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6" r:id="rId6"/>
    <p:sldId id="269" r:id="rId7"/>
    <p:sldId id="273" r:id="rId8"/>
    <p:sldId id="268" r:id="rId9"/>
    <p:sldId id="279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CC99FF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93910-4862-47BC-B38F-ED9D970A3C08}" v="62" dt="2022-05-22T19:21:17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5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João Teixeira Oliveira" userId="346218a6ef84143d" providerId="LiveId" clId="{07093910-4862-47BC-B38F-ED9D970A3C08}"/>
    <pc:docChg chg="undo redo custSel delSld modSld sldOrd modMainMaster">
      <pc:chgData name="António João Teixeira Oliveira" userId="346218a6ef84143d" providerId="LiveId" clId="{07093910-4862-47BC-B38F-ED9D970A3C08}" dt="2022-05-22T19:25:53.442" v="912" actId="27107"/>
      <pc:docMkLst>
        <pc:docMk/>
      </pc:docMkLst>
      <pc:sldChg chg="addSp delSp modSp mod setBg">
        <pc:chgData name="António João Teixeira Oliveira" userId="346218a6ef84143d" providerId="LiveId" clId="{07093910-4862-47BC-B38F-ED9D970A3C08}" dt="2022-05-22T19:25:00.165" v="902" actId="1036"/>
        <pc:sldMkLst>
          <pc:docMk/>
          <pc:sldMk cId="650941034" sldId="256"/>
        </pc:sldMkLst>
        <pc:spChg chg="mod">
          <ac:chgData name="António João Teixeira Oliveira" userId="346218a6ef84143d" providerId="LiveId" clId="{07093910-4862-47BC-B38F-ED9D970A3C08}" dt="2022-05-22T19:25:00.165" v="902" actId="1036"/>
          <ac:spMkLst>
            <pc:docMk/>
            <pc:sldMk cId="650941034" sldId="256"/>
            <ac:spMk id="4" creationId="{5D90B7D4-CC59-4E57-93B2-61F76152BABD}"/>
          </ac:spMkLst>
        </pc:spChg>
        <pc:spChg chg="mod">
          <ac:chgData name="António João Teixeira Oliveira" userId="346218a6ef84143d" providerId="LiveId" clId="{07093910-4862-47BC-B38F-ED9D970A3C08}" dt="2022-05-22T19:21:44.619" v="891" actId="790"/>
          <ac:spMkLst>
            <pc:docMk/>
            <pc:sldMk cId="650941034" sldId="256"/>
            <ac:spMk id="6" creationId="{0B4AA101-2E69-41A7-9C55-2AE0426605FF}"/>
          </ac:spMkLst>
        </pc:spChg>
        <pc:spChg chg="mod">
          <ac:chgData name="António João Teixeira Oliveira" userId="346218a6ef84143d" providerId="LiveId" clId="{07093910-4862-47BC-B38F-ED9D970A3C08}" dt="2022-05-22T16:10:17.311" v="379" actId="1076"/>
          <ac:spMkLst>
            <pc:docMk/>
            <pc:sldMk cId="650941034" sldId="256"/>
            <ac:spMk id="7" creationId="{1FC7228F-1B06-4AED-A270-C0CFF891E316}"/>
          </ac:spMkLst>
        </pc:spChg>
        <pc:picChg chg="add mod">
          <ac:chgData name="António João Teixeira Oliveira" userId="346218a6ef84143d" providerId="LiveId" clId="{07093910-4862-47BC-B38F-ED9D970A3C08}" dt="2022-05-22T19:16:50.787" v="827" actId="1076"/>
          <ac:picMkLst>
            <pc:docMk/>
            <pc:sldMk cId="650941034" sldId="256"/>
            <ac:picMk id="3" creationId="{EF5E00B5-B0EF-A43A-BDAB-BEFE668FC48F}"/>
          </ac:picMkLst>
        </pc:picChg>
        <pc:picChg chg="mod">
          <ac:chgData name="António João Teixeira Oliveira" userId="346218a6ef84143d" providerId="LiveId" clId="{07093910-4862-47BC-B38F-ED9D970A3C08}" dt="2022-05-22T19:05:31.428" v="630" actId="1076"/>
          <ac:picMkLst>
            <pc:docMk/>
            <pc:sldMk cId="650941034" sldId="256"/>
            <ac:picMk id="8" creationId="{0CF95E8F-35F3-4EC4-ACE3-8BD2779E6BE4}"/>
          </ac:picMkLst>
        </pc:picChg>
        <pc:picChg chg="add mod">
          <ac:chgData name="António João Teixeira Oliveira" userId="346218a6ef84143d" providerId="LiveId" clId="{07093910-4862-47BC-B38F-ED9D970A3C08}" dt="2022-05-22T19:05:37.163" v="631" actId="1076"/>
          <ac:picMkLst>
            <pc:docMk/>
            <pc:sldMk cId="650941034" sldId="256"/>
            <ac:picMk id="9" creationId="{F53000EF-BD96-427A-6A2D-DE6079786CEA}"/>
          </ac:picMkLst>
        </pc:picChg>
        <pc:picChg chg="add mod">
          <ac:chgData name="António João Teixeira Oliveira" userId="346218a6ef84143d" providerId="LiveId" clId="{07093910-4862-47BC-B38F-ED9D970A3C08}" dt="2022-05-22T19:16:56.694" v="846" actId="1036"/>
          <ac:picMkLst>
            <pc:docMk/>
            <pc:sldMk cId="650941034" sldId="256"/>
            <ac:picMk id="10" creationId="{A49B4BAF-42AD-8EFD-A315-7FC15F34537A}"/>
          </ac:picMkLst>
        </pc:picChg>
        <pc:picChg chg="del">
          <ac:chgData name="António João Teixeira Oliveira" userId="346218a6ef84143d" providerId="LiveId" clId="{07093910-4862-47BC-B38F-ED9D970A3C08}" dt="2022-05-22T15:59:11.525" v="285" actId="478"/>
          <ac:picMkLst>
            <pc:docMk/>
            <pc:sldMk cId="650941034" sldId="256"/>
            <ac:picMk id="11" creationId="{F040410F-24F2-41B7-95D1-892D42457506}"/>
          </ac:picMkLst>
        </pc:picChg>
        <pc:picChg chg="add mod">
          <ac:chgData name="António João Teixeira Oliveira" userId="346218a6ef84143d" providerId="LiveId" clId="{07093910-4862-47BC-B38F-ED9D970A3C08}" dt="2022-05-22T19:16:36.530" v="826" actId="1076"/>
          <ac:picMkLst>
            <pc:docMk/>
            <pc:sldMk cId="650941034" sldId="256"/>
            <ac:picMk id="1026" creationId="{D2D40ABF-92A7-DF7C-DC6E-FB28031A148D}"/>
          </ac:picMkLst>
        </pc:picChg>
        <pc:picChg chg="add mod">
          <ac:chgData name="António João Teixeira Oliveira" userId="346218a6ef84143d" providerId="LiveId" clId="{07093910-4862-47BC-B38F-ED9D970A3C08}" dt="2022-05-22T19:21:17.621" v="890" actId="1076"/>
          <ac:picMkLst>
            <pc:docMk/>
            <pc:sldMk cId="650941034" sldId="256"/>
            <ac:picMk id="1028" creationId="{E685549F-44E7-0089-92C4-7600E02FD7BB}"/>
          </ac:picMkLst>
        </pc:picChg>
      </pc:sldChg>
      <pc:sldChg chg="modSp mod setBg">
        <pc:chgData name="António João Teixeira Oliveira" userId="346218a6ef84143d" providerId="LiveId" clId="{07093910-4862-47BC-B38F-ED9D970A3C08}" dt="2022-05-22T19:25:53.442" v="912" actId="27107"/>
        <pc:sldMkLst>
          <pc:docMk/>
          <pc:sldMk cId="389737695" sldId="257"/>
        </pc:sldMkLst>
        <pc:spChg chg="mod">
          <ac:chgData name="António João Teixeira Oliveira" userId="346218a6ef84143d" providerId="LiveId" clId="{07093910-4862-47BC-B38F-ED9D970A3C08}" dt="2022-05-22T19:25:53.442" v="912" actId="27107"/>
          <ac:spMkLst>
            <pc:docMk/>
            <pc:sldMk cId="389737695" sldId="257"/>
            <ac:spMk id="5" creationId="{47B76366-9687-4BDC-9673-9C8270B78500}"/>
          </ac:spMkLst>
        </pc:spChg>
      </pc:sldChg>
      <pc:sldChg chg="setBg">
        <pc:chgData name="António João Teixeira Oliveira" userId="346218a6ef84143d" providerId="LiveId" clId="{07093910-4862-47BC-B38F-ED9D970A3C08}" dt="2022-05-22T19:08:31.906" v="638"/>
        <pc:sldMkLst>
          <pc:docMk/>
          <pc:sldMk cId="3857919465" sldId="258"/>
        </pc:sldMkLst>
      </pc:sldChg>
      <pc:sldChg chg="del">
        <pc:chgData name="António João Teixeira Oliveira" userId="346218a6ef84143d" providerId="LiveId" clId="{07093910-4862-47BC-B38F-ED9D970A3C08}" dt="2022-05-22T15:49:17.100" v="0" actId="2696"/>
        <pc:sldMkLst>
          <pc:docMk/>
          <pc:sldMk cId="3146734488" sldId="259"/>
        </pc:sldMkLst>
      </pc:sldChg>
      <pc:sldChg chg="addSp modSp mod setBg">
        <pc:chgData name="António João Teixeira Oliveira" userId="346218a6ef84143d" providerId="LiveId" clId="{07093910-4862-47BC-B38F-ED9D970A3C08}" dt="2022-05-22T19:08:31.906" v="638"/>
        <pc:sldMkLst>
          <pc:docMk/>
          <pc:sldMk cId="2785278639" sldId="260"/>
        </pc:sldMkLst>
        <pc:spChg chg="mod">
          <ac:chgData name="António João Teixeira Oliveira" userId="346218a6ef84143d" providerId="LiveId" clId="{07093910-4862-47BC-B38F-ED9D970A3C08}" dt="2022-05-22T15:57:09.648" v="277" actId="1036"/>
          <ac:spMkLst>
            <pc:docMk/>
            <pc:sldMk cId="2785278639" sldId="260"/>
            <ac:spMk id="4" creationId="{7D275C18-21C3-4DDC-AFE7-729CFD753B66}"/>
          </ac:spMkLst>
        </pc:spChg>
        <pc:spChg chg="mod">
          <ac:chgData name="António João Teixeira Oliveira" userId="346218a6ef84143d" providerId="LiveId" clId="{07093910-4862-47BC-B38F-ED9D970A3C08}" dt="2022-05-22T15:57:05.135" v="268" actId="1035"/>
          <ac:spMkLst>
            <pc:docMk/>
            <pc:sldMk cId="2785278639" sldId="260"/>
            <ac:spMk id="5" creationId="{783BDCFD-B9AB-4DF1-9811-45619F387A0C}"/>
          </ac:spMkLst>
        </pc:spChg>
        <pc:spChg chg="add mod">
          <ac:chgData name="António João Teixeira Oliveira" userId="346218a6ef84143d" providerId="LiveId" clId="{07093910-4862-47BC-B38F-ED9D970A3C08}" dt="2022-05-22T15:57:37.706" v="279" actId="20577"/>
          <ac:spMkLst>
            <pc:docMk/>
            <pc:sldMk cId="2785278639" sldId="260"/>
            <ac:spMk id="7" creationId="{2AC9342D-DD1E-EC30-1DF7-510012B3F4D1}"/>
          </ac:spMkLst>
        </pc:spChg>
        <pc:spChg chg="add mod">
          <ac:chgData name="António João Teixeira Oliveira" userId="346218a6ef84143d" providerId="LiveId" clId="{07093910-4862-47BC-B38F-ED9D970A3C08}" dt="2022-05-22T15:57:40.555" v="281" actId="20577"/>
          <ac:spMkLst>
            <pc:docMk/>
            <pc:sldMk cId="2785278639" sldId="260"/>
            <ac:spMk id="8" creationId="{1B18A8B7-6E0A-B859-C3A4-A7B69474522C}"/>
          </ac:spMkLst>
        </pc:spChg>
        <pc:spChg chg="add mod">
          <ac:chgData name="António João Teixeira Oliveira" userId="346218a6ef84143d" providerId="LiveId" clId="{07093910-4862-47BC-B38F-ED9D970A3C08}" dt="2022-05-22T15:57:43.364" v="283" actId="20577"/>
          <ac:spMkLst>
            <pc:docMk/>
            <pc:sldMk cId="2785278639" sldId="260"/>
            <ac:spMk id="10" creationId="{3665739C-4345-BCB1-4DCB-68AA5AE92D3E}"/>
          </ac:spMkLst>
        </pc:spChg>
        <pc:picChg chg="add mod">
          <ac:chgData name="António João Teixeira Oliveira" userId="346218a6ef84143d" providerId="LiveId" clId="{07093910-4862-47BC-B38F-ED9D970A3C08}" dt="2022-05-22T15:56:22.005" v="253" actId="1035"/>
          <ac:picMkLst>
            <pc:docMk/>
            <pc:sldMk cId="2785278639" sldId="260"/>
            <ac:picMk id="6" creationId="{608243E5-E87B-8889-F331-CE0CE92DBA4B}"/>
          </ac:picMkLst>
        </pc:picChg>
        <pc:picChg chg="add mod">
          <ac:chgData name="António João Teixeira Oliveira" userId="346218a6ef84143d" providerId="LiveId" clId="{07093910-4862-47BC-B38F-ED9D970A3C08}" dt="2022-05-22T15:56:42.910" v="255" actId="1076"/>
          <ac:picMkLst>
            <pc:docMk/>
            <pc:sldMk cId="2785278639" sldId="260"/>
            <ac:picMk id="9" creationId="{A2119DCA-93A0-E8C2-E617-EBE979867703}"/>
          </ac:picMkLst>
        </pc:picChg>
        <pc:picChg chg="add mod">
          <ac:chgData name="António João Teixeira Oliveira" userId="346218a6ef84143d" providerId="LiveId" clId="{07093910-4862-47BC-B38F-ED9D970A3C08}" dt="2022-05-22T15:56:35.926" v="254" actId="1076"/>
          <ac:picMkLst>
            <pc:docMk/>
            <pc:sldMk cId="2785278639" sldId="260"/>
            <ac:picMk id="11" creationId="{61E188EA-31FC-0F7E-5835-D279E7032368}"/>
          </ac:picMkLst>
        </pc:picChg>
      </pc:sldChg>
      <pc:sldChg chg="delSp modSp del mod">
        <pc:chgData name="António João Teixeira Oliveira" userId="346218a6ef84143d" providerId="LiveId" clId="{07093910-4862-47BC-B38F-ED9D970A3C08}" dt="2022-05-22T15:57:57.628" v="284" actId="2696"/>
        <pc:sldMkLst>
          <pc:docMk/>
          <pc:sldMk cId="3847519243" sldId="261"/>
        </pc:sldMkLst>
        <pc:spChg chg="del mod">
          <ac:chgData name="António João Teixeira Oliveira" userId="346218a6ef84143d" providerId="LiveId" clId="{07093910-4862-47BC-B38F-ED9D970A3C08}" dt="2022-05-22T15:51:16.873" v="36" actId="478"/>
          <ac:spMkLst>
            <pc:docMk/>
            <pc:sldMk cId="3847519243" sldId="261"/>
            <ac:spMk id="4" creationId="{136F3FDF-4A20-4F4E-AE48-F2B3D0AAEAFF}"/>
          </ac:spMkLst>
        </pc:spChg>
        <pc:spChg chg="del">
          <ac:chgData name="António João Teixeira Oliveira" userId="346218a6ef84143d" providerId="LiveId" clId="{07093910-4862-47BC-B38F-ED9D970A3C08}" dt="2022-05-22T15:51:27.860" v="37" actId="21"/>
          <ac:spMkLst>
            <pc:docMk/>
            <pc:sldMk cId="3847519243" sldId="261"/>
            <ac:spMk id="9" creationId="{6D1293AF-300D-4EC7-9685-48362292706D}"/>
          </ac:spMkLst>
        </pc:spChg>
        <pc:spChg chg="del">
          <ac:chgData name="António João Teixeira Oliveira" userId="346218a6ef84143d" providerId="LiveId" clId="{07093910-4862-47BC-B38F-ED9D970A3C08}" dt="2022-05-22T15:51:27.860" v="37" actId="21"/>
          <ac:spMkLst>
            <pc:docMk/>
            <pc:sldMk cId="3847519243" sldId="261"/>
            <ac:spMk id="10" creationId="{AE3AFF07-E2B6-4447-A334-FC0433CB3C02}"/>
          </ac:spMkLst>
        </pc:spChg>
        <pc:spChg chg="del">
          <ac:chgData name="António João Teixeira Oliveira" userId="346218a6ef84143d" providerId="LiveId" clId="{07093910-4862-47BC-B38F-ED9D970A3C08}" dt="2022-05-22T15:51:27.860" v="37" actId="21"/>
          <ac:spMkLst>
            <pc:docMk/>
            <pc:sldMk cId="3847519243" sldId="261"/>
            <ac:spMk id="12" creationId="{7382E581-BEDA-4F4C-B666-3F2E72C3875F}"/>
          </ac:spMkLst>
        </pc:spChg>
        <pc:picChg chg="del">
          <ac:chgData name="António João Teixeira Oliveira" userId="346218a6ef84143d" providerId="LiveId" clId="{07093910-4862-47BC-B38F-ED9D970A3C08}" dt="2022-05-22T15:51:27.860" v="37" actId="21"/>
          <ac:picMkLst>
            <pc:docMk/>
            <pc:sldMk cId="3847519243" sldId="261"/>
            <ac:picMk id="5" creationId="{1D11BC66-B5E4-46EE-90BF-A13798FE412B}"/>
          </ac:picMkLst>
        </pc:picChg>
        <pc:picChg chg="del">
          <ac:chgData name="António João Teixeira Oliveira" userId="346218a6ef84143d" providerId="LiveId" clId="{07093910-4862-47BC-B38F-ED9D970A3C08}" dt="2022-05-22T15:51:27.860" v="37" actId="21"/>
          <ac:picMkLst>
            <pc:docMk/>
            <pc:sldMk cId="3847519243" sldId="261"/>
            <ac:picMk id="11" creationId="{A3DF7899-FE19-46C8-9254-110A2029E19F}"/>
          </ac:picMkLst>
        </pc:picChg>
        <pc:picChg chg="del">
          <ac:chgData name="António João Teixeira Oliveira" userId="346218a6ef84143d" providerId="LiveId" clId="{07093910-4862-47BC-B38F-ED9D970A3C08}" dt="2022-05-22T15:51:27.860" v="37" actId="21"/>
          <ac:picMkLst>
            <pc:docMk/>
            <pc:sldMk cId="3847519243" sldId="261"/>
            <ac:picMk id="13" creationId="{303E104D-F5BC-4CF2-97A2-7DCAEA3B0934}"/>
          </ac:picMkLst>
        </pc:picChg>
      </pc:sldChg>
      <pc:sldChg chg="del">
        <pc:chgData name="António João Teixeira Oliveira" userId="346218a6ef84143d" providerId="LiveId" clId="{07093910-4862-47BC-B38F-ED9D970A3C08}" dt="2022-05-22T15:59:25.343" v="286" actId="2696"/>
        <pc:sldMkLst>
          <pc:docMk/>
          <pc:sldMk cId="2966909289" sldId="262"/>
        </pc:sldMkLst>
      </pc:sldChg>
      <pc:sldChg chg="del">
        <pc:chgData name="António João Teixeira Oliveira" userId="346218a6ef84143d" providerId="LiveId" clId="{07093910-4862-47BC-B38F-ED9D970A3C08}" dt="2022-05-22T15:59:29.325" v="287" actId="2696"/>
        <pc:sldMkLst>
          <pc:docMk/>
          <pc:sldMk cId="3108617813" sldId="264"/>
        </pc:sldMkLst>
      </pc:sldChg>
      <pc:sldChg chg="del">
        <pc:chgData name="António João Teixeira Oliveira" userId="346218a6ef84143d" providerId="LiveId" clId="{07093910-4862-47BC-B38F-ED9D970A3C08}" dt="2022-05-22T15:59:31.348" v="288" actId="2696"/>
        <pc:sldMkLst>
          <pc:docMk/>
          <pc:sldMk cId="206837573" sldId="265"/>
        </pc:sldMkLst>
      </pc:sldChg>
      <pc:sldChg chg="modSp mod setBg">
        <pc:chgData name="António João Teixeira Oliveira" userId="346218a6ef84143d" providerId="LiveId" clId="{07093910-4862-47BC-B38F-ED9D970A3C08}" dt="2022-05-22T19:08:31.906" v="638"/>
        <pc:sldMkLst>
          <pc:docMk/>
          <pc:sldMk cId="29711575" sldId="266"/>
        </pc:sldMkLst>
        <pc:spChg chg="mod">
          <ac:chgData name="António João Teixeira Oliveira" userId="346218a6ef84143d" providerId="LiveId" clId="{07093910-4862-47BC-B38F-ED9D970A3C08}" dt="2022-05-22T16:02:03.045" v="304" actId="20577"/>
          <ac:spMkLst>
            <pc:docMk/>
            <pc:sldMk cId="29711575" sldId="266"/>
            <ac:spMk id="4" creationId="{AD741BD7-0869-4CD9-AAA9-6F7D147BE802}"/>
          </ac:spMkLst>
        </pc:spChg>
      </pc:sldChg>
      <pc:sldChg chg="del">
        <pc:chgData name="António João Teixeira Oliveira" userId="346218a6ef84143d" providerId="LiveId" clId="{07093910-4862-47BC-B38F-ED9D970A3C08}" dt="2022-05-22T16:00:43.605" v="289" actId="2696"/>
        <pc:sldMkLst>
          <pc:docMk/>
          <pc:sldMk cId="527392413" sldId="267"/>
        </pc:sldMkLst>
      </pc:sldChg>
      <pc:sldChg chg="modSp mod ord setBg">
        <pc:chgData name="António João Teixeira Oliveira" userId="346218a6ef84143d" providerId="LiveId" clId="{07093910-4862-47BC-B38F-ED9D970A3C08}" dt="2022-05-22T19:08:31.906" v="638"/>
        <pc:sldMkLst>
          <pc:docMk/>
          <pc:sldMk cId="2083587108" sldId="268"/>
        </pc:sldMkLst>
        <pc:spChg chg="mod">
          <ac:chgData name="António João Teixeira Oliveira" userId="346218a6ef84143d" providerId="LiveId" clId="{07093910-4862-47BC-B38F-ED9D970A3C08}" dt="2022-05-22T16:23:24.182" v="499" actId="20577"/>
          <ac:spMkLst>
            <pc:docMk/>
            <pc:sldMk cId="2083587108" sldId="268"/>
            <ac:spMk id="4" creationId="{7E25F006-DA06-4AC4-9547-B9B6790CD78B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8" creationId="{A9636F1D-DF61-4484-8C4D-84D3F58E1307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9" creationId="{659CA05A-2BA4-489B-B72B-C6961F9C359F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0" creationId="{9D7BD1F7-B905-426C-9BED-68C82100B736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1" creationId="{072A01A9-2F41-4DBF-A3FE-C26875BA0C0D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2" creationId="{94D6DCF1-5150-4539-A9C3-8BE7F0341F25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3" creationId="{C39D6F41-7A08-47C1-99CD-4FEA5D21D105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4" creationId="{2605CEB3-9FC6-4DB5-BB24-AA99E9C8D6E4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5" creationId="{2871F9AF-92B2-4D92-BAD2-9D16B89A464E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6" creationId="{19C30B60-56CE-4D12-A3FF-6738D9C6162B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7" creationId="{4FAD118E-6719-436B-91E5-5A028A6BCB2D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8" creationId="{2F82FC8C-276C-4654-BFBA-895BB349F2FE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19" creationId="{7EAC99FB-2747-4FC5-8CDD-F97B875A3479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20" creationId="{688CD483-4860-4A24-923E-81D81CC35372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21" creationId="{96D9EA4F-D8D9-42CF-A478-5FBDA85C58B1}"/>
          </ac:spMkLst>
        </pc:spChg>
        <pc:spChg chg="mod">
          <ac:chgData name="António João Teixeira Oliveira" userId="346218a6ef84143d" providerId="LiveId" clId="{07093910-4862-47BC-B38F-ED9D970A3C08}" dt="2022-05-22T16:22:50.943" v="488" actId="1036"/>
          <ac:spMkLst>
            <pc:docMk/>
            <pc:sldMk cId="2083587108" sldId="268"/>
            <ac:spMk id="22" creationId="{1C3DEBC5-5D24-48FD-B059-C0276005A94A}"/>
          </ac:spMkLst>
        </pc:spChg>
        <pc:picChg chg="mod">
          <ac:chgData name="António João Teixeira Oliveira" userId="346218a6ef84143d" providerId="LiveId" clId="{07093910-4862-47BC-B38F-ED9D970A3C08}" dt="2022-05-22T16:22:50.943" v="488" actId="1036"/>
          <ac:picMkLst>
            <pc:docMk/>
            <pc:sldMk cId="2083587108" sldId="268"/>
            <ac:picMk id="5" creationId="{7DA94014-10FA-47C4-8BD0-15896DB52F7A}"/>
          </ac:picMkLst>
        </pc:picChg>
        <pc:picChg chg="mod">
          <ac:chgData name="António João Teixeira Oliveira" userId="346218a6ef84143d" providerId="LiveId" clId="{07093910-4862-47BC-B38F-ED9D970A3C08}" dt="2022-05-22T16:22:50.943" v="488" actId="1036"/>
          <ac:picMkLst>
            <pc:docMk/>
            <pc:sldMk cId="2083587108" sldId="268"/>
            <ac:picMk id="7" creationId="{B419C24A-F2F4-41B6-986E-490A50680CF3}"/>
          </ac:picMkLst>
        </pc:picChg>
      </pc:sldChg>
      <pc:sldChg chg="addSp delSp modSp mod setBg">
        <pc:chgData name="António João Teixeira Oliveira" userId="346218a6ef84143d" providerId="LiveId" clId="{07093910-4862-47BC-B38F-ED9D970A3C08}" dt="2022-05-22T19:08:31.906" v="638"/>
        <pc:sldMkLst>
          <pc:docMk/>
          <pc:sldMk cId="534573038" sldId="269"/>
        </pc:sldMkLst>
        <pc:spChg chg="mod">
          <ac:chgData name="António João Teixeira Oliveira" userId="346218a6ef84143d" providerId="LiveId" clId="{07093910-4862-47BC-B38F-ED9D970A3C08}" dt="2022-05-22T16:05:43.874" v="364" actId="20577"/>
          <ac:spMkLst>
            <pc:docMk/>
            <pc:sldMk cId="534573038" sldId="269"/>
            <ac:spMk id="4" creationId="{E82BE6DE-EB8F-4C8C-A9EE-2499B5677BA6}"/>
          </ac:spMkLst>
        </pc:spChg>
        <pc:spChg chg="add del">
          <ac:chgData name="António João Teixeira Oliveira" userId="346218a6ef84143d" providerId="LiveId" clId="{07093910-4862-47BC-B38F-ED9D970A3C08}" dt="2022-05-22T16:01:49.816" v="300" actId="478"/>
          <ac:spMkLst>
            <pc:docMk/>
            <pc:sldMk cId="534573038" sldId="269"/>
            <ac:spMk id="5" creationId="{A60C45BB-F899-4A98-9B43-8CFFD832AB44}"/>
          </ac:spMkLst>
        </pc:spChg>
        <pc:spChg chg="add del">
          <ac:chgData name="António João Teixeira Oliveira" userId="346218a6ef84143d" providerId="LiveId" clId="{07093910-4862-47BC-B38F-ED9D970A3C08}" dt="2022-05-22T16:01:49.816" v="300" actId="478"/>
          <ac:spMkLst>
            <pc:docMk/>
            <pc:sldMk cId="534573038" sldId="269"/>
            <ac:spMk id="8" creationId="{4AE9BC70-646E-4BE0-917A-8FB7B5F7ACCC}"/>
          </ac:spMkLst>
        </pc:spChg>
        <pc:spChg chg="add del">
          <ac:chgData name="António João Teixeira Oliveira" userId="346218a6ef84143d" providerId="LiveId" clId="{07093910-4862-47BC-B38F-ED9D970A3C08}" dt="2022-05-22T16:01:49.816" v="300" actId="478"/>
          <ac:spMkLst>
            <pc:docMk/>
            <pc:sldMk cId="534573038" sldId="269"/>
            <ac:spMk id="11" creationId="{C7963433-8A46-4542-A537-C7305BE7EB50}"/>
          </ac:spMkLst>
        </pc:spChg>
        <pc:spChg chg="add mod">
          <ac:chgData name="António João Teixeira Oliveira" userId="346218a6ef84143d" providerId="LiveId" clId="{07093910-4862-47BC-B38F-ED9D970A3C08}" dt="2022-05-22T16:11:39.476" v="380" actId="1076"/>
          <ac:spMkLst>
            <pc:docMk/>
            <pc:sldMk cId="534573038" sldId="269"/>
            <ac:spMk id="13" creationId="{17115173-A5A7-1056-9AE0-B197761DE0B0}"/>
          </ac:spMkLst>
        </pc:spChg>
        <pc:spChg chg="add mod">
          <ac:chgData name="António João Teixeira Oliveira" userId="346218a6ef84143d" providerId="LiveId" clId="{07093910-4862-47BC-B38F-ED9D970A3C08}" dt="2022-05-22T16:11:43.500" v="381" actId="1076"/>
          <ac:spMkLst>
            <pc:docMk/>
            <pc:sldMk cId="534573038" sldId="269"/>
            <ac:spMk id="14" creationId="{75BD5353-2D81-97DF-021D-7D8128483578}"/>
          </ac:spMkLst>
        </pc:spChg>
        <pc:picChg chg="add del">
          <ac:chgData name="António João Teixeira Oliveira" userId="346218a6ef84143d" providerId="LiveId" clId="{07093910-4862-47BC-B38F-ED9D970A3C08}" dt="2022-05-22T16:01:49.816" v="300" actId="478"/>
          <ac:picMkLst>
            <pc:docMk/>
            <pc:sldMk cId="534573038" sldId="269"/>
            <ac:picMk id="7" creationId="{48E5F55A-B8EF-4B91-80B9-CD113BFC83A2}"/>
          </ac:picMkLst>
        </pc:picChg>
        <pc:picChg chg="add mod">
          <ac:chgData name="António João Teixeira Oliveira" userId="346218a6ef84143d" providerId="LiveId" clId="{07093910-4862-47BC-B38F-ED9D970A3C08}" dt="2022-05-22T16:03:14.149" v="346" actId="1076"/>
          <ac:picMkLst>
            <pc:docMk/>
            <pc:sldMk cId="534573038" sldId="269"/>
            <ac:picMk id="9" creationId="{1958B874-1135-E610-0920-C85924CFBDC1}"/>
          </ac:picMkLst>
        </pc:picChg>
        <pc:picChg chg="add del">
          <ac:chgData name="António João Teixeira Oliveira" userId="346218a6ef84143d" providerId="LiveId" clId="{07093910-4862-47BC-B38F-ED9D970A3C08}" dt="2022-05-22T16:01:49.816" v="300" actId="478"/>
          <ac:picMkLst>
            <pc:docMk/>
            <pc:sldMk cId="534573038" sldId="269"/>
            <ac:picMk id="10" creationId="{C0BC5217-48FA-447F-8124-0B591AED5A34}"/>
          </ac:picMkLst>
        </pc:picChg>
        <pc:picChg chg="add mod">
          <ac:chgData name="António João Teixeira Oliveira" userId="346218a6ef84143d" providerId="LiveId" clId="{07093910-4862-47BC-B38F-ED9D970A3C08}" dt="2022-05-22T16:02:56.648" v="306"/>
          <ac:picMkLst>
            <pc:docMk/>
            <pc:sldMk cId="534573038" sldId="269"/>
            <ac:picMk id="12" creationId="{D8A80455-6F8F-4638-16BA-383BD5A0A011}"/>
          </ac:picMkLst>
        </pc:picChg>
      </pc:sldChg>
      <pc:sldChg chg="del">
        <pc:chgData name="António João Teixeira Oliveira" userId="346218a6ef84143d" providerId="LiveId" clId="{07093910-4862-47BC-B38F-ED9D970A3C08}" dt="2022-05-22T16:01:54.733" v="301" actId="2696"/>
        <pc:sldMkLst>
          <pc:docMk/>
          <pc:sldMk cId="3025250639" sldId="270"/>
        </pc:sldMkLst>
      </pc:sldChg>
      <pc:sldChg chg="del">
        <pc:chgData name="António João Teixeira Oliveira" userId="346218a6ef84143d" providerId="LiveId" clId="{07093910-4862-47BC-B38F-ED9D970A3C08}" dt="2022-05-22T16:01:56.868" v="302" actId="2696"/>
        <pc:sldMkLst>
          <pc:docMk/>
          <pc:sldMk cId="2700837806" sldId="271"/>
        </pc:sldMkLst>
      </pc:sldChg>
      <pc:sldChg chg="delSp del mod">
        <pc:chgData name="António João Teixeira Oliveira" userId="346218a6ef84143d" providerId="LiveId" clId="{07093910-4862-47BC-B38F-ED9D970A3C08}" dt="2022-05-22T16:03:56.461" v="358" actId="2696"/>
        <pc:sldMkLst>
          <pc:docMk/>
          <pc:sldMk cId="3633917199" sldId="272"/>
        </pc:sldMkLst>
        <pc:spChg chg="del">
          <ac:chgData name="António João Teixeira Oliveira" userId="346218a6ef84143d" providerId="LiveId" clId="{07093910-4862-47BC-B38F-ED9D970A3C08}" dt="2022-05-22T16:02:54.398" v="305" actId="21"/>
          <ac:spMkLst>
            <pc:docMk/>
            <pc:sldMk cId="3633917199" sldId="272"/>
            <ac:spMk id="9" creationId="{C97799DF-9875-4DB2-93FF-AA643350C65A}"/>
          </ac:spMkLst>
        </pc:spChg>
        <pc:spChg chg="del">
          <ac:chgData name="António João Teixeira Oliveira" userId="346218a6ef84143d" providerId="LiveId" clId="{07093910-4862-47BC-B38F-ED9D970A3C08}" dt="2022-05-22T16:02:54.398" v="305" actId="21"/>
          <ac:spMkLst>
            <pc:docMk/>
            <pc:sldMk cId="3633917199" sldId="272"/>
            <ac:spMk id="10" creationId="{9BA7BAF8-0620-4125-9F47-81670144512B}"/>
          </ac:spMkLst>
        </pc:spChg>
        <pc:picChg chg="del">
          <ac:chgData name="António João Teixeira Oliveira" userId="346218a6ef84143d" providerId="LiveId" clId="{07093910-4862-47BC-B38F-ED9D970A3C08}" dt="2022-05-22T16:02:54.398" v="305" actId="21"/>
          <ac:picMkLst>
            <pc:docMk/>
            <pc:sldMk cId="3633917199" sldId="272"/>
            <ac:picMk id="5" creationId="{5C6B999E-EB54-4617-B1F4-C65AF951C495}"/>
          </ac:picMkLst>
        </pc:picChg>
        <pc:picChg chg="del">
          <ac:chgData name="António João Teixeira Oliveira" userId="346218a6ef84143d" providerId="LiveId" clId="{07093910-4862-47BC-B38F-ED9D970A3C08}" dt="2022-05-22T16:02:54.398" v="305" actId="21"/>
          <ac:picMkLst>
            <pc:docMk/>
            <pc:sldMk cId="3633917199" sldId="272"/>
            <ac:picMk id="7" creationId="{1F7EDA7B-6459-42BC-BD43-EE1422810790}"/>
          </ac:picMkLst>
        </pc:picChg>
      </pc:sldChg>
      <pc:sldChg chg="modSp mod setBg">
        <pc:chgData name="António João Teixeira Oliveira" userId="346218a6ef84143d" providerId="LiveId" clId="{07093910-4862-47BC-B38F-ED9D970A3C08}" dt="2022-05-22T19:08:31.906" v="638"/>
        <pc:sldMkLst>
          <pc:docMk/>
          <pc:sldMk cId="3891861219" sldId="273"/>
        </pc:sldMkLst>
        <pc:spChg chg="mod">
          <ac:chgData name="António João Teixeira Oliveira" userId="346218a6ef84143d" providerId="LiveId" clId="{07093910-4862-47BC-B38F-ED9D970A3C08}" dt="2022-05-22T16:14:29.342" v="465" actId="1036"/>
          <ac:spMkLst>
            <pc:docMk/>
            <pc:sldMk cId="3891861219" sldId="273"/>
            <ac:spMk id="4" creationId="{DB696576-D9EF-48DB-AE8C-EADDBE79C2EC}"/>
          </ac:spMkLst>
        </pc:spChg>
        <pc:spChg chg="mod">
          <ac:chgData name="António João Teixeira Oliveira" userId="346218a6ef84143d" providerId="LiveId" clId="{07093910-4862-47BC-B38F-ED9D970A3C08}" dt="2022-05-22T16:14:21.020" v="461" actId="1036"/>
          <ac:spMkLst>
            <pc:docMk/>
            <pc:sldMk cId="3891861219" sldId="273"/>
            <ac:spMk id="7" creationId="{57FE4323-8389-4D3D-952E-A7AD930C0A65}"/>
          </ac:spMkLst>
        </pc:spChg>
        <pc:graphicFrameChg chg="mod modGraphic">
          <ac:chgData name="António João Teixeira Oliveira" userId="346218a6ef84143d" providerId="LiveId" clId="{07093910-4862-47BC-B38F-ED9D970A3C08}" dt="2022-05-22T16:19:01.270" v="470" actId="1076"/>
          <ac:graphicFrameMkLst>
            <pc:docMk/>
            <pc:sldMk cId="3891861219" sldId="273"/>
            <ac:graphicFrameMk id="5" creationId="{5A0FE821-7B78-4017-B728-75523B5A4360}"/>
          </ac:graphicFrameMkLst>
        </pc:graphicFrameChg>
      </pc:sldChg>
      <pc:sldChg chg="del">
        <pc:chgData name="António João Teixeira Oliveira" userId="346218a6ef84143d" providerId="LiveId" clId="{07093910-4862-47BC-B38F-ED9D970A3C08}" dt="2022-05-22T16:04:15.888" v="359" actId="2696"/>
        <pc:sldMkLst>
          <pc:docMk/>
          <pc:sldMk cId="4131396210" sldId="274"/>
        </pc:sldMkLst>
      </pc:sldChg>
      <pc:sldChg chg="del">
        <pc:chgData name="António João Teixeira Oliveira" userId="346218a6ef84143d" providerId="LiveId" clId="{07093910-4862-47BC-B38F-ED9D970A3C08}" dt="2022-05-22T16:04:18.021" v="360" actId="2696"/>
        <pc:sldMkLst>
          <pc:docMk/>
          <pc:sldMk cId="2212059428" sldId="275"/>
        </pc:sldMkLst>
      </pc:sldChg>
      <pc:sldChg chg="del">
        <pc:chgData name="António João Teixeira Oliveira" userId="346218a6ef84143d" providerId="LiveId" clId="{07093910-4862-47BC-B38F-ED9D970A3C08}" dt="2022-05-22T16:04:34.558" v="361" actId="2696"/>
        <pc:sldMkLst>
          <pc:docMk/>
          <pc:sldMk cId="1488530598" sldId="276"/>
        </pc:sldMkLst>
      </pc:sldChg>
      <pc:sldChg chg="del">
        <pc:chgData name="António João Teixeira Oliveira" userId="346218a6ef84143d" providerId="LiveId" clId="{07093910-4862-47BC-B38F-ED9D970A3C08}" dt="2022-05-22T16:04:55.485" v="362" actId="2696"/>
        <pc:sldMkLst>
          <pc:docMk/>
          <pc:sldMk cId="2927112266" sldId="277"/>
        </pc:sldMkLst>
      </pc:sldChg>
      <pc:sldChg chg="modSp mod setBg">
        <pc:chgData name="António João Teixeira Oliveira" userId="346218a6ef84143d" providerId="LiveId" clId="{07093910-4862-47BC-B38F-ED9D970A3C08}" dt="2022-05-22T19:08:16.479" v="636"/>
        <pc:sldMkLst>
          <pc:docMk/>
          <pc:sldMk cId="364447718" sldId="279"/>
        </pc:sldMkLst>
        <pc:spChg chg="mod">
          <ac:chgData name="António João Teixeira Oliveira" userId="346218a6ef84143d" providerId="LiveId" clId="{07093910-4862-47BC-B38F-ED9D970A3C08}" dt="2022-05-22T16:19:12.870" v="472" actId="20577"/>
          <ac:spMkLst>
            <pc:docMk/>
            <pc:sldMk cId="364447718" sldId="279"/>
            <ac:spMk id="4" creationId="{AC337A6E-EAA8-42DD-AEA7-7ECC6249E350}"/>
          </ac:spMkLst>
        </pc:spChg>
      </pc:sldChg>
      <pc:sldMasterChg chg="setBg modSldLayout">
        <pc:chgData name="António João Teixeira Oliveira" userId="346218a6ef84143d" providerId="LiveId" clId="{07093910-4862-47BC-B38F-ED9D970A3C08}" dt="2022-05-22T19:08:16.479" v="636"/>
        <pc:sldMasterMkLst>
          <pc:docMk/>
          <pc:sldMasterMk cId="2605977292" sldId="2147483648"/>
        </pc:sldMasterMkLst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767302762" sldId="2147483649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3932414306" sldId="2147483650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547859697" sldId="2147483651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254683113" sldId="2147483652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277519468" sldId="2147483653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3189337215" sldId="2147483654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3289929029" sldId="2147483655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4279520096" sldId="2147483656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278375448" sldId="2147483657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4009002378" sldId="2147483658"/>
          </pc:sldLayoutMkLst>
        </pc:sldLayoutChg>
        <pc:sldLayoutChg chg="setBg">
          <pc:chgData name="António João Teixeira Oliveira" userId="346218a6ef84143d" providerId="LiveId" clId="{07093910-4862-47BC-B38F-ED9D970A3C08}" dt="2022-05-22T19:08:16.479" v="636"/>
          <pc:sldLayoutMkLst>
            <pc:docMk/>
            <pc:sldMasterMk cId="2605977292" sldId="2147483648"/>
            <pc:sldLayoutMk cId="1269171160" sldId="2147483659"/>
          </pc:sldLayoutMkLst>
        </pc:sldLayoutChg>
      </pc:sldMasterChg>
    </pc:docChg>
  </pc:docChgLst>
  <pc:docChgLst>
    <pc:chgData name="António João Teixeira Oliveira" userId="346218a6ef84143d" providerId="LiveId" clId="{D2246F7C-418F-4E5D-9C2D-A0933BD4666C}"/>
    <pc:docChg chg="undo redo custSel addSld delSld modSld addSection delSection">
      <pc:chgData name="António João Teixeira Oliveira" userId="346218a6ef84143d" providerId="LiveId" clId="{D2246F7C-418F-4E5D-9C2D-A0933BD4666C}" dt="2022-02-09T16:43:17.554" v="14791" actId="2696"/>
      <pc:docMkLst>
        <pc:docMk/>
      </pc:docMkLst>
      <pc:sldChg chg="addSp delSp modSp new mod">
        <pc:chgData name="António João Teixeira Oliveira" userId="346218a6ef84143d" providerId="LiveId" clId="{D2246F7C-418F-4E5D-9C2D-A0933BD4666C}" dt="2022-02-08T09:30:54.550" v="485" actId="1038"/>
        <pc:sldMkLst>
          <pc:docMk/>
          <pc:sldMk cId="650941034" sldId="256"/>
        </pc:sldMkLst>
        <pc:spChg chg="del">
          <ac:chgData name="António João Teixeira Oliveira" userId="346218a6ef84143d" providerId="LiveId" clId="{D2246F7C-418F-4E5D-9C2D-A0933BD4666C}" dt="2022-02-08T09:17:50.886" v="1" actId="478"/>
          <ac:spMkLst>
            <pc:docMk/>
            <pc:sldMk cId="650941034" sldId="256"/>
            <ac:spMk id="2" creationId="{B98B8513-6075-4FDD-8776-E8CD7A1CDF1E}"/>
          </ac:spMkLst>
        </pc:spChg>
        <pc:spChg chg="del">
          <ac:chgData name="António João Teixeira Oliveira" userId="346218a6ef84143d" providerId="LiveId" clId="{D2246F7C-418F-4E5D-9C2D-A0933BD4666C}" dt="2022-02-08T09:17:52.224" v="2" actId="478"/>
          <ac:spMkLst>
            <pc:docMk/>
            <pc:sldMk cId="650941034" sldId="256"/>
            <ac:spMk id="3" creationId="{8DB1EA42-894F-4891-86E6-355328502F41}"/>
          </ac:spMkLst>
        </pc:spChg>
        <pc:spChg chg="add mod">
          <ac:chgData name="António João Teixeira Oliveira" userId="346218a6ef84143d" providerId="LiveId" clId="{D2246F7C-418F-4E5D-9C2D-A0933BD4666C}" dt="2022-02-08T09:30:43.574" v="464" actId="1036"/>
          <ac:spMkLst>
            <pc:docMk/>
            <pc:sldMk cId="650941034" sldId="256"/>
            <ac:spMk id="4" creationId="{5D90B7D4-CC59-4E57-93B2-61F76152BABD}"/>
          </ac:spMkLst>
        </pc:spChg>
        <pc:spChg chg="add mod">
          <ac:chgData name="António João Teixeira Oliveira" userId="346218a6ef84143d" providerId="LiveId" clId="{D2246F7C-418F-4E5D-9C2D-A0933BD4666C}" dt="2022-02-08T09:30:18.993" v="455" actId="1036"/>
          <ac:spMkLst>
            <pc:docMk/>
            <pc:sldMk cId="650941034" sldId="256"/>
            <ac:spMk id="5" creationId="{768493DC-B29E-4C06-BCA2-93A58353155A}"/>
          </ac:spMkLst>
        </pc:spChg>
        <pc:spChg chg="add mod">
          <ac:chgData name="António João Teixeira Oliveira" userId="346218a6ef84143d" providerId="LiveId" clId="{D2246F7C-418F-4E5D-9C2D-A0933BD4666C}" dt="2022-02-08T09:30:20.618" v="460" actId="1036"/>
          <ac:spMkLst>
            <pc:docMk/>
            <pc:sldMk cId="650941034" sldId="256"/>
            <ac:spMk id="6" creationId="{0B4AA101-2E69-41A7-9C55-2AE0426605FF}"/>
          </ac:spMkLst>
        </pc:spChg>
        <pc:spChg chg="add mod">
          <ac:chgData name="António João Teixeira Oliveira" userId="346218a6ef84143d" providerId="LiveId" clId="{D2246F7C-418F-4E5D-9C2D-A0933BD4666C}" dt="2022-02-08T09:24:59.783" v="406" actId="2711"/>
          <ac:spMkLst>
            <pc:docMk/>
            <pc:sldMk cId="650941034" sldId="256"/>
            <ac:spMk id="7" creationId="{1FC7228F-1B06-4AED-A270-C0CFF891E316}"/>
          </ac:spMkLst>
        </pc:spChg>
        <pc:picChg chg="add mod">
          <ac:chgData name="António João Teixeira Oliveira" userId="346218a6ef84143d" providerId="LiveId" clId="{D2246F7C-418F-4E5D-9C2D-A0933BD4666C}" dt="2022-02-08T09:30:54.550" v="485" actId="1038"/>
          <ac:picMkLst>
            <pc:docMk/>
            <pc:sldMk cId="650941034" sldId="256"/>
            <ac:picMk id="8" creationId="{0CF95E8F-35F3-4EC4-ACE3-8BD2779E6BE4}"/>
          </ac:picMkLst>
        </pc:picChg>
        <pc:picChg chg="add del mod">
          <ac:chgData name="António João Teixeira Oliveira" userId="346218a6ef84143d" providerId="LiveId" clId="{D2246F7C-418F-4E5D-9C2D-A0933BD4666C}" dt="2022-02-08T09:28:31.403" v="417" actId="478"/>
          <ac:picMkLst>
            <pc:docMk/>
            <pc:sldMk cId="650941034" sldId="256"/>
            <ac:picMk id="9" creationId="{3827E5C8-B509-413F-8E4F-8FB53B5AF67E}"/>
          </ac:picMkLst>
        </pc:picChg>
        <pc:picChg chg="add mod">
          <ac:chgData name="António João Teixeira Oliveira" userId="346218a6ef84143d" providerId="LiveId" clId="{D2246F7C-418F-4E5D-9C2D-A0933BD4666C}" dt="2022-02-08T09:30:49.476" v="480" actId="1037"/>
          <ac:picMkLst>
            <pc:docMk/>
            <pc:sldMk cId="650941034" sldId="256"/>
            <ac:picMk id="11" creationId="{F040410F-24F2-41B7-95D1-892D42457506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8T09:49:50.507" v="1363" actId="1036"/>
        <pc:sldMkLst>
          <pc:docMk/>
          <pc:sldMk cId="389737695" sldId="257"/>
        </pc:sldMkLst>
        <pc:spChg chg="del">
          <ac:chgData name="António João Teixeira Oliveira" userId="346218a6ef84143d" providerId="LiveId" clId="{D2246F7C-418F-4E5D-9C2D-A0933BD4666C}" dt="2022-02-08T09:29:06.752" v="446" actId="478"/>
          <ac:spMkLst>
            <pc:docMk/>
            <pc:sldMk cId="389737695" sldId="257"/>
            <ac:spMk id="2" creationId="{F11863C2-6E0B-4476-B364-0D668CD42E35}"/>
          </ac:spMkLst>
        </pc:spChg>
        <pc:spChg chg="del">
          <ac:chgData name="António João Teixeira Oliveira" userId="346218a6ef84143d" providerId="LiveId" clId="{D2246F7C-418F-4E5D-9C2D-A0933BD4666C}" dt="2022-02-08T09:29:07.845" v="447" actId="478"/>
          <ac:spMkLst>
            <pc:docMk/>
            <pc:sldMk cId="389737695" sldId="257"/>
            <ac:spMk id="3" creationId="{DD6844B4-D8DE-47CA-9043-1657BB99CC54}"/>
          </ac:spMkLst>
        </pc:spChg>
        <pc:spChg chg="add mod">
          <ac:chgData name="António João Teixeira Oliveira" userId="346218a6ef84143d" providerId="LiveId" clId="{D2246F7C-418F-4E5D-9C2D-A0933BD4666C}" dt="2022-02-08T09:49:50.507" v="1363" actId="1036"/>
          <ac:spMkLst>
            <pc:docMk/>
            <pc:sldMk cId="389737695" sldId="257"/>
            <ac:spMk id="4" creationId="{38D565E9-BADF-4EFF-8765-79D61FDDB84D}"/>
          </ac:spMkLst>
        </pc:spChg>
        <pc:spChg chg="add mod">
          <ac:chgData name="António João Teixeira Oliveira" userId="346218a6ef84143d" providerId="LiveId" clId="{D2246F7C-418F-4E5D-9C2D-A0933BD4666C}" dt="2022-02-08T09:49:47.584" v="1362" actId="1035"/>
          <ac:spMkLst>
            <pc:docMk/>
            <pc:sldMk cId="389737695" sldId="257"/>
            <ac:spMk id="5" creationId="{47B76366-9687-4BDC-9673-9C8270B78500}"/>
          </ac:spMkLst>
        </pc:spChg>
      </pc:sldChg>
      <pc:sldChg chg="addSp delSp modSp new mod">
        <pc:chgData name="António João Teixeira Oliveira" userId="346218a6ef84143d" providerId="LiveId" clId="{D2246F7C-418F-4E5D-9C2D-A0933BD4666C}" dt="2022-02-08T11:03:07.615" v="2330" actId="20577"/>
        <pc:sldMkLst>
          <pc:docMk/>
          <pc:sldMk cId="3857919465" sldId="258"/>
        </pc:sldMkLst>
        <pc:spChg chg="del">
          <ac:chgData name="António João Teixeira Oliveira" userId="346218a6ef84143d" providerId="LiveId" clId="{D2246F7C-418F-4E5D-9C2D-A0933BD4666C}" dt="2022-02-08T09:50:58.630" v="1365" actId="478"/>
          <ac:spMkLst>
            <pc:docMk/>
            <pc:sldMk cId="3857919465" sldId="258"/>
            <ac:spMk id="2" creationId="{9A52AD68-91E9-4C34-A5EB-B6D3D8DA6B6C}"/>
          </ac:spMkLst>
        </pc:spChg>
        <pc:spChg chg="del">
          <ac:chgData name="António João Teixeira Oliveira" userId="346218a6ef84143d" providerId="LiveId" clId="{D2246F7C-418F-4E5D-9C2D-A0933BD4666C}" dt="2022-02-08T09:50:59.640" v="1366" actId="478"/>
          <ac:spMkLst>
            <pc:docMk/>
            <pc:sldMk cId="3857919465" sldId="258"/>
            <ac:spMk id="3" creationId="{3D941A3A-B942-4EF3-A3FA-E0A43A302CD5}"/>
          </ac:spMkLst>
        </pc:spChg>
        <pc:spChg chg="add mod">
          <ac:chgData name="António João Teixeira Oliveira" userId="346218a6ef84143d" providerId="LiveId" clId="{D2246F7C-418F-4E5D-9C2D-A0933BD4666C}" dt="2022-02-08T10:35:18.406" v="2216" actId="1035"/>
          <ac:spMkLst>
            <pc:docMk/>
            <pc:sldMk cId="3857919465" sldId="258"/>
            <ac:spMk id="4" creationId="{415887D5-32EE-4F7B-B659-C6BED588F0E5}"/>
          </ac:spMkLst>
        </pc:spChg>
        <pc:spChg chg="add mod">
          <ac:chgData name="António João Teixeira Oliveira" userId="346218a6ef84143d" providerId="LiveId" clId="{D2246F7C-418F-4E5D-9C2D-A0933BD4666C}" dt="2022-02-08T11:03:04.907" v="2329" actId="20577"/>
          <ac:spMkLst>
            <pc:docMk/>
            <pc:sldMk cId="3857919465" sldId="258"/>
            <ac:spMk id="5" creationId="{9C4E6B3A-E7F2-4A08-9C3D-44FC21089C26}"/>
          </ac:spMkLst>
        </pc:spChg>
        <pc:spChg chg="add mod">
          <ac:chgData name="António João Teixeira Oliveira" userId="346218a6ef84143d" providerId="LiveId" clId="{D2246F7C-418F-4E5D-9C2D-A0933BD4666C}" dt="2022-02-08T10:35:12.838" v="2210" actId="14100"/>
          <ac:spMkLst>
            <pc:docMk/>
            <pc:sldMk cId="3857919465" sldId="258"/>
            <ac:spMk id="6" creationId="{D88AECD2-BD90-49FE-9BB1-21C28869210C}"/>
          </ac:spMkLst>
        </pc:spChg>
        <pc:spChg chg="add mod">
          <ac:chgData name="António João Teixeira Oliveira" userId="346218a6ef84143d" providerId="LiveId" clId="{D2246F7C-418F-4E5D-9C2D-A0933BD4666C}" dt="2022-02-08T11:03:07.615" v="2330" actId="20577"/>
          <ac:spMkLst>
            <pc:docMk/>
            <pc:sldMk cId="3857919465" sldId="258"/>
            <ac:spMk id="7" creationId="{1A26B884-3E66-4587-94F3-8184291E8944}"/>
          </ac:spMkLst>
        </pc:spChg>
        <pc:spChg chg="add del mod">
          <ac:chgData name="António João Teixeira Oliveira" userId="346218a6ef84143d" providerId="LiveId" clId="{D2246F7C-418F-4E5D-9C2D-A0933BD4666C}" dt="2022-02-08T09:59:39.855" v="1888" actId="478"/>
          <ac:spMkLst>
            <pc:docMk/>
            <pc:sldMk cId="3857919465" sldId="258"/>
            <ac:spMk id="8" creationId="{F4AA16E7-8FAB-4D8F-A41B-3E2B79E3069B}"/>
          </ac:spMkLst>
        </pc:spChg>
        <pc:picChg chg="add mod">
          <ac:chgData name="António João Teixeira Oliveira" userId="346218a6ef84143d" providerId="LiveId" clId="{D2246F7C-418F-4E5D-9C2D-A0933BD4666C}" dt="2022-02-08T10:32:44.988" v="1973" actId="1076"/>
          <ac:picMkLst>
            <pc:docMk/>
            <pc:sldMk cId="3857919465" sldId="258"/>
            <ac:picMk id="10" creationId="{E12F7F25-5C9A-48DF-834C-9B245213ED39}"/>
          </ac:picMkLst>
        </pc:picChg>
        <pc:picChg chg="add mod">
          <ac:chgData name="António João Teixeira Oliveira" userId="346218a6ef84143d" providerId="LiveId" clId="{D2246F7C-418F-4E5D-9C2D-A0933BD4666C}" dt="2022-02-08T10:32:58.691" v="1975" actId="1076"/>
          <ac:picMkLst>
            <pc:docMk/>
            <pc:sldMk cId="3857919465" sldId="258"/>
            <ac:picMk id="11" creationId="{294F4C66-5812-40CD-AE30-FEEB13670767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8T13:12:52.092" v="6674" actId="1035"/>
        <pc:sldMkLst>
          <pc:docMk/>
          <pc:sldMk cId="3146734488" sldId="259"/>
        </pc:sldMkLst>
        <pc:spChg chg="del">
          <ac:chgData name="António João Teixeira Oliveira" userId="346218a6ef84143d" providerId="LiveId" clId="{D2246F7C-418F-4E5D-9C2D-A0933BD4666C}" dt="2022-02-08T10:35:30.640" v="2218" actId="478"/>
          <ac:spMkLst>
            <pc:docMk/>
            <pc:sldMk cId="3146734488" sldId="259"/>
            <ac:spMk id="2" creationId="{58B8CF3F-5BAC-4D64-A106-EF7ED6EAC9BE}"/>
          </ac:spMkLst>
        </pc:spChg>
        <pc:spChg chg="del">
          <ac:chgData name="António João Teixeira Oliveira" userId="346218a6ef84143d" providerId="LiveId" clId="{D2246F7C-418F-4E5D-9C2D-A0933BD4666C}" dt="2022-02-08T10:35:31.347" v="2219" actId="478"/>
          <ac:spMkLst>
            <pc:docMk/>
            <pc:sldMk cId="3146734488" sldId="259"/>
            <ac:spMk id="3" creationId="{A514B547-9E14-435C-AAE4-9A30BCB15941}"/>
          </ac:spMkLst>
        </pc:spChg>
        <pc:spChg chg="add mod">
          <ac:chgData name="António João Teixeira Oliveira" userId="346218a6ef84143d" providerId="LiveId" clId="{D2246F7C-418F-4E5D-9C2D-A0933BD4666C}" dt="2022-02-08T13:12:48.005" v="6669" actId="1036"/>
          <ac:spMkLst>
            <pc:docMk/>
            <pc:sldMk cId="3146734488" sldId="259"/>
            <ac:spMk id="6" creationId="{DE49B56C-862B-4C49-B485-F8F4794EA015}"/>
          </ac:spMkLst>
        </pc:spChg>
        <pc:picChg chg="add mod">
          <ac:chgData name="António João Teixeira Oliveira" userId="346218a6ef84143d" providerId="LiveId" clId="{D2246F7C-418F-4E5D-9C2D-A0933BD4666C}" dt="2022-02-08T13:12:52.092" v="6674" actId="1035"/>
          <ac:picMkLst>
            <pc:docMk/>
            <pc:sldMk cId="3146734488" sldId="259"/>
            <ac:picMk id="5" creationId="{BF00F4B5-81C9-47F8-A40D-FECA84785E4F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8T14:47:04.603" v="9087" actId="20577"/>
        <pc:sldMkLst>
          <pc:docMk/>
          <pc:sldMk cId="2785278639" sldId="260"/>
        </pc:sldMkLst>
        <pc:spChg chg="del">
          <ac:chgData name="António João Teixeira Oliveira" userId="346218a6ef84143d" providerId="LiveId" clId="{D2246F7C-418F-4E5D-9C2D-A0933BD4666C}" dt="2022-02-08T11:01:10.895" v="2314" actId="478"/>
          <ac:spMkLst>
            <pc:docMk/>
            <pc:sldMk cId="2785278639" sldId="260"/>
            <ac:spMk id="2" creationId="{CB54550A-90DE-4E61-95D3-082A5E46EE90}"/>
          </ac:spMkLst>
        </pc:spChg>
        <pc:spChg chg="del">
          <ac:chgData name="António João Teixeira Oliveira" userId="346218a6ef84143d" providerId="LiveId" clId="{D2246F7C-418F-4E5D-9C2D-A0933BD4666C}" dt="2022-02-08T11:01:12.129" v="2315" actId="478"/>
          <ac:spMkLst>
            <pc:docMk/>
            <pc:sldMk cId="2785278639" sldId="260"/>
            <ac:spMk id="3" creationId="{CDDD5D81-266A-4311-B011-5CA378445895}"/>
          </ac:spMkLst>
        </pc:spChg>
        <pc:spChg chg="add mod">
          <ac:chgData name="António João Teixeira Oliveira" userId="346218a6ef84143d" providerId="LiveId" clId="{D2246F7C-418F-4E5D-9C2D-A0933BD4666C}" dt="2022-02-08T13:13:13.567" v="6680" actId="1035"/>
          <ac:spMkLst>
            <pc:docMk/>
            <pc:sldMk cId="2785278639" sldId="260"/>
            <ac:spMk id="4" creationId="{7D275C18-21C3-4DDC-AFE7-729CFD753B66}"/>
          </ac:spMkLst>
        </pc:spChg>
        <pc:spChg chg="add mod">
          <ac:chgData name="António João Teixeira Oliveira" userId="346218a6ef84143d" providerId="LiveId" clId="{D2246F7C-418F-4E5D-9C2D-A0933BD4666C}" dt="2022-02-08T14:47:04.603" v="9087" actId="20577"/>
          <ac:spMkLst>
            <pc:docMk/>
            <pc:sldMk cId="2785278639" sldId="260"/>
            <ac:spMk id="5" creationId="{783BDCFD-B9AB-4DF1-9811-45619F387A0C}"/>
          </ac:spMkLst>
        </pc:spChg>
      </pc:sldChg>
      <pc:sldChg chg="addSp delSp modSp new mod">
        <pc:chgData name="António João Teixeira Oliveira" userId="346218a6ef84143d" providerId="LiveId" clId="{D2246F7C-418F-4E5D-9C2D-A0933BD4666C}" dt="2022-02-08T11:28:31.601" v="3268" actId="1036"/>
        <pc:sldMkLst>
          <pc:docMk/>
          <pc:sldMk cId="3847519243" sldId="261"/>
        </pc:sldMkLst>
        <pc:spChg chg="del">
          <ac:chgData name="António João Teixeira Oliveira" userId="346218a6ef84143d" providerId="LiveId" clId="{D2246F7C-418F-4E5D-9C2D-A0933BD4666C}" dt="2022-02-08T11:12:04.167" v="2739" actId="478"/>
          <ac:spMkLst>
            <pc:docMk/>
            <pc:sldMk cId="3847519243" sldId="261"/>
            <ac:spMk id="2" creationId="{5E0E7258-FB2F-408D-9E99-60B85B6B38E3}"/>
          </ac:spMkLst>
        </pc:spChg>
        <pc:spChg chg="del">
          <ac:chgData name="António João Teixeira Oliveira" userId="346218a6ef84143d" providerId="LiveId" clId="{D2246F7C-418F-4E5D-9C2D-A0933BD4666C}" dt="2022-02-08T11:12:05.417" v="2740" actId="478"/>
          <ac:spMkLst>
            <pc:docMk/>
            <pc:sldMk cId="3847519243" sldId="261"/>
            <ac:spMk id="3" creationId="{03783955-594C-426B-892E-D343D9584965}"/>
          </ac:spMkLst>
        </pc:spChg>
        <pc:spChg chg="add mod">
          <ac:chgData name="António João Teixeira Oliveira" userId="346218a6ef84143d" providerId="LiveId" clId="{D2246F7C-418F-4E5D-9C2D-A0933BD4666C}" dt="2022-02-08T11:27:37.174" v="3226" actId="1035"/>
          <ac:spMkLst>
            <pc:docMk/>
            <pc:sldMk cId="3847519243" sldId="261"/>
            <ac:spMk id="4" creationId="{136F3FDF-4A20-4F4E-AE48-F2B3D0AAEAFF}"/>
          </ac:spMkLst>
        </pc:spChg>
        <pc:spChg chg="add del mod">
          <ac:chgData name="António João Teixeira Oliveira" userId="346218a6ef84143d" providerId="LiveId" clId="{D2246F7C-418F-4E5D-9C2D-A0933BD4666C}" dt="2022-02-08T11:22:02.828" v="2986" actId="478"/>
          <ac:spMkLst>
            <pc:docMk/>
            <pc:sldMk cId="3847519243" sldId="261"/>
            <ac:spMk id="8" creationId="{46E9163C-2535-4E23-895D-4F505D9DB213}"/>
          </ac:spMkLst>
        </pc:spChg>
        <pc:spChg chg="add mod">
          <ac:chgData name="António João Teixeira Oliveira" userId="346218a6ef84143d" providerId="LiveId" clId="{D2246F7C-418F-4E5D-9C2D-A0933BD4666C}" dt="2022-02-08T11:28:31.601" v="3268" actId="1036"/>
          <ac:spMkLst>
            <pc:docMk/>
            <pc:sldMk cId="3847519243" sldId="261"/>
            <ac:spMk id="9" creationId="{6D1293AF-300D-4EC7-9685-48362292706D}"/>
          </ac:spMkLst>
        </pc:spChg>
        <pc:spChg chg="add mod">
          <ac:chgData name="António João Teixeira Oliveira" userId="346218a6ef84143d" providerId="LiveId" clId="{D2246F7C-418F-4E5D-9C2D-A0933BD4666C}" dt="2022-02-08T11:28:31.601" v="3268" actId="1036"/>
          <ac:spMkLst>
            <pc:docMk/>
            <pc:sldMk cId="3847519243" sldId="261"/>
            <ac:spMk id="10" creationId="{AE3AFF07-E2B6-4447-A334-FC0433CB3C02}"/>
          </ac:spMkLst>
        </pc:spChg>
        <pc:spChg chg="add mod">
          <ac:chgData name="António João Teixeira Oliveira" userId="346218a6ef84143d" providerId="LiveId" clId="{D2246F7C-418F-4E5D-9C2D-A0933BD4666C}" dt="2022-02-08T11:28:08.778" v="3259" actId="20577"/>
          <ac:spMkLst>
            <pc:docMk/>
            <pc:sldMk cId="3847519243" sldId="261"/>
            <ac:spMk id="12" creationId="{7382E581-BEDA-4F4C-B666-3F2E72C3875F}"/>
          </ac:spMkLst>
        </pc:spChg>
        <pc:picChg chg="add mod">
          <ac:chgData name="António João Teixeira Oliveira" userId="346218a6ef84143d" providerId="LiveId" clId="{D2246F7C-418F-4E5D-9C2D-A0933BD4666C}" dt="2022-02-08T11:28:24.568" v="3260" actId="1076"/>
          <ac:picMkLst>
            <pc:docMk/>
            <pc:sldMk cId="3847519243" sldId="261"/>
            <ac:picMk id="5" creationId="{1D11BC66-B5E4-46EE-90BF-A13798FE412B}"/>
          </ac:picMkLst>
        </pc:picChg>
        <pc:picChg chg="add del mod">
          <ac:chgData name="António João Teixeira Oliveira" userId="346218a6ef84143d" providerId="LiveId" clId="{D2246F7C-418F-4E5D-9C2D-A0933BD4666C}" dt="2022-02-08T11:22:02.828" v="2986" actId="478"/>
          <ac:picMkLst>
            <pc:docMk/>
            <pc:sldMk cId="3847519243" sldId="261"/>
            <ac:picMk id="6" creationId="{E76C47BE-24D7-4FFC-8E2B-EB9A322CE20B}"/>
          </ac:picMkLst>
        </pc:picChg>
        <pc:picChg chg="add del mod">
          <ac:chgData name="António João Teixeira Oliveira" userId="346218a6ef84143d" providerId="LiveId" clId="{D2246F7C-418F-4E5D-9C2D-A0933BD4666C}" dt="2022-02-08T11:22:20.266" v="2990" actId="478"/>
          <ac:picMkLst>
            <pc:docMk/>
            <pc:sldMk cId="3847519243" sldId="261"/>
            <ac:picMk id="7" creationId="{955C7EF6-FC68-4361-867D-E0E4577CB359}"/>
          </ac:picMkLst>
        </pc:picChg>
        <pc:picChg chg="add mod">
          <ac:chgData name="António João Teixeira Oliveira" userId="346218a6ef84143d" providerId="LiveId" clId="{D2246F7C-418F-4E5D-9C2D-A0933BD4666C}" dt="2022-02-08T11:27:51.237" v="3247" actId="1035"/>
          <ac:picMkLst>
            <pc:docMk/>
            <pc:sldMk cId="3847519243" sldId="261"/>
            <ac:picMk id="11" creationId="{A3DF7899-FE19-46C8-9254-110A2029E19F}"/>
          </ac:picMkLst>
        </pc:picChg>
        <pc:picChg chg="add mod">
          <ac:chgData name="António João Teixeira Oliveira" userId="346218a6ef84143d" providerId="LiveId" clId="{D2246F7C-418F-4E5D-9C2D-A0933BD4666C}" dt="2022-02-08T11:28:24.568" v="3260" actId="1076"/>
          <ac:picMkLst>
            <pc:docMk/>
            <pc:sldMk cId="3847519243" sldId="261"/>
            <ac:picMk id="13" creationId="{303E104D-F5BC-4CF2-97A2-7DCAEA3B0934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9T16:05:25.330" v="14697" actId="14100"/>
        <pc:sldMkLst>
          <pc:docMk/>
          <pc:sldMk cId="2966909289" sldId="262"/>
        </pc:sldMkLst>
        <pc:spChg chg="del">
          <ac:chgData name="António João Teixeira Oliveira" userId="346218a6ef84143d" providerId="LiveId" clId="{D2246F7C-418F-4E5D-9C2D-A0933BD4666C}" dt="2022-02-08T11:29:12.903" v="3270" actId="478"/>
          <ac:spMkLst>
            <pc:docMk/>
            <pc:sldMk cId="2966909289" sldId="262"/>
            <ac:spMk id="2" creationId="{804DEE78-F739-4796-94AA-BB04B01B3CB3}"/>
          </ac:spMkLst>
        </pc:spChg>
        <pc:spChg chg="del">
          <ac:chgData name="António João Teixeira Oliveira" userId="346218a6ef84143d" providerId="LiveId" clId="{D2246F7C-418F-4E5D-9C2D-A0933BD4666C}" dt="2022-02-08T11:29:13.910" v="3271" actId="478"/>
          <ac:spMkLst>
            <pc:docMk/>
            <pc:sldMk cId="2966909289" sldId="262"/>
            <ac:spMk id="3" creationId="{49612720-EB70-4653-B372-9DDD595036FA}"/>
          </ac:spMkLst>
        </pc:spChg>
        <pc:spChg chg="add mod">
          <ac:chgData name="António João Teixeira Oliveira" userId="346218a6ef84143d" providerId="LiveId" clId="{D2246F7C-418F-4E5D-9C2D-A0933BD4666C}" dt="2022-02-09T16:05:25.330" v="14697" actId="14100"/>
          <ac:spMkLst>
            <pc:docMk/>
            <pc:sldMk cId="2966909289" sldId="262"/>
            <ac:spMk id="4" creationId="{12A235BD-E5D7-4656-9D7C-BA5BC56B6A38}"/>
          </ac:spMkLst>
        </pc:spChg>
        <pc:spChg chg="add del mod">
          <ac:chgData name="António João Teixeira Oliveira" userId="346218a6ef84143d" providerId="LiveId" clId="{D2246F7C-418F-4E5D-9C2D-A0933BD4666C}" dt="2022-02-08T11:33:17.632" v="3304" actId="478"/>
          <ac:spMkLst>
            <pc:docMk/>
            <pc:sldMk cId="2966909289" sldId="262"/>
            <ac:spMk id="5" creationId="{E4D5471B-5621-406F-8B79-AEB5AA0511BF}"/>
          </ac:spMkLst>
        </pc:spChg>
        <pc:spChg chg="add del mod">
          <ac:chgData name="António João Teixeira Oliveira" userId="346218a6ef84143d" providerId="LiveId" clId="{D2246F7C-418F-4E5D-9C2D-A0933BD4666C}" dt="2022-02-08T11:33:19.322" v="3305" actId="478"/>
          <ac:spMkLst>
            <pc:docMk/>
            <pc:sldMk cId="2966909289" sldId="262"/>
            <ac:spMk id="7" creationId="{353F7C90-3A6E-43DD-B91F-7C73239044C3}"/>
          </ac:spMkLst>
        </pc:spChg>
        <pc:spChg chg="add mod">
          <ac:chgData name="António João Teixeira Oliveira" userId="346218a6ef84143d" providerId="LiveId" clId="{D2246F7C-418F-4E5D-9C2D-A0933BD4666C}" dt="2022-02-08T12:05:33.479" v="5383" actId="20577"/>
          <ac:spMkLst>
            <pc:docMk/>
            <pc:sldMk cId="2966909289" sldId="262"/>
            <ac:spMk id="8" creationId="{081EDA9A-FA79-4273-BDC1-CEA29A56F4E2}"/>
          </ac:spMkLst>
        </pc:spChg>
        <pc:spChg chg="add del mod">
          <ac:chgData name="António João Teixeira Oliveira" userId="346218a6ef84143d" providerId="LiveId" clId="{D2246F7C-418F-4E5D-9C2D-A0933BD4666C}" dt="2022-02-08T11:38:21.378" v="3891" actId="478"/>
          <ac:spMkLst>
            <pc:docMk/>
            <pc:sldMk cId="2966909289" sldId="262"/>
            <ac:spMk id="9" creationId="{23E0B652-55E7-47FE-8DA5-84FA024B7485}"/>
          </ac:spMkLst>
        </pc:spChg>
        <pc:spChg chg="add mod">
          <ac:chgData name="António João Teixeira Oliveira" userId="346218a6ef84143d" providerId="LiveId" clId="{D2246F7C-418F-4E5D-9C2D-A0933BD4666C}" dt="2022-02-08T12:02:47.904" v="5190" actId="1038"/>
          <ac:spMkLst>
            <pc:docMk/>
            <pc:sldMk cId="2966909289" sldId="262"/>
            <ac:spMk id="10" creationId="{033FABEF-B102-40A6-9F2A-54D935F0EC18}"/>
          </ac:spMkLst>
        </pc:spChg>
        <pc:spChg chg="add mod">
          <ac:chgData name="António João Teixeira Oliveira" userId="346218a6ef84143d" providerId="LiveId" clId="{D2246F7C-418F-4E5D-9C2D-A0933BD4666C}" dt="2022-02-08T12:02:34.782" v="5177" actId="1035"/>
          <ac:spMkLst>
            <pc:docMk/>
            <pc:sldMk cId="2966909289" sldId="262"/>
            <ac:spMk id="17" creationId="{4B88590C-ECEE-4F4B-A37B-D1D777ED06E0}"/>
          </ac:spMkLst>
        </pc:spChg>
        <pc:spChg chg="add mod">
          <ac:chgData name="António João Teixeira Oliveira" userId="346218a6ef84143d" providerId="LiveId" clId="{D2246F7C-418F-4E5D-9C2D-A0933BD4666C}" dt="2022-02-08T12:02:34.782" v="5177" actId="1035"/>
          <ac:spMkLst>
            <pc:docMk/>
            <pc:sldMk cId="2966909289" sldId="262"/>
            <ac:spMk id="18" creationId="{F79AF5FE-EC5C-4E04-9C17-EBE719A27DE6}"/>
          </ac:spMkLst>
        </pc:spChg>
        <pc:spChg chg="add mod">
          <ac:chgData name="António João Teixeira Oliveira" userId="346218a6ef84143d" providerId="LiveId" clId="{D2246F7C-418F-4E5D-9C2D-A0933BD4666C}" dt="2022-02-08T12:02:34.782" v="5177" actId="1035"/>
          <ac:spMkLst>
            <pc:docMk/>
            <pc:sldMk cId="2966909289" sldId="262"/>
            <ac:spMk id="19" creationId="{D45A8E8D-61B9-46ED-85A1-A3D4B814A489}"/>
          </ac:spMkLst>
        </pc:spChg>
        <pc:picChg chg="add mod modCrop">
          <ac:chgData name="António João Teixeira Oliveira" userId="346218a6ef84143d" providerId="LiveId" clId="{D2246F7C-418F-4E5D-9C2D-A0933BD4666C}" dt="2022-02-08T12:02:34.782" v="5177" actId="1035"/>
          <ac:picMkLst>
            <pc:docMk/>
            <pc:sldMk cId="2966909289" sldId="262"/>
            <ac:picMk id="12" creationId="{E6742B8A-B544-4011-86AE-09BD92B20705}"/>
          </ac:picMkLst>
        </pc:picChg>
        <pc:picChg chg="add mod modCrop">
          <ac:chgData name="António João Teixeira Oliveira" userId="346218a6ef84143d" providerId="LiveId" clId="{D2246F7C-418F-4E5D-9C2D-A0933BD4666C}" dt="2022-02-08T12:02:34.782" v="5177" actId="1035"/>
          <ac:picMkLst>
            <pc:docMk/>
            <pc:sldMk cId="2966909289" sldId="262"/>
            <ac:picMk id="14" creationId="{FBC076C5-35A4-4DDB-A658-4498ADB78873}"/>
          </ac:picMkLst>
        </pc:picChg>
        <pc:picChg chg="add mod">
          <ac:chgData name="António João Teixeira Oliveira" userId="346218a6ef84143d" providerId="LiveId" clId="{D2246F7C-418F-4E5D-9C2D-A0933BD4666C}" dt="2022-02-08T12:02:34.782" v="5177" actId="1035"/>
          <ac:picMkLst>
            <pc:docMk/>
            <pc:sldMk cId="2966909289" sldId="262"/>
            <ac:picMk id="16" creationId="{893C2079-9462-45E2-A8D6-1F5F226FF8AE}"/>
          </ac:picMkLst>
        </pc:picChg>
      </pc:sldChg>
      <pc:sldChg chg="addSp delSp modSp new del mod">
        <pc:chgData name="António João Teixeira Oliveira" userId="346218a6ef84143d" providerId="LiveId" clId="{D2246F7C-418F-4E5D-9C2D-A0933BD4666C}" dt="2022-02-09T16:43:17.554" v="14791" actId="2696"/>
        <pc:sldMkLst>
          <pc:docMk/>
          <pc:sldMk cId="2302304385" sldId="263"/>
        </pc:sldMkLst>
        <pc:spChg chg="del">
          <ac:chgData name="António João Teixeira Oliveira" userId="346218a6ef84143d" providerId="LiveId" clId="{D2246F7C-418F-4E5D-9C2D-A0933BD4666C}" dt="2022-02-08T11:59:57.911" v="5031" actId="478"/>
          <ac:spMkLst>
            <pc:docMk/>
            <pc:sldMk cId="2302304385" sldId="263"/>
            <ac:spMk id="2" creationId="{F38CE0D5-DA9E-48AB-A893-95A35F763334}"/>
          </ac:spMkLst>
        </pc:spChg>
        <pc:spChg chg="del">
          <ac:chgData name="António João Teixeira Oliveira" userId="346218a6ef84143d" providerId="LiveId" clId="{D2246F7C-418F-4E5D-9C2D-A0933BD4666C}" dt="2022-02-08T11:59:58.794" v="5032" actId="478"/>
          <ac:spMkLst>
            <pc:docMk/>
            <pc:sldMk cId="2302304385" sldId="263"/>
            <ac:spMk id="3" creationId="{7A8DC267-A7A4-44EF-8D3B-F6ED6D6F5275}"/>
          </ac:spMkLst>
        </pc:spChg>
        <pc:spChg chg="add mod">
          <ac:chgData name="António João Teixeira Oliveira" userId="346218a6ef84143d" providerId="LiveId" clId="{D2246F7C-418F-4E5D-9C2D-A0933BD4666C}" dt="2022-02-08T12:00:43.729" v="5071" actId="207"/>
          <ac:spMkLst>
            <pc:docMk/>
            <pc:sldMk cId="2302304385" sldId="263"/>
            <ac:spMk id="4" creationId="{BD5F15FB-D7E1-422E-9C84-9D080D65C7EE}"/>
          </ac:spMkLst>
        </pc:spChg>
        <pc:spChg chg="add mod">
          <ac:chgData name="António João Teixeira Oliveira" userId="346218a6ef84143d" providerId="LiveId" clId="{D2246F7C-418F-4E5D-9C2D-A0933BD4666C}" dt="2022-02-09T12:57:18.786" v="14365" actId="207"/>
          <ac:spMkLst>
            <pc:docMk/>
            <pc:sldMk cId="2302304385" sldId="263"/>
            <ac:spMk id="5" creationId="{2645B854-F3BE-4FDF-9479-CFD758F3559B}"/>
          </ac:spMkLst>
        </pc:spChg>
      </pc:sldChg>
      <pc:sldChg chg="addSp delSp modSp new mod">
        <pc:chgData name="António João Teixeira Oliveira" userId="346218a6ef84143d" providerId="LiveId" clId="{D2246F7C-418F-4E5D-9C2D-A0933BD4666C}" dt="2022-02-08T14:07:44.868" v="8010" actId="1035"/>
        <pc:sldMkLst>
          <pc:docMk/>
          <pc:sldMk cId="3108617813" sldId="264"/>
        </pc:sldMkLst>
        <pc:spChg chg="del">
          <ac:chgData name="António João Teixeira Oliveira" userId="346218a6ef84143d" providerId="LiveId" clId="{D2246F7C-418F-4E5D-9C2D-A0933BD4666C}" dt="2022-02-08T13:15:18.019" v="6732" actId="478"/>
          <ac:spMkLst>
            <pc:docMk/>
            <pc:sldMk cId="3108617813" sldId="264"/>
            <ac:spMk id="2" creationId="{A431E91F-59B9-42C6-8D13-491F8BEF3FD4}"/>
          </ac:spMkLst>
        </pc:spChg>
        <pc:spChg chg="del">
          <ac:chgData name="António João Teixeira Oliveira" userId="346218a6ef84143d" providerId="LiveId" clId="{D2246F7C-418F-4E5D-9C2D-A0933BD4666C}" dt="2022-02-08T13:15:18.879" v="6733" actId="478"/>
          <ac:spMkLst>
            <pc:docMk/>
            <pc:sldMk cId="3108617813" sldId="264"/>
            <ac:spMk id="3" creationId="{445B38A0-0EE3-4AD7-ACF7-710D837ADE3F}"/>
          </ac:spMkLst>
        </pc:spChg>
        <pc:spChg chg="add mod">
          <ac:chgData name="António João Teixeira Oliveira" userId="346218a6ef84143d" providerId="LiveId" clId="{D2246F7C-418F-4E5D-9C2D-A0933BD4666C}" dt="2022-02-08T13:42:02.250" v="6901" actId="1036"/>
          <ac:spMkLst>
            <pc:docMk/>
            <pc:sldMk cId="3108617813" sldId="264"/>
            <ac:spMk id="4" creationId="{DA5C932B-6C86-48DB-919E-AC3D2624A4F8}"/>
          </ac:spMkLst>
        </pc:spChg>
        <pc:spChg chg="add del mod">
          <ac:chgData name="António João Teixeira Oliveira" userId="346218a6ef84143d" providerId="LiveId" clId="{D2246F7C-418F-4E5D-9C2D-A0933BD4666C}" dt="2022-02-08T13:19:19.240" v="6778" actId="478"/>
          <ac:spMkLst>
            <pc:docMk/>
            <pc:sldMk cId="3108617813" sldId="264"/>
            <ac:spMk id="5" creationId="{A4A47D95-09F8-4A09-AF06-59BB65DB6C1F}"/>
          </ac:spMkLst>
        </pc:spChg>
        <pc:spChg chg="add del mod">
          <ac:chgData name="António João Teixeira Oliveira" userId="346218a6ef84143d" providerId="LiveId" clId="{D2246F7C-418F-4E5D-9C2D-A0933BD4666C}" dt="2022-02-08T13:19:19.240" v="6778" actId="478"/>
          <ac:spMkLst>
            <pc:docMk/>
            <pc:sldMk cId="3108617813" sldId="264"/>
            <ac:spMk id="6" creationId="{8752926B-141C-46C9-B10A-B144F566C3DB}"/>
          </ac:spMkLst>
        </pc:spChg>
        <pc:spChg chg="add del mod">
          <ac:chgData name="António João Teixeira Oliveira" userId="346218a6ef84143d" providerId="LiveId" clId="{D2246F7C-418F-4E5D-9C2D-A0933BD4666C}" dt="2022-02-08T13:38:03.609" v="6841" actId="478"/>
          <ac:spMkLst>
            <pc:docMk/>
            <pc:sldMk cId="3108617813" sldId="264"/>
            <ac:spMk id="8" creationId="{24287EFD-40AD-4A1A-86D0-04E56E8BEBF7}"/>
          </ac:spMkLst>
        </pc:spChg>
        <pc:spChg chg="add del mod">
          <ac:chgData name="António João Teixeira Oliveira" userId="346218a6ef84143d" providerId="LiveId" clId="{D2246F7C-418F-4E5D-9C2D-A0933BD4666C}" dt="2022-02-08T13:38:35.661" v="6846" actId="478"/>
          <ac:spMkLst>
            <pc:docMk/>
            <pc:sldMk cId="3108617813" sldId="264"/>
            <ac:spMk id="9" creationId="{7690BB93-BB66-494B-B1E9-FF87CD96EA03}"/>
          </ac:spMkLst>
        </pc:spChg>
        <pc:spChg chg="add mod">
          <ac:chgData name="António João Teixeira Oliveira" userId="346218a6ef84143d" providerId="LiveId" clId="{D2246F7C-418F-4E5D-9C2D-A0933BD4666C}" dt="2022-02-08T13:57:08.528" v="7310" actId="1038"/>
          <ac:spMkLst>
            <pc:docMk/>
            <pc:sldMk cId="3108617813" sldId="264"/>
            <ac:spMk id="10" creationId="{8292E6C5-95F7-4558-B3A6-79DC27B1AAE1}"/>
          </ac:spMkLst>
        </pc:spChg>
        <pc:spChg chg="add del mod">
          <ac:chgData name="António João Teixeira Oliveira" userId="346218a6ef84143d" providerId="LiveId" clId="{D2246F7C-418F-4E5D-9C2D-A0933BD4666C}" dt="2022-02-08T13:38:03.609" v="6841" actId="478"/>
          <ac:spMkLst>
            <pc:docMk/>
            <pc:sldMk cId="3108617813" sldId="264"/>
            <ac:spMk id="12" creationId="{B7571A8D-ADC8-4FD9-9B11-BDB0D286209A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3" creationId="{A8A5F00F-F201-458B-BC66-E7450805381B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4" creationId="{AD5B1F48-E67D-456B-B2C4-CABF60A39C60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5" creationId="{665B98B8-3A57-4162-B07E-1EC6746EDAC1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6" creationId="{5416AF0A-208E-4C19-BE24-889853D83EA4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8" creationId="{EE4A3E4B-7B9B-47D4-A987-9D072175A005}"/>
          </ac:spMkLst>
        </pc:spChg>
        <pc:spChg chg="add mod">
          <ac:chgData name="António João Teixeira Oliveira" userId="346218a6ef84143d" providerId="LiveId" clId="{D2246F7C-418F-4E5D-9C2D-A0933BD4666C}" dt="2022-02-08T14:00:35.846" v="7544" actId="1076"/>
          <ac:spMkLst>
            <pc:docMk/>
            <pc:sldMk cId="3108617813" sldId="264"/>
            <ac:spMk id="19" creationId="{0B79E8E8-7187-4496-B333-6E38070940A5}"/>
          </ac:spMkLst>
        </pc:spChg>
        <pc:spChg chg="add del mod">
          <ac:chgData name="António João Teixeira Oliveira" userId="346218a6ef84143d" providerId="LiveId" clId="{D2246F7C-418F-4E5D-9C2D-A0933BD4666C}" dt="2022-02-08T13:28:13.413" v="6791" actId="478"/>
          <ac:spMkLst>
            <pc:docMk/>
            <pc:sldMk cId="3108617813" sldId="264"/>
            <ac:spMk id="23" creationId="{1B4871C8-8F2C-4CB4-9BE1-505C3DC14F56}"/>
          </ac:spMkLst>
        </pc:spChg>
        <pc:spChg chg="add mod">
          <ac:chgData name="António João Teixeira Oliveira" userId="346218a6ef84143d" providerId="LiveId" clId="{D2246F7C-418F-4E5D-9C2D-A0933BD4666C}" dt="2022-02-08T13:59:44.368" v="7531" actId="1036"/>
          <ac:spMkLst>
            <pc:docMk/>
            <pc:sldMk cId="3108617813" sldId="264"/>
            <ac:spMk id="24" creationId="{6EAC4208-D7F0-4AE7-B04E-077EC28E5E7B}"/>
          </ac:spMkLst>
        </pc:spChg>
        <pc:spChg chg="add mod">
          <ac:chgData name="António João Teixeira Oliveira" userId="346218a6ef84143d" providerId="LiveId" clId="{D2246F7C-418F-4E5D-9C2D-A0933BD4666C}" dt="2022-02-08T13:59:44.368" v="7531" actId="1036"/>
          <ac:spMkLst>
            <pc:docMk/>
            <pc:sldMk cId="3108617813" sldId="264"/>
            <ac:spMk id="25" creationId="{C60A5C9F-B1C5-4A36-BB46-9B14C395D493}"/>
          </ac:spMkLst>
        </pc:spChg>
        <pc:spChg chg="add mod">
          <ac:chgData name="António João Teixeira Oliveira" userId="346218a6ef84143d" providerId="LiveId" clId="{D2246F7C-418F-4E5D-9C2D-A0933BD4666C}" dt="2022-02-08T13:59:44.368" v="7531" actId="1036"/>
          <ac:spMkLst>
            <pc:docMk/>
            <pc:sldMk cId="3108617813" sldId="264"/>
            <ac:spMk id="26" creationId="{89035D73-205B-4296-A66B-8DD011C908F1}"/>
          </ac:spMkLst>
        </pc:spChg>
        <pc:spChg chg="add del mod">
          <ac:chgData name="António João Teixeira Oliveira" userId="346218a6ef84143d" providerId="LiveId" clId="{D2246F7C-418F-4E5D-9C2D-A0933BD4666C}" dt="2022-02-08T13:38:03.609" v="6841" actId="478"/>
          <ac:spMkLst>
            <pc:docMk/>
            <pc:sldMk cId="3108617813" sldId="264"/>
            <ac:spMk id="27" creationId="{8F9D0F97-31A3-48F2-BBED-1F28518E0BF3}"/>
          </ac:spMkLst>
        </pc:spChg>
        <pc:spChg chg="add mod">
          <ac:chgData name="António João Teixeira Oliveira" userId="346218a6ef84143d" providerId="LiveId" clId="{D2246F7C-418F-4E5D-9C2D-A0933BD4666C}" dt="2022-02-08T13:57:08.528" v="7310" actId="1038"/>
          <ac:spMkLst>
            <pc:docMk/>
            <pc:sldMk cId="3108617813" sldId="264"/>
            <ac:spMk id="32" creationId="{904B7003-A2A9-400A-8D93-3BDFC3C70A7A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3" creationId="{6761BD43-6837-4D06-A6FE-E2B7C2CC7F8C}"/>
          </ac:spMkLst>
        </pc:spChg>
        <pc:spChg chg="add del mod">
          <ac:chgData name="António João Teixeira Oliveira" userId="346218a6ef84143d" providerId="LiveId" clId="{D2246F7C-418F-4E5D-9C2D-A0933BD4666C}" dt="2022-02-08T13:44:44.550" v="6935" actId="478"/>
          <ac:spMkLst>
            <pc:docMk/>
            <pc:sldMk cId="3108617813" sldId="264"/>
            <ac:spMk id="34" creationId="{9EE011FF-2374-4459-BA5B-5DA09CFACB1E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5" creationId="{90EC04AF-D13A-459B-8EA3-DF9BC1486201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6" creationId="{EA0E98A1-F27D-495F-9D3B-95F7A57540FE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7" creationId="{1A40A5CB-6D0B-4D59-8182-7BF7F0CF1EE8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8" creationId="{EF823BF8-9378-4716-80FA-F5A271001464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39" creationId="{D4AFE225-47C2-4BD9-9F41-6D38F11B2345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0" creationId="{B0408EAB-2C73-4EC8-9EC3-EF0F22C68579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1" creationId="{496772B7-8F75-435B-A630-E28CEDCE24C4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2" creationId="{76648FD2-327C-4853-80C5-39470A9290EF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3" creationId="{CAEA5C1B-9CCB-466C-86DD-3C52DECC1634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4" creationId="{9F883F40-A863-4A46-91C5-18C27718E39D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5" creationId="{9445D28D-32D1-4808-82C1-A8CC56159C88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6" creationId="{9BA644FF-B3DE-403F-8CF5-0060476FD613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7" creationId="{369A791F-73AB-43E9-B7F4-FC519BC1B42F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8" creationId="{16F436D6-1850-4CC9-904D-96C073ACA903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49" creationId="{A4D02E8C-0798-47C0-B0D9-97DD9ABBC4F6}"/>
          </ac:spMkLst>
        </pc:spChg>
        <pc:spChg chg="add mod">
          <ac:chgData name="António João Teixeira Oliveira" userId="346218a6ef84143d" providerId="LiveId" clId="{D2246F7C-418F-4E5D-9C2D-A0933BD4666C}" dt="2022-02-08T14:02:17.248" v="7614" actId="1035"/>
          <ac:spMkLst>
            <pc:docMk/>
            <pc:sldMk cId="3108617813" sldId="264"/>
            <ac:spMk id="55" creationId="{AEB301DA-A573-4F7D-9DCA-D2BE0E161DBC}"/>
          </ac:spMkLst>
        </pc:spChg>
        <pc:spChg chg="add del mod">
          <ac:chgData name="António João Teixeira Oliveira" userId="346218a6ef84143d" providerId="LiveId" clId="{D2246F7C-418F-4E5D-9C2D-A0933BD4666C}" dt="2022-02-08T13:53:23.958" v="7122" actId="478"/>
          <ac:spMkLst>
            <pc:docMk/>
            <pc:sldMk cId="3108617813" sldId="264"/>
            <ac:spMk id="56" creationId="{55703640-6009-4CC6-B7F3-E734925405C6}"/>
          </ac:spMkLst>
        </pc:spChg>
        <pc:spChg chg="add mod">
          <ac:chgData name="António João Teixeira Oliveira" userId="346218a6ef84143d" providerId="LiveId" clId="{D2246F7C-418F-4E5D-9C2D-A0933BD4666C}" dt="2022-02-08T14:07:44.868" v="8010" actId="1035"/>
          <ac:spMkLst>
            <pc:docMk/>
            <pc:sldMk cId="3108617813" sldId="264"/>
            <ac:spMk id="57" creationId="{7EF7E189-A99A-4BE6-94B5-9B5048D23646}"/>
          </ac:spMkLst>
        </pc:spChg>
        <pc:spChg chg="add mod">
          <ac:chgData name="António João Teixeira Oliveira" userId="346218a6ef84143d" providerId="LiveId" clId="{D2246F7C-418F-4E5D-9C2D-A0933BD4666C}" dt="2022-02-08T14:02:21.168" v="7618" actId="1035"/>
          <ac:spMkLst>
            <pc:docMk/>
            <pc:sldMk cId="3108617813" sldId="264"/>
            <ac:spMk id="58" creationId="{E09C6288-2E49-40B0-B4D3-BF513D866282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59" creationId="{5196521B-75E5-4735-BF45-4B0FE3FFF7F7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60" creationId="{D45035C2-35CF-4880-9A88-50BA018CF491}"/>
          </ac:spMkLst>
        </pc:spChg>
        <pc:spChg chg="add mod">
          <ac:chgData name="António João Teixeira Oliveira" userId="346218a6ef84143d" providerId="LiveId" clId="{D2246F7C-418F-4E5D-9C2D-A0933BD4666C}" dt="2022-02-08T14:07:38.682" v="8009" actId="1035"/>
          <ac:spMkLst>
            <pc:docMk/>
            <pc:sldMk cId="3108617813" sldId="264"/>
            <ac:spMk id="61" creationId="{393D4605-50EE-4A48-A7B5-0E5474092BB4}"/>
          </ac:spMkLst>
        </pc:spChg>
        <pc:picChg chg="add mod">
          <ac:chgData name="António João Teixeira Oliveira" userId="346218a6ef84143d" providerId="LiveId" clId="{D2246F7C-418F-4E5D-9C2D-A0933BD4666C}" dt="2022-02-08T14:01:05.400" v="7550" actId="1038"/>
          <ac:picMkLst>
            <pc:docMk/>
            <pc:sldMk cId="3108617813" sldId="264"/>
            <ac:picMk id="7" creationId="{7974EAF2-92F2-4971-A6BD-28D046A826E4}"/>
          </ac:picMkLst>
        </pc:picChg>
        <pc:picChg chg="add mod">
          <ac:chgData name="António João Teixeira Oliveira" userId="346218a6ef84143d" providerId="LiveId" clId="{D2246F7C-418F-4E5D-9C2D-A0933BD4666C}" dt="2022-02-08T14:00:50.981" v="7545" actId="1076"/>
          <ac:picMkLst>
            <pc:docMk/>
            <pc:sldMk cId="3108617813" sldId="264"/>
            <ac:picMk id="11" creationId="{F1C1146B-6A5D-4D4E-9823-02639B446C36}"/>
          </ac:picMkLst>
        </pc:picChg>
        <pc:picChg chg="add mod">
          <ac:chgData name="António João Teixeira Oliveira" userId="346218a6ef84143d" providerId="LiveId" clId="{D2246F7C-418F-4E5D-9C2D-A0933BD4666C}" dt="2022-02-08T13:59:44.368" v="7531" actId="1036"/>
          <ac:picMkLst>
            <pc:docMk/>
            <pc:sldMk cId="3108617813" sldId="264"/>
            <ac:picMk id="22" creationId="{FC46B5D1-865B-4D5C-ADF6-938F2F32AB95}"/>
          </ac:picMkLst>
        </pc:picChg>
        <pc:picChg chg="add mod">
          <ac:chgData name="António João Teixeira Oliveira" userId="346218a6ef84143d" providerId="LiveId" clId="{D2246F7C-418F-4E5D-9C2D-A0933BD4666C}" dt="2022-02-08T14:07:38.682" v="8009" actId="1035"/>
          <ac:picMkLst>
            <pc:docMk/>
            <pc:sldMk cId="3108617813" sldId="264"/>
            <ac:picMk id="29" creationId="{54EF5EB1-D6F0-424B-ACF1-ED5950A8D7DA}"/>
          </ac:picMkLst>
        </pc:picChg>
        <pc:picChg chg="add mod">
          <ac:chgData name="António João Teixeira Oliveira" userId="346218a6ef84143d" providerId="LiveId" clId="{D2246F7C-418F-4E5D-9C2D-A0933BD4666C}" dt="2022-02-08T14:07:38.682" v="8009" actId="1035"/>
          <ac:picMkLst>
            <pc:docMk/>
            <pc:sldMk cId="3108617813" sldId="264"/>
            <ac:picMk id="31" creationId="{1F70E606-CA23-475D-9DBA-E9287D3D012A}"/>
          </ac:picMkLst>
        </pc:picChg>
        <pc:cxnChg chg="add mod">
          <ac:chgData name="António João Teixeira Oliveira" userId="346218a6ef84143d" providerId="LiveId" clId="{D2246F7C-418F-4E5D-9C2D-A0933BD4666C}" dt="2022-02-08T14:00:35.846" v="7544" actId="1076"/>
          <ac:cxnSpMkLst>
            <pc:docMk/>
            <pc:sldMk cId="3108617813" sldId="264"/>
            <ac:cxnSpMk id="17" creationId="{9FC515B1-DDD8-4029-85C2-6E641FD741E1}"/>
          </ac:cxnSpMkLst>
        </pc:cxnChg>
        <pc:cxnChg chg="add mod">
          <ac:chgData name="António João Teixeira Oliveira" userId="346218a6ef84143d" providerId="LiveId" clId="{D2246F7C-418F-4E5D-9C2D-A0933BD4666C}" dt="2022-02-08T14:00:35.846" v="7544" actId="1076"/>
          <ac:cxnSpMkLst>
            <pc:docMk/>
            <pc:sldMk cId="3108617813" sldId="264"/>
            <ac:cxnSpMk id="20" creationId="{3415A6C7-AC29-44C0-B344-7F2735108FFC}"/>
          </ac:cxnSpMkLst>
        </pc:cxnChg>
        <pc:cxnChg chg="add mod">
          <ac:chgData name="António João Teixeira Oliveira" userId="346218a6ef84143d" providerId="LiveId" clId="{D2246F7C-418F-4E5D-9C2D-A0933BD4666C}" dt="2022-02-08T14:00:35.846" v="7544" actId="1076"/>
          <ac:cxnSpMkLst>
            <pc:docMk/>
            <pc:sldMk cId="3108617813" sldId="264"/>
            <ac:cxnSpMk id="21" creationId="{41A714D6-3C28-4502-A6D2-7BB34EFAE733}"/>
          </ac:cxnSpMkLst>
        </pc:cxnChg>
        <pc:cxnChg chg="add mod">
          <ac:chgData name="António João Teixeira Oliveira" userId="346218a6ef84143d" providerId="LiveId" clId="{D2246F7C-418F-4E5D-9C2D-A0933BD4666C}" dt="2022-02-08T14:07:38.682" v="8009" actId="1035"/>
          <ac:cxnSpMkLst>
            <pc:docMk/>
            <pc:sldMk cId="3108617813" sldId="264"/>
            <ac:cxnSpMk id="50" creationId="{89E07185-88B8-4C62-ADE5-F811B253DB49}"/>
          </ac:cxnSpMkLst>
        </pc:cxnChg>
        <pc:cxnChg chg="add mod">
          <ac:chgData name="António João Teixeira Oliveira" userId="346218a6ef84143d" providerId="LiveId" clId="{D2246F7C-418F-4E5D-9C2D-A0933BD4666C}" dt="2022-02-08T14:07:38.682" v="8009" actId="1035"/>
          <ac:cxnSpMkLst>
            <pc:docMk/>
            <pc:sldMk cId="3108617813" sldId="264"/>
            <ac:cxnSpMk id="53" creationId="{AC1A84BE-8C0A-4C6D-99E4-81B0C3E4D98E}"/>
          </ac:cxnSpMkLst>
        </pc:cxnChg>
      </pc:sldChg>
      <pc:sldChg chg="addSp delSp modSp new mod">
        <pc:chgData name="António João Teixeira Oliveira" userId="346218a6ef84143d" providerId="LiveId" clId="{D2246F7C-418F-4E5D-9C2D-A0933BD4666C}" dt="2022-02-08T14:17:34.313" v="8535" actId="123"/>
        <pc:sldMkLst>
          <pc:docMk/>
          <pc:sldMk cId="206837573" sldId="265"/>
        </pc:sldMkLst>
        <pc:spChg chg="del">
          <ac:chgData name="António João Teixeira Oliveira" userId="346218a6ef84143d" providerId="LiveId" clId="{D2246F7C-418F-4E5D-9C2D-A0933BD4666C}" dt="2022-02-08T14:08:08.640" v="8012" actId="478"/>
          <ac:spMkLst>
            <pc:docMk/>
            <pc:sldMk cId="206837573" sldId="265"/>
            <ac:spMk id="2" creationId="{9CA01FAD-9283-42F2-8D4A-BC7E60853E50}"/>
          </ac:spMkLst>
        </pc:spChg>
        <pc:spChg chg="del">
          <ac:chgData name="António João Teixeira Oliveira" userId="346218a6ef84143d" providerId="LiveId" clId="{D2246F7C-418F-4E5D-9C2D-A0933BD4666C}" dt="2022-02-08T14:08:09.927" v="8013" actId="478"/>
          <ac:spMkLst>
            <pc:docMk/>
            <pc:sldMk cId="206837573" sldId="265"/>
            <ac:spMk id="3" creationId="{220055E0-7384-4B1F-A632-464E0F5F1924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5" creationId="{5EACA83D-E2A9-4E34-9372-2C6265A48659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6" creationId="{484D1756-FFCD-47ED-8137-838560162A6A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7" creationId="{581734BD-BDB2-4835-8C3E-DDB7AB9D89EF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8" creationId="{1D1AFDCF-0FE5-4EE6-BCE9-5EB5D9733EE4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9" creationId="{27EA96A0-ED2C-4F50-AF8F-75B69E018740}"/>
          </ac:spMkLst>
        </pc:spChg>
        <pc:spChg chg="add del mod">
          <ac:chgData name="António João Teixeira Oliveira" userId="346218a6ef84143d" providerId="LiveId" clId="{D2246F7C-418F-4E5D-9C2D-A0933BD4666C}" dt="2022-02-08T14:09:06.621" v="8015" actId="478"/>
          <ac:spMkLst>
            <pc:docMk/>
            <pc:sldMk cId="206837573" sldId="265"/>
            <ac:spMk id="10" creationId="{E37B28B9-155A-4D74-8E3B-0026A87F27A0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12" creationId="{B2B36DE8-F9E0-4B8C-863B-369C4ED2F800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13" creationId="{8C3C6950-AB17-4DFA-8ABD-0D5C13EB75FC}"/>
          </ac:spMkLst>
        </pc:spChg>
        <pc:spChg chg="add mod">
          <ac:chgData name="António João Teixeira Oliveira" userId="346218a6ef84143d" providerId="LiveId" clId="{D2246F7C-418F-4E5D-9C2D-A0933BD4666C}" dt="2022-02-08T14:12:36.776" v="8300" actId="20577"/>
          <ac:spMkLst>
            <pc:docMk/>
            <pc:sldMk cId="206837573" sldId="265"/>
            <ac:spMk id="14" creationId="{8A1A1336-6F2B-42E8-BA3D-9D44C01AB216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16" creationId="{0FCB054B-611D-409B-8928-F1198CAD27DA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17" creationId="{8B687AA4-03AC-4D78-864A-975241442149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18" creationId="{2344A607-1978-4101-AB5D-E09A1B9CEFA3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19" creationId="{59CA09D6-7912-4F6C-88CC-A6F9BE622B2B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0" creationId="{BAC6C6F1-A4AC-4D94-A94A-E8E07326E3CB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1" creationId="{E478A6A4-BCF6-4F35-924B-716EA471CF74}"/>
          </ac:spMkLst>
        </pc:spChg>
        <pc:spChg chg="add mod">
          <ac:chgData name="António João Teixeira Oliveira" userId="346218a6ef84143d" providerId="LiveId" clId="{D2246F7C-418F-4E5D-9C2D-A0933BD4666C}" dt="2022-02-08T14:12:06.354" v="8211" actId="20577"/>
          <ac:spMkLst>
            <pc:docMk/>
            <pc:sldMk cId="206837573" sldId="265"/>
            <ac:spMk id="22" creationId="{08AAAA13-F12A-4B20-90AF-FFB13A04B811}"/>
          </ac:spMkLst>
        </pc:spChg>
        <pc:spChg chg="add mod">
          <ac:chgData name="António João Teixeira Oliveira" userId="346218a6ef84143d" providerId="LiveId" clId="{D2246F7C-418F-4E5D-9C2D-A0933BD4666C}" dt="2022-02-08T14:13:33.862" v="8390" actId="1036"/>
          <ac:spMkLst>
            <pc:docMk/>
            <pc:sldMk cId="206837573" sldId="265"/>
            <ac:spMk id="24" creationId="{C80CE246-9FF6-4C1A-97F3-C3A4CD1F1714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5" creationId="{7977423C-65DF-4605-BF70-34C5AADD13F4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6" creationId="{05B2A7C8-2781-4F61-A4B9-0C91A8C79CD5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7" creationId="{E3500974-6D33-476A-A2E3-0F619D4C1F04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8" creationId="{E5D8D609-E032-4F3B-BDAA-7F120907EAFF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29" creationId="{EE127261-1249-4553-9DFC-E3FA07C0FE72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30" creationId="{151E2775-52E9-4ED4-ACCF-838F3ADECA6D}"/>
          </ac:spMkLst>
        </pc:spChg>
        <pc:spChg chg="add mod">
          <ac:chgData name="António João Teixeira Oliveira" userId="346218a6ef84143d" providerId="LiveId" clId="{D2246F7C-418F-4E5D-9C2D-A0933BD4666C}" dt="2022-02-08T14:11:42.954" v="8135" actId="1036"/>
          <ac:spMkLst>
            <pc:docMk/>
            <pc:sldMk cId="206837573" sldId="265"/>
            <ac:spMk id="31" creationId="{A2FE4EBE-873B-447D-A1ED-E99D115100FC}"/>
          </ac:spMkLst>
        </pc:spChg>
        <pc:spChg chg="add mod">
          <ac:chgData name="António João Teixeira Oliveira" userId="346218a6ef84143d" providerId="LiveId" clId="{D2246F7C-418F-4E5D-9C2D-A0933BD4666C}" dt="2022-02-08T14:13:38.400" v="8395" actId="1036"/>
          <ac:spMkLst>
            <pc:docMk/>
            <pc:sldMk cId="206837573" sldId="265"/>
            <ac:spMk id="34" creationId="{649DFA59-EC81-460D-984B-2A437458AAA1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35" creationId="{6D1285B7-9604-4F76-8CF7-D1BC82CE87A9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36" creationId="{61F74F99-272D-446F-AD67-B352F15D81E7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37" creationId="{77F101C1-A245-453A-8E67-9661C97D14B8}"/>
          </ac:spMkLst>
        </pc:spChg>
        <pc:spChg chg="add mod">
          <ac:chgData name="António João Teixeira Oliveira" userId="346218a6ef84143d" providerId="LiveId" clId="{D2246F7C-418F-4E5D-9C2D-A0933BD4666C}" dt="2022-02-08T14:11:21.917" v="8126" actId="1036"/>
          <ac:spMkLst>
            <pc:docMk/>
            <pc:sldMk cId="206837573" sldId="265"/>
            <ac:spMk id="39" creationId="{99312150-7B98-44AE-B3FE-725BC98AFD10}"/>
          </ac:spMkLst>
        </pc:spChg>
        <pc:spChg chg="add mod">
          <ac:chgData name="António João Teixeira Oliveira" userId="346218a6ef84143d" providerId="LiveId" clId="{D2246F7C-418F-4E5D-9C2D-A0933BD4666C}" dt="2022-02-08T14:17:34.313" v="8535" actId="123"/>
          <ac:spMkLst>
            <pc:docMk/>
            <pc:sldMk cId="206837573" sldId="265"/>
            <ac:spMk id="44" creationId="{ED3ADB9E-FA27-4281-A7D5-137212255262}"/>
          </ac:spMkLst>
        </pc:spChg>
        <pc:picChg chg="add del mod">
          <ac:chgData name="António João Teixeira Oliveira" userId="346218a6ef84143d" providerId="LiveId" clId="{D2246F7C-418F-4E5D-9C2D-A0933BD4666C}" dt="2022-02-08T14:09:06.621" v="8015" actId="478"/>
          <ac:picMkLst>
            <pc:docMk/>
            <pc:sldMk cId="206837573" sldId="265"/>
            <ac:picMk id="4" creationId="{595B65C6-0C3D-424E-B4A3-3F289E6E5206}"/>
          </ac:picMkLst>
        </pc:picChg>
        <pc:picChg chg="add mod">
          <ac:chgData name="António João Teixeira Oliveira" userId="346218a6ef84143d" providerId="LiveId" clId="{D2246F7C-418F-4E5D-9C2D-A0933BD4666C}" dt="2022-02-08T14:11:21.917" v="8126" actId="1036"/>
          <ac:picMkLst>
            <pc:docMk/>
            <pc:sldMk cId="206837573" sldId="265"/>
            <ac:picMk id="11" creationId="{442B0D38-40B4-4417-B537-1BE044BCCECC}"/>
          </ac:picMkLst>
        </pc:picChg>
        <pc:picChg chg="add mod">
          <ac:chgData name="António João Teixeira Oliveira" userId="346218a6ef84143d" providerId="LiveId" clId="{D2246F7C-418F-4E5D-9C2D-A0933BD4666C}" dt="2022-02-08T14:11:42.954" v="8135" actId="1036"/>
          <ac:picMkLst>
            <pc:docMk/>
            <pc:sldMk cId="206837573" sldId="265"/>
            <ac:picMk id="15" creationId="{1CD7D4BE-4ED3-4F40-B59F-C7963F8203CF}"/>
          </ac:picMkLst>
        </pc:picChg>
        <pc:picChg chg="add mod">
          <ac:chgData name="António João Teixeira Oliveira" userId="346218a6ef84143d" providerId="LiveId" clId="{D2246F7C-418F-4E5D-9C2D-A0933BD4666C}" dt="2022-02-08T14:11:42.954" v="8135" actId="1036"/>
          <ac:picMkLst>
            <pc:docMk/>
            <pc:sldMk cId="206837573" sldId="265"/>
            <ac:picMk id="23" creationId="{0A8314A8-39AF-4F02-AED1-0D486FEA5D06}"/>
          </ac:picMkLst>
        </pc:picChg>
        <pc:picChg chg="add mod">
          <ac:chgData name="António João Teixeira Oliveira" userId="346218a6ef84143d" providerId="LiveId" clId="{D2246F7C-418F-4E5D-9C2D-A0933BD4666C}" dt="2022-02-08T14:11:21.917" v="8126" actId="1036"/>
          <ac:picMkLst>
            <pc:docMk/>
            <pc:sldMk cId="206837573" sldId="265"/>
            <ac:picMk id="33" creationId="{1BEFD4FE-31D1-4032-A271-4842D2F2AEC3}"/>
          </ac:picMkLst>
        </pc:picChg>
        <pc:picChg chg="add del mod">
          <ac:chgData name="António João Teixeira Oliveira" userId="346218a6ef84143d" providerId="LiveId" clId="{D2246F7C-418F-4E5D-9C2D-A0933BD4666C}" dt="2022-02-08T14:15:04.511" v="8399" actId="478"/>
          <ac:picMkLst>
            <pc:docMk/>
            <pc:sldMk cId="206837573" sldId="265"/>
            <ac:picMk id="41" creationId="{B6DB86DA-90EA-4B01-9F47-5EBBECD57F31}"/>
          </ac:picMkLst>
        </pc:picChg>
        <pc:picChg chg="add mod">
          <ac:chgData name="António João Teixeira Oliveira" userId="346218a6ef84143d" providerId="LiveId" clId="{D2246F7C-418F-4E5D-9C2D-A0933BD4666C}" dt="2022-02-08T14:15:39.236" v="8405" actId="1076"/>
          <ac:picMkLst>
            <pc:docMk/>
            <pc:sldMk cId="206837573" sldId="265"/>
            <ac:picMk id="43" creationId="{D2384C68-4FAA-4FEF-88F9-1EEB10A921A0}"/>
          </ac:picMkLst>
        </pc:picChg>
        <pc:cxnChg chg="add mod">
          <ac:chgData name="António João Teixeira Oliveira" userId="346218a6ef84143d" providerId="LiveId" clId="{D2246F7C-418F-4E5D-9C2D-A0933BD4666C}" dt="2022-02-08T14:11:42.954" v="8135" actId="1036"/>
          <ac:cxnSpMkLst>
            <pc:docMk/>
            <pc:sldMk cId="206837573" sldId="265"/>
            <ac:cxnSpMk id="32" creationId="{A675E73A-4C86-4592-9A1D-84E20F14BD50}"/>
          </ac:cxnSpMkLst>
        </pc:cxnChg>
        <pc:cxnChg chg="add mod">
          <ac:chgData name="António João Teixeira Oliveira" userId="346218a6ef84143d" providerId="LiveId" clId="{D2246F7C-418F-4E5D-9C2D-A0933BD4666C}" dt="2022-02-08T14:11:21.917" v="8126" actId="1036"/>
          <ac:cxnSpMkLst>
            <pc:docMk/>
            <pc:sldMk cId="206837573" sldId="265"/>
            <ac:cxnSpMk id="38" creationId="{056060AA-5DAA-46FE-A920-4034DC20A904}"/>
          </ac:cxnSpMkLst>
        </pc:cxnChg>
      </pc:sldChg>
      <pc:sldChg chg="addSp delSp modSp new mod">
        <pc:chgData name="António João Teixeira Oliveira" userId="346218a6ef84143d" providerId="LiveId" clId="{D2246F7C-418F-4E5D-9C2D-A0933BD4666C}" dt="2022-02-08T15:25:34.356" v="10293" actId="114"/>
        <pc:sldMkLst>
          <pc:docMk/>
          <pc:sldMk cId="29711575" sldId="266"/>
        </pc:sldMkLst>
        <pc:spChg chg="del">
          <ac:chgData name="António João Teixeira Oliveira" userId="346218a6ef84143d" providerId="LiveId" clId="{D2246F7C-418F-4E5D-9C2D-A0933BD4666C}" dt="2022-02-08T14:19:00.712" v="8537" actId="478"/>
          <ac:spMkLst>
            <pc:docMk/>
            <pc:sldMk cId="29711575" sldId="266"/>
            <ac:spMk id="2" creationId="{B5B9CAA6-EA60-44E4-998C-F7C79FCE8D84}"/>
          </ac:spMkLst>
        </pc:spChg>
        <pc:spChg chg="del">
          <ac:chgData name="António João Teixeira Oliveira" userId="346218a6ef84143d" providerId="LiveId" clId="{D2246F7C-418F-4E5D-9C2D-A0933BD4666C}" dt="2022-02-08T14:19:01.907" v="8538" actId="478"/>
          <ac:spMkLst>
            <pc:docMk/>
            <pc:sldMk cId="29711575" sldId="266"/>
            <ac:spMk id="3" creationId="{3A60FCD2-5CA1-40EA-A5D9-22AF765A93C2}"/>
          </ac:spMkLst>
        </pc:spChg>
        <pc:spChg chg="add mod">
          <ac:chgData name="António João Teixeira Oliveira" userId="346218a6ef84143d" providerId="LiveId" clId="{D2246F7C-418F-4E5D-9C2D-A0933BD4666C}" dt="2022-02-08T14:20:12.860" v="8608" actId="1035"/>
          <ac:spMkLst>
            <pc:docMk/>
            <pc:sldMk cId="29711575" sldId="266"/>
            <ac:spMk id="4" creationId="{AD741BD7-0869-4CD9-AAA9-6F7D147BE802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5" creationId="{E3AD8037-35F9-40B1-B615-9213AA7F58E2}"/>
          </ac:spMkLst>
        </pc:spChg>
        <pc:spChg chg="add del mod">
          <ac:chgData name="António João Teixeira Oliveira" userId="346218a6ef84143d" providerId="LiveId" clId="{D2246F7C-418F-4E5D-9C2D-A0933BD4666C}" dt="2022-02-08T14:25:37.393" v="8774" actId="478"/>
          <ac:spMkLst>
            <pc:docMk/>
            <pc:sldMk cId="29711575" sldId="266"/>
            <ac:spMk id="6" creationId="{4AE4392B-79D7-4E2D-9990-E6C193C9D99E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7" creationId="{D6C7D8F4-1538-430E-BF0F-D8D4C5B95FB6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8" creationId="{035A813A-D777-4E20-A655-F623BFA41CF2}"/>
          </ac:spMkLst>
        </pc:spChg>
        <pc:spChg chg="add del mod">
          <ac:chgData name="António João Teixeira Oliveira" userId="346218a6ef84143d" providerId="LiveId" clId="{D2246F7C-418F-4E5D-9C2D-A0933BD4666C}" dt="2022-02-08T14:28:55.885" v="8815" actId="478"/>
          <ac:spMkLst>
            <pc:docMk/>
            <pc:sldMk cId="29711575" sldId="266"/>
            <ac:spMk id="9" creationId="{CBF08E95-6193-4AB9-9FDB-75271315D1D3}"/>
          </ac:spMkLst>
        </pc:spChg>
        <pc:spChg chg="add del mod">
          <ac:chgData name="António João Teixeira Oliveira" userId="346218a6ef84143d" providerId="LiveId" clId="{D2246F7C-418F-4E5D-9C2D-A0933BD4666C}" dt="2022-02-08T14:25:38.512" v="8775" actId="478"/>
          <ac:spMkLst>
            <pc:docMk/>
            <pc:sldMk cId="29711575" sldId="266"/>
            <ac:spMk id="10" creationId="{67489F97-5FAF-48A6-85A5-AE8DE95599E3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15" creationId="{A8D10C7D-4D0D-4925-B4AC-B299333A7BBD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16" creationId="{84FDC37E-E589-4831-9CD3-31EABF026105}"/>
          </ac:spMkLst>
        </pc:spChg>
        <pc:spChg chg="add mod">
          <ac:chgData name="António João Teixeira Oliveira" userId="346218a6ef84143d" providerId="LiveId" clId="{D2246F7C-418F-4E5D-9C2D-A0933BD4666C}" dt="2022-02-08T15:00:11.255" v="9255" actId="1036"/>
          <ac:spMkLst>
            <pc:docMk/>
            <pc:sldMk cId="29711575" sldId="266"/>
            <ac:spMk id="17" creationId="{82A848D6-664A-4ED1-A6A4-971CB0E2EF6A}"/>
          </ac:spMkLst>
        </pc:spChg>
        <pc:spChg chg="add del mod">
          <ac:chgData name="António João Teixeira Oliveira" userId="346218a6ef84143d" providerId="LiveId" clId="{D2246F7C-418F-4E5D-9C2D-A0933BD4666C}" dt="2022-02-08T14:42:07.741" v="8960" actId="478"/>
          <ac:spMkLst>
            <pc:docMk/>
            <pc:sldMk cId="29711575" sldId="266"/>
            <ac:spMk id="18" creationId="{0E9B7409-87EC-42CF-A162-35073230F2ED}"/>
          </ac:spMkLst>
        </pc:spChg>
        <pc:spChg chg="add del mod">
          <ac:chgData name="António João Teixeira Oliveira" userId="346218a6ef84143d" providerId="LiveId" clId="{D2246F7C-418F-4E5D-9C2D-A0933BD4666C}" dt="2022-02-08T14:39:21.249" v="8945" actId="478"/>
          <ac:spMkLst>
            <pc:docMk/>
            <pc:sldMk cId="29711575" sldId="266"/>
            <ac:spMk id="19" creationId="{D42ABF17-3EF9-48B1-AE03-6D96794A7AEA}"/>
          </ac:spMkLst>
        </pc:spChg>
        <pc:spChg chg="add mod">
          <ac:chgData name="António João Teixeira Oliveira" userId="346218a6ef84143d" providerId="LiveId" clId="{D2246F7C-418F-4E5D-9C2D-A0933BD4666C}" dt="2022-02-08T15:25:29.135" v="10292" actId="114"/>
          <ac:spMkLst>
            <pc:docMk/>
            <pc:sldMk cId="29711575" sldId="266"/>
            <ac:spMk id="20" creationId="{F3B8D412-240F-4B15-83B9-26806944B5C4}"/>
          </ac:spMkLst>
        </pc:spChg>
        <pc:spChg chg="add del mod">
          <ac:chgData name="António João Teixeira Oliveira" userId="346218a6ef84143d" providerId="LiveId" clId="{D2246F7C-418F-4E5D-9C2D-A0933BD4666C}" dt="2022-02-08T14:42:10.607" v="8961" actId="478"/>
          <ac:spMkLst>
            <pc:docMk/>
            <pc:sldMk cId="29711575" sldId="266"/>
            <ac:spMk id="21" creationId="{4A3D4EEB-B2AC-4789-91E8-E5599EBC31FA}"/>
          </ac:spMkLst>
        </pc:spChg>
        <pc:spChg chg="add del mod">
          <ac:chgData name="António João Teixeira Oliveira" userId="346218a6ef84143d" providerId="LiveId" clId="{D2246F7C-418F-4E5D-9C2D-A0933BD4666C}" dt="2022-02-08T14:42:12.214" v="8962" actId="478"/>
          <ac:spMkLst>
            <pc:docMk/>
            <pc:sldMk cId="29711575" sldId="266"/>
            <ac:spMk id="22" creationId="{892F979F-499E-4A51-A42B-85F3F9985111}"/>
          </ac:spMkLst>
        </pc:spChg>
        <pc:spChg chg="add mod">
          <ac:chgData name="António João Teixeira Oliveira" userId="346218a6ef84143d" providerId="LiveId" clId="{D2246F7C-418F-4E5D-9C2D-A0933BD4666C}" dt="2022-02-08T15:25:34.356" v="10293" actId="114"/>
          <ac:spMkLst>
            <pc:docMk/>
            <pc:sldMk cId="29711575" sldId="266"/>
            <ac:spMk id="23" creationId="{F623CAE9-5F11-4F6D-B3E6-6F48C377F80D}"/>
          </ac:spMkLst>
        </pc:spChg>
        <pc:cxnChg chg="add del mod">
          <ac:chgData name="António João Teixeira Oliveira" userId="346218a6ef84143d" providerId="LiveId" clId="{D2246F7C-418F-4E5D-9C2D-A0933BD4666C}" dt="2022-02-08T14:20:25.132" v="8610" actId="478"/>
          <ac:cxnSpMkLst>
            <pc:docMk/>
            <pc:sldMk cId="29711575" sldId="266"/>
            <ac:cxnSpMk id="11" creationId="{36C3C2BC-C18E-428B-B67B-85D09B201571}"/>
          </ac:cxnSpMkLst>
        </pc:cxnChg>
        <pc:cxnChg chg="add del mod">
          <ac:chgData name="António João Teixeira Oliveira" userId="346218a6ef84143d" providerId="LiveId" clId="{D2246F7C-418F-4E5D-9C2D-A0933BD4666C}" dt="2022-02-08T14:20:26.071" v="8611" actId="478"/>
          <ac:cxnSpMkLst>
            <pc:docMk/>
            <pc:sldMk cId="29711575" sldId="266"/>
            <ac:cxnSpMk id="12" creationId="{E223562B-0889-4398-A087-6D8F1356378A}"/>
          </ac:cxnSpMkLst>
        </pc:cxnChg>
        <pc:cxnChg chg="add del mod">
          <ac:chgData name="António João Teixeira Oliveira" userId="346218a6ef84143d" providerId="LiveId" clId="{D2246F7C-418F-4E5D-9C2D-A0933BD4666C}" dt="2022-02-08T14:20:27.034" v="8612" actId="478"/>
          <ac:cxnSpMkLst>
            <pc:docMk/>
            <pc:sldMk cId="29711575" sldId="266"/>
            <ac:cxnSpMk id="13" creationId="{37278AD6-4AB4-45C3-9A4D-7DC964FCCEB9}"/>
          </ac:cxnSpMkLst>
        </pc:cxnChg>
      </pc:sldChg>
      <pc:sldChg chg="addSp delSp modSp new mod">
        <pc:chgData name="António João Teixeira Oliveira" userId="346218a6ef84143d" providerId="LiveId" clId="{D2246F7C-418F-4E5D-9C2D-A0933BD4666C}" dt="2022-02-08T15:30:32.939" v="10514" actId="114"/>
        <pc:sldMkLst>
          <pc:docMk/>
          <pc:sldMk cId="527392413" sldId="267"/>
        </pc:sldMkLst>
        <pc:spChg chg="del">
          <ac:chgData name="António João Teixeira Oliveira" userId="346218a6ef84143d" providerId="LiveId" clId="{D2246F7C-418F-4E5D-9C2D-A0933BD4666C}" dt="2022-02-08T15:06:44.828" v="9521" actId="478"/>
          <ac:spMkLst>
            <pc:docMk/>
            <pc:sldMk cId="527392413" sldId="267"/>
            <ac:spMk id="2" creationId="{7C3CC9B9-2AF3-4658-AE2F-D5077987419D}"/>
          </ac:spMkLst>
        </pc:spChg>
        <pc:spChg chg="del">
          <ac:chgData name="António João Teixeira Oliveira" userId="346218a6ef84143d" providerId="LiveId" clId="{D2246F7C-418F-4E5D-9C2D-A0933BD4666C}" dt="2022-02-08T15:06:46.114" v="9522" actId="478"/>
          <ac:spMkLst>
            <pc:docMk/>
            <pc:sldMk cId="527392413" sldId="267"/>
            <ac:spMk id="3" creationId="{9D6C6354-D7F5-4000-BE3E-D56E01EA9546}"/>
          </ac:spMkLst>
        </pc:spChg>
        <pc:spChg chg="add mod">
          <ac:chgData name="António João Teixeira Oliveira" userId="346218a6ef84143d" providerId="LiveId" clId="{D2246F7C-418F-4E5D-9C2D-A0933BD4666C}" dt="2022-02-08T15:30:11.138" v="10510" actId="114"/>
          <ac:spMkLst>
            <pc:docMk/>
            <pc:sldMk cId="527392413" sldId="267"/>
            <ac:spMk id="4" creationId="{760B452B-5DC9-46D4-9DAB-B3998E71BDD3}"/>
          </ac:spMkLst>
        </pc:spChg>
        <pc:spChg chg="add mod">
          <ac:chgData name="António João Teixeira Oliveira" userId="346218a6ef84143d" providerId="LiveId" clId="{D2246F7C-418F-4E5D-9C2D-A0933BD4666C}" dt="2022-02-08T15:30:16.256" v="10511" actId="114"/>
          <ac:spMkLst>
            <pc:docMk/>
            <pc:sldMk cId="527392413" sldId="267"/>
            <ac:spMk id="5" creationId="{CD6EEF7A-BCDF-4B5C-8A03-B84FD0C78578}"/>
          </ac:spMkLst>
        </pc:spChg>
        <pc:spChg chg="add mod">
          <ac:chgData name="António João Teixeira Oliveira" userId="346218a6ef84143d" providerId="LiveId" clId="{D2246F7C-418F-4E5D-9C2D-A0933BD4666C}" dt="2022-02-08T15:25:58.519" v="10296" actId="113"/>
          <ac:spMkLst>
            <pc:docMk/>
            <pc:sldMk cId="527392413" sldId="267"/>
            <ac:spMk id="6" creationId="{1891B554-581F-49C9-BEF0-5EE57B8A0034}"/>
          </ac:spMkLst>
        </pc:spChg>
        <pc:spChg chg="add mod">
          <ac:chgData name="António João Teixeira Oliveira" userId="346218a6ef84143d" providerId="LiveId" clId="{D2246F7C-418F-4E5D-9C2D-A0933BD4666C}" dt="2022-02-08T15:30:21.902" v="10512" actId="114"/>
          <ac:spMkLst>
            <pc:docMk/>
            <pc:sldMk cId="527392413" sldId="267"/>
            <ac:spMk id="7" creationId="{EE1D0D6E-1CCD-4B2E-A043-0AA2ED36FE2D}"/>
          </ac:spMkLst>
        </pc:spChg>
        <pc:spChg chg="add mod">
          <ac:chgData name="António João Teixeira Oliveira" userId="346218a6ef84143d" providerId="LiveId" clId="{D2246F7C-418F-4E5D-9C2D-A0933BD4666C}" dt="2022-02-08T15:30:28.139" v="10513" actId="114"/>
          <ac:spMkLst>
            <pc:docMk/>
            <pc:sldMk cId="527392413" sldId="267"/>
            <ac:spMk id="8" creationId="{48E318E8-5E80-4295-89AC-772CF4999152}"/>
          </ac:spMkLst>
        </pc:spChg>
        <pc:spChg chg="add mod">
          <ac:chgData name="António João Teixeira Oliveira" userId="346218a6ef84143d" providerId="LiveId" clId="{D2246F7C-418F-4E5D-9C2D-A0933BD4666C}" dt="2022-02-08T15:30:32.939" v="10514" actId="114"/>
          <ac:spMkLst>
            <pc:docMk/>
            <pc:sldMk cId="527392413" sldId="267"/>
            <ac:spMk id="9" creationId="{3CB888E4-3596-4ADB-A57A-33C27B957082}"/>
          </ac:spMkLst>
        </pc:spChg>
      </pc:sldChg>
      <pc:sldChg chg="addSp delSp modSp new mod">
        <pc:chgData name="António João Teixeira Oliveira" userId="346218a6ef84143d" providerId="LiveId" clId="{D2246F7C-418F-4E5D-9C2D-A0933BD4666C}" dt="2022-02-08T17:21:16.658" v="13293" actId="1035"/>
        <pc:sldMkLst>
          <pc:docMk/>
          <pc:sldMk cId="2083587108" sldId="268"/>
        </pc:sldMkLst>
        <pc:spChg chg="del">
          <ac:chgData name="António João Teixeira Oliveira" userId="346218a6ef84143d" providerId="LiveId" clId="{D2246F7C-418F-4E5D-9C2D-A0933BD4666C}" dt="2022-02-08T15:31:10.215" v="10516" actId="478"/>
          <ac:spMkLst>
            <pc:docMk/>
            <pc:sldMk cId="2083587108" sldId="268"/>
            <ac:spMk id="2" creationId="{EA0D162B-5D22-4A9A-9F48-5477D6266B44}"/>
          </ac:spMkLst>
        </pc:spChg>
        <pc:spChg chg="del">
          <ac:chgData name="António João Teixeira Oliveira" userId="346218a6ef84143d" providerId="LiveId" clId="{D2246F7C-418F-4E5D-9C2D-A0933BD4666C}" dt="2022-02-08T15:31:11.195" v="10517" actId="478"/>
          <ac:spMkLst>
            <pc:docMk/>
            <pc:sldMk cId="2083587108" sldId="268"/>
            <ac:spMk id="3" creationId="{4723E3E6-D77B-460D-8E95-169BB95B590B}"/>
          </ac:spMkLst>
        </pc:spChg>
        <pc:spChg chg="add mod">
          <ac:chgData name="António João Teixeira Oliveira" userId="346218a6ef84143d" providerId="LiveId" clId="{D2246F7C-418F-4E5D-9C2D-A0933BD4666C}" dt="2022-02-08T15:46:42.429" v="11075" actId="1076"/>
          <ac:spMkLst>
            <pc:docMk/>
            <pc:sldMk cId="2083587108" sldId="268"/>
            <ac:spMk id="4" creationId="{7E25F006-DA06-4AC4-9547-B9B6790CD78B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8" creationId="{A9636F1D-DF61-4484-8C4D-84D3F58E1307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9" creationId="{659CA05A-2BA4-489B-B72B-C6961F9C359F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0" creationId="{9D7BD1F7-B905-426C-9BED-68C82100B736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1" creationId="{072A01A9-2F41-4DBF-A3FE-C26875BA0C0D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2" creationId="{94D6DCF1-5150-4539-A9C3-8BE7F0341F25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3" creationId="{C39D6F41-7A08-47C1-99CD-4FEA5D21D105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4" creationId="{2605CEB3-9FC6-4DB5-BB24-AA99E9C8D6E4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5" creationId="{2871F9AF-92B2-4D92-BAD2-9D16B89A464E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6" creationId="{19C30B60-56CE-4D12-A3FF-6738D9C6162B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7" creationId="{4FAD118E-6719-436B-91E5-5A028A6BCB2D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8" creationId="{2F82FC8C-276C-4654-BFBA-895BB349F2FE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19" creationId="{7EAC99FB-2747-4FC5-8CDD-F97B875A3479}"/>
          </ac:spMkLst>
        </pc:spChg>
        <pc:spChg chg="add mod">
          <ac:chgData name="António João Teixeira Oliveira" userId="346218a6ef84143d" providerId="LiveId" clId="{D2246F7C-418F-4E5D-9C2D-A0933BD4666C}" dt="2022-02-08T17:21:16.658" v="13293" actId="1035"/>
          <ac:spMkLst>
            <pc:docMk/>
            <pc:sldMk cId="2083587108" sldId="268"/>
            <ac:spMk id="20" creationId="{688CD483-4860-4A24-923E-81D81CC35372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21" creationId="{96D9EA4F-D8D9-42CF-A478-5FBDA85C58B1}"/>
          </ac:spMkLst>
        </pc:spChg>
        <pc:spChg chg="add mod">
          <ac:chgData name="António João Teixeira Oliveira" userId="346218a6ef84143d" providerId="LiveId" clId="{D2246F7C-418F-4E5D-9C2D-A0933BD4666C}" dt="2022-02-08T15:46:49.041" v="11088" actId="1035"/>
          <ac:spMkLst>
            <pc:docMk/>
            <pc:sldMk cId="2083587108" sldId="268"/>
            <ac:spMk id="22" creationId="{1C3DEBC5-5D24-48FD-B059-C0276005A94A}"/>
          </ac:spMkLst>
        </pc:spChg>
        <pc:picChg chg="add mod">
          <ac:chgData name="António João Teixeira Oliveira" userId="346218a6ef84143d" providerId="LiveId" clId="{D2246F7C-418F-4E5D-9C2D-A0933BD4666C}" dt="2022-02-08T15:46:49.041" v="11088" actId="1035"/>
          <ac:picMkLst>
            <pc:docMk/>
            <pc:sldMk cId="2083587108" sldId="268"/>
            <ac:picMk id="5" creationId="{7DA94014-10FA-47C4-8BD0-15896DB52F7A}"/>
          </ac:picMkLst>
        </pc:picChg>
        <pc:picChg chg="add mod modCrop">
          <ac:chgData name="António João Teixeira Oliveira" userId="346218a6ef84143d" providerId="LiveId" clId="{D2246F7C-418F-4E5D-9C2D-A0933BD4666C}" dt="2022-02-08T15:46:49.041" v="11088" actId="1035"/>
          <ac:picMkLst>
            <pc:docMk/>
            <pc:sldMk cId="2083587108" sldId="268"/>
            <ac:picMk id="7" creationId="{B419C24A-F2F4-41B6-986E-490A50680CF3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9T16:17:48.261" v="14790" actId="1036"/>
        <pc:sldMkLst>
          <pc:docMk/>
          <pc:sldMk cId="534573038" sldId="269"/>
        </pc:sldMkLst>
        <pc:spChg chg="del">
          <ac:chgData name="António João Teixeira Oliveira" userId="346218a6ef84143d" providerId="LiveId" clId="{D2246F7C-418F-4E5D-9C2D-A0933BD4666C}" dt="2022-02-08T16:20:49.544" v="11090" actId="478"/>
          <ac:spMkLst>
            <pc:docMk/>
            <pc:sldMk cId="534573038" sldId="269"/>
            <ac:spMk id="2" creationId="{E0940AB8-B82E-4084-A55C-EB9C4C21465C}"/>
          </ac:spMkLst>
        </pc:spChg>
        <pc:spChg chg="del">
          <ac:chgData name="António João Teixeira Oliveira" userId="346218a6ef84143d" providerId="LiveId" clId="{D2246F7C-418F-4E5D-9C2D-A0933BD4666C}" dt="2022-02-08T16:20:51.316" v="11091" actId="478"/>
          <ac:spMkLst>
            <pc:docMk/>
            <pc:sldMk cId="534573038" sldId="269"/>
            <ac:spMk id="3" creationId="{220575A0-B76C-468A-A89A-3F544DD6DDC3}"/>
          </ac:spMkLst>
        </pc:spChg>
        <pc:spChg chg="add mod">
          <ac:chgData name="António João Teixeira Oliveira" userId="346218a6ef84143d" providerId="LiveId" clId="{D2246F7C-418F-4E5D-9C2D-A0933BD4666C}" dt="2022-02-08T16:29:11.364" v="11677" actId="14100"/>
          <ac:spMkLst>
            <pc:docMk/>
            <pc:sldMk cId="534573038" sldId="269"/>
            <ac:spMk id="4" creationId="{E82BE6DE-EB8F-4C8C-A9EE-2499B5677BA6}"/>
          </ac:spMkLst>
        </pc:spChg>
        <pc:spChg chg="add mod">
          <ac:chgData name="António João Teixeira Oliveira" userId="346218a6ef84143d" providerId="LiveId" clId="{D2246F7C-418F-4E5D-9C2D-A0933BD4666C}" dt="2022-02-09T16:17:48.261" v="14790" actId="1036"/>
          <ac:spMkLst>
            <pc:docMk/>
            <pc:sldMk cId="534573038" sldId="269"/>
            <ac:spMk id="5" creationId="{A60C45BB-F899-4A98-9B43-8CFFD832AB44}"/>
          </ac:spMkLst>
        </pc:spChg>
        <pc:spChg chg="add mod">
          <ac:chgData name="António João Teixeira Oliveira" userId="346218a6ef84143d" providerId="LiveId" clId="{D2246F7C-418F-4E5D-9C2D-A0933BD4666C}" dt="2022-02-08T16:33:45.868" v="11762" actId="20577"/>
          <ac:spMkLst>
            <pc:docMk/>
            <pc:sldMk cId="534573038" sldId="269"/>
            <ac:spMk id="8" creationId="{4AE9BC70-646E-4BE0-917A-8FB7B5F7ACCC}"/>
          </ac:spMkLst>
        </pc:spChg>
        <pc:spChg chg="add mod">
          <ac:chgData name="António João Teixeira Oliveira" userId="346218a6ef84143d" providerId="LiveId" clId="{D2246F7C-418F-4E5D-9C2D-A0933BD4666C}" dt="2022-02-08T16:35:12.671" v="11813" actId="1036"/>
          <ac:spMkLst>
            <pc:docMk/>
            <pc:sldMk cId="534573038" sldId="269"/>
            <ac:spMk id="11" creationId="{C7963433-8A46-4542-A537-C7305BE7EB50}"/>
          </ac:spMkLst>
        </pc:spChg>
        <pc:picChg chg="add mod">
          <ac:chgData name="António João Teixeira Oliveira" userId="346218a6ef84143d" providerId="LiveId" clId="{D2246F7C-418F-4E5D-9C2D-A0933BD4666C}" dt="2022-02-08T16:31:34.373" v="11735" actId="1037"/>
          <ac:picMkLst>
            <pc:docMk/>
            <pc:sldMk cId="534573038" sldId="269"/>
            <ac:picMk id="7" creationId="{48E5F55A-B8EF-4B91-80B9-CD113BFC83A2}"/>
          </ac:picMkLst>
        </pc:picChg>
        <pc:picChg chg="add mod">
          <ac:chgData name="António João Teixeira Oliveira" userId="346218a6ef84143d" providerId="LiveId" clId="{D2246F7C-418F-4E5D-9C2D-A0933BD4666C}" dt="2022-02-08T16:35:12.671" v="11813" actId="1036"/>
          <ac:picMkLst>
            <pc:docMk/>
            <pc:sldMk cId="534573038" sldId="269"/>
            <ac:picMk id="10" creationId="{C0BC5217-48FA-447F-8124-0B591AED5A34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8T17:22:11.014" v="13296" actId="13926"/>
        <pc:sldMkLst>
          <pc:docMk/>
          <pc:sldMk cId="3025250639" sldId="270"/>
        </pc:sldMkLst>
        <pc:spChg chg="del">
          <ac:chgData name="António João Teixeira Oliveira" userId="346218a6ef84143d" providerId="LiveId" clId="{D2246F7C-418F-4E5D-9C2D-A0933BD4666C}" dt="2022-02-08T16:36:16.157" v="11815" actId="478"/>
          <ac:spMkLst>
            <pc:docMk/>
            <pc:sldMk cId="3025250639" sldId="270"/>
            <ac:spMk id="2" creationId="{1096E272-8319-43CF-AA91-C0153E0DA1EB}"/>
          </ac:spMkLst>
        </pc:spChg>
        <pc:spChg chg="del">
          <ac:chgData name="António João Teixeira Oliveira" userId="346218a6ef84143d" providerId="LiveId" clId="{D2246F7C-418F-4E5D-9C2D-A0933BD4666C}" dt="2022-02-08T16:36:17.196" v="11816" actId="478"/>
          <ac:spMkLst>
            <pc:docMk/>
            <pc:sldMk cId="3025250639" sldId="270"/>
            <ac:spMk id="3" creationId="{F518C374-AF1C-4A9C-AC9C-0E5B4A3F1BA1}"/>
          </ac:spMkLst>
        </pc:spChg>
        <pc:spChg chg="add mod">
          <ac:chgData name="António João Teixeira Oliveira" userId="346218a6ef84143d" providerId="LiveId" clId="{D2246F7C-418F-4E5D-9C2D-A0933BD4666C}" dt="2022-02-08T17:22:11.014" v="13296" actId="13926"/>
          <ac:spMkLst>
            <pc:docMk/>
            <pc:sldMk cId="3025250639" sldId="270"/>
            <ac:spMk id="4" creationId="{0DA6876B-4652-4E00-9276-E4F27D0BF481}"/>
          </ac:spMkLst>
        </pc:spChg>
      </pc:sldChg>
      <pc:sldChg chg="addSp delSp modSp new mod">
        <pc:chgData name="António João Teixeira Oliveira" userId="346218a6ef84143d" providerId="LiveId" clId="{D2246F7C-418F-4E5D-9C2D-A0933BD4666C}" dt="2022-02-08T17:26:21.635" v="13428" actId="114"/>
        <pc:sldMkLst>
          <pc:docMk/>
          <pc:sldMk cId="2700837806" sldId="271"/>
        </pc:sldMkLst>
        <pc:spChg chg="del">
          <ac:chgData name="António João Teixeira Oliveira" userId="346218a6ef84143d" providerId="LiveId" clId="{D2246F7C-418F-4E5D-9C2D-A0933BD4666C}" dt="2022-02-08T16:53:24.080" v="12769" actId="478"/>
          <ac:spMkLst>
            <pc:docMk/>
            <pc:sldMk cId="2700837806" sldId="271"/>
            <ac:spMk id="2" creationId="{A2C443F4-E0B1-4C4A-B745-52F342A53FDB}"/>
          </ac:spMkLst>
        </pc:spChg>
        <pc:spChg chg="del">
          <ac:chgData name="António João Teixeira Oliveira" userId="346218a6ef84143d" providerId="LiveId" clId="{D2246F7C-418F-4E5D-9C2D-A0933BD4666C}" dt="2022-02-08T16:53:25.218" v="12770" actId="478"/>
          <ac:spMkLst>
            <pc:docMk/>
            <pc:sldMk cId="2700837806" sldId="271"/>
            <ac:spMk id="3" creationId="{9ABD7E06-16E2-4D99-BF06-2F0EF98F61DD}"/>
          </ac:spMkLst>
        </pc:spChg>
        <pc:spChg chg="add mod">
          <ac:chgData name="António João Teixeira Oliveira" userId="346218a6ef84143d" providerId="LiveId" clId="{D2246F7C-418F-4E5D-9C2D-A0933BD4666C}" dt="2022-02-08T17:12:08.230" v="13098" actId="1076"/>
          <ac:spMkLst>
            <pc:docMk/>
            <pc:sldMk cId="2700837806" sldId="271"/>
            <ac:spMk id="8" creationId="{698BB8D8-3AD3-4BF4-B194-EE07D6604C4D}"/>
          </ac:spMkLst>
        </pc:spChg>
        <pc:graphicFrameChg chg="add del mod">
          <ac:chgData name="António João Teixeira Oliveira" userId="346218a6ef84143d" providerId="LiveId" clId="{D2246F7C-418F-4E5D-9C2D-A0933BD4666C}" dt="2022-02-08T16:54:43.656" v="12772"/>
          <ac:graphicFrameMkLst>
            <pc:docMk/>
            <pc:sldMk cId="2700837806" sldId="271"/>
            <ac:graphicFrameMk id="4" creationId="{F61FFB36-BF91-4B71-B342-BAE61CEDB7C8}"/>
          </ac:graphicFrameMkLst>
        </pc:graphicFrameChg>
        <pc:graphicFrameChg chg="add del mod modGraphic">
          <ac:chgData name="António João Teixeira Oliveira" userId="346218a6ef84143d" providerId="LiveId" clId="{D2246F7C-418F-4E5D-9C2D-A0933BD4666C}" dt="2022-02-08T16:56:31.246" v="12809"/>
          <ac:graphicFrameMkLst>
            <pc:docMk/>
            <pc:sldMk cId="2700837806" sldId="271"/>
            <ac:graphicFrameMk id="5" creationId="{7AB7B5AD-BDB6-4D5C-B179-5F11326040B5}"/>
          </ac:graphicFrameMkLst>
        </pc:graphicFrameChg>
        <pc:graphicFrameChg chg="add mod modGraphic">
          <ac:chgData name="António João Teixeira Oliveira" userId="346218a6ef84143d" providerId="LiveId" clId="{D2246F7C-418F-4E5D-9C2D-A0933BD4666C}" dt="2022-02-08T17:26:21.635" v="13428" actId="114"/>
          <ac:graphicFrameMkLst>
            <pc:docMk/>
            <pc:sldMk cId="2700837806" sldId="271"/>
            <ac:graphicFrameMk id="6" creationId="{2E2BF9F8-2D91-4B6B-906C-0318AA91F69E}"/>
          </ac:graphicFrameMkLst>
        </pc:graphicFrameChg>
      </pc:sldChg>
      <pc:sldChg chg="addSp delSp modSp new mod">
        <pc:chgData name="António João Teixeira Oliveira" userId="346218a6ef84143d" providerId="LiveId" clId="{D2246F7C-418F-4E5D-9C2D-A0933BD4666C}" dt="2022-02-08T17:20:11.462" v="13289" actId="114"/>
        <pc:sldMkLst>
          <pc:docMk/>
          <pc:sldMk cId="3633917199" sldId="272"/>
        </pc:sldMkLst>
        <pc:spChg chg="del">
          <ac:chgData name="António João Teixeira Oliveira" userId="346218a6ef84143d" providerId="LiveId" clId="{D2246F7C-418F-4E5D-9C2D-A0933BD4666C}" dt="2022-02-08T17:12:46.011" v="13100" actId="478"/>
          <ac:spMkLst>
            <pc:docMk/>
            <pc:sldMk cId="3633917199" sldId="272"/>
            <ac:spMk id="2" creationId="{CAACDC5A-1CF7-4ACD-BBF1-3DBF7F47F066}"/>
          </ac:spMkLst>
        </pc:spChg>
        <pc:spChg chg="del">
          <ac:chgData name="António João Teixeira Oliveira" userId="346218a6ef84143d" providerId="LiveId" clId="{D2246F7C-418F-4E5D-9C2D-A0933BD4666C}" dt="2022-02-08T17:12:46.761" v="13101" actId="478"/>
          <ac:spMkLst>
            <pc:docMk/>
            <pc:sldMk cId="3633917199" sldId="272"/>
            <ac:spMk id="3" creationId="{85369B3D-F2E6-4169-B1D0-31E4A57BD3C2}"/>
          </ac:spMkLst>
        </pc:spChg>
        <pc:spChg chg="add mod">
          <ac:chgData name="António João Teixeira Oliveira" userId="346218a6ef84143d" providerId="LiveId" clId="{D2246F7C-418F-4E5D-9C2D-A0933BD4666C}" dt="2022-02-08T17:17:58.586" v="13262" actId="1036"/>
          <ac:spMkLst>
            <pc:docMk/>
            <pc:sldMk cId="3633917199" sldId="272"/>
            <ac:spMk id="9" creationId="{C97799DF-9875-4DB2-93FF-AA643350C65A}"/>
          </ac:spMkLst>
        </pc:spChg>
        <pc:spChg chg="add mod">
          <ac:chgData name="António João Teixeira Oliveira" userId="346218a6ef84143d" providerId="LiveId" clId="{D2246F7C-418F-4E5D-9C2D-A0933BD4666C}" dt="2022-02-08T17:20:11.462" v="13289" actId="114"/>
          <ac:spMkLst>
            <pc:docMk/>
            <pc:sldMk cId="3633917199" sldId="272"/>
            <ac:spMk id="10" creationId="{9BA7BAF8-0620-4125-9F47-81670144512B}"/>
          </ac:spMkLst>
        </pc:spChg>
        <pc:picChg chg="add mod">
          <ac:chgData name="António João Teixeira Oliveira" userId="346218a6ef84143d" providerId="LiveId" clId="{D2246F7C-418F-4E5D-9C2D-A0933BD4666C}" dt="2022-02-08T17:16:31.325" v="13239" actId="1076"/>
          <ac:picMkLst>
            <pc:docMk/>
            <pc:sldMk cId="3633917199" sldId="272"/>
            <ac:picMk id="5" creationId="{5C6B999E-EB54-4617-B1F4-C65AF951C495}"/>
          </ac:picMkLst>
        </pc:picChg>
        <pc:picChg chg="add mod">
          <ac:chgData name="António João Teixeira Oliveira" userId="346218a6ef84143d" providerId="LiveId" clId="{D2246F7C-418F-4E5D-9C2D-A0933BD4666C}" dt="2022-02-08T17:16:37.521" v="13240" actId="1076"/>
          <ac:picMkLst>
            <pc:docMk/>
            <pc:sldMk cId="3633917199" sldId="272"/>
            <ac:picMk id="7" creationId="{1F7EDA7B-6459-42BC-BD43-EE1422810790}"/>
          </ac:picMkLst>
        </pc:picChg>
      </pc:sldChg>
      <pc:sldChg chg="addSp delSp modSp new mod">
        <pc:chgData name="António João Teixeira Oliveira" userId="346218a6ef84143d" providerId="LiveId" clId="{D2246F7C-418F-4E5D-9C2D-A0933BD4666C}" dt="2022-02-08T17:32:46.628" v="13586" actId="113"/>
        <pc:sldMkLst>
          <pc:docMk/>
          <pc:sldMk cId="3891861219" sldId="273"/>
        </pc:sldMkLst>
        <pc:spChg chg="del">
          <ac:chgData name="António João Teixeira Oliveira" userId="346218a6ef84143d" providerId="LiveId" clId="{D2246F7C-418F-4E5D-9C2D-A0933BD4666C}" dt="2022-02-08T17:23:13.220" v="13298" actId="478"/>
          <ac:spMkLst>
            <pc:docMk/>
            <pc:sldMk cId="3891861219" sldId="273"/>
            <ac:spMk id="2" creationId="{0D0BD6AC-EB3A-4100-80F6-DF0A9D3084CB}"/>
          </ac:spMkLst>
        </pc:spChg>
        <pc:spChg chg="del">
          <ac:chgData name="António João Teixeira Oliveira" userId="346218a6ef84143d" providerId="LiveId" clId="{D2246F7C-418F-4E5D-9C2D-A0933BD4666C}" dt="2022-02-08T17:23:14.142" v="13299" actId="478"/>
          <ac:spMkLst>
            <pc:docMk/>
            <pc:sldMk cId="3891861219" sldId="273"/>
            <ac:spMk id="3" creationId="{246D8FCD-AE1C-4DC8-A4E1-7A9E251ACAF3}"/>
          </ac:spMkLst>
        </pc:spChg>
        <pc:spChg chg="add mod">
          <ac:chgData name="António João Teixeira Oliveira" userId="346218a6ef84143d" providerId="LiveId" clId="{D2246F7C-418F-4E5D-9C2D-A0933BD4666C}" dt="2022-02-08T17:30:28.271" v="13572" actId="1036"/>
          <ac:spMkLst>
            <pc:docMk/>
            <pc:sldMk cId="3891861219" sldId="273"/>
            <ac:spMk id="4" creationId="{DB696576-D9EF-48DB-AE8C-EADDBE79C2EC}"/>
          </ac:spMkLst>
        </pc:spChg>
        <pc:spChg chg="add mod">
          <ac:chgData name="António João Teixeira Oliveira" userId="346218a6ef84143d" providerId="LiveId" clId="{D2246F7C-418F-4E5D-9C2D-A0933BD4666C}" dt="2022-02-08T17:30:21.665" v="13553" actId="1036"/>
          <ac:spMkLst>
            <pc:docMk/>
            <pc:sldMk cId="3891861219" sldId="273"/>
            <ac:spMk id="7" creationId="{57FE4323-8389-4D3D-952E-A7AD930C0A65}"/>
          </ac:spMkLst>
        </pc:spChg>
        <pc:graphicFrameChg chg="add mod modGraphic">
          <ac:chgData name="António João Teixeira Oliveira" userId="346218a6ef84143d" providerId="LiveId" clId="{D2246F7C-418F-4E5D-9C2D-A0933BD4666C}" dt="2022-02-08T17:32:46.628" v="13586" actId="113"/>
          <ac:graphicFrameMkLst>
            <pc:docMk/>
            <pc:sldMk cId="3891861219" sldId="273"/>
            <ac:graphicFrameMk id="5" creationId="{5A0FE821-7B78-4017-B728-75523B5A4360}"/>
          </ac:graphicFrameMkLst>
        </pc:graphicFrameChg>
      </pc:sldChg>
      <pc:sldChg chg="addSp delSp modSp new mod">
        <pc:chgData name="António João Teixeira Oliveira" userId="346218a6ef84143d" providerId="LiveId" clId="{D2246F7C-418F-4E5D-9C2D-A0933BD4666C}" dt="2022-02-08T17:44:45.400" v="14331" actId="20577"/>
        <pc:sldMkLst>
          <pc:docMk/>
          <pc:sldMk cId="4131396210" sldId="274"/>
        </pc:sldMkLst>
        <pc:spChg chg="del">
          <ac:chgData name="António João Teixeira Oliveira" userId="346218a6ef84143d" providerId="LiveId" clId="{D2246F7C-418F-4E5D-9C2D-A0933BD4666C}" dt="2022-02-08T17:32:58.312" v="13588" actId="478"/>
          <ac:spMkLst>
            <pc:docMk/>
            <pc:sldMk cId="4131396210" sldId="274"/>
            <ac:spMk id="2" creationId="{003E091D-FDAC-4388-8597-979F62E3B3F9}"/>
          </ac:spMkLst>
        </pc:spChg>
        <pc:spChg chg="del">
          <ac:chgData name="António João Teixeira Oliveira" userId="346218a6ef84143d" providerId="LiveId" clId="{D2246F7C-418F-4E5D-9C2D-A0933BD4666C}" dt="2022-02-08T17:32:59.689" v="13589" actId="478"/>
          <ac:spMkLst>
            <pc:docMk/>
            <pc:sldMk cId="4131396210" sldId="274"/>
            <ac:spMk id="3" creationId="{3796D4EE-B721-40D3-92DB-9F9AF3578C9B}"/>
          </ac:spMkLst>
        </pc:spChg>
        <pc:spChg chg="add mod">
          <ac:chgData name="António João Teixeira Oliveira" userId="346218a6ef84143d" providerId="LiveId" clId="{D2246F7C-418F-4E5D-9C2D-A0933BD4666C}" dt="2022-02-08T17:36:05.313" v="13730" actId="1035"/>
          <ac:spMkLst>
            <pc:docMk/>
            <pc:sldMk cId="4131396210" sldId="274"/>
            <ac:spMk id="4" creationId="{7A4DC0CF-CA48-473B-92DA-502C8DA92FF1}"/>
          </ac:spMkLst>
        </pc:spChg>
        <pc:spChg chg="add mod">
          <ac:chgData name="António João Teixeira Oliveira" userId="346218a6ef84143d" providerId="LiveId" clId="{D2246F7C-418F-4E5D-9C2D-A0933BD4666C}" dt="2022-02-08T17:43:18.963" v="14281" actId="113"/>
          <ac:spMkLst>
            <pc:docMk/>
            <pc:sldMk cId="4131396210" sldId="274"/>
            <ac:spMk id="10" creationId="{617D25E7-237A-4BF4-82E4-6B86E1CB7ED7}"/>
          </ac:spMkLst>
        </pc:spChg>
        <pc:spChg chg="add mod">
          <ac:chgData name="António João Teixeira Oliveira" userId="346218a6ef84143d" providerId="LiveId" clId="{D2246F7C-418F-4E5D-9C2D-A0933BD4666C}" dt="2022-02-08T17:43:49.704" v="14294" actId="1076"/>
          <ac:spMkLst>
            <pc:docMk/>
            <pc:sldMk cId="4131396210" sldId="274"/>
            <ac:spMk id="11" creationId="{7032852C-5F82-40F4-8964-B418AC7A736C}"/>
          </ac:spMkLst>
        </pc:spChg>
        <pc:spChg chg="add mod">
          <ac:chgData name="António João Teixeira Oliveira" userId="346218a6ef84143d" providerId="LiveId" clId="{D2246F7C-418F-4E5D-9C2D-A0933BD4666C}" dt="2022-02-08T17:44:36.719" v="14325" actId="20577"/>
          <ac:spMkLst>
            <pc:docMk/>
            <pc:sldMk cId="4131396210" sldId="274"/>
            <ac:spMk id="12" creationId="{656EB675-BF85-466A-BC80-F2B95BA56950}"/>
          </ac:spMkLst>
        </pc:spChg>
        <pc:spChg chg="add mod">
          <ac:chgData name="António João Teixeira Oliveira" userId="346218a6ef84143d" providerId="LiveId" clId="{D2246F7C-418F-4E5D-9C2D-A0933BD4666C}" dt="2022-02-08T17:44:39.525" v="14327" actId="20577"/>
          <ac:spMkLst>
            <pc:docMk/>
            <pc:sldMk cId="4131396210" sldId="274"/>
            <ac:spMk id="13" creationId="{F8A1AAB7-0AD5-46F6-A02B-9203E197EA6C}"/>
          </ac:spMkLst>
        </pc:spChg>
        <pc:spChg chg="add mod">
          <ac:chgData name="António João Teixeira Oliveira" userId="346218a6ef84143d" providerId="LiveId" clId="{D2246F7C-418F-4E5D-9C2D-A0933BD4666C}" dt="2022-02-08T17:44:42.112" v="14329" actId="20577"/>
          <ac:spMkLst>
            <pc:docMk/>
            <pc:sldMk cId="4131396210" sldId="274"/>
            <ac:spMk id="14" creationId="{417B9165-C54F-4531-A452-946227A8B3D0}"/>
          </ac:spMkLst>
        </pc:spChg>
        <pc:spChg chg="add mod">
          <ac:chgData name="António João Teixeira Oliveira" userId="346218a6ef84143d" providerId="LiveId" clId="{D2246F7C-418F-4E5D-9C2D-A0933BD4666C}" dt="2022-02-08T17:44:45.400" v="14331" actId="20577"/>
          <ac:spMkLst>
            <pc:docMk/>
            <pc:sldMk cId="4131396210" sldId="274"/>
            <ac:spMk id="15" creationId="{68D0C946-C921-4B7E-9275-EDA22DC5D630}"/>
          </ac:spMkLst>
        </pc:spChg>
        <pc:picChg chg="add mod">
          <ac:chgData name="António João Teixeira Oliveira" userId="346218a6ef84143d" providerId="LiveId" clId="{D2246F7C-418F-4E5D-9C2D-A0933BD4666C}" dt="2022-02-08T17:39:20.293" v="13778" actId="1076"/>
          <ac:picMkLst>
            <pc:docMk/>
            <pc:sldMk cId="4131396210" sldId="274"/>
            <ac:picMk id="5" creationId="{12C5899B-017E-40C5-AB33-1179CAC3E4B0}"/>
          </ac:picMkLst>
        </pc:picChg>
        <pc:picChg chg="add mod">
          <ac:chgData name="António João Teixeira Oliveira" userId="346218a6ef84143d" providerId="LiveId" clId="{D2246F7C-418F-4E5D-9C2D-A0933BD4666C}" dt="2022-02-08T17:39:20.293" v="13778" actId="1076"/>
          <ac:picMkLst>
            <pc:docMk/>
            <pc:sldMk cId="4131396210" sldId="274"/>
            <ac:picMk id="6" creationId="{96ED4735-8A99-4DBE-A79F-BCF07A54932E}"/>
          </ac:picMkLst>
        </pc:picChg>
        <pc:picChg chg="add mod">
          <ac:chgData name="António João Teixeira Oliveira" userId="346218a6ef84143d" providerId="LiveId" clId="{D2246F7C-418F-4E5D-9C2D-A0933BD4666C}" dt="2022-02-08T17:39:20.293" v="13778" actId="1076"/>
          <ac:picMkLst>
            <pc:docMk/>
            <pc:sldMk cId="4131396210" sldId="274"/>
            <ac:picMk id="7" creationId="{7B6B6FC2-A93E-4352-BD6A-C1F669D20087}"/>
          </ac:picMkLst>
        </pc:picChg>
        <pc:picChg chg="add mod">
          <ac:chgData name="António João Teixeira Oliveira" userId="346218a6ef84143d" providerId="LiveId" clId="{D2246F7C-418F-4E5D-9C2D-A0933BD4666C}" dt="2022-02-08T17:39:57.407" v="13812" actId="1037"/>
          <ac:picMkLst>
            <pc:docMk/>
            <pc:sldMk cId="4131396210" sldId="274"/>
            <ac:picMk id="8" creationId="{809C3B11-53FA-41A3-A0EF-22D4F678E721}"/>
          </ac:picMkLst>
        </pc:picChg>
        <pc:picChg chg="add mod">
          <ac:chgData name="António João Teixeira Oliveira" userId="346218a6ef84143d" providerId="LiveId" clId="{D2246F7C-418F-4E5D-9C2D-A0933BD4666C}" dt="2022-02-08T17:39:57.407" v="13812" actId="1037"/>
          <ac:picMkLst>
            <pc:docMk/>
            <pc:sldMk cId="4131396210" sldId="274"/>
            <ac:picMk id="9" creationId="{729F7B0B-D8C3-40FA-9DCE-DBE0C5AB9169}"/>
          </ac:picMkLst>
        </pc:picChg>
      </pc:sldChg>
      <pc:sldChg chg="new">
        <pc:chgData name="António João Teixeira Oliveira" userId="346218a6ef84143d" providerId="LiveId" clId="{D2246F7C-418F-4E5D-9C2D-A0933BD4666C}" dt="2022-02-08T17:33:51.243" v="13590" actId="680"/>
        <pc:sldMkLst>
          <pc:docMk/>
          <pc:sldMk cId="2212059428" sldId="275"/>
        </pc:sldMkLst>
      </pc:sldChg>
      <pc:sldChg chg="new">
        <pc:chgData name="António João Teixeira Oliveira" userId="346218a6ef84143d" providerId="LiveId" clId="{D2246F7C-418F-4E5D-9C2D-A0933BD4666C}" dt="2022-02-08T17:33:52.900" v="13591" actId="680"/>
        <pc:sldMkLst>
          <pc:docMk/>
          <pc:sldMk cId="1488530598" sldId="276"/>
        </pc:sldMkLst>
      </pc:sldChg>
      <pc:sldChg chg="addSp delSp modSp new mod">
        <pc:chgData name="António João Teixeira Oliveira" userId="346218a6ef84143d" providerId="LiveId" clId="{D2246F7C-418F-4E5D-9C2D-A0933BD4666C}" dt="2022-02-09T15:05:11.268" v="14694" actId="1076"/>
        <pc:sldMkLst>
          <pc:docMk/>
          <pc:sldMk cId="2927112266" sldId="277"/>
        </pc:sldMkLst>
        <pc:spChg chg="del">
          <ac:chgData name="António João Teixeira Oliveira" userId="346218a6ef84143d" providerId="LiveId" clId="{D2246F7C-418F-4E5D-9C2D-A0933BD4666C}" dt="2022-02-09T14:59:20.781" v="14368" actId="478"/>
          <ac:spMkLst>
            <pc:docMk/>
            <pc:sldMk cId="2927112266" sldId="277"/>
            <ac:spMk id="5" creationId="{4B41D63B-EE6C-4083-978A-A5738CCBAC07}"/>
          </ac:spMkLst>
        </pc:spChg>
        <pc:spChg chg="add mod">
          <ac:chgData name="António João Teixeira Oliveira" userId="346218a6ef84143d" providerId="LiveId" clId="{D2246F7C-418F-4E5D-9C2D-A0933BD4666C}" dt="2022-02-09T15:04:45.336" v="14691" actId="1036"/>
          <ac:spMkLst>
            <pc:docMk/>
            <pc:sldMk cId="2927112266" sldId="277"/>
            <ac:spMk id="7" creationId="{634819AB-425D-4DA5-A06E-21734FDC3838}"/>
          </ac:spMkLst>
        </pc:spChg>
        <pc:spChg chg="mod">
          <ac:chgData name="António João Teixeira Oliveira" userId="346218a6ef84143d" providerId="LiveId" clId="{D2246F7C-418F-4E5D-9C2D-A0933BD4666C}" dt="2022-02-09T15:04:48.611" v="14692" actId="1036"/>
          <ac:spMkLst>
            <pc:docMk/>
            <pc:sldMk cId="2927112266" sldId="277"/>
            <ac:spMk id="8" creationId="{91D0529B-92A9-4A28-9D03-85B12A3C5B96}"/>
          </ac:spMkLst>
        </pc:spChg>
        <pc:spChg chg="add del">
          <ac:chgData name="António João Teixeira Oliveira" userId="346218a6ef84143d" providerId="LiveId" clId="{D2246F7C-418F-4E5D-9C2D-A0933BD4666C}" dt="2022-02-09T14:59:31.869" v="14371" actId="478"/>
          <ac:spMkLst>
            <pc:docMk/>
            <pc:sldMk cId="2927112266" sldId="277"/>
            <ac:spMk id="9" creationId="{E0678721-F481-43E1-9BDC-AB3C46B2638E}"/>
          </ac:spMkLst>
        </pc:spChg>
        <pc:spChg chg="del">
          <ac:chgData name="António João Teixeira Oliveira" userId="346218a6ef84143d" providerId="LiveId" clId="{D2246F7C-418F-4E5D-9C2D-A0933BD4666C}" dt="2022-02-09T14:59:46.158" v="14372" actId="478"/>
          <ac:spMkLst>
            <pc:docMk/>
            <pc:sldMk cId="2927112266" sldId="277"/>
            <ac:spMk id="10" creationId="{907D1A1E-FDAD-42C2-BCB4-BBA002CC833B}"/>
          </ac:spMkLst>
        </pc:spChg>
        <pc:spChg chg="add mod">
          <ac:chgData name="António João Teixeira Oliveira" userId="346218a6ef84143d" providerId="LiveId" clId="{D2246F7C-418F-4E5D-9C2D-A0933BD4666C}" dt="2022-02-09T15:05:11.268" v="14694" actId="1076"/>
          <ac:spMkLst>
            <pc:docMk/>
            <pc:sldMk cId="2927112266" sldId="277"/>
            <ac:spMk id="11" creationId="{B0647D6E-9E6C-4E01-B236-B4FF30A995B9}"/>
          </ac:spMkLst>
        </pc:spChg>
      </pc:sldChg>
      <pc:sldChg chg="delSp modSp new del mod">
        <pc:chgData name="António João Teixeira Oliveira" userId="346218a6ef84143d" providerId="LiveId" clId="{D2246F7C-418F-4E5D-9C2D-A0933BD4666C}" dt="2022-02-09T15:05:46.878" v="14695" actId="2696"/>
        <pc:sldMkLst>
          <pc:docMk/>
          <pc:sldMk cId="3637289208" sldId="278"/>
        </pc:sldMkLst>
        <pc:spChg chg="del mod">
          <ac:chgData name="António João Teixeira Oliveira" userId="346218a6ef84143d" providerId="LiveId" clId="{D2246F7C-418F-4E5D-9C2D-A0933BD4666C}" dt="2022-02-09T15:03:23.713" v="14581" actId="478"/>
          <ac:spMkLst>
            <pc:docMk/>
            <pc:sldMk cId="3637289208" sldId="278"/>
            <ac:spMk id="4" creationId="{EEF10168-ACA8-4E85-B36F-8916BF53F33D}"/>
          </ac:spMkLst>
        </pc:spChg>
        <pc:spChg chg="del">
          <ac:chgData name="António João Teixeira Oliveira" userId="346218a6ef84143d" providerId="LiveId" clId="{D2246F7C-418F-4E5D-9C2D-A0933BD4666C}" dt="2022-02-09T15:01:11.458" v="14375" actId="478"/>
          <ac:spMkLst>
            <pc:docMk/>
            <pc:sldMk cId="3637289208" sldId="278"/>
            <ac:spMk id="5" creationId="{68616FBE-EBF1-4B00-87F3-9539E950BB2D}"/>
          </ac:spMkLst>
        </pc:spChg>
        <pc:spChg chg="del mod">
          <ac:chgData name="António João Teixeira Oliveira" userId="346218a6ef84143d" providerId="LiveId" clId="{D2246F7C-418F-4E5D-9C2D-A0933BD4666C}" dt="2022-02-09T15:04:02.982" v="14636" actId="21"/>
          <ac:spMkLst>
            <pc:docMk/>
            <pc:sldMk cId="3637289208" sldId="278"/>
            <ac:spMk id="8" creationId="{3D470339-BF17-48C3-BF13-4C35E380A09C}"/>
          </ac:spMkLst>
        </pc:spChg>
        <pc:spChg chg="del mod">
          <ac:chgData name="António João Teixeira Oliveira" userId="346218a6ef84143d" providerId="LiveId" clId="{D2246F7C-418F-4E5D-9C2D-A0933BD4666C}" dt="2022-02-09T15:04:02.982" v="14636" actId="21"/>
          <ac:spMkLst>
            <pc:docMk/>
            <pc:sldMk cId="3637289208" sldId="278"/>
            <ac:spMk id="10" creationId="{6F47F0DE-1294-4B08-839A-63211C81366E}"/>
          </ac:spMkLst>
        </pc:spChg>
      </pc:sldChg>
      <pc:sldChg chg="modSp mod">
        <pc:chgData name="António João Teixeira Oliveira" userId="346218a6ef84143d" providerId="LiveId" clId="{D2246F7C-418F-4E5D-9C2D-A0933BD4666C}" dt="2022-02-09T13:06:39.678" v="14367" actId="20577"/>
        <pc:sldMkLst>
          <pc:docMk/>
          <pc:sldMk cId="364447718" sldId="279"/>
        </pc:sldMkLst>
        <pc:spChg chg="mod">
          <ac:chgData name="António João Teixeira Oliveira" userId="346218a6ef84143d" providerId="LiveId" clId="{D2246F7C-418F-4E5D-9C2D-A0933BD4666C}" dt="2022-02-09T13:06:39.678" v="14367" actId="20577"/>
          <ac:spMkLst>
            <pc:docMk/>
            <pc:sldMk cId="364447718" sldId="279"/>
            <ac:spMk id="13" creationId="{2C08664E-B6DC-4999-93C2-ACCBE80048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7417-F26E-4382-99B8-ADBCDDA04330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A5839-9F38-46B9-B973-0F11652E19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7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5CAD9-7B4B-492C-9A41-2FA4D415E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0E0815-BE30-496B-85EC-B8491B367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4F8EC20-90AE-4E2E-B149-BF9016EC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91075B-73B6-4C21-91CB-7BF47D2B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4A359-4396-49C9-86F5-0CB3B8B3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0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462A2-474F-4132-8766-A29932F3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6DEE0A6-866C-4306-ADC7-D08DFDA06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5EAA73-81EE-42DC-B025-3E801DD2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ADFF872-244E-4A95-B938-2F29EFA9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FED836-DF41-4B11-86A5-161B0A72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D10BBA-A021-44DB-A063-091CF2E06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655C67D-8074-4A53-A7EA-A67357260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11249A-8A48-4006-A04F-96869FBC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0E4DCA-A8FA-4619-B136-E439A67C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FBC6E2-B470-485B-AA15-BA9CBA5C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7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B4781-A393-4931-83C1-9CF8860D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8DD975-7812-4C40-BBE8-5C49953D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D52934-AE44-4921-A463-7F28FAF5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2621C3-F41E-4E70-99A5-FF533596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EE5E99-FC52-4017-8067-EAF8C735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FC3E-5BAB-49E1-81B0-0B41321C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872FE43-7610-4F92-9C8B-4539AA8F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322E47B-9385-422D-B930-78E58672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8AED439-957E-4F63-AA21-D6A42353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2DE9B1-F75A-4F78-A087-259152E8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0AD24-EEC2-45DD-8F91-6DFE5BB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2B64D1-3727-4DA5-A5DE-B2B3A6D3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386222F-1BAB-45EF-93E0-E086E25F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DB01BAF-4987-4633-A1C8-7A3B854D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451214E-C4FD-4339-8F4E-864C7672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AF6D709-CCF1-4AD8-9136-1A03E744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1ACBD-82C9-454C-9494-0488FBEF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627E678-F793-4799-B628-CC6FAC5B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D8AF133-0D7A-43E0-8EC0-836A1BA45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162003A-CDDE-44D5-862B-5FE129F32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2CA1578-6B2D-4DDC-9035-45FA2CB8C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84AA32F-015B-47E6-9E9E-6DA8AD6C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7114635-C7BB-48AA-8273-4AF9528B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953CF42-8B64-4F12-A6B4-7B03C4B7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1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A6C85-3CB5-493D-B92C-B6D86DD3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55B46F4-FE97-479F-85C3-C12CDD8C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5F953FC-2EA5-4BA6-93BB-E545C4A6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A99C454-3956-490A-A897-C29EA008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3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6AAF469-6383-43DE-B99F-22A71173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526272A-AC36-4A16-8C78-8DC0A931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555D47-446E-4EE5-9D3B-7DF06CA5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2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9DF30-BCB3-46D1-A8BE-58C70E4B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29CDE2-720C-41A1-931D-B8ECD9F5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52C2E84-93DD-4C86-80DF-DEA59FAC0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9FDC4EF-64E6-403F-B9E3-3AAFF2C1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AA96B02-40F1-4AF2-808C-05880382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D3E0D0-53B8-4D4B-A160-2C8E5AE3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5F479-4D80-47FB-A028-AEE8849E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C5B76F3-D816-4A86-8B6F-FC4160D75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73B2754-3074-4403-9536-180BF8086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F42AC5E-DF6E-4AAE-8C91-FFF9C4A5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621D03C-4048-41AD-9597-15538CAF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B07366-A7D8-4BD3-B59C-EFF4DEF4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7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3D62B17-B14E-468D-B5A8-BA1141DD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EA9F7B-6DE0-41D9-AC39-D0A68068F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F6E4FE-6A41-4BA8-95CC-D3E4DE555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ECEF-9575-4E61-BEA5-BD02B73DF9AA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D746BB-1BE4-4193-B6CF-6B1A87474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C39A69-00CB-4898-83FE-4FDD6FF25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8A69-213B-485F-A476-992F213B25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www.wallpaperflare.com/search?wallpaper=thank+you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90B7D4-CC59-4E57-93B2-61F76152B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13" y="2380117"/>
            <a:ext cx="11695574" cy="2300714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Bahnschrift SemiBold SemiConden" panose="020B0502040204020203" pitchFamily="34" charset="0"/>
                <a:ea typeface="UD Digi Kyokasho NP-B" panose="020B0400000000000000" pitchFamily="18" charset="-128"/>
              </a:rPr>
              <a:t>Unveiling the magnetic mineralogy and magma flow dynamics within subvolcanic dykes from northern Portugal, Central Iberian Zone</a:t>
            </a:r>
            <a:br>
              <a:rPr lang="en-GB" dirty="0"/>
            </a:br>
            <a:endParaRPr lang="en-GB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8493DC-B29E-4C06-BCA2-93A58353155A}"/>
              </a:ext>
            </a:extLst>
          </p:cNvPr>
          <p:cNvSpPr txBox="1"/>
          <p:nvPr/>
        </p:nvSpPr>
        <p:spPr>
          <a:xfrm>
            <a:off x="3154837" y="5397116"/>
            <a:ext cx="588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A. Oliveira</a:t>
            </a:r>
            <a:r>
              <a:rPr lang="pt-PT" b="1" baseline="30000" dirty="0"/>
              <a:t>1,2*</a:t>
            </a:r>
            <a:r>
              <a:rPr lang="pt-PT" dirty="0"/>
              <a:t>, H. Sant’Ovaia</a:t>
            </a:r>
            <a:r>
              <a:rPr lang="pt-PT" baseline="30000" dirty="0"/>
              <a:t>1,2</a:t>
            </a:r>
            <a:r>
              <a:rPr lang="pt-PT" dirty="0"/>
              <a:t>, H.C.B. Martins</a:t>
            </a:r>
            <a:r>
              <a:rPr lang="pt-PT" baseline="30000" dirty="0"/>
              <a:t>1,2</a:t>
            </a:r>
            <a:r>
              <a:rPr lang="pt-PT" dirty="0"/>
              <a:t> </a:t>
            </a:r>
            <a:endParaRPr lang="pt-PT" baseline="30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4AA101-2E69-41A7-9C55-2AE0426605FF}"/>
              </a:ext>
            </a:extLst>
          </p:cNvPr>
          <p:cNvSpPr txBox="1"/>
          <p:nvPr/>
        </p:nvSpPr>
        <p:spPr>
          <a:xfrm>
            <a:off x="2164681" y="4456282"/>
            <a:ext cx="786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European Geosciences Union General Assembly 2022</a:t>
            </a:r>
            <a:endParaRPr lang="pt-PT" sz="2000" b="1" dirty="0"/>
          </a:p>
          <a:p>
            <a:pPr algn="ctr"/>
            <a:r>
              <a:rPr lang="en-US" sz="2000" dirty="0"/>
              <a:t>Vienna</a:t>
            </a:r>
            <a:r>
              <a:rPr lang="pt-PT" sz="2000" dirty="0"/>
              <a:t>, </a:t>
            </a:r>
            <a:r>
              <a:rPr lang="en-GB" sz="2000" dirty="0"/>
              <a:t>26</a:t>
            </a:r>
            <a:r>
              <a:rPr lang="en-GB" sz="2000" baseline="30000" dirty="0"/>
              <a:t>th</a:t>
            </a:r>
            <a:r>
              <a:rPr lang="en-GB" sz="2000" dirty="0"/>
              <a:t> May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C7228F-1B06-4AED-A270-C0CFF891E316}"/>
              </a:ext>
            </a:extLst>
          </p:cNvPr>
          <p:cNvSpPr txBox="1"/>
          <p:nvPr/>
        </p:nvSpPr>
        <p:spPr>
          <a:xfrm>
            <a:off x="2077720" y="5974561"/>
            <a:ext cx="8036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aseline="30000" dirty="0"/>
              <a:t>1</a:t>
            </a:r>
            <a:r>
              <a:rPr lang="pt-PT" sz="1400" dirty="0"/>
              <a:t> Faculdade de Ciências da Universidade do Porto, DGAOT, Rua do Campo Alegre, s/n, 4169-007 Porto</a:t>
            </a:r>
          </a:p>
          <a:p>
            <a:pPr algn="ctr"/>
            <a:r>
              <a:rPr lang="pt-PT" sz="1400" baseline="30000" dirty="0"/>
              <a:t>2</a:t>
            </a:r>
            <a:r>
              <a:rPr lang="pt-PT" sz="1400" dirty="0"/>
              <a:t> Instituto de Ciências da Terra, Polo do Porto, Rua do Campo Alegre, s/n, 4169-007 Porto, Portugal</a:t>
            </a:r>
          </a:p>
          <a:p>
            <a:pPr algn="ctr"/>
            <a:r>
              <a:rPr lang="pt-PT" sz="1400" baseline="30000" dirty="0"/>
              <a:t>*</a:t>
            </a:r>
            <a:r>
              <a:rPr lang="pt-PT" sz="1400" dirty="0"/>
              <a:t> up201107754@edu.fc.up.pt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F95E8F-35F3-4EC4-ACE3-8BD2779E6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17" y="308253"/>
            <a:ext cx="2856321" cy="13562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3000EF-BD96-427A-6A2D-DE6079786C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402" r="4678"/>
          <a:stretch/>
        </p:blipFill>
        <p:spPr>
          <a:xfrm>
            <a:off x="342455" y="625402"/>
            <a:ext cx="3470529" cy="7219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49B4BAF-42AD-8EFD-A315-7FC15F345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06" y="6142532"/>
            <a:ext cx="1216592" cy="4258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5E00B5-B0EF-A43A-BDAB-BEFE668FC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6" y="4497501"/>
            <a:ext cx="1333333" cy="13333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D40ABF-92A7-DF7C-DC6E-FB28031A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80" y="4090271"/>
            <a:ext cx="2077720" cy="27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85549F-44E7-0089-92C4-7600E02F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89286" l="7051" r="92821">
                        <a14:foregroundMark x1="20000" y1="22768" x2="20000" y2="22768"/>
                        <a14:foregroundMark x1="7179" y1="41071" x2="7179" y2="41071"/>
                        <a14:foregroundMark x1="14744" y1="50893" x2="14744" y2="50893"/>
                        <a14:foregroundMark x1="19103" y1="46429" x2="19103" y2="46429"/>
                        <a14:foregroundMark x1="28462" y1="44643" x2="28462" y2="44643"/>
                        <a14:foregroundMark x1="38590" y1="60268" x2="38590" y2="60268"/>
                        <a14:foregroundMark x1="39231" y1="43304" x2="39231" y2="43304"/>
                        <a14:foregroundMark x1="42564" y1="41964" x2="42564" y2="41964"/>
                        <a14:foregroundMark x1="44359" y1="42411" x2="44359" y2="42411"/>
                        <a14:foregroundMark x1="41282" y1="58482" x2="41282" y2="58482"/>
                        <a14:foregroundMark x1="43974" y1="60268" x2="43974" y2="60268"/>
                        <a14:foregroundMark x1="47564" y1="45089" x2="47564" y2="45089"/>
                        <a14:foregroundMark x1="51923" y1="42411" x2="51923" y2="42411"/>
                        <a14:foregroundMark x1="47051" y1="57589" x2="47051" y2="57589"/>
                        <a14:foregroundMark x1="50128" y1="59821" x2="50128" y2="59821"/>
                        <a14:foregroundMark x1="55769" y1="43304" x2="55769" y2="43304"/>
                        <a14:foregroundMark x1="57564" y1="37500" x2="57564" y2="37500"/>
                        <a14:foregroundMark x1="59359" y1="54911" x2="59359" y2="54911"/>
                        <a14:foregroundMark x1="55769" y1="59821" x2="55769" y2="59821"/>
                        <a14:foregroundMark x1="62949" y1="59375" x2="62949" y2="59375"/>
                        <a14:foregroundMark x1="70641" y1="47321" x2="70641" y2="47321"/>
                        <a14:foregroundMark x1="76538" y1="37500" x2="76538" y2="37500"/>
                        <a14:foregroundMark x1="85513" y1="45982" x2="85513" y2="45982"/>
                        <a14:foregroundMark x1="92821" y1="38839" x2="92821" y2="38839"/>
                        <a14:foregroundMark x1="50128" y1="42857" x2="50128" y2="42857"/>
                        <a14:backgroundMark x1="37949" y1="59375" x2="37949" y2="59375"/>
                        <a14:backgroundMark x1="41667" y1="41518" x2="41667" y2="41518"/>
                        <a14:backgroundMark x1="47564" y1="59375" x2="47564" y2="59375"/>
                        <a14:backgroundMark x1="49103" y1="42411" x2="49103" y2="42411"/>
                        <a14:backgroundMark x1="47436" y1="45089" x2="47436" y2="45089"/>
                        <a14:backgroundMark x1="55000" y1="46429" x2="55000" y2="46429"/>
                        <a14:backgroundMark x1="56923" y1="61607" x2="56923" y2="6160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29" y="372634"/>
            <a:ext cx="4290142" cy="12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4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8D565E9-BADF-4EFF-8765-79D61FDDB84D}"/>
              </a:ext>
            </a:extLst>
          </p:cNvPr>
          <p:cNvSpPr txBox="1"/>
          <p:nvPr/>
        </p:nvSpPr>
        <p:spPr>
          <a:xfrm>
            <a:off x="3113314" y="180894"/>
            <a:ext cx="596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B76366-9687-4BDC-9673-9C8270B78500}"/>
              </a:ext>
            </a:extLst>
          </p:cNvPr>
          <p:cNvSpPr txBox="1"/>
          <p:nvPr/>
        </p:nvSpPr>
        <p:spPr>
          <a:xfrm>
            <a:off x="304799" y="962249"/>
            <a:ext cx="11582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dirty="0"/>
              <a:t> - </a:t>
            </a:r>
            <a:r>
              <a:rPr lang="en-US" sz="2600" dirty="0"/>
              <a:t>The </a:t>
            </a:r>
            <a:r>
              <a:rPr lang="en-US" sz="2600" dirty="0" err="1"/>
              <a:t>Permo</a:t>
            </a:r>
            <a:r>
              <a:rPr lang="en-US" sz="2600" dirty="0"/>
              <a:t>-Carboniferous hypabyssal magmatism is a well-recorded igneous event throughout southwestern and northwestern Europe, associated with the post-collisional setting that followed the Variscan orogeny;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 - In northern Portugal, this episode is represented by dykes and masses of granitic porphyry, lamprophyre, and dolerite;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 - Main goals of the present study:</a:t>
            </a:r>
          </a:p>
          <a:p>
            <a:pPr algn="just"/>
            <a:r>
              <a:rPr lang="en-GB" sz="2600" dirty="0"/>
              <a:t>	(1) </a:t>
            </a:r>
            <a:r>
              <a:rPr lang="en-US" sz="2600" dirty="0"/>
              <a:t>To determine the magnetic and structural fabrics of selected dykes by analyzing low-field AMS (anisotropy of magnetic susceptibility) data;</a:t>
            </a:r>
          </a:p>
          <a:p>
            <a:pPr algn="just"/>
            <a:r>
              <a:rPr lang="en-US" sz="2600" dirty="0"/>
              <a:t>	(2) To ascertain the respective magnetic mineralogy and associated characteristics through rock magnetism tests;</a:t>
            </a:r>
          </a:p>
          <a:p>
            <a:pPr algn="just"/>
            <a:r>
              <a:rPr lang="en-US" sz="2600" dirty="0"/>
              <a:t>	(3) To integrate the results obtained from the aforementioned studies with petrological and geochemical data for petrogenetic purposes.</a:t>
            </a:r>
          </a:p>
        </p:txBody>
      </p:sp>
    </p:spTree>
    <p:extLst>
      <p:ext uri="{BB962C8B-B14F-4D97-AF65-F5344CB8AC3E}">
        <p14:creationId xmlns:p14="http://schemas.microsoft.com/office/powerpoint/2010/main" val="3897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5887D5-32EE-4F7B-B659-C6BED588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15" y="112352"/>
            <a:ext cx="8712968" cy="71644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Geographic and Geological Setting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C4E6B3A-E7F2-4A08-9C3D-44FC21089C26}"/>
              </a:ext>
            </a:extLst>
          </p:cNvPr>
          <p:cNvSpPr txBox="1">
            <a:spLocks/>
          </p:cNvSpPr>
          <p:nvPr/>
        </p:nvSpPr>
        <p:spPr>
          <a:xfrm>
            <a:off x="298734" y="1602422"/>
            <a:ext cx="8562461" cy="1696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/>
              <a:t> - </a:t>
            </a:r>
            <a:r>
              <a:rPr lang="en-US" sz="2600" b="1" dirty="0"/>
              <a:t>Study areas</a:t>
            </a:r>
            <a:r>
              <a:rPr lang="en-US" sz="2600" dirty="0"/>
              <a:t>: Vila </a:t>
            </a:r>
            <a:r>
              <a:rPr lang="en-US" sz="2600" dirty="0" err="1"/>
              <a:t>Pouca</a:t>
            </a:r>
            <a:r>
              <a:rPr lang="en-US" sz="2600" dirty="0"/>
              <a:t> de Aguiar (VPA), Lamas de </a:t>
            </a:r>
            <a:r>
              <a:rPr lang="en-US" sz="2600" dirty="0" err="1"/>
              <a:t>Olo</a:t>
            </a:r>
            <a:r>
              <a:rPr lang="en-US" sz="2600" dirty="0"/>
              <a:t> (LO), Vila Nova de </a:t>
            </a:r>
            <a:r>
              <a:rPr lang="en-US" sz="2600" dirty="0" err="1"/>
              <a:t>Foz</a:t>
            </a:r>
            <a:r>
              <a:rPr lang="en-US" sz="2600" dirty="0"/>
              <a:t> </a:t>
            </a:r>
            <a:r>
              <a:rPr lang="en-US" sz="2600" dirty="0" err="1"/>
              <a:t>Côa</a:t>
            </a:r>
            <a:r>
              <a:rPr lang="en-US" sz="2600" dirty="0"/>
              <a:t> (VNFC), </a:t>
            </a:r>
            <a:r>
              <a:rPr lang="en-US" sz="2600" dirty="0" err="1"/>
              <a:t>Rebordelo</a:t>
            </a:r>
            <a:r>
              <a:rPr lang="en-US" sz="2600" dirty="0"/>
              <a:t>, Vila Real (VR), </a:t>
            </a:r>
            <a:r>
              <a:rPr lang="en-US" sz="2600" dirty="0" err="1"/>
              <a:t>Penafiel</a:t>
            </a:r>
            <a:r>
              <a:rPr lang="en-US" sz="2600" dirty="0"/>
              <a:t>, </a:t>
            </a:r>
            <a:r>
              <a:rPr lang="en-US" sz="2600" dirty="0" err="1"/>
              <a:t>Alijó</a:t>
            </a:r>
            <a:r>
              <a:rPr lang="en-US" sz="2600" dirty="0"/>
              <a:t>, Torre de </a:t>
            </a:r>
            <a:r>
              <a:rPr lang="en-US" sz="2600" dirty="0" err="1"/>
              <a:t>Moncorvo</a:t>
            </a:r>
            <a:r>
              <a:rPr lang="en-US" sz="2600" dirty="0"/>
              <a:t> (TM), </a:t>
            </a:r>
            <a:r>
              <a:rPr lang="en-US" sz="2600" dirty="0" err="1"/>
              <a:t>Labruge</a:t>
            </a:r>
            <a:r>
              <a:rPr lang="en-US" sz="2600" dirty="0"/>
              <a:t> and Castelo do Queijo (CQ);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AECD2-BD90-49FE-9BB1-21C28869210C}"/>
              </a:ext>
            </a:extLst>
          </p:cNvPr>
          <p:cNvSpPr txBox="1"/>
          <p:nvPr/>
        </p:nvSpPr>
        <p:spPr>
          <a:xfrm>
            <a:off x="298734" y="6010571"/>
            <a:ext cx="8562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Figure 1 </a:t>
            </a:r>
            <a:r>
              <a:rPr lang="en-US" sz="1400" dirty="0"/>
              <a:t>– Geographic location of the study areas in northern Portugal (Google Maps image). Legend: 1 – Vila </a:t>
            </a:r>
            <a:r>
              <a:rPr lang="en-US" sz="1400" dirty="0" err="1"/>
              <a:t>Pouca</a:t>
            </a:r>
            <a:r>
              <a:rPr lang="en-US" sz="1400" dirty="0"/>
              <a:t> de Aguiar; 2 – Lamas de </a:t>
            </a:r>
            <a:r>
              <a:rPr lang="en-US" sz="1400" dirty="0" err="1"/>
              <a:t>Olo</a:t>
            </a:r>
            <a:r>
              <a:rPr lang="en-US" sz="1400" dirty="0"/>
              <a:t>; 3 – Vila Nova de </a:t>
            </a:r>
            <a:r>
              <a:rPr lang="en-US" sz="1400" dirty="0" err="1"/>
              <a:t>Foz</a:t>
            </a:r>
            <a:r>
              <a:rPr lang="en-US" sz="1400" dirty="0"/>
              <a:t> </a:t>
            </a:r>
            <a:r>
              <a:rPr lang="en-US" sz="1400" dirty="0" err="1"/>
              <a:t>Côa</a:t>
            </a:r>
            <a:r>
              <a:rPr lang="en-US" sz="1400" dirty="0"/>
              <a:t>; 4 – </a:t>
            </a:r>
            <a:r>
              <a:rPr lang="en-US" sz="1400" dirty="0" err="1"/>
              <a:t>Rebordelo</a:t>
            </a:r>
            <a:r>
              <a:rPr lang="en-US" sz="1400" dirty="0"/>
              <a:t>; 5 – Vila Real; 6 – </a:t>
            </a:r>
            <a:r>
              <a:rPr lang="en-US" sz="1400" dirty="0" err="1"/>
              <a:t>Penafiel</a:t>
            </a:r>
            <a:r>
              <a:rPr lang="en-US" sz="1400" dirty="0"/>
              <a:t>; 7 – </a:t>
            </a:r>
            <a:r>
              <a:rPr lang="en-US" sz="1400" dirty="0" err="1"/>
              <a:t>Alijó</a:t>
            </a:r>
            <a:r>
              <a:rPr lang="en-US" sz="1400" dirty="0"/>
              <a:t>; 8 – Torre de </a:t>
            </a:r>
            <a:r>
              <a:rPr lang="en-US" sz="1400" dirty="0" err="1"/>
              <a:t>Moncorvo</a:t>
            </a:r>
            <a:r>
              <a:rPr lang="en-US" sz="1400" dirty="0"/>
              <a:t>; 9 – </a:t>
            </a:r>
            <a:r>
              <a:rPr lang="en-US" sz="1400" dirty="0" err="1"/>
              <a:t>Labruge</a:t>
            </a:r>
            <a:r>
              <a:rPr lang="en-US" sz="1400" dirty="0"/>
              <a:t>; 10 – Castelo do Queijo.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1A26B884-3E66-4587-94F3-8184291E8944}"/>
              </a:ext>
            </a:extLst>
          </p:cNvPr>
          <p:cNvSpPr txBox="1">
            <a:spLocks/>
          </p:cNvSpPr>
          <p:nvPr/>
        </p:nvSpPr>
        <p:spPr>
          <a:xfrm>
            <a:off x="298734" y="4107071"/>
            <a:ext cx="8562461" cy="920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/>
              <a:t> - Central Iberian Zone (CIZ) or near the limit between the CIZ and Galicia and </a:t>
            </a:r>
            <a:r>
              <a:rPr lang="en-US" sz="2600" dirty="0" err="1"/>
              <a:t>Trás</a:t>
            </a:r>
            <a:r>
              <a:rPr lang="en-US" sz="2600" dirty="0"/>
              <a:t>-</a:t>
            </a:r>
            <a:r>
              <a:rPr lang="en-US" sz="2600" dirty="0" err="1"/>
              <a:t>os</a:t>
            </a:r>
            <a:r>
              <a:rPr lang="en-US" sz="2600" dirty="0"/>
              <a:t>-Montes Zone (GTMZ).</a:t>
            </a:r>
          </a:p>
        </p:txBody>
      </p:sp>
      <p:pic>
        <p:nvPicPr>
          <p:cNvPr id="10" name="Imagem 9" descr="Uma imagem com mapa&#10;&#10;Descrição gerada automaticamente">
            <a:extLst>
              <a:ext uri="{FF2B5EF4-FFF2-40B4-BE49-F238E27FC236}">
                <a16:creationId xmlns:a16="http://schemas.microsoft.com/office/drawing/2014/main" id="{E12F7F25-5C9A-48DF-834C-9B245213E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99" y="913635"/>
            <a:ext cx="2829167" cy="5835600"/>
          </a:xfrm>
          <a:prstGeom prst="rect">
            <a:avLst/>
          </a:prstGeom>
        </p:spPr>
      </p:pic>
      <p:pic>
        <p:nvPicPr>
          <p:cNvPr id="11" name="Picture 4" descr="C:\Users\Utilizador\Desktop\VPA.jpg">
            <a:extLst>
              <a:ext uri="{FF2B5EF4-FFF2-40B4-BE49-F238E27FC236}">
                <a16:creationId xmlns:a16="http://schemas.microsoft.com/office/drawing/2014/main" id="{294F4C66-5812-40CD-AE30-FEEB1367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99" y="913635"/>
            <a:ext cx="613574" cy="628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9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275C18-21C3-4DDC-AFE7-729CFD75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90"/>
            <a:ext cx="10515600" cy="6592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Methods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783BDCFD-B9AB-4DF1-9811-45619F38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19" y="741633"/>
            <a:ext cx="11932964" cy="27816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500"/>
              </a:spcBef>
              <a:buFontTx/>
              <a:buChar char="-"/>
            </a:pPr>
            <a:r>
              <a:rPr lang="en-US" sz="2600" b="1" dirty="0"/>
              <a:t>Magnetic susceptibility (</a:t>
            </a:r>
            <a:r>
              <a:rPr lang="en-US" sz="2600" b="1" i="1" dirty="0"/>
              <a:t>K</a:t>
            </a:r>
            <a:r>
              <a:rPr lang="en-US" sz="2600" b="1" baseline="-25000" dirty="0"/>
              <a:t>m</a:t>
            </a:r>
            <a:r>
              <a:rPr lang="en-US" sz="2600" b="1" dirty="0"/>
              <a:t>) and AMS</a:t>
            </a:r>
            <a:r>
              <a:rPr lang="en-US" sz="2600" dirty="0"/>
              <a:t>;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FontTx/>
              <a:buChar char="-"/>
            </a:pPr>
            <a:r>
              <a:rPr lang="en-US" sz="2600" b="1" dirty="0"/>
              <a:t>IRM (Isothermal remanent magnetization) curve acquisition and data treatment: </a:t>
            </a:r>
            <a:r>
              <a:rPr lang="en-US" sz="2600" dirty="0" err="1"/>
              <a:t>Kruiver</a:t>
            </a:r>
            <a:r>
              <a:rPr lang="en-US" sz="2600" dirty="0"/>
              <a:t> et al. (2001), MAX </a:t>
            </a:r>
            <a:r>
              <a:rPr lang="en-US" sz="2600" dirty="0" err="1"/>
              <a:t>UnMix</a:t>
            </a:r>
            <a:r>
              <a:rPr lang="en-US" sz="2600" dirty="0"/>
              <a:t> software (</a:t>
            </a:r>
            <a:r>
              <a:rPr lang="en-US" sz="2600" dirty="0" err="1"/>
              <a:t>Maxbauer</a:t>
            </a:r>
            <a:r>
              <a:rPr lang="en-US" sz="2600" dirty="0"/>
              <a:t> et al., 2016);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FontTx/>
              <a:buChar char="-"/>
            </a:pPr>
            <a:r>
              <a:rPr lang="en-US" sz="2600" b="1" dirty="0" err="1"/>
              <a:t>Kfd</a:t>
            </a:r>
            <a:r>
              <a:rPr lang="en-US" sz="2600" b="1" dirty="0"/>
              <a:t> (frequency-dependence of the magnetic susceptibility)</a:t>
            </a:r>
            <a:r>
              <a:rPr lang="en-US" sz="2600" dirty="0"/>
              <a:t>;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FontTx/>
              <a:buChar char="-"/>
            </a:pPr>
            <a:r>
              <a:rPr lang="en-US" sz="2600" b="1" dirty="0"/>
              <a:t>Modified </a:t>
            </a:r>
            <a:r>
              <a:rPr lang="en-US" sz="2600" b="1" dirty="0" err="1"/>
              <a:t>Lowrie</a:t>
            </a:r>
            <a:r>
              <a:rPr lang="en-US" sz="2600" b="1" dirty="0"/>
              <a:t>-Fuller and </a:t>
            </a:r>
            <a:r>
              <a:rPr lang="en-US" sz="2600" b="1" dirty="0" err="1"/>
              <a:t>Cisowski</a:t>
            </a:r>
            <a:r>
              <a:rPr lang="en-US" sz="2600" b="1" dirty="0"/>
              <a:t> tests</a:t>
            </a:r>
            <a:r>
              <a:rPr lang="en-US" sz="2600" dirty="0"/>
              <a:t>;</a:t>
            </a:r>
            <a:endParaRPr lang="da-DK" sz="2600" dirty="0"/>
          </a:p>
          <a:p>
            <a:pPr algn="just">
              <a:lnSpc>
                <a:spcPct val="100000"/>
              </a:lnSpc>
              <a:spcBef>
                <a:spcPts val="500"/>
              </a:spcBef>
              <a:buFontTx/>
              <a:buChar char="-"/>
            </a:pPr>
            <a:r>
              <a:rPr lang="da-DK" sz="2600" b="1" dirty="0"/>
              <a:t>Thermomagnetic analyses</a:t>
            </a:r>
            <a:r>
              <a:rPr lang="da-DK" sz="2600" dirty="0"/>
              <a:t>.</a:t>
            </a:r>
            <a:endParaRPr lang="en-US" sz="2600" dirty="0"/>
          </a:p>
        </p:txBody>
      </p:sp>
      <p:pic>
        <p:nvPicPr>
          <p:cNvPr id="6" name="Imagem 5" descr="Uma imagem com sentado, mesa, deitado, homem&#10;&#10;Descrição gerada automaticamente">
            <a:extLst>
              <a:ext uri="{FF2B5EF4-FFF2-40B4-BE49-F238E27FC236}">
                <a16:creationId xmlns:a16="http://schemas.microsoft.com/office/drawing/2014/main" id="{608243E5-E87B-8889-F331-CE0CE92DB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6251" r="3646" b="6944"/>
          <a:stretch/>
        </p:blipFill>
        <p:spPr>
          <a:xfrm>
            <a:off x="237043" y="3663937"/>
            <a:ext cx="3994035" cy="24351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AC9342D-DD1E-EC30-1DF7-510012B3F4D1}"/>
              </a:ext>
            </a:extLst>
          </p:cNvPr>
          <p:cNvSpPr txBox="1"/>
          <p:nvPr/>
        </p:nvSpPr>
        <p:spPr>
          <a:xfrm>
            <a:off x="113124" y="6099109"/>
            <a:ext cx="425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/>
              <a:t>Figure 2 </a:t>
            </a:r>
            <a:r>
              <a:rPr lang="pt-PT" sz="1400" dirty="0"/>
              <a:t>– </a:t>
            </a:r>
            <a:r>
              <a:rPr lang="en-US" sz="1400" dirty="0"/>
              <a:t>STIHL portable, petrol-powered, diamond-pointed, mechanical drill and external hand pump</a:t>
            </a:r>
            <a:r>
              <a:rPr lang="pt-PT" sz="14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18A8B7-6E0A-B859-C3A4-A7B69474522C}"/>
              </a:ext>
            </a:extLst>
          </p:cNvPr>
          <p:cNvSpPr txBox="1"/>
          <p:nvPr/>
        </p:nvSpPr>
        <p:spPr>
          <a:xfrm>
            <a:off x="4619305" y="6021796"/>
            <a:ext cx="3080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Figure 3 </a:t>
            </a:r>
            <a:r>
              <a:rPr lang="en-US" sz="1400" dirty="0"/>
              <a:t>– Examples of oriented standard-sized samples for the AMS analysis.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119DCA-93A0-E8C2-E617-EBE979867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650" y="2794154"/>
            <a:ext cx="3080022" cy="32647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665739C-4345-BCB1-4DCB-68AA5AE92D3E}"/>
              </a:ext>
            </a:extLst>
          </p:cNvPr>
          <p:cNvSpPr txBox="1"/>
          <p:nvPr/>
        </p:nvSpPr>
        <p:spPr>
          <a:xfrm>
            <a:off x="7885135" y="6016458"/>
            <a:ext cx="423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/>
              <a:t>Figure 4 </a:t>
            </a:r>
            <a:r>
              <a:rPr lang="pt-PT" sz="1400" dirty="0"/>
              <a:t>– </a:t>
            </a:r>
            <a:r>
              <a:rPr lang="en-US" sz="1400" dirty="0"/>
              <a:t>KLY-4S </a:t>
            </a:r>
            <a:r>
              <a:rPr lang="en-US" sz="1400" dirty="0" err="1"/>
              <a:t>kappabridge</a:t>
            </a:r>
            <a:r>
              <a:rPr lang="en-US" sz="1400" dirty="0"/>
              <a:t> magnetic susceptibility meter of the AMS Porto laboratory (ICT – Porto Polo) (photos from Gonçalves, 2017</a:t>
            </a:r>
            <a:r>
              <a:rPr lang="pt-PT" sz="1400" dirty="0"/>
              <a:t>).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E188EA-31FC-0F7E-5835-D279E7032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05" y="3429000"/>
            <a:ext cx="3080022" cy="259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27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D741BD7-0869-4CD9-AAA9-6F7D147B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12192000" cy="1133316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Magnetic Susceptibility and Anisotropy of Magnetic Susceptibility (AMS)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3AD8037-35F9-40B1-B615-9213AA7F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3" y="1740167"/>
            <a:ext cx="3199105" cy="5876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600" i="1" dirty="0"/>
              <a:t>K</a:t>
            </a:r>
            <a:r>
              <a:rPr lang="en-GB" sz="2600" baseline="-25000" dirty="0"/>
              <a:t>m</a:t>
            </a:r>
            <a:r>
              <a:rPr lang="en-GB" sz="2600" dirty="0"/>
              <a:t> = 0.90-148.20 µSI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D6C7D8F4-1538-430E-BF0F-D8D4C5B95FB6}"/>
              </a:ext>
            </a:extLst>
          </p:cNvPr>
          <p:cNvSpPr txBox="1">
            <a:spLocks/>
          </p:cNvSpPr>
          <p:nvPr/>
        </p:nvSpPr>
        <p:spPr>
          <a:xfrm>
            <a:off x="1327579" y="1152519"/>
            <a:ext cx="2120134" cy="58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>
                <a:solidFill>
                  <a:srgbClr val="FF0000"/>
                </a:solidFill>
              </a:rPr>
              <a:t>Felsic rocks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035A813A-D777-4E20-A655-F623BFA41CF2}"/>
              </a:ext>
            </a:extLst>
          </p:cNvPr>
          <p:cNvSpPr txBox="1">
            <a:spLocks/>
          </p:cNvSpPr>
          <p:nvPr/>
        </p:nvSpPr>
        <p:spPr>
          <a:xfrm>
            <a:off x="8744287" y="1152519"/>
            <a:ext cx="2148840" cy="58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>
                <a:solidFill>
                  <a:srgbClr val="FF0000"/>
                </a:solidFill>
              </a:rPr>
              <a:t>Mafic rocks</a:t>
            </a:r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A8D10C7D-4D0D-4925-B4AC-B299333A7BBD}"/>
              </a:ext>
            </a:extLst>
          </p:cNvPr>
          <p:cNvSpPr txBox="1">
            <a:spLocks/>
          </p:cNvSpPr>
          <p:nvPr/>
        </p:nvSpPr>
        <p:spPr>
          <a:xfrm>
            <a:off x="4538980" y="1152519"/>
            <a:ext cx="3114040" cy="58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>
                <a:solidFill>
                  <a:srgbClr val="FF0000"/>
                </a:solidFill>
              </a:rPr>
              <a:t>Intermediate rocks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Marcador de Posição de Conteúdo 2">
            <a:extLst>
              <a:ext uri="{FF2B5EF4-FFF2-40B4-BE49-F238E27FC236}">
                <a16:creationId xmlns:a16="http://schemas.microsoft.com/office/drawing/2014/main" id="{84FDC37E-E589-4831-9CD3-31EABF026105}"/>
              </a:ext>
            </a:extLst>
          </p:cNvPr>
          <p:cNvSpPr txBox="1">
            <a:spLocks/>
          </p:cNvSpPr>
          <p:nvPr/>
        </p:nvSpPr>
        <p:spPr>
          <a:xfrm>
            <a:off x="4401115" y="1740164"/>
            <a:ext cx="3389770" cy="58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i="1" dirty="0"/>
              <a:t>K</a:t>
            </a:r>
            <a:r>
              <a:rPr lang="en-GB" sz="2600" baseline="-25000" dirty="0"/>
              <a:t>m</a:t>
            </a:r>
            <a:r>
              <a:rPr lang="en-GB" sz="2600" dirty="0"/>
              <a:t> = 65.36-676.58 µSI</a:t>
            </a:r>
          </a:p>
        </p:txBody>
      </p:sp>
      <p:sp>
        <p:nvSpPr>
          <p:cNvPr id="17" name="Marcador de Posição de Conteúdo 2">
            <a:extLst>
              <a:ext uri="{FF2B5EF4-FFF2-40B4-BE49-F238E27FC236}">
                <a16:creationId xmlns:a16="http://schemas.microsoft.com/office/drawing/2014/main" id="{82A848D6-664A-4ED1-A6A4-971CB0E2EF6A}"/>
              </a:ext>
            </a:extLst>
          </p:cNvPr>
          <p:cNvSpPr txBox="1">
            <a:spLocks/>
          </p:cNvSpPr>
          <p:nvPr/>
        </p:nvSpPr>
        <p:spPr>
          <a:xfrm>
            <a:off x="7955747" y="1740163"/>
            <a:ext cx="3725919" cy="58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i="1" dirty="0"/>
              <a:t>K</a:t>
            </a:r>
            <a:r>
              <a:rPr lang="en-GB" sz="2600" baseline="-25000" dirty="0"/>
              <a:t>m</a:t>
            </a:r>
            <a:r>
              <a:rPr lang="en-GB" sz="2600" dirty="0"/>
              <a:t> = 238.17-67,739.58 µSI</a:t>
            </a:r>
          </a:p>
        </p:txBody>
      </p:sp>
      <p:sp>
        <p:nvSpPr>
          <p:cNvPr id="20" name="Marcador de Posição de Conteúdo 2">
            <a:extLst>
              <a:ext uri="{FF2B5EF4-FFF2-40B4-BE49-F238E27FC236}">
                <a16:creationId xmlns:a16="http://schemas.microsoft.com/office/drawing/2014/main" id="{F3B8D412-240F-4B15-83B9-26806944B5C4}"/>
              </a:ext>
            </a:extLst>
          </p:cNvPr>
          <p:cNvSpPr txBox="1">
            <a:spLocks/>
          </p:cNvSpPr>
          <p:nvPr/>
        </p:nvSpPr>
        <p:spPr>
          <a:xfrm>
            <a:off x="0" y="2329400"/>
            <a:ext cx="12192000" cy="229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600" b="1" i="1" dirty="0"/>
              <a:t>Scalar AMS parameters (VPA, LO, VNFC, </a:t>
            </a:r>
            <a:r>
              <a:rPr lang="en-GB" sz="2600" b="1" i="1" dirty="0" err="1"/>
              <a:t>Rebordelo</a:t>
            </a:r>
            <a:r>
              <a:rPr lang="en-GB" sz="2600" b="1" i="1" dirty="0"/>
              <a:t>, CQ)</a:t>
            </a:r>
            <a:r>
              <a:rPr lang="en-GB" sz="2600" b="1" dirty="0"/>
              <a:t>:</a:t>
            </a:r>
          </a:p>
          <a:p>
            <a:pPr algn="ctr">
              <a:lnSpc>
                <a:spcPct val="110000"/>
              </a:lnSpc>
              <a:buFontTx/>
              <a:buChar char="-"/>
            </a:pPr>
            <a:r>
              <a:rPr lang="en-GB" sz="2600" i="1" dirty="0"/>
              <a:t>K</a:t>
            </a:r>
            <a:r>
              <a:rPr lang="en-GB" sz="2600" baseline="-25000" dirty="0"/>
              <a:t>m</a:t>
            </a:r>
            <a:r>
              <a:rPr lang="en-GB" sz="2600" dirty="0"/>
              <a:t>: 0.90 to 148.20 µSI (average values = 36.37; 2.04; 55.73; 16.45; 40.43 µSI);</a:t>
            </a:r>
          </a:p>
          <a:p>
            <a:pPr algn="ctr">
              <a:lnSpc>
                <a:spcPct val="110000"/>
              </a:lnSpc>
              <a:buFontTx/>
              <a:buChar char="-"/>
            </a:pPr>
            <a:r>
              <a:rPr lang="en-GB" sz="2600" i="1" dirty="0"/>
              <a:t>P</a:t>
            </a:r>
            <a:r>
              <a:rPr lang="en-GB" sz="2600" dirty="0"/>
              <a:t>(%): 0.70 to 14.10% (average values = 3.50; 4.28; 2.09; 4.00; 6.66%);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600" dirty="0"/>
              <a:t>- </a:t>
            </a:r>
            <a:r>
              <a:rPr lang="en-GB" sz="2600" i="1" dirty="0"/>
              <a:t>T</a:t>
            </a:r>
            <a:r>
              <a:rPr lang="en-GB" sz="2600" dirty="0"/>
              <a:t>: -0.776 to +0.851 (average values = +0.119; +0.139; +0.206; +0.090; -0.012).</a:t>
            </a:r>
          </a:p>
        </p:txBody>
      </p:sp>
      <p:sp>
        <p:nvSpPr>
          <p:cNvPr id="23" name="Marcador de Posição de Conteúdo 2">
            <a:extLst>
              <a:ext uri="{FF2B5EF4-FFF2-40B4-BE49-F238E27FC236}">
                <a16:creationId xmlns:a16="http://schemas.microsoft.com/office/drawing/2014/main" id="{F623CAE9-5F11-4F6D-B3E6-6F48C377F80D}"/>
              </a:ext>
            </a:extLst>
          </p:cNvPr>
          <p:cNvSpPr txBox="1">
            <a:spLocks/>
          </p:cNvSpPr>
          <p:nvPr/>
        </p:nvSpPr>
        <p:spPr>
          <a:xfrm>
            <a:off x="0" y="4687747"/>
            <a:ext cx="12192000" cy="2169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600" b="1" i="1" dirty="0"/>
              <a:t>Scalar AMS parameters (LO, </a:t>
            </a:r>
            <a:r>
              <a:rPr lang="en-GB" sz="2600" b="1" i="1" dirty="0" err="1"/>
              <a:t>Labruge</a:t>
            </a:r>
            <a:r>
              <a:rPr lang="en-GB" sz="2600" b="1" i="1" dirty="0"/>
              <a:t>)</a:t>
            </a:r>
            <a:r>
              <a:rPr lang="en-GB" sz="2600" b="1" dirty="0"/>
              <a:t>:</a:t>
            </a:r>
          </a:p>
          <a:p>
            <a:pPr algn="ctr">
              <a:lnSpc>
                <a:spcPct val="110000"/>
              </a:lnSpc>
              <a:buFontTx/>
              <a:buChar char="-"/>
            </a:pPr>
            <a:r>
              <a:rPr lang="en-GB" sz="2600" i="1" dirty="0"/>
              <a:t>K</a:t>
            </a:r>
            <a:r>
              <a:rPr lang="en-GB" sz="2600" baseline="-25000" dirty="0"/>
              <a:t>m</a:t>
            </a:r>
            <a:r>
              <a:rPr lang="en-GB" sz="2600" dirty="0"/>
              <a:t>: 238.70 to 1178 µSI (average values = 789.47; 281.35 µSI);</a:t>
            </a:r>
          </a:p>
          <a:p>
            <a:pPr algn="ctr">
              <a:lnSpc>
                <a:spcPct val="110000"/>
              </a:lnSpc>
              <a:buFontTx/>
              <a:buChar char="-"/>
            </a:pPr>
            <a:r>
              <a:rPr lang="en-GB" sz="2600" i="1" dirty="0"/>
              <a:t>P</a:t>
            </a:r>
            <a:r>
              <a:rPr lang="en-GB" sz="2600" dirty="0"/>
              <a:t>(%): 0.50 to 3.30% (average values = 1.65; 1.41%);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600" dirty="0"/>
              <a:t>- </a:t>
            </a:r>
            <a:r>
              <a:rPr lang="en-GB" sz="2600" i="1" dirty="0"/>
              <a:t>T</a:t>
            </a:r>
            <a:r>
              <a:rPr lang="en-GB" sz="2600" dirty="0"/>
              <a:t>: -0.476 to +0.500 (average values = +0.122; -0.102).</a:t>
            </a:r>
          </a:p>
        </p:txBody>
      </p:sp>
    </p:spTree>
    <p:extLst>
      <p:ext uri="{BB962C8B-B14F-4D97-AF65-F5344CB8AC3E}">
        <p14:creationId xmlns:p14="http://schemas.microsoft.com/office/powerpoint/2010/main" val="2971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2BE6DE-EB8F-4C8C-A9EE-2499B56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319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IRM (Isothermal Remanent Magnetization)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958B874-1135-E610-0920-C85924CFB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320"/>
            <a:ext cx="6048000" cy="401860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A80455-6F8F-4638-16BA-383BD5A0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2920037"/>
            <a:ext cx="6048000" cy="39379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115173-A5A7-1056-9AE0-B197761DE0B0}"/>
              </a:ext>
            </a:extLst>
          </p:cNvPr>
          <p:cNvSpPr txBox="1"/>
          <p:nvPr/>
        </p:nvSpPr>
        <p:spPr>
          <a:xfrm>
            <a:off x="0" y="4800928"/>
            <a:ext cx="604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Plot of </a:t>
            </a:r>
            <a:r>
              <a:rPr lang="en-GB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versus SIRM highlighting the mostly bimodal distribution of the magnetic mineralogy of the studied dykes. The field limit between the low and high coercive phases (</a:t>
            </a:r>
            <a:r>
              <a:rPr lang="en-GB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i.e.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magnetite versus hematite + goethite) is arbitrarily stated at around 100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mT.</a:t>
            </a:r>
            <a:endParaRPr lang="pt-P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5BD5353-2D81-97DF-021D-7D8128483578}"/>
              </a:ext>
            </a:extLst>
          </p:cNvPr>
          <p:cNvSpPr txBox="1"/>
          <p:nvPr/>
        </p:nvSpPr>
        <p:spPr>
          <a:xfrm>
            <a:off x="6144000" y="1965930"/>
            <a:ext cx="604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Plot of </a:t>
            </a:r>
            <a:r>
              <a:rPr lang="en-GB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DP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illustrating heterogeneities between the magnetic components identified in the studied samples. Legend: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SO/TPM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slightly oxidized/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-poor magnetite;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HOM/H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highly oxidized magnetite/hematite.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696576-D9EF-48DB-AE8C-EADDBE79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54"/>
            <a:ext cx="12192000" cy="772795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Frequency-dependence of the Magnetic Susceptibility (</a:t>
            </a:r>
            <a:r>
              <a:rPr lang="en-GB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Kfd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A0FE821-7B78-4017-B728-75523B5A4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59638"/>
              </p:ext>
            </p:extLst>
          </p:nvPr>
        </p:nvGraphicFramePr>
        <p:xfrm>
          <a:off x="838200" y="1469873"/>
          <a:ext cx="10515599" cy="5165979"/>
        </p:xfrm>
        <a:graphic>
          <a:graphicData uri="http://schemas.openxmlformats.org/drawingml/2006/table">
            <a:tbl>
              <a:tblPr firstRow="1" firstCol="1" bandRow="1"/>
              <a:tblGrid>
                <a:gridCol w="1041461">
                  <a:extLst>
                    <a:ext uri="{9D8B030D-6E8A-4147-A177-3AD203B41FA5}">
                      <a16:colId xmlns:a16="http://schemas.microsoft.com/office/drawing/2014/main" val="2875097022"/>
                    </a:ext>
                  </a:extLst>
                </a:gridCol>
                <a:gridCol w="1498020">
                  <a:extLst>
                    <a:ext uri="{9D8B030D-6E8A-4147-A177-3AD203B41FA5}">
                      <a16:colId xmlns:a16="http://schemas.microsoft.com/office/drawing/2014/main" val="1392189049"/>
                    </a:ext>
                  </a:extLst>
                </a:gridCol>
                <a:gridCol w="1041461">
                  <a:extLst>
                    <a:ext uri="{9D8B030D-6E8A-4147-A177-3AD203B41FA5}">
                      <a16:colId xmlns:a16="http://schemas.microsoft.com/office/drawing/2014/main" val="1006816704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2961313759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1492500529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3224410246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96770883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2482554204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1708218657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1617803960"/>
                    </a:ext>
                  </a:extLst>
                </a:gridCol>
                <a:gridCol w="761634">
                  <a:extLst>
                    <a:ext uri="{9D8B030D-6E8A-4147-A177-3AD203B41FA5}">
                      <a16:colId xmlns:a16="http://schemas.microsoft.com/office/drawing/2014/main" val="2842796502"/>
                    </a:ext>
                  </a:extLst>
                </a:gridCol>
                <a:gridCol w="841585">
                  <a:extLst>
                    <a:ext uri="{9D8B030D-6E8A-4147-A177-3AD203B41FA5}">
                      <a16:colId xmlns:a16="http://schemas.microsoft.com/office/drawing/2014/main" val="13506335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effectLst/>
                        </a:rPr>
                        <a:t>Location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effectLst/>
                        </a:rPr>
                        <a:t>Lithology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effectLst/>
                        </a:rPr>
                        <a:t>Sample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K</a:t>
                      </a:r>
                      <a:r>
                        <a:rPr lang="en-GB" sz="1200" b="1" baseline="-25000" dirty="0">
                          <a:effectLst/>
                        </a:rPr>
                        <a:t>LF</a:t>
                      </a:r>
                      <a:r>
                        <a:rPr lang="en-GB" sz="1200" b="1" dirty="0">
                          <a:effectLst/>
                        </a:rPr>
                        <a:t> (0.46 kHz) (unit: 10</a:t>
                      </a:r>
                      <a:r>
                        <a:rPr lang="en-GB" sz="1200" b="1" baseline="30000" dirty="0">
                          <a:effectLst/>
                        </a:rPr>
                        <a:t>-8</a:t>
                      </a:r>
                      <a:r>
                        <a:rPr lang="en-GB" sz="1200" b="1" dirty="0">
                          <a:effectLst/>
                        </a:rPr>
                        <a:t> m</a:t>
                      </a:r>
                      <a:r>
                        <a:rPr lang="en-GB" sz="1200" b="1" baseline="30000" dirty="0">
                          <a:effectLst/>
                        </a:rPr>
                        <a:t>3</a:t>
                      </a:r>
                      <a:r>
                        <a:rPr lang="en-GB" sz="1200" b="1" dirty="0">
                          <a:effectLst/>
                        </a:rPr>
                        <a:t>/kg)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K</a:t>
                      </a:r>
                      <a:r>
                        <a:rPr lang="en-GB" sz="1200" b="1" baseline="-25000" dirty="0">
                          <a:effectLst/>
                        </a:rPr>
                        <a:t>HF</a:t>
                      </a:r>
                      <a:r>
                        <a:rPr lang="en-GB" sz="1200" b="1" dirty="0">
                          <a:effectLst/>
                        </a:rPr>
                        <a:t> (4.6 kHz) (unit: 10</a:t>
                      </a:r>
                      <a:r>
                        <a:rPr lang="en-GB" sz="1200" b="1" baseline="30000" dirty="0">
                          <a:effectLst/>
                        </a:rPr>
                        <a:t>-8</a:t>
                      </a:r>
                      <a:r>
                        <a:rPr lang="en-GB" sz="1200" b="1" dirty="0">
                          <a:effectLst/>
                        </a:rPr>
                        <a:t> m</a:t>
                      </a:r>
                      <a:r>
                        <a:rPr lang="en-GB" sz="1200" b="1" baseline="30000" dirty="0">
                          <a:effectLst/>
                        </a:rPr>
                        <a:t>3</a:t>
                      </a:r>
                      <a:r>
                        <a:rPr lang="en-GB" sz="1200" b="1" dirty="0">
                          <a:effectLst/>
                        </a:rPr>
                        <a:t>/kg)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</a:rPr>
                        <a:t>Kfd</a:t>
                      </a:r>
                      <a:r>
                        <a:rPr lang="en-GB" sz="1200" b="1" dirty="0">
                          <a:effectLst/>
                        </a:rPr>
                        <a:t> (%)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323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M1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M2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M3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Mean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M1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M2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M3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Mean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17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VPA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</a:rPr>
                        <a:t>Loivos</a:t>
                      </a:r>
                      <a:r>
                        <a:rPr lang="en-GB" sz="1200" dirty="0">
                          <a:effectLst/>
                        </a:rPr>
                        <a:t> porphyry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LOV7E.1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4.56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4.75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4.26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4.67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4.75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4.56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1.61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31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VPA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PA porphyry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61-B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14.98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15.31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15.20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15.16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15.05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15.09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14.87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15.00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1.05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17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LO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Microgranite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µLOC1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0.32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0.27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0.22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0.27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0.22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0.24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0.20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0.22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18.18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37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Lamprophyre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ΘLOC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46.11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46.41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46.35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46.29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46.43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46.25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46.59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46.42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-0.28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77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VNFC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Porphyry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VNFC2AE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5.69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5.74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5.71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0.67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8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VNFC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Microgabbro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VNFC4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350.18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357.73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357.80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355.24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355.43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355.97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355.25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355.55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-0.09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7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Rebordelo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Mafic dyke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ΘBol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50.98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52.18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51.99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51.72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51.77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51.77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51.55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51.70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0.04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1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Rebordelo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Porphyry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πRB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53.79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54.71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54.40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54.46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54.46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53.86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54.26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0.26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4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Vila Real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Dacitic porphyry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VRPD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18.22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18.50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18.54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18.42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18.47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18.58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18.50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18.52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-0.52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67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Vila Real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Dolerite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VRD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19.14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19.14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18.24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18.84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16.45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17.64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18.24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17.44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7.41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49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Vila Real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Microtonalite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VRH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46.84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46.84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46.20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46.62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47.15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47.78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46.20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47.05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-0.90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Vila Real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Granite porphyry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VRK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41.34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38.93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40.33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41.04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40.84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-1.25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27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Penafiel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Dolerite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DP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27.21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28.02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27.21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27.48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26.67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26.67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27.21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26.85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2.29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5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Alijó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Metamorphic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ALR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31.10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30.81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29.94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30.62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30.52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30.23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29.65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30.14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1.58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01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Alijó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Serpentinite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ALU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1041.52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1044.37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1039.82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1041.90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1034.98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1031.00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1038.40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1034.79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0.68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75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TM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Dolerite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TMF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24.66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24.08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23.80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24.66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24.66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24.37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15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TM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Serpentinite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TMV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2302.34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2303.84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2313.44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2306.54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2295.74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2299.04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2293.94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2296.24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0.45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89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Labruge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Lamprophyre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LABN2E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13.29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13.49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12.67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13.15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12.47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12.47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12.67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12.54</a:t>
                      </a:r>
                      <a:endParaRPr lang="pt-P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4.66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87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CQ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Granite porphyry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CQ2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32.07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32.37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31.47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31.97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31.47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32.07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32.37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31.97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0.00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91881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7FE4323-8389-4D3D-952E-A7AD930C0A65}"/>
              </a:ext>
            </a:extLst>
          </p:cNvPr>
          <p:cNvSpPr txBox="1"/>
          <p:nvPr/>
        </p:nvSpPr>
        <p:spPr>
          <a:xfrm>
            <a:off x="838200" y="927228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Table I </a:t>
            </a:r>
            <a:r>
              <a:rPr lang="en-GB" sz="1400" dirty="0"/>
              <a:t>– Frequency-dependence of susceptibility of the studied samples. Legend: PA – </a:t>
            </a:r>
            <a:r>
              <a:rPr lang="en-GB" sz="1400" dirty="0" err="1"/>
              <a:t>Póvoa</a:t>
            </a:r>
            <a:r>
              <a:rPr lang="en-GB" sz="1400" dirty="0"/>
              <a:t> de </a:t>
            </a:r>
            <a:r>
              <a:rPr lang="en-GB" sz="1400" dirty="0" err="1"/>
              <a:t>Agrações</a:t>
            </a:r>
            <a:r>
              <a:rPr lang="en-GB" sz="1400" dirty="0"/>
              <a:t>; </a:t>
            </a:r>
            <a:r>
              <a:rPr lang="en-GB" sz="1400" i="1" dirty="0"/>
              <a:t>K</a:t>
            </a:r>
            <a:r>
              <a:rPr lang="en-GB" sz="1400" baseline="-25000" dirty="0"/>
              <a:t>LF</a:t>
            </a:r>
            <a:r>
              <a:rPr lang="en-GB" sz="1400" dirty="0"/>
              <a:t> – magnetic susceptibility at low frequency; </a:t>
            </a:r>
            <a:r>
              <a:rPr lang="en-GB" sz="1400" i="1" dirty="0"/>
              <a:t>K</a:t>
            </a:r>
            <a:r>
              <a:rPr lang="en-GB" sz="1400" baseline="-25000" dirty="0"/>
              <a:t>HF</a:t>
            </a:r>
            <a:r>
              <a:rPr lang="en-GB" sz="1400" dirty="0"/>
              <a:t> – magnetic susceptibility at high frequency; M1, M2, M3 – first, second, and third measurements,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89186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25F006-DA06-4AC4-9547-B9B6790CD78B}"/>
              </a:ext>
            </a:extLst>
          </p:cNvPr>
          <p:cNvSpPr txBox="1"/>
          <p:nvPr/>
        </p:nvSpPr>
        <p:spPr>
          <a:xfrm>
            <a:off x="0" y="98781"/>
            <a:ext cx="12191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/>
              <a:t>Vector AMS parameters (CQ porphyries)</a:t>
            </a:r>
            <a:r>
              <a:rPr lang="en-GB" sz="2600" b="1" dirty="0"/>
              <a:t>:</a:t>
            </a:r>
          </a:p>
          <a:p>
            <a:pPr algn="ctr"/>
            <a:r>
              <a:rPr lang="en-GB" sz="2600" dirty="0"/>
              <a:t> - N44 to 49°E trending dykes;</a:t>
            </a:r>
          </a:p>
          <a:p>
            <a:pPr algn="ctr"/>
            <a:r>
              <a:rPr lang="en-US" sz="2600" dirty="0"/>
              <a:t> - </a:t>
            </a:r>
            <a:r>
              <a:rPr lang="en-GB" sz="2600" dirty="0"/>
              <a:t>Average </a:t>
            </a:r>
            <a:r>
              <a:rPr lang="en-GB" sz="2600" i="1" dirty="0"/>
              <a:t>magnetic lineation</a:t>
            </a:r>
            <a:r>
              <a:rPr lang="en-GB" sz="2600" dirty="0"/>
              <a:t>: 66°/N34°E and 78°/N208°E;</a:t>
            </a:r>
          </a:p>
          <a:p>
            <a:pPr algn="ctr"/>
            <a:r>
              <a:rPr lang="en-US" sz="2600" dirty="0"/>
              <a:t> - Average magnetic foliation</a:t>
            </a:r>
            <a:r>
              <a:rPr lang="en-GB" sz="2600" dirty="0"/>
              <a:t>: N288°E-67°NE and N86°E-80°SE;</a:t>
            </a:r>
          </a:p>
          <a:p>
            <a:pPr algn="ctr"/>
            <a:r>
              <a:rPr lang="en-US" sz="2600" dirty="0"/>
              <a:t> - </a:t>
            </a:r>
            <a:r>
              <a:rPr lang="en-GB" sz="2600" b="1" dirty="0"/>
              <a:t>Intermediate magnetic fabric between types I and II</a:t>
            </a:r>
            <a:r>
              <a:rPr lang="en-GB" sz="26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A94014-10FA-47C4-8BD0-15896DB52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6" r="17014"/>
          <a:stretch/>
        </p:blipFill>
        <p:spPr>
          <a:xfrm>
            <a:off x="139411" y="2269797"/>
            <a:ext cx="4589913" cy="39885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19C24A-F2F4-41B6-986E-490A5068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3133" r="3158" b="2089"/>
          <a:stretch/>
        </p:blipFill>
        <p:spPr>
          <a:xfrm>
            <a:off x="4772947" y="2269798"/>
            <a:ext cx="7381693" cy="3988592"/>
          </a:xfrm>
          <a:prstGeom prst="rect">
            <a:avLst/>
          </a:prstGeom>
        </p:spPr>
      </p:pic>
      <p:sp>
        <p:nvSpPr>
          <p:cNvPr id="8" name="Caixa de Texto 2">
            <a:extLst>
              <a:ext uri="{FF2B5EF4-FFF2-40B4-BE49-F238E27FC236}">
                <a16:creationId xmlns:a16="http://schemas.microsoft.com/office/drawing/2014/main" id="{A9636F1D-DF61-4484-8C4D-84D3F58E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876" y="2847566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 de Texto 2">
            <a:extLst>
              <a:ext uri="{FF2B5EF4-FFF2-40B4-BE49-F238E27FC236}">
                <a16:creationId xmlns:a16="http://schemas.microsoft.com/office/drawing/2014/main" id="{659CA05A-2BA4-489B-B72B-C6961F9C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011" y="3358890"/>
            <a:ext cx="39370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 de Texto 2">
            <a:extLst>
              <a:ext uri="{FF2B5EF4-FFF2-40B4-BE49-F238E27FC236}">
                <a16:creationId xmlns:a16="http://schemas.microsoft.com/office/drawing/2014/main" id="{9D7BD1F7-B905-426C-9BED-68C82100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658" y="3291968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 de Texto 2">
            <a:extLst>
              <a:ext uri="{FF2B5EF4-FFF2-40B4-BE49-F238E27FC236}">
                <a16:creationId xmlns:a16="http://schemas.microsoft.com/office/drawing/2014/main" id="{072A01A9-2F41-4DBF-A3FE-C26875BA0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215" y="2875454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94D6DCF1-5150-4539-A9C3-8BE7F034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920" y="3185680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2">
            <a:extLst>
              <a:ext uri="{FF2B5EF4-FFF2-40B4-BE49-F238E27FC236}">
                <a16:creationId xmlns:a16="http://schemas.microsoft.com/office/drawing/2014/main" id="{C39D6F41-7A08-47C1-99CD-4FEA5D21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630" y="2767117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 de Texto 2">
            <a:extLst>
              <a:ext uri="{FF2B5EF4-FFF2-40B4-BE49-F238E27FC236}">
                <a16:creationId xmlns:a16="http://schemas.microsoft.com/office/drawing/2014/main" id="{2605CEB3-9FC6-4DB5-BB24-AA99E9C8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618" y="3436603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3°</a:t>
            </a:r>
            <a:endParaRPr lang="pt-PT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 de Texto 2">
            <a:extLst>
              <a:ext uri="{FF2B5EF4-FFF2-40B4-BE49-F238E27FC236}">
                <a16:creationId xmlns:a16="http://schemas.microsoft.com/office/drawing/2014/main" id="{2871F9AF-92B2-4D92-BAD2-9D16B89A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442" y="3074359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 de Texto 2">
            <a:extLst>
              <a:ext uri="{FF2B5EF4-FFF2-40B4-BE49-F238E27FC236}">
                <a16:creationId xmlns:a16="http://schemas.microsoft.com/office/drawing/2014/main" id="{19C30B60-56CE-4D12-A3FF-6738D9C6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7980" y="2708172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 de Texto 2">
            <a:extLst>
              <a:ext uri="{FF2B5EF4-FFF2-40B4-BE49-F238E27FC236}">
                <a16:creationId xmlns:a16="http://schemas.microsoft.com/office/drawing/2014/main" id="{4FAD118E-6719-436B-91E5-5A028A6B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2564" y="3430464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 de Texto 2">
            <a:extLst>
              <a:ext uri="{FF2B5EF4-FFF2-40B4-BE49-F238E27FC236}">
                <a16:creationId xmlns:a16="http://schemas.microsoft.com/office/drawing/2014/main" id="{2F82FC8C-276C-4654-BFBA-895BB349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558" y="2847848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69°</a:t>
            </a:r>
            <a:endParaRPr lang="pt-PT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 de Texto 2">
            <a:extLst>
              <a:ext uri="{FF2B5EF4-FFF2-40B4-BE49-F238E27FC236}">
                <a16:creationId xmlns:a16="http://schemas.microsoft.com/office/drawing/2014/main" id="{7EAC99FB-2747-4FC5-8CDD-F97B875A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2704" y="3403289"/>
            <a:ext cx="39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37°</a:t>
            </a: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 de Texto 2">
            <a:extLst>
              <a:ext uri="{FF2B5EF4-FFF2-40B4-BE49-F238E27FC236}">
                <a16:creationId xmlns:a16="http://schemas.microsoft.com/office/drawing/2014/main" id="{688CD483-4860-4A24-923E-81D81CC3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27" y="2352952"/>
            <a:ext cx="7140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N215°E</a:t>
            </a:r>
            <a:endParaRPr lang="pt-P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6D9EA4F-D8D9-42CF-A478-5FBDA85C58B1}"/>
              </a:ext>
            </a:extLst>
          </p:cNvPr>
          <p:cNvSpPr txBox="1"/>
          <p:nvPr/>
        </p:nvSpPr>
        <p:spPr>
          <a:xfrm>
            <a:off x="139411" y="6240345"/>
            <a:ext cx="458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Figure 7 </a:t>
            </a:r>
            <a:r>
              <a:rPr lang="en-GB" sz="1400" dirty="0"/>
              <a:t>– Schematic representation of the magnetic lineations and foliations of the </a:t>
            </a:r>
            <a:r>
              <a:rPr lang="en-GB" sz="1400" dirty="0" err="1"/>
              <a:t>Loivos</a:t>
            </a:r>
            <a:r>
              <a:rPr lang="en-GB" sz="1400" dirty="0"/>
              <a:t> porphyry (VPA region).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3DEBC5-5D24-48FD-B059-C0276005A94A}"/>
              </a:ext>
            </a:extLst>
          </p:cNvPr>
          <p:cNvSpPr txBox="1"/>
          <p:nvPr/>
        </p:nvSpPr>
        <p:spPr>
          <a:xfrm>
            <a:off x="4729325" y="6240345"/>
            <a:ext cx="74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Figure 8 </a:t>
            </a:r>
            <a:r>
              <a:rPr lang="en-GB" sz="1400" dirty="0"/>
              <a:t>– Schematic representation of the magnetic lineations and foliations of the </a:t>
            </a:r>
            <a:r>
              <a:rPr lang="en-GB" sz="1400" dirty="0" err="1"/>
              <a:t>Rebordelo</a:t>
            </a:r>
            <a:r>
              <a:rPr lang="en-GB" sz="1400" dirty="0"/>
              <a:t> rhyolitic porphyry. </a:t>
            </a:r>
          </a:p>
        </p:txBody>
      </p:sp>
    </p:spTree>
    <p:extLst>
      <p:ext uri="{BB962C8B-B14F-4D97-AF65-F5344CB8AC3E}">
        <p14:creationId xmlns:p14="http://schemas.microsoft.com/office/powerpoint/2010/main" val="208358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337A6E-EAA8-42DD-AEA7-7ECC6249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83"/>
            <a:ext cx="12192000" cy="628122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Acknowledgements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ângulo 13">
            <a:extLst>
              <a:ext uri="{FF2B5EF4-FFF2-40B4-BE49-F238E27FC236}">
                <a16:creationId xmlns:a16="http://schemas.microsoft.com/office/drawing/2014/main" id="{CAEAE5D8-22EF-4774-A31C-719C0E67BD60}"/>
              </a:ext>
            </a:extLst>
          </p:cNvPr>
          <p:cNvSpPr/>
          <p:nvPr/>
        </p:nvSpPr>
        <p:spPr>
          <a:xfrm>
            <a:off x="0" y="779336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work was supported by the Portuguese Foundation for Science and Technology (FCT), through the project ref. UIDB/UIDP/04683/2020 and ICT (Institute of Earth Sciences). The main author is also financially supported by FCT through an individual PhD grant (reference SFRH/BD/138818/2018).</a:t>
            </a:r>
            <a:endParaRPr kumimoji="0" lang="pt-PT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logotipo portugal 2020">
            <a:extLst>
              <a:ext uri="{FF2B5EF4-FFF2-40B4-BE49-F238E27FC236}">
                <a16:creationId xmlns:a16="http://schemas.microsoft.com/office/drawing/2014/main" id="{E798964D-9BCA-4D2D-BF83-C070A393D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68" y="4826033"/>
            <a:ext cx="2022635" cy="685515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m relacionada">
            <a:extLst>
              <a:ext uri="{FF2B5EF4-FFF2-40B4-BE49-F238E27FC236}">
                <a16:creationId xmlns:a16="http://schemas.microsoft.com/office/drawing/2014/main" id="{40E2848A-487F-4E55-ABA2-020593B98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3066"/>
          <a:stretch/>
        </p:blipFill>
        <p:spPr bwMode="auto">
          <a:xfrm>
            <a:off x="8286512" y="5763095"/>
            <a:ext cx="2981653" cy="875320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56AE4C-CCDA-4400-A153-8396DA32AD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402" r="4678"/>
          <a:stretch/>
        </p:blipFill>
        <p:spPr>
          <a:xfrm>
            <a:off x="4299521" y="4727348"/>
            <a:ext cx="3769850" cy="784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BDE969-7F55-424D-ACB9-31FF19B42A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1111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" y="4575476"/>
            <a:ext cx="3769850" cy="10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25A9AD-86D3-4AC1-8DEC-0DEE69B701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57" y="5763095"/>
            <a:ext cx="2243477" cy="906216"/>
          </a:xfrm>
          <a:prstGeom prst="rect">
            <a:avLst/>
          </a:prstGeom>
        </p:spPr>
      </p:pic>
      <p:pic>
        <p:nvPicPr>
          <p:cNvPr id="11" name="Picture 10" descr="Resultado de imagem para logo sem fundo marca POCH">
            <a:extLst>
              <a:ext uri="{FF2B5EF4-FFF2-40B4-BE49-F238E27FC236}">
                <a16:creationId xmlns:a16="http://schemas.microsoft.com/office/drawing/2014/main" id="{C50E4214-1707-4F1F-9F3D-911797A3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3" b="97799" l="0" r="100000">
                        <a14:foregroundMark x1="3853" y1="60692" x2="3853" y2="60692"/>
                        <a14:foregroundMark x1="17798" y1="51887" x2="17798" y2="51887"/>
                        <a14:foregroundMark x1="31193" y1="47484" x2="31193" y2="47484"/>
                        <a14:foregroundMark x1="43119" y1="50629" x2="43119" y2="50629"/>
                        <a14:foregroundMark x1="47339" y1="57547" x2="47339" y2="57547"/>
                        <a14:foregroundMark x1="53945" y1="20440" x2="53945" y2="20440"/>
                        <a14:foregroundMark x1="59266" y1="31761" x2="59266" y2="31761"/>
                        <a14:foregroundMark x1="48807" y1="30503" x2="48807" y2="30503"/>
                        <a14:foregroundMark x1="37064" y1="29245" x2="37064" y2="29245"/>
                        <a14:foregroundMark x1="48257" y1="79560" x2="48257" y2="79560"/>
                        <a14:foregroundMark x1="34679" y1="80503" x2="34679" y2="80503"/>
                        <a14:foregroundMark x1="21835" y1="77673" x2="21835" y2="77673"/>
                        <a14:foregroundMark x1="65138" y1="80818" x2="65138" y2="80818"/>
                        <a14:foregroundMark x1="57064" y1="75157" x2="57064" y2="75157"/>
                        <a14:foregroundMark x1="62936" y1="67610" x2="62936" y2="67610"/>
                        <a14:foregroundMark x1="64220" y1="53145" x2="64220" y2="53145"/>
                        <a14:foregroundMark x1="74679" y1="70755" x2="74679" y2="70755"/>
                        <a14:foregroundMark x1="84587" y1="80818" x2="84587" y2="80818"/>
                        <a14:foregroundMark x1="10642" y1="67610" x2="10642" y2="67610"/>
                        <a14:foregroundMark x1="25138" y1="66981" x2="25138" y2="66981"/>
                        <a14:foregroundMark x1="37615" y1="66667" x2="37615" y2="66667"/>
                        <a14:foregroundMark x1="48257" y1="68239" x2="48257" y2="68239"/>
                        <a14:foregroundMark x1="53211" y1="66981" x2="53211" y2="66981"/>
                        <a14:foregroundMark x1="42936" y1="67610" x2="42936" y2="67610"/>
                        <a14:foregroundMark x1="6422" y1="66667" x2="6422" y2="66667"/>
                        <a14:foregroundMark x1="15229" y1="66352" x2="15229" y2="66352"/>
                        <a14:foregroundMark x1="20367" y1="68239" x2="20367" y2="68239"/>
                        <a14:foregroundMark x1="30459" y1="66352" x2="30459" y2="66352"/>
                        <a14:foregroundMark x1="32844" y1="65723" x2="32844" y2="65723"/>
                        <a14:foregroundMark x1="27523" y1="66981" x2="27523" y2="66981"/>
                        <a14:foregroundMark x1="24587" y1="67925" x2="24587" y2="67925"/>
                        <a14:foregroundMark x1="21468" y1="66981" x2="21468" y2="66981"/>
                        <a14:foregroundMark x1="18165" y1="66667" x2="18165" y2="66667"/>
                        <a14:foregroundMark x1="14128" y1="66352" x2="14128" y2="66352"/>
                        <a14:foregroundMark x1="9174" y1="66352" x2="9174" y2="66352"/>
                        <a14:foregroundMark x1="6972" y1="66667" x2="6972" y2="66667"/>
                        <a14:foregroundMark x1="33578" y1="66981" x2="33578" y2="66981"/>
                        <a14:foregroundMark x1="36514" y1="66667" x2="37248" y2="66667"/>
                        <a14:foregroundMark x1="41468" y1="66352" x2="41468" y2="66352"/>
                        <a14:foregroundMark x1="54862" y1="66981" x2="54862" y2="66981"/>
                        <a14:foregroundMark x1="51009" y1="67296" x2="51009" y2="67296"/>
                        <a14:foregroundMark x1="45688" y1="66667" x2="45688" y2="66667"/>
                        <a14:foregroundMark x1="39450" y1="66981" x2="39450" y2="66981"/>
                        <a14:foregroundMark x1="22385" y1="66667" x2="22385" y2="66667"/>
                        <a14:foregroundMark x1="35046" y1="65409" x2="35046" y2="65409"/>
                        <a14:foregroundMark x1="31927" y1="66981" x2="31927" y2="66981"/>
                        <a14:foregroundMark x1="32844" y1="68553" x2="32844" y2="68553"/>
                        <a14:foregroundMark x1="29541" y1="66667" x2="29541" y2="66667"/>
                        <a14:foregroundMark x1="7890" y1="67610" x2="7890" y2="67610"/>
                        <a14:backgroundMark x1="34128" y1="66981" x2="34128" y2="66981"/>
                        <a14:backgroundMark x1="33211" y1="66667" x2="3321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99" y="5737795"/>
            <a:ext cx="1554218" cy="9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ângulo 13">
            <a:extLst>
              <a:ext uri="{FF2B5EF4-FFF2-40B4-BE49-F238E27FC236}">
                <a16:creationId xmlns:a16="http://schemas.microsoft.com/office/drawing/2014/main" id="{6BF18927-4DF5-4253-9410-2FE73D48FF9F}"/>
              </a:ext>
            </a:extLst>
          </p:cNvPr>
          <p:cNvSpPr/>
          <p:nvPr/>
        </p:nvSpPr>
        <p:spPr>
          <a:xfrm>
            <a:off x="0" y="2410000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The present study would not have been possible without the help provided by Dr. </a:t>
            </a:r>
            <a:r>
              <a:rPr lang="en-US" sz="2400" i="1" dirty="0" err="1">
                <a:solidFill>
                  <a:prstClr val="black"/>
                </a:solidFill>
                <a:latin typeface="Calibri" panose="020F0502020204030204"/>
              </a:rPr>
              <a:t>Cláudia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 Cruz, Dr. Ana Marta Gonçalves, José Carlos Oliveira, and Duarte Silva, throughout the various field and sampling sessions.</a:t>
            </a:r>
            <a:endParaRPr kumimoji="0" lang="pt-PT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ângulo 13">
            <a:extLst>
              <a:ext uri="{FF2B5EF4-FFF2-40B4-BE49-F238E27FC236}">
                <a16:creationId xmlns:a16="http://schemas.microsoft.com/office/drawing/2014/main" id="{2C08664E-B6DC-4999-93C2-ACCBE800486D}"/>
              </a:ext>
            </a:extLst>
          </p:cNvPr>
          <p:cNvSpPr/>
          <p:nvPr/>
        </p:nvSpPr>
        <p:spPr>
          <a:xfrm>
            <a:off x="0" y="3667086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also acknowledge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 Professor Eric Font (FCTUC and Institute Dom Luiz) whose contributions and support were crucial for all rock magnetism tests.</a:t>
            </a:r>
            <a:endParaRPr kumimoji="0" lang="pt-PT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7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1362</Words>
  <Application>Microsoft Office PowerPoint</Application>
  <PresentationFormat>Ecrã Panorâmico</PresentationFormat>
  <Paragraphs>315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Bahnschrift SemiBold SemiConden</vt:lpstr>
      <vt:lpstr>Calibri</vt:lpstr>
      <vt:lpstr>Calibri Light</vt:lpstr>
      <vt:lpstr>Tema do Office</vt:lpstr>
      <vt:lpstr>Unveiling the magnetic mineralogy and magma flow dynamics within subvolcanic dykes from northern Portugal, Central Iberian Zone </vt:lpstr>
      <vt:lpstr>Apresentação do PowerPoint</vt:lpstr>
      <vt:lpstr>2. Geographic and Geological Setting</vt:lpstr>
      <vt:lpstr>3. Methods</vt:lpstr>
      <vt:lpstr>4. Magnetic Susceptibility and Anisotropy of Magnetic Susceptibility (AMS)</vt:lpstr>
      <vt:lpstr>5. IRM (Isothermal Remanent Magnetization)</vt:lpstr>
      <vt:lpstr>6. Frequency-dependence of the Magnetic Susceptibility (Kfd)</vt:lpstr>
      <vt:lpstr>Apresentação do PowerPoint</vt:lpstr>
      <vt:lpstr>7.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Low-field AMS fabrics and magnetic mineralogy of hypabyssal dykes from northern Portugal </dc:title>
  <dc:creator>António João Teixeira Oliveira</dc:creator>
  <cp:lastModifiedBy>António João Teixeira Oliveira</cp:lastModifiedBy>
  <cp:revision>5</cp:revision>
  <dcterms:created xsi:type="dcterms:W3CDTF">2022-02-08T09:17:46Z</dcterms:created>
  <dcterms:modified xsi:type="dcterms:W3CDTF">2022-05-22T19:26:02Z</dcterms:modified>
</cp:coreProperties>
</file>