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657" r:id="rId5"/>
    <p:sldId id="679" r:id="rId6"/>
    <p:sldId id="680" r:id="rId7"/>
    <p:sldId id="681" r:id="rId8"/>
    <p:sldId id="677" r:id="rId9"/>
    <p:sldId id="672" r:id="rId10"/>
    <p:sldId id="669" r:id="rId11"/>
    <p:sldId id="676" r:id="rId12"/>
    <p:sldId id="684" r:id="rId13"/>
    <p:sldId id="673" r:id="rId14"/>
    <p:sldId id="675" r:id="rId15"/>
    <p:sldId id="683" r:id="rId16"/>
  </p:sldIdLst>
  <p:sldSz cx="9144000" cy="5143500" type="screen16x9"/>
  <p:notesSz cx="9874250" cy="679767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6">
          <p15:clr>
            <a:srgbClr val="A4A3A4"/>
          </p15:clr>
        </p15:guide>
        <p15:guide id="2" pos="4830">
          <p15:clr>
            <a:srgbClr val="A4A3A4"/>
          </p15:clr>
        </p15:guide>
        <p15:guide id="3" pos="21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E5C5B6-E146-4C02-87E7-742C9F3A6511}" v="93" dt="2022-05-23T13:27:28.3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79191" autoAdjust="0"/>
  </p:normalViewPr>
  <p:slideViewPr>
    <p:cSldViewPr snapToGrid="0">
      <p:cViewPr varScale="1">
        <p:scale>
          <a:sx n="170" d="100"/>
          <a:sy n="170" d="100"/>
        </p:scale>
        <p:origin x="1470" y="126"/>
      </p:cViewPr>
      <p:guideLst>
        <p:guide orient="horz" pos="3026"/>
        <p:guide pos="4830"/>
        <p:guide pos="215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Dando" userId="4a989518-586d-4799-b3f1-fc4b84741f44" providerId="ADAL" clId="{8DE5C5B6-E146-4C02-87E7-742C9F3A6511}"/>
    <pc:docChg chg="undo redo custSel addSld delSld modSld sldOrd">
      <pc:chgData name="Ben Dando" userId="4a989518-586d-4799-b3f1-fc4b84741f44" providerId="ADAL" clId="{8DE5C5B6-E146-4C02-87E7-742C9F3A6511}" dt="2022-05-23T13:28:04.430" v="6907" actId="167"/>
      <pc:docMkLst>
        <pc:docMk/>
      </pc:docMkLst>
      <pc:sldChg chg="delSp modSp mod">
        <pc:chgData name="Ben Dando" userId="4a989518-586d-4799-b3f1-fc4b84741f44" providerId="ADAL" clId="{8DE5C5B6-E146-4C02-87E7-742C9F3A6511}" dt="2022-05-21T16:38:12.247" v="3835" actId="478"/>
        <pc:sldMkLst>
          <pc:docMk/>
          <pc:sldMk cId="2641319985" sldId="256"/>
        </pc:sldMkLst>
        <pc:spChg chg="mod">
          <ac:chgData name="Ben Dando" userId="4a989518-586d-4799-b3f1-fc4b84741f44" providerId="ADAL" clId="{8DE5C5B6-E146-4C02-87E7-742C9F3A6511}" dt="2022-05-21T16:25:54.724" v="3818" actId="114"/>
          <ac:spMkLst>
            <pc:docMk/>
            <pc:sldMk cId="2641319985" sldId="256"/>
            <ac:spMk id="3" creationId="{27DDE00D-ED09-4686-A134-C1D97D1BA074}"/>
          </ac:spMkLst>
        </pc:spChg>
        <pc:spChg chg="del">
          <ac:chgData name="Ben Dando" userId="4a989518-586d-4799-b3f1-fc4b84741f44" providerId="ADAL" clId="{8DE5C5B6-E146-4C02-87E7-742C9F3A6511}" dt="2022-05-21T16:38:12.247" v="3835" actId="478"/>
          <ac:spMkLst>
            <pc:docMk/>
            <pc:sldMk cId="2641319985" sldId="256"/>
            <ac:spMk id="6" creationId="{6FC061C8-A5DE-4F68-BD50-19DB2BFDC6B7}"/>
          </ac:spMkLst>
        </pc:spChg>
      </pc:sldChg>
      <pc:sldChg chg="addSp delSp modSp mod modAnim modNotesTx">
        <pc:chgData name="Ben Dando" userId="4a989518-586d-4799-b3f1-fc4b84741f44" providerId="ADAL" clId="{8DE5C5B6-E146-4C02-87E7-742C9F3A6511}" dt="2022-05-23T13:28:04.430" v="6907" actId="167"/>
        <pc:sldMkLst>
          <pc:docMk/>
          <pc:sldMk cId="3999095741" sldId="257"/>
        </pc:sldMkLst>
        <pc:spChg chg="mod">
          <ac:chgData name="Ben Dando" userId="4a989518-586d-4799-b3f1-fc4b84741f44" providerId="ADAL" clId="{8DE5C5B6-E146-4C02-87E7-742C9F3A6511}" dt="2022-05-21T07:34:06.979" v="321" actId="20577"/>
          <ac:spMkLst>
            <pc:docMk/>
            <pc:sldMk cId="3999095741" sldId="257"/>
            <ac:spMk id="4" creationId="{2E9BCC05-C430-4347-8083-52105BFAA716}"/>
          </ac:spMkLst>
        </pc:spChg>
        <pc:spChg chg="mod">
          <ac:chgData name="Ben Dando" userId="4a989518-586d-4799-b3f1-fc4b84741f44" providerId="ADAL" clId="{8DE5C5B6-E146-4C02-87E7-742C9F3A6511}" dt="2022-05-21T16:23:58.937" v="3812" actId="113"/>
          <ac:spMkLst>
            <pc:docMk/>
            <pc:sldMk cId="3999095741" sldId="257"/>
            <ac:spMk id="5" creationId="{E8F06012-7B20-4FCF-B7A4-86B27D83E566}"/>
          </ac:spMkLst>
        </pc:spChg>
        <pc:spChg chg="add del">
          <ac:chgData name="Ben Dando" userId="4a989518-586d-4799-b3f1-fc4b84741f44" providerId="ADAL" clId="{8DE5C5B6-E146-4C02-87E7-742C9F3A6511}" dt="2022-05-21T07:28:43.547" v="207" actId="22"/>
          <ac:spMkLst>
            <pc:docMk/>
            <pc:sldMk cId="3999095741" sldId="257"/>
            <ac:spMk id="7" creationId="{04D85412-18C8-4751-A19F-8ACBBE337914}"/>
          </ac:spMkLst>
        </pc:spChg>
        <pc:spChg chg="add mod">
          <ac:chgData name="Ben Dando" userId="4a989518-586d-4799-b3f1-fc4b84741f44" providerId="ADAL" clId="{8DE5C5B6-E146-4C02-87E7-742C9F3A6511}" dt="2022-05-21T16:26:48.342" v="3830" actId="164"/>
          <ac:spMkLst>
            <pc:docMk/>
            <pc:sldMk cId="3999095741" sldId="257"/>
            <ac:spMk id="13" creationId="{424BBB5C-A67F-4A9A-9C14-4A3A63F5DC61}"/>
          </ac:spMkLst>
        </pc:spChg>
        <pc:grpChg chg="add mod">
          <ac:chgData name="Ben Dando" userId="4a989518-586d-4799-b3f1-fc4b84741f44" providerId="ADAL" clId="{8DE5C5B6-E146-4C02-87E7-742C9F3A6511}" dt="2022-05-21T16:26:48.342" v="3830" actId="164"/>
          <ac:grpSpMkLst>
            <pc:docMk/>
            <pc:sldMk cId="3999095741" sldId="257"/>
            <ac:grpSpMk id="14" creationId="{AB02B5C7-6FF1-4F54-853F-A65A0AF328C0}"/>
          </ac:grpSpMkLst>
        </pc:grpChg>
        <pc:picChg chg="add mod ord modCrop">
          <ac:chgData name="Ben Dando" userId="4a989518-586d-4799-b3f1-fc4b84741f44" providerId="ADAL" clId="{8DE5C5B6-E146-4C02-87E7-742C9F3A6511}" dt="2022-05-23T13:28:04.430" v="6907" actId="167"/>
          <ac:picMkLst>
            <pc:docMk/>
            <pc:sldMk cId="3999095741" sldId="257"/>
            <ac:picMk id="3" creationId="{F118ED85-5B44-4044-AF34-280CA75399A8}"/>
          </ac:picMkLst>
        </pc:picChg>
        <pc:picChg chg="add del mod">
          <ac:chgData name="Ben Dando" userId="4a989518-586d-4799-b3f1-fc4b84741f44" providerId="ADAL" clId="{8DE5C5B6-E146-4C02-87E7-742C9F3A6511}" dt="2022-05-21T07:31:29.886" v="241" actId="478"/>
          <ac:picMkLst>
            <pc:docMk/>
            <pc:sldMk cId="3999095741" sldId="257"/>
            <ac:picMk id="9" creationId="{B646D4F1-8C8B-4C52-8959-CC7C4CFDB6C7}"/>
          </ac:picMkLst>
        </pc:picChg>
        <pc:picChg chg="add mod ord">
          <ac:chgData name="Ben Dando" userId="4a989518-586d-4799-b3f1-fc4b84741f44" providerId="ADAL" clId="{8DE5C5B6-E146-4C02-87E7-742C9F3A6511}" dt="2022-05-21T16:26:48.342" v="3830" actId="164"/>
          <ac:picMkLst>
            <pc:docMk/>
            <pc:sldMk cId="3999095741" sldId="257"/>
            <ac:picMk id="10" creationId="{3AACA888-188A-47F9-B4DD-0C18E38BC78C}"/>
          </ac:picMkLst>
        </pc:picChg>
        <pc:picChg chg="add del mod ord modCrop">
          <ac:chgData name="Ben Dando" userId="4a989518-586d-4799-b3f1-fc4b84741f44" providerId="ADAL" clId="{8DE5C5B6-E146-4C02-87E7-742C9F3A6511}" dt="2022-05-23T13:27:58.758" v="6905" actId="478"/>
          <ac:picMkLst>
            <pc:docMk/>
            <pc:sldMk cId="3999095741" sldId="257"/>
            <ac:picMk id="12" creationId="{AA07D9E1-816D-42DE-970B-BE3A1AF21DA7}"/>
          </ac:picMkLst>
        </pc:picChg>
      </pc:sldChg>
      <pc:sldChg chg="addSp delSp modSp new mod modNotesTx">
        <pc:chgData name="Ben Dando" userId="4a989518-586d-4799-b3f1-fc4b84741f44" providerId="ADAL" clId="{8DE5C5B6-E146-4C02-87E7-742C9F3A6511}" dt="2022-05-21T08:19:46.701" v="1010" actId="20577"/>
        <pc:sldMkLst>
          <pc:docMk/>
          <pc:sldMk cId="1129257842" sldId="258"/>
        </pc:sldMkLst>
        <pc:spChg chg="mod">
          <ac:chgData name="Ben Dando" userId="4a989518-586d-4799-b3f1-fc4b84741f44" providerId="ADAL" clId="{8DE5C5B6-E146-4C02-87E7-742C9F3A6511}" dt="2022-05-21T07:39:32.859" v="626" actId="1076"/>
          <ac:spMkLst>
            <pc:docMk/>
            <pc:sldMk cId="1129257842" sldId="258"/>
            <ac:spMk id="2" creationId="{AB07AA6A-C930-4FF4-91A4-0D9F9EA4C8C5}"/>
          </ac:spMkLst>
        </pc:spChg>
        <pc:spChg chg="del">
          <ac:chgData name="Ben Dando" userId="4a989518-586d-4799-b3f1-fc4b84741f44" providerId="ADAL" clId="{8DE5C5B6-E146-4C02-87E7-742C9F3A6511}" dt="2022-05-21T07:39:22.105" v="625" actId="478"/>
          <ac:spMkLst>
            <pc:docMk/>
            <pc:sldMk cId="1129257842" sldId="258"/>
            <ac:spMk id="3" creationId="{C3FCAF2F-75E9-4538-944F-23E80D459560}"/>
          </ac:spMkLst>
        </pc:spChg>
        <pc:spChg chg="add mod">
          <ac:chgData name="Ben Dando" userId="4a989518-586d-4799-b3f1-fc4b84741f44" providerId="ADAL" clId="{8DE5C5B6-E146-4C02-87E7-742C9F3A6511}" dt="2022-05-21T07:39:36.898" v="627" actId="404"/>
          <ac:spMkLst>
            <pc:docMk/>
            <pc:sldMk cId="1129257842" sldId="258"/>
            <ac:spMk id="5" creationId="{A23C1FEF-C2D1-4E73-851D-427DFA1B517B}"/>
          </ac:spMkLst>
        </pc:spChg>
        <pc:spChg chg="mod">
          <ac:chgData name="Ben Dando" userId="4a989518-586d-4799-b3f1-fc4b84741f44" providerId="ADAL" clId="{8DE5C5B6-E146-4C02-87E7-742C9F3A6511}" dt="2022-05-21T07:39:13.071" v="624"/>
          <ac:spMkLst>
            <pc:docMk/>
            <pc:sldMk cId="1129257842" sldId="258"/>
            <ac:spMk id="8" creationId="{F91610EB-3973-42E9-843D-BF434376DE3C}"/>
          </ac:spMkLst>
        </pc:spChg>
        <pc:spChg chg="mod">
          <ac:chgData name="Ben Dando" userId="4a989518-586d-4799-b3f1-fc4b84741f44" providerId="ADAL" clId="{8DE5C5B6-E146-4C02-87E7-742C9F3A6511}" dt="2022-05-21T07:39:13.071" v="624"/>
          <ac:spMkLst>
            <pc:docMk/>
            <pc:sldMk cId="1129257842" sldId="258"/>
            <ac:spMk id="9" creationId="{920DD078-D3D1-4F38-BAE4-84232051DF82}"/>
          </ac:spMkLst>
        </pc:spChg>
        <pc:spChg chg="mod">
          <ac:chgData name="Ben Dando" userId="4a989518-586d-4799-b3f1-fc4b84741f44" providerId="ADAL" clId="{8DE5C5B6-E146-4C02-87E7-742C9F3A6511}" dt="2022-05-21T07:39:13.071" v="624"/>
          <ac:spMkLst>
            <pc:docMk/>
            <pc:sldMk cId="1129257842" sldId="258"/>
            <ac:spMk id="12" creationId="{65077201-F265-4A46-87B5-3A2ED509D81E}"/>
          </ac:spMkLst>
        </pc:spChg>
        <pc:spChg chg="mod">
          <ac:chgData name="Ben Dando" userId="4a989518-586d-4799-b3f1-fc4b84741f44" providerId="ADAL" clId="{8DE5C5B6-E146-4C02-87E7-742C9F3A6511}" dt="2022-05-21T07:39:13.071" v="624"/>
          <ac:spMkLst>
            <pc:docMk/>
            <pc:sldMk cId="1129257842" sldId="258"/>
            <ac:spMk id="15" creationId="{4936CA52-8674-44B4-B390-B87818C16A19}"/>
          </ac:spMkLst>
        </pc:spChg>
        <pc:spChg chg="add mod">
          <ac:chgData name="Ben Dando" userId="4a989518-586d-4799-b3f1-fc4b84741f44" providerId="ADAL" clId="{8DE5C5B6-E146-4C02-87E7-742C9F3A6511}" dt="2022-05-21T07:39:13.071" v="624"/>
          <ac:spMkLst>
            <pc:docMk/>
            <pc:sldMk cId="1129257842" sldId="258"/>
            <ac:spMk id="16" creationId="{2221163A-F665-4EE3-9DC3-6B6D860A78BF}"/>
          </ac:spMkLst>
        </pc:spChg>
        <pc:grpChg chg="add mod">
          <ac:chgData name="Ben Dando" userId="4a989518-586d-4799-b3f1-fc4b84741f44" providerId="ADAL" clId="{8DE5C5B6-E146-4C02-87E7-742C9F3A6511}" dt="2022-05-21T07:39:13.071" v="624"/>
          <ac:grpSpMkLst>
            <pc:docMk/>
            <pc:sldMk cId="1129257842" sldId="258"/>
            <ac:grpSpMk id="6" creationId="{A860EB78-2895-4A6E-BA5C-DC87695FBAE1}"/>
          </ac:grpSpMkLst>
        </pc:grpChg>
        <pc:grpChg chg="add mod">
          <ac:chgData name="Ben Dando" userId="4a989518-586d-4799-b3f1-fc4b84741f44" providerId="ADAL" clId="{8DE5C5B6-E146-4C02-87E7-742C9F3A6511}" dt="2022-05-21T07:39:13.071" v="624"/>
          <ac:grpSpMkLst>
            <pc:docMk/>
            <pc:sldMk cId="1129257842" sldId="258"/>
            <ac:grpSpMk id="10" creationId="{A00E044A-59FF-4809-93F4-B61CE284F3A0}"/>
          </ac:grpSpMkLst>
        </pc:grpChg>
        <pc:grpChg chg="add mod">
          <ac:chgData name="Ben Dando" userId="4a989518-586d-4799-b3f1-fc4b84741f44" providerId="ADAL" clId="{8DE5C5B6-E146-4C02-87E7-742C9F3A6511}" dt="2022-05-21T07:39:13.071" v="624"/>
          <ac:grpSpMkLst>
            <pc:docMk/>
            <pc:sldMk cId="1129257842" sldId="258"/>
            <ac:grpSpMk id="13" creationId="{23A555B7-8E33-41E5-9735-ECC3CEEA5B6E}"/>
          </ac:grpSpMkLst>
        </pc:grpChg>
        <pc:picChg chg="add del mod">
          <ac:chgData name="Ben Dando" userId="4a989518-586d-4799-b3f1-fc4b84741f44" providerId="ADAL" clId="{8DE5C5B6-E146-4C02-87E7-742C9F3A6511}" dt="2022-05-21T07:38:34.832" v="622"/>
          <ac:picMkLst>
            <pc:docMk/>
            <pc:sldMk cId="1129257842" sldId="258"/>
            <ac:picMk id="4" creationId="{BB9ED419-B918-46A1-8CEE-DEFD4BB4AC47}"/>
          </ac:picMkLst>
        </pc:picChg>
        <pc:picChg chg="mod">
          <ac:chgData name="Ben Dando" userId="4a989518-586d-4799-b3f1-fc4b84741f44" providerId="ADAL" clId="{8DE5C5B6-E146-4C02-87E7-742C9F3A6511}" dt="2022-05-21T07:39:13.071" v="624"/>
          <ac:picMkLst>
            <pc:docMk/>
            <pc:sldMk cId="1129257842" sldId="258"/>
            <ac:picMk id="7" creationId="{0A5BA4A9-8F6E-4EDE-9F4B-006D8079040E}"/>
          </ac:picMkLst>
        </pc:picChg>
        <pc:picChg chg="mod">
          <ac:chgData name="Ben Dando" userId="4a989518-586d-4799-b3f1-fc4b84741f44" providerId="ADAL" clId="{8DE5C5B6-E146-4C02-87E7-742C9F3A6511}" dt="2022-05-21T07:39:13.071" v="624"/>
          <ac:picMkLst>
            <pc:docMk/>
            <pc:sldMk cId="1129257842" sldId="258"/>
            <ac:picMk id="11" creationId="{DF3450DF-7822-4232-AF43-14EF9D761FD6}"/>
          </ac:picMkLst>
        </pc:picChg>
        <pc:picChg chg="mod">
          <ac:chgData name="Ben Dando" userId="4a989518-586d-4799-b3f1-fc4b84741f44" providerId="ADAL" clId="{8DE5C5B6-E146-4C02-87E7-742C9F3A6511}" dt="2022-05-21T07:39:13.071" v="624"/>
          <ac:picMkLst>
            <pc:docMk/>
            <pc:sldMk cId="1129257842" sldId="258"/>
            <ac:picMk id="14" creationId="{237C6FEB-EF1D-4E0C-8CBA-8696F425B150}"/>
          </ac:picMkLst>
        </pc:picChg>
      </pc:sldChg>
      <pc:sldChg chg="modSp add mod">
        <pc:chgData name="Ben Dando" userId="4a989518-586d-4799-b3f1-fc4b84741f44" providerId="ADAL" clId="{8DE5C5B6-E146-4C02-87E7-742C9F3A6511}" dt="2022-05-21T09:16:45.836" v="1131" actId="20577"/>
        <pc:sldMkLst>
          <pc:docMk/>
          <pc:sldMk cId="2305069094" sldId="657"/>
        </pc:sldMkLst>
        <pc:spChg chg="mod">
          <ac:chgData name="Ben Dando" userId="4a989518-586d-4799-b3f1-fc4b84741f44" providerId="ADAL" clId="{8DE5C5B6-E146-4C02-87E7-742C9F3A6511}" dt="2022-05-21T08:37:07.946" v="1043" actId="20577"/>
          <ac:spMkLst>
            <pc:docMk/>
            <pc:sldMk cId="2305069094" sldId="657"/>
            <ac:spMk id="5" creationId="{0CA0F339-87D2-4457-9792-F33272574FCA}"/>
          </ac:spMkLst>
        </pc:spChg>
        <pc:spChg chg="mod">
          <ac:chgData name="Ben Dando" userId="4a989518-586d-4799-b3f1-fc4b84741f44" providerId="ADAL" clId="{8DE5C5B6-E146-4C02-87E7-742C9F3A6511}" dt="2022-05-21T09:16:45.836" v="1131" actId="20577"/>
          <ac:spMkLst>
            <pc:docMk/>
            <pc:sldMk cId="2305069094" sldId="657"/>
            <ac:spMk id="6" creationId="{E99A538B-FC78-4201-AE33-5DA7579412E2}"/>
          </ac:spMkLst>
        </pc:spChg>
      </pc:sldChg>
      <pc:sldChg chg="modSp add mod">
        <pc:chgData name="Ben Dando" userId="4a989518-586d-4799-b3f1-fc4b84741f44" providerId="ADAL" clId="{8DE5C5B6-E146-4C02-87E7-742C9F3A6511}" dt="2022-05-22T11:53:18.381" v="4041" actId="20577"/>
        <pc:sldMkLst>
          <pc:docMk/>
          <pc:sldMk cId="2324468641" sldId="669"/>
        </pc:sldMkLst>
        <pc:spChg chg="mod">
          <ac:chgData name="Ben Dando" userId="4a989518-586d-4799-b3f1-fc4b84741f44" providerId="ADAL" clId="{8DE5C5B6-E146-4C02-87E7-742C9F3A6511}" dt="2022-05-22T11:53:18.381" v="4041" actId="20577"/>
          <ac:spMkLst>
            <pc:docMk/>
            <pc:sldMk cId="2324468641" sldId="669"/>
            <ac:spMk id="2" creationId="{85B8CB2C-A60E-42BC-8778-7B1CE8DCCDB6}"/>
          </ac:spMkLst>
        </pc:spChg>
      </pc:sldChg>
      <pc:sldChg chg="addSp delSp modSp add mod modAnim modNotesTx">
        <pc:chgData name="Ben Dando" userId="4a989518-586d-4799-b3f1-fc4b84741f44" providerId="ADAL" clId="{8DE5C5B6-E146-4C02-87E7-742C9F3A6511}" dt="2022-05-22T20:30:49.441" v="6890" actId="20577"/>
        <pc:sldMkLst>
          <pc:docMk/>
          <pc:sldMk cId="3241754399" sldId="672"/>
        </pc:sldMkLst>
        <pc:spChg chg="add mod">
          <ac:chgData name="Ben Dando" userId="4a989518-586d-4799-b3f1-fc4b84741f44" providerId="ADAL" clId="{8DE5C5B6-E146-4C02-87E7-742C9F3A6511}" dt="2022-05-22T11:55:24.132" v="4121" actId="1038"/>
          <ac:spMkLst>
            <pc:docMk/>
            <pc:sldMk cId="3241754399" sldId="672"/>
            <ac:spMk id="2" creationId="{08C6ADC4-A7B2-433B-93D4-7D1506F3B39A}"/>
          </ac:spMkLst>
        </pc:spChg>
        <pc:spChg chg="mod">
          <ac:chgData name="Ben Dando" userId="4a989518-586d-4799-b3f1-fc4b84741f44" providerId="ADAL" clId="{8DE5C5B6-E146-4C02-87E7-742C9F3A6511}" dt="2022-05-21T09:25:10.551" v="1150" actId="20577"/>
          <ac:spMkLst>
            <pc:docMk/>
            <pc:sldMk cId="3241754399" sldId="672"/>
            <ac:spMk id="4" creationId="{BDB8108A-4DE7-4E66-B8E8-30CDC992E379}"/>
          </ac:spMkLst>
        </pc:spChg>
        <pc:spChg chg="add mod">
          <ac:chgData name="Ben Dando" userId="4a989518-586d-4799-b3f1-fc4b84741f44" providerId="ADAL" clId="{8DE5C5B6-E146-4C02-87E7-742C9F3A6511}" dt="2022-05-21T12:12:30.247" v="2837" actId="14100"/>
          <ac:spMkLst>
            <pc:docMk/>
            <pc:sldMk cId="3241754399" sldId="672"/>
            <ac:spMk id="5" creationId="{154D1881-3002-47D5-A0C1-AE092D3865E3}"/>
          </ac:spMkLst>
        </pc:spChg>
        <pc:spChg chg="mod">
          <ac:chgData name="Ben Dando" userId="4a989518-586d-4799-b3f1-fc4b84741f44" providerId="ADAL" clId="{8DE5C5B6-E146-4C02-87E7-742C9F3A6511}" dt="2022-05-21T09:25:30.986" v="1151" actId="14100"/>
          <ac:spMkLst>
            <pc:docMk/>
            <pc:sldMk cId="3241754399" sldId="672"/>
            <ac:spMk id="12" creationId="{5F0CB3B9-B429-4310-AE3E-B1A8B83E6576}"/>
          </ac:spMkLst>
        </pc:spChg>
        <pc:spChg chg="add mod">
          <ac:chgData name="Ben Dando" userId="4a989518-586d-4799-b3f1-fc4b84741f44" providerId="ADAL" clId="{8DE5C5B6-E146-4C02-87E7-742C9F3A6511}" dt="2022-05-22T11:55:24.132" v="4121" actId="1038"/>
          <ac:spMkLst>
            <pc:docMk/>
            <pc:sldMk cId="3241754399" sldId="672"/>
            <ac:spMk id="24" creationId="{440F9B4E-1A5E-4ABC-91A9-EC818BD1164A}"/>
          </ac:spMkLst>
        </pc:spChg>
        <pc:spChg chg="add mod">
          <ac:chgData name="Ben Dando" userId="4a989518-586d-4799-b3f1-fc4b84741f44" providerId="ADAL" clId="{8DE5C5B6-E146-4C02-87E7-742C9F3A6511}" dt="2022-05-21T09:45:16.663" v="1403" actId="404"/>
          <ac:spMkLst>
            <pc:docMk/>
            <pc:sldMk cId="3241754399" sldId="672"/>
            <ac:spMk id="26" creationId="{6E7288F6-2418-4B75-9658-9C5B37435BE1}"/>
          </ac:spMkLst>
        </pc:spChg>
        <pc:spChg chg="add mod">
          <ac:chgData name="Ben Dando" userId="4a989518-586d-4799-b3f1-fc4b84741f44" providerId="ADAL" clId="{8DE5C5B6-E146-4C02-87E7-742C9F3A6511}" dt="2022-05-21T09:45:23.184" v="1405" actId="404"/>
          <ac:spMkLst>
            <pc:docMk/>
            <pc:sldMk cId="3241754399" sldId="672"/>
            <ac:spMk id="28" creationId="{DCBA1D85-68CA-46E1-A137-4399BBAC206D}"/>
          </ac:spMkLst>
        </pc:spChg>
        <pc:spChg chg="del mod">
          <ac:chgData name="Ben Dando" userId="4a989518-586d-4799-b3f1-fc4b84741f44" providerId="ADAL" clId="{8DE5C5B6-E146-4C02-87E7-742C9F3A6511}" dt="2022-05-21T09:32:41.007" v="1339" actId="478"/>
          <ac:spMkLst>
            <pc:docMk/>
            <pc:sldMk cId="3241754399" sldId="672"/>
            <ac:spMk id="30" creationId="{88C52717-6066-4837-9EF2-A769C307502A}"/>
          </ac:spMkLst>
        </pc:spChg>
        <pc:spChg chg="add mod">
          <ac:chgData name="Ben Dando" userId="4a989518-586d-4799-b3f1-fc4b84741f44" providerId="ADAL" clId="{8DE5C5B6-E146-4C02-87E7-742C9F3A6511}" dt="2022-05-21T12:11:56.016" v="2833" actId="1076"/>
          <ac:spMkLst>
            <pc:docMk/>
            <pc:sldMk cId="3241754399" sldId="672"/>
            <ac:spMk id="31" creationId="{584E87B7-279A-4E9C-A800-0F3A1437CDAE}"/>
          </ac:spMkLst>
        </pc:spChg>
        <pc:spChg chg="del mod">
          <ac:chgData name="Ben Dando" userId="4a989518-586d-4799-b3f1-fc4b84741f44" providerId="ADAL" clId="{8DE5C5B6-E146-4C02-87E7-742C9F3A6511}" dt="2022-05-21T09:32:58.600" v="1342" actId="478"/>
          <ac:spMkLst>
            <pc:docMk/>
            <pc:sldMk cId="3241754399" sldId="672"/>
            <ac:spMk id="33" creationId="{3C1DFC6A-BD31-494E-A449-37CDC6F52303}"/>
          </ac:spMkLst>
        </pc:spChg>
        <pc:spChg chg="add mod">
          <ac:chgData name="Ben Dando" userId="4a989518-586d-4799-b3f1-fc4b84741f44" providerId="ADAL" clId="{8DE5C5B6-E146-4C02-87E7-742C9F3A6511}" dt="2022-05-21T12:12:06.595" v="2834" actId="1076"/>
          <ac:spMkLst>
            <pc:docMk/>
            <pc:sldMk cId="3241754399" sldId="672"/>
            <ac:spMk id="34" creationId="{D916D199-7ED8-4E4A-9B73-DE8BD0589109}"/>
          </ac:spMkLst>
        </pc:spChg>
        <pc:spChg chg="add mod">
          <ac:chgData name="Ben Dando" userId="4a989518-586d-4799-b3f1-fc4b84741f44" providerId="ADAL" clId="{8DE5C5B6-E146-4C02-87E7-742C9F3A6511}" dt="2022-05-21T12:13:17.765" v="2839" actId="1076"/>
          <ac:spMkLst>
            <pc:docMk/>
            <pc:sldMk cId="3241754399" sldId="672"/>
            <ac:spMk id="36" creationId="{7C06755A-238B-44B3-9ED6-D36F2868D8D1}"/>
          </ac:spMkLst>
        </pc:spChg>
        <pc:spChg chg="add mod">
          <ac:chgData name="Ben Dando" userId="4a989518-586d-4799-b3f1-fc4b84741f44" providerId="ADAL" clId="{8DE5C5B6-E146-4C02-87E7-742C9F3A6511}" dt="2022-05-21T09:44:41.955" v="1383" actId="1076"/>
          <ac:spMkLst>
            <pc:docMk/>
            <pc:sldMk cId="3241754399" sldId="672"/>
            <ac:spMk id="38" creationId="{CB886C99-EFE4-499C-8D28-D3D810DF3243}"/>
          </ac:spMkLst>
        </pc:spChg>
        <pc:spChg chg="add mod">
          <ac:chgData name="Ben Dando" userId="4a989518-586d-4799-b3f1-fc4b84741f44" providerId="ADAL" clId="{8DE5C5B6-E146-4C02-87E7-742C9F3A6511}" dt="2022-05-22T11:55:24.132" v="4121" actId="1038"/>
          <ac:spMkLst>
            <pc:docMk/>
            <pc:sldMk cId="3241754399" sldId="672"/>
            <ac:spMk id="40" creationId="{936195AD-11A3-4D5A-A4ED-94A0E9E80CD6}"/>
          </ac:spMkLst>
        </pc:spChg>
        <pc:spChg chg="add mod">
          <ac:chgData name="Ben Dando" userId="4a989518-586d-4799-b3f1-fc4b84741f44" providerId="ADAL" clId="{8DE5C5B6-E146-4C02-87E7-742C9F3A6511}" dt="2022-05-21T11:16:07.689" v="2195" actId="1076"/>
          <ac:spMkLst>
            <pc:docMk/>
            <pc:sldMk cId="3241754399" sldId="672"/>
            <ac:spMk id="42" creationId="{3D1E0D79-7665-41ED-8033-E7DF3A744F64}"/>
          </ac:spMkLst>
        </pc:spChg>
        <pc:spChg chg="add del mod ord">
          <ac:chgData name="Ben Dando" userId="4a989518-586d-4799-b3f1-fc4b84741f44" providerId="ADAL" clId="{8DE5C5B6-E146-4C02-87E7-742C9F3A6511}" dt="2022-05-21T11:16:24.642" v="2198" actId="478"/>
          <ac:spMkLst>
            <pc:docMk/>
            <pc:sldMk cId="3241754399" sldId="672"/>
            <ac:spMk id="44" creationId="{3484D3D0-0C7E-4515-B6CE-5E5CB0751321}"/>
          </ac:spMkLst>
        </pc:spChg>
        <pc:spChg chg="add del mod">
          <ac:chgData name="Ben Dando" userId="4a989518-586d-4799-b3f1-fc4b84741f44" providerId="ADAL" clId="{8DE5C5B6-E146-4C02-87E7-742C9F3A6511}" dt="2022-05-21T11:14:24.685" v="2151" actId="478"/>
          <ac:spMkLst>
            <pc:docMk/>
            <pc:sldMk cId="3241754399" sldId="672"/>
            <ac:spMk id="46" creationId="{09A654C8-B6A3-4F80-8F39-8091D94A2D21}"/>
          </ac:spMkLst>
        </pc:spChg>
        <pc:spChg chg="add mod">
          <ac:chgData name="Ben Dando" userId="4a989518-586d-4799-b3f1-fc4b84741f44" providerId="ADAL" clId="{8DE5C5B6-E146-4C02-87E7-742C9F3A6511}" dt="2022-05-21T12:09:57.009" v="2825" actId="1076"/>
          <ac:spMkLst>
            <pc:docMk/>
            <pc:sldMk cId="3241754399" sldId="672"/>
            <ac:spMk id="50" creationId="{346D8FC3-1200-476A-8D71-61D65F18271B}"/>
          </ac:spMkLst>
        </pc:spChg>
        <pc:spChg chg="add mod">
          <ac:chgData name="Ben Dando" userId="4a989518-586d-4799-b3f1-fc4b84741f44" providerId="ADAL" clId="{8DE5C5B6-E146-4C02-87E7-742C9F3A6511}" dt="2022-05-21T12:12:06.595" v="2834" actId="1076"/>
          <ac:spMkLst>
            <pc:docMk/>
            <pc:sldMk cId="3241754399" sldId="672"/>
            <ac:spMk id="51" creationId="{3324C194-F5B5-420C-B9D6-CA4DA415553F}"/>
          </ac:spMkLst>
        </pc:spChg>
        <pc:spChg chg="add mod">
          <ac:chgData name="Ben Dando" userId="4a989518-586d-4799-b3f1-fc4b84741f44" providerId="ADAL" clId="{8DE5C5B6-E146-4C02-87E7-742C9F3A6511}" dt="2022-05-21T12:12:06.595" v="2834" actId="1076"/>
          <ac:spMkLst>
            <pc:docMk/>
            <pc:sldMk cId="3241754399" sldId="672"/>
            <ac:spMk id="52" creationId="{221F961B-0AF3-40B2-9204-5BB7F1915635}"/>
          </ac:spMkLst>
        </pc:spChg>
        <pc:spChg chg="add mod">
          <ac:chgData name="Ben Dando" userId="4a989518-586d-4799-b3f1-fc4b84741f44" providerId="ADAL" clId="{8DE5C5B6-E146-4C02-87E7-742C9F3A6511}" dt="2022-05-21T12:12:06.595" v="2834" actId="1076"/>
          <ac:spMkLst>
            <pc:docMk/>
            <pc:sldMk cId="3241754399" sldId="672"/>
            <ac:spMk id="53" creationId="{AEC5008E-D709-47E2-9F8E-3E1E7A8E3AA8}"/>
          </ac:spMkLst>
        </pc:spChg>
        <pc:spChg chg="add mod">
          <ac:chgData name="Ben Dando" userId="4a989518-586d-4799-b3f1-fc4b84741f44" providerId="ADAL" clId="{8DE5C5B6-E146-4C02-87E7-742C9F3A6511}" dt="2022-05-21T12:12:06.595" v="2834" actId="1076"/>
          <ac:spMkLst>
            <pc:docMk/>
            <pc:sldMk cId="3241754399" sldId="672"/>
            <ac:spMk id="54" creationId="{76DF2945-2B81-42B8-B9EB-B11684B39A4F}"/>
          </ac:spMkLst>
        </pc:spChg>
        <pc:spChg chg="add mod">
          <ac:chgData name="Ben Dando" userId="4a989518-586d-4799-b3f1-fc4b84741f44" providerId="ADAL" clId="{8DE5C5B6-E146-4C02-87E7-742C9F3A6511}" dt="2022-05-21T12:11:56.016" v="2833" actId="1076"/>
          <ac:spMkLst>
            <pc:docMk/>
            <pc:sldMk cId="3241754399" sldId="672"/>
            <ac:spMk id="55" creationId="{989158D2-199A-4908-93A2-E79783453BC6}"/>
          </ac:spMkLst>
        </pc:spChg>
        <pc:spChg chg="add mod">
          <ac:chgData name="Ben Dando" userId="4a989518-586d-4799-b3f1-fc4b84741f44" providerId="ADAL" clId="{8DE5C5B6-E146-4C02-87E7-742C9F3A6511}" dt="2022-05-21T12:11:56.016" v="2833" actId="1076"/>
          <ac:spMkLst>
            <pc:docMk/>
            <pc:sldMk cId="3241754399" sldId="672"/>
            <ac:spMk id="56" creationId="{A7DE117F-3140-4D25-9CE0-2BF9C02BB13A}"/>
          </ac:spMkLst>
        </pc:spChg>
        <pc:spChg chg="add mod">
          <ac:chgData name="Ben Dando" userId="4a989518-586d-4799-b3f1-fc4b84741f44" providerId="ADAL" clId="{8DE5C5B6-E146-4C02-87E7-742C9F3A6511}" dt="2022-05-21T12:11:56.016" v="2833" actId="1076"/>
          <ac:spMkLst>
            <pc:docMk/>
            <pc:sldMk cId="3241754399" sldId="672"/>
            <ac:spMk id="57" creationId="{CF9B947E-BF31-4395-B805-E1DF7ED57AC2}"/>
          </ac:spMkLst>
        </pc:spChg>
        <pc:spChg chg="add mod">
          <ac:chgData name="Ben Dando" userId="4a989518-586d-4799-b3f1-fc4b84741f44" providerId="ADAL" clId="{8DE5C5B6-E146-4C02-87E7-742C9F3A6511}" dt="2022-05-21T12:11:56.016" v="2833" actId="1076"/>
          <ac:spMkLst>
            <pc:docMk/>
            <pc:sldMk cId="3241754399" sldId="672"/>
            <ac:spMk id="58" creationId="{1EDD35DB-E04C-4425-A5AA-94DC5549B68B}"/>
          </ac:spMkLst>
        </pc:spChg>
        <pc:spChg chg="add mod">
          <ac:chgData name="Ben Dando" userId="4a989518-586d-4799-b3f1-fc4b84741f44" providerId="ADAL" clId="{8DE5C5B6-E146-4C02-87E7-742C9F3A6511}" dt="2022-05-21T12:10:03.623" v="2826" actId="164"/>
          <ac:spMkLst>
            <pc:docMk/>
            <pc:sldMk cId="3241754399" sldId="672"/>
            <ac:spMk id="59" creationId="{8EF51E1C-1103-4411-B890-456C0801342B}"/>
          </ac:spMkLst>
        </pc:spChg>
        <pc:grpChg chg="add mod">
          <ac:chgData name="Ben Dando" userId="4a989518-586d-4799-b3f1-fc4b84741f44" providerId="ADAL" clId="{8DE5C5B6-E146-4C02-87E7-742C9F3A6511}" dt="2022-05-21T12:10:03.623" v="2826" actId="164"/>
          <ac:grpSpMkLst>
            <pc:docMk/>
            <pc:sldMk cId="3241754399" sldId="672"/>
            <ac:grpSpMk id="60" creationId="{16D46584-09FA-4CC5-AF5A-D4FA19284A82}"/>
          </ac:grpSpMkLst>
        </pc:grpChg>
        <pc:picChg chg="mod modCrop">
          <ac:chgData name="Ben Dando" userId="4a989518-586d-4799-b3f1-fc4b84741f44" providerId="ADAL" clId="{8DE5C5B6-E146-4C02-87E7-742C9F3A6511}" dt="2022-05-21T09:46:04.358" v="1410" actId="732"/>
          <ac:picMkLst>
            <pc:docMk/>
            <pc:sldMk cId="3241754399" sldId="672"/>
            <ac:picMk id="3" creationId="{E322F602-3589-4DBD-BC02-F3AF1D7A3D8F}"/>
          </ac:picMkLst>
        </pc:picChg>
        <pc:picChg chg="mod modCrop">
          <ac:chgData name="Ben Dando" userId="4a989518-586d-4799-b3f1-fc4b84741f44" providerId="ADAL" clId="{8DE5C5B6-E146-4C02-87E7-742C9F3A6511}" dt="2022-05-21T09:48:40.665" v="1425" actId="732"/>
          <ac:picMkLst>
            <pc:docMk/>
            <pc:sldMk cId="3241754399" sldId="672"/>
            <ac:picMk id="7" creationId="{EEC76F43-3D28-4801-8F72-FBC39F42AA67}"/>
          </ac:picMkLst>
        </pc:picChg>
        <pc:picChg chg="mod modCrop">
          <ac:chgData name="Ben Dando" userId="4a989518-586d-4799-b3f1-fc4b84741f44" providerId="ADAL" clId="{8DE5C5B6-E146-4C02-87E7-742C9F3A6511}" dt="2022-05-21T09:49:55.265" v="1430" actId="732"/>
          <ac:picMkLst>
            <pc:docMk/>
            <pc:sldMk cId="3241754399" sldId="672"/>
            <ac:picMk id="15" creationId="{452931CC-8317-4F57-AFBB-626FFADFF97C}"/>
          </ac:picMkLst>
        </pc:picChg>
        <pc:picChg chg="mod modCrop">
          <ac:chgData name="Ben Dando" userId="4a989518-586d-4799-b3f1-fc4b84741f44" providerId="ADAL" clId="{8DE5C5B6-E146-4C02-87E7-742C9F3A6511}" dt="2022-05-21T09:49:35.353" v="1428" actId="732"/>
          <ac:picMkLst>
            <pc:docMk/>
            <pc:sldMk cId="3241754399" sldId="672"/>
            <ac:picMk id="17" creationId="{24E65446-D5A4-4C81-AEA3-103C5E734279}"/>
          </ac:picMkLst>
        </pc:picChg>
        <pc:picChg chg="mod modCrop">
          <ac:chgData name="Ben Dando" userId="4a989518-586d-4799-b3f1-fc4b84741f44" providerId="ADAL" clId="{8DE5C5B6-E146-4C02-87E7-742C9F3A6511}" dt="2022-05-21T10:38:24.474" v="1542" actId="1038"/>
          <ac:picMkLst>
            <pc:docMk/>
            <pc:sldMk cId="3241754399" sldId="672"/>
            <ac:picMk id="19" creationId="{99C5993C-3A5A-4D88-BFF4-8FDEA6354C78}"/>
          </ac:picMkLst>
        </pc:picChg>
        <pc:picChg chg="mod modCrop">
          <ac:chgData name="Ben Dando" userId="4a989518-586d-4799-b3f1-fc4b84741f44" providerId="ADAL" clId="{8DE5C5B6-E146-4C02-87E7-742C9F3A6511}" dt="2022-05-21T10:38:21.277" v="1540" actId="1038"/>
          <ac:picMkLst>
            <pc:docMk/>
            <pc:sldMk cId="3241754399" sldId="672"/>
            <ac:picMk id="21" creationId="{3708D373-26C6-467E-B38B-E931CDF81527}"/>
          </ac:picMkLst>
        </pc:picChg>
        <pc:picChg chg="mod modCrop">
          <ac:chgData name="Ben Dando" userId="4a989518-586d-4799-b3f1-fc4b84741f44" providerId="ADAL" clId="{8DE5C5B6-E146-4C02-87E7-742C9F3A6511}" dt="2022-05-21T10:38:18.367" v="1538" actId="1037"/>
          <ac:picMkLst>
            <pc:docMk/>
            <pc:sldMk cId="3241754399" sldId="672"/>
            <ac:picMk id="25" creationId="{0E58C5BC-899F-4F23-9ACA-782975D7ADCF}"/>
          </ac:picMkLst>
        </pc:picChg>
        <pc:picChg chg="mod modCrop">
          <ac:chgData name="Ben Dando" userId="4a989518-586d-4799-b3f1-fc4b84741f44" providerId="ADAL" clId="{8DE5C5B6-E146-4C02-87E7-742C9F3A6511}" dt="2022-05-21T10:38:09.109" v="1528" actId="1037"/>
          <ac:picMkLst>
            <pc:docMk/>
            <pc:sldMk cId="3241754399" sldId="672"/>
            <ac:picMk id="27" creationId="{BEC32121-0924-4AFC-99CE-922A1581FEDF}"/>
          </ac:picMkLst>
        </pc:picChg>
        <pc:picChg chg="mod">
          <ac:chgData name="Ben Dando" userId="4a989518-586d-4799-b3f1-fc4b84741f44" providerId="ADAL" clId="{8DE5C5B6-E146-4C02-87E7-742C9F3A6511}" dt="2022-05-21T09:25:30.986" v="1151" actId="14100"/>
          <ac:picMkLst>
            <pc:docMk/>
            <pc:sldMk cId="3241754399" sldId="672"/>
            <ac:picMk id="29" creationId="{54FD3BEC-0E00-44A2-86F7-90323CC1227D}"/>
          </ac:picMkLst>
        </pc:picChg>
        <pc:picChg chg="mod">
          <ac:chgData name="Ben Dando" userId="4a989518-586d-4799-b3f1-fc4b84741f44" providerId="ADAL" clId="{8DE5C5B6-E146-4C02-87E7-742C9F3A6511}" dt="2022-05-21T09:25:30.986" v="1151" actId="14100"/>
          <ac:picMkLst>
            <pc:docMk/>
            <pc:sldMk cId="3241754399" sldId="672"/>
            <ac:picMk id="32" creationId="{E75B32A3-A78A-46D9-90E8-E2931D735F92}"/>
          </ac:picMkLst>
        </pc:picChg>
        <pc:picChg chg="mod">
          <ac:chgData name="Ben Dando" userId="4a989518-586d-4799-b3f1-fc4b84741f44" providerId="ADAL" clId="{8DE5C5B6-E146-4C02-87E7-742C9F3A6511}" dt="2022-05-21T12:10:03.623" v="2826" actId="164"/>
          <ac:picMkLst>
            <pc:docMk/>
            <pc:sldMk cId="3241754399" sldId="672"/>
            <ac:picMk id="35" creationId="{2656AD77-F97B-467A-A934-0811566F35A3}"/>
          </ac:picMkLst>
        </pc:picChg>
        <pc:picChg chg="mod">
          <ac:chgData name="Ben Dando" userId="4a989518-586d-4799-b3f1-fc4b84741f44" providerId="ADAL" clId="{8DE5C5B6-E146-4C02-87E7-742C9F3A6511}" dt="2022-05-21T10:30:22.083" v="1476" actId="1076"/>
          <ac:picMkLst>
            <pc:docMk/>
            <pc:sldMk cId="3241754399" sldId="672"/>
            <ac:picMk id="37" creationId="{0B06A3A1-5B2B-423D-ADE3-CBAF9CD42C2B}"/>
          </ac:picMkLst>
        </pc:picChg>
        <pc:picChg chg="mod">
          <ac:chgData name="Ben Dando" userId="4a989518-586d-4799-b3f1-fc4b84741f44" providerId="ADAL" clId="{8DE5C5B6-E146-4C02-87E7-742C9F3A6511}" dt="2022-05-21T10:29:59.472" v="1474" actId="1076"/>
          <ac:picMkLst>
            <pc:docMk/>
            <pc:sldMk cId="3241754399" sldId="672"/>
            <ac:picMk id="39" creationId="{47AC207F-5D6B-491E-A11E-50F062028704}"/>
          </ac:picMkLst>
        </pc:picChg>
        <pc:picChg chg="mod">
          <ac:chgData name="Ben Dando" userId="4a989518-586d-4799-b3f1-fc4b84741f44" providerId="ADAL" clId="{8DE5C5B6-E146-4C02-87E7-742C9F3A6511}" dt="2022-05-21T10:29:50.830" v="1473" actId="1076"/>
          <ac:picMkLst>
            <pc:docMk/>
            <pc:sldMk cId="3241754399" sldId="672"/>
            <ac:picMk id="41" creationId="{740E135A-3231-458C-8B23-C8ADAE9719AA}"/>
          </ac:picMkLst>
        </pc:picChg>
        <pc:picChg chg="mod modCrop">
          <ac:chgData name="Ben Dando" userId="4a989518-586d-4799-b3f1-fc4b84741f44" providerId="ADAL" clId="{8DE5C5B6-E146-4C02-87E7-742C9F3A6511}" dt="2022-05-21T10:38:32.462" v="1543" actId="1036"/>
          <ac:picMkLst>
            <pc:docMk/>
            <pc:sldMk cId="3241754399" sldId="672"/>
            <ac:picMk id="43" creationId="{D806FC79-6800-44E4-BAAE-AE025FC6C20F}"/>
          </ac:picMkLst>
        </pc:picChg>
        <pc:picChg chg="mod">
          <ac:chgData name="Ben Dando" userId="4a989518-586d-4799-b3f1-fc4b84741f44" providerId="ADAL" clId="{8DE5C5B6-E146-4C02-87E7-742C9F3A6511}" dt="2022-05-21T10:29:47.265" v="1472" actId="1076"/>
          <ac:picMkLst>
            <pc:docMk/>
            <pc:sldMk cId="3241754399" sldId="672"/>
            <ac:picMk id="45" creationId="{7141843D-043C-430F-8B13-2519D9EA94E7}"/>
          </ac:picMkLst>
        </pc:picChg>
        <pc:picChg chg="mod modCrop">
          <ac:chgData name="Ben Dando" userId="4a989518-586d-4799-b3f1-fc4b84741f44" providerId="ADAL" clId="{8DE5C5B6-E146-4C02-87E7-742C9F3A6511}" dt="2022-05-21T10:38:12.967" v="1532" actId="1037"/>
          <ac:picMkLst>
            <pc:docMk/>
            <pc:sldMk cId="3241754399" sldId="672"/>
            <ac:picMk id="47" creationId="{356CE888-B18C-4B8B-8E55-23C9842C65BE}"/>
          </ac:picMkLst>
        </pc:picChg>
        <pc:cxnChg chg="add mod">
          <ac:chgData name="Ben Dando" userId="4a989518-586d-4799-b3f1-fc4b84741f44" providerId="ADAL" clId="{8DE5C5B6-E146-4C02-87E7-742C9F3A6511}" dt="2022-05-21T11:13:58.030" v="2144" actId="14100"/>
          <ac:cxnSpMkLst>
            <pc:docMk/>
            <pc:sldMk cId="3241754399" sldId="672"/>
            <ac:cxnSpMk id="8" creationId="{19F82F6A-ADAF-4F82-9ED6-4FF7189D62DC}"/>
          </ac:cxnSpMkLst>
        </pc:cxnChg>
        <pc:cxnChg chg="add mod">
          <ac:chgData name="Ben Dando" userId="4a989518-586d-4799-b3f1-fc4b84741f44" providerId="ADAL" clId="{8DE5C5B6-E146-4C02-87E7-742C9F3A6511}" dt="2022-05-21T11:16:45.803" v="2201" actId="1076"/>
          <ac:cxnSpMkLst>
            <pc:docMk/>
            <pc:sldMk cId="3241754399" sldId="672"/>
            <ac:cxnSpMk id="48" creationId="{C5CD48F9-FCC1-4A24-AE8E-EB6B6F0D47A5}"/>
          </ac:cxnSpMkLst>
        </pc:cxnChg>
        <pc:cxnChg chg="add del">
          <ac:chgData name="Ben Dando" userId="4a989518-586d-4799-b3f1-fc4b84741f44" providerId="ADAL" clId="{8DE5C5B6-E146-4C02-87E7-742C9F3A6511}" dt="2022-05-21T12:12:10.900" v="2835" actId="478"/>
          <ac:cxnSpMkLst>
            <pc:docMk/>
            <pc:sldMk cId="3241754399" sldId="672"/>
            <ac:cxnSpMk id="62" creationId="{7198D7A2-F4C1-40A6-9445-E1111AE1C756}"/>
          </ac:cxnSpMkLst>
        </pc:cxnChg>
      </pc:sldChg>
      <pc:sldChg chg="add ord">
        <pc:chgData name="Ben Dando" userId="4a989518-586d-4799-b3f1-fc4b84741f44" providerId="ADAL" clId="{8DE5C5B6-E146-4C02-87E7-742C9F3A6511}" dt="2022-05-21T11:33:51.033" v="2262"/>
        <pc:sldMkLst>
          <pc:docMk/>
          <pc:sldMk cId="266503705" sldId="673"/>
        </pc:sldMkLst>
      </pc:sldChg>
      <pc:sldChg chg="add ord">
        <pc:chgData name="Ben Dando" userId="4a989518-586d-4799-b3f1-fc4b84741f44" providerId="ADAL" clId="{8DE5C5B6-E146-4C02-87E7-742C9F3A6511}" dt="2022-05-21T09:12:45.745" v="1047"/>
        <pc:sldMkLst>
          <pc:docMk/>
          <pc:sldMk cId="4196410902" sldId="675"/>
        </pc:sldMkLst>
      </pc:sldChg>
      <pc:sldChg chg="modSp new mod">
        <pc:chgData name="Ben Dando" userId="4a989518-586d-4799-b3f1-fc4b84741f44" providerId="ADAL" clId="{8DE5C5B6-E146-4C02-87E7-742C9F3A6511}" dt="2022-05-21T12:56:17.053" v="3734" actId="20577"/>
        <pc:sldMkLst>
          <pc:docMk/>
          <pc:sldMk cId="956185418" sldId="676"/>
        </pc:sldMkLst>
        <pc:spChg chg="mod">
          <ac:chgData name="Ben Dando" userId="4a989518-586d-4799-b3f1-fc4b84741f44" providerId="ADAL" clId="{8DE5C5B6-E146-4C02-87E7-742C9F3A6511}" dt="2022-05-21T12:56:17.053" v="3734" actId="20577"/>
          <ac:spMkLst>
            <pc:docMk/>
            <pc:sldMk cId="956185418" sldId="676"/>
            <ac:spMk id="2" creationId="{A569E9A2-3688-47D0-8F71-8A68115D5896}"/>
          </ac:spMkLst>
        </pc:spChg>
      </pc:sldChg>
      <pc:sldChg chg="addSp delSp modSp new mod ord modNotesTx">
        <pc:chgData name="Ben Dando" userId="4a989518-586d-4799-b3f1-fc4b84741f44" providerId="ADAL" clId="{8DE5C5B6-E146-4C02-87E7-742C9F3A6511}" dt="2022-05-22T20:24:09.500" v="6069" actId="20577"/>
        <pc:sldMkLst>
          <pc:docMk/>
          <pc:sldMk cId="2114455351" sldId="677"/>
        </pc:sldMkLst>
        <pc:spChg chg="mod">
          <ac:chgData name="Ben Dando" userId="4a989518-586d-4799-b3f1-fc4b84741f44" providerId="ADAL" clId="{8DE5C5B6-E146-4C02-87E7-742C9F3A6511}" dt="2022-05-21T12:14:09.244" v="2843" actId="1076"/>
          <ac:spMkLst>
            <pc:docMk/>
            <pc:sldMk cId="2114455351" sldId="677"/>
            <ac:spMk id="2" creationId="{844D43E6-98FC-44AE-99B0-5356D670A635}"/>
          </ac:spMkLst>
        </pc:spChg>
        <pc:spChg chg="del">
          <ac:chgData name="Ben Dando" userId="4a989518-586d-4799-b3f1-fc4b84741f44" providerId="ADAL" clId="{8DE5C5B6-E146-4C02-87E7-742C9F3A6511}" dt="2022-05-21T10:58:55.730" v="1544"/>
          <ac:spMkLst>
            <pc:docMk/>
            <pc:sldMk cId="2114455351" sldId="677"/>
            <ac:spMk id="3" creationId="{2A9FAE17-AF16-4BC6-BAE3-E55A5FDFD168}"/>
          </ac:spMkLst>
        </pc:spChg>
        <pc:spChg chg="add mod">
          <ac:chgData name="Ben Dando" userId="4a989518-586d-4799-b3f1-fc4b84741f44" providerId="ADAL" clId="{8DE5C5B6-E146-4C02-87E7-742C9F3A6511}" dt="2022-05-21T12:53:28.991" v="3664" actId="6549"/>
          <ac:spMkLst>
            <pc:docMk/>
            <pc:sldMk cId="2114455351" sldId="677"/>
            <ac:spMk id="4" creationId="{4E22636D-5131-4FD3-A21C-002AFE74ED0C}"/>
          </ac:spMkLst>
        </pc:spChg>
        <pc:spChg chg="add del mod">
          <ac:chgData name="Ben Dando" userId="4a989518-586d-4799-b3f1-fc4b84741f44" providerId="ADAL" clId="{8DE5C5B6-E146-4C02-87E7-742C9F3A6511}" dt="2022-05-21T12:19:42.890" v="3050" actId="478"/>
          <ac:spMkLst>
            <pc:docMk/>
            <pc:sldMk cId="2114455351" sldId="677"/>
            <ac:spMk id="5" creationId="{C3C60F27-F47A-4638-9F60-AE069C4B1300}"/>
          </ac:spMkLst>
        </pc:spChg>
        <pc:spChg chg="add del mod">
          <ac:chgData name="Ben Dando" userId="4a989518-586d-4799-b3f1-fc4b84741f44" providerId="ADAL" clId="{8DE5C5B6-E146-4C02-87E7-742C9F3A6511}" dt="2022-05-21T12:19:42.890" v="3050" actId="478"/>
          <ac:spMkLst>
            <pc:docMk/>
            <pc:sldMk cId="2114455351" sldId="677"/>
            <ac:spMk id="18" creationId="{DDC7C489-B62A-42EC-8EF9-8B1D19C5810E}"/>
          </ac:spMkLst>
        </pc:spChg>
        <pc:spChg chg="add del mod">
          <ac:chgData name="Ben Dando" userId="4a989518-586d-4799-b3f1-fc4b84741f44" providerId="ADAL" clId="{8DE5C5B6-E146-4C02-87E7-742C9F3A6511}" dt="2022-05-21T12:19:42.890" v="3050" actId="478"/>
          <ac:spMkLst>
            <pc:docMk/>
            <pc:sldMk cId="2114455351" sldId="677"/>
            <ac:spMk id="19" creationId="{9648D7E9-FEA8-411D-82B4-03A009D94757}"/>
          </ac:spMkLst>
        </pc:spChg>
        <pc:spChg chg="add del mod">
          <ac:chgData name="Ben Dando" userId="4a989518-586d-4799-b3f1-fc4b84741f44" providerId="ADAL" clId="{8DE5C5B6-E146-4C02-87E7-742C9F3A6511}" dt="2022-05-21T12:19:42.890" v="3050" actId="478"/>
          <ac:spMkLst>
            <pc:docMk/>
            <pc:sldMk cId="2114455351" sldId="677"/>
            <ac:spMk id="20" creationId="{10C0DB1C-B0D5-4D92-8BF9-5B3E9EA4906D}"/>
          </ac:spMkLst>
        </pc:spChg>
        <pc:spChg chg="add del mod">
          <ac:chgData name="Ben Dando" userId="4a989518-586d-4799-b3f1-fc4b84741f44" providerId="ADAL" clId="{8DE5C5B6-E146-4C02-87E7-742C9F3A6511}" dt="2022-05-21T12:19:42.890" v="3050" actId="478"/>
          <ac:spMkLst>
            <pc:docMk/>
            <pc:sldMk cId="2114455351" sldId="677"/>
            <ac:spMk id="21" creationId="{064D8634-8516-44F9-ADD2-4923D15538B3}"/>
          </ac:spMkLst>
        </pc:spChg>
        <pc:spChg chg="add del mod">
          <ac:chgData name="Ben Dando" userId="4a989518-586d-4799-b3f1-fc4b84741f44" providerId="ADAL" clId="{8DE5C5B6-E146-4C02-87E7-742C9F3A6511}" dt="2022-05-21T12:19:42.890" v="3050" actId="478"/>
          <ac:spMkLst>
            <pc:docMk/>
            <pc:sldMk cId="2114455351" sldId="677"/>
            <ac:spMk id="22" creationId="{4F802D52-3F8C-4B3C-AA1E-8A4C49BDE669}"/>
          </ac:spMkLst>
        </pc:spChg>
        <pc:spChg chg="add del mod">
          <ac:chgData name="Ben Dando" userId="4a989518-586d-4799-b3f1-fc4b84741f44" providerId="ADAL" clId="{8DE5C5B6-E146-4C02-87E7-742C9F3A6511}" dt="2022-05-21T12:19:42.890" v="3050" actId="478"/>
          <ac:spMkLst>
            <pc:docMk/>
            <pc:sldMk cId="2114455351" sldId="677"/>
            <ac:spMk id="23" creationId="{CF59A763-65C1-4A8E-80AC-87E37464804D}"/>
          </ac:spMkLst>
        </pc:spChg>
        <pc:spChg chg="add del mod">
          <ac:chgData name="Ben Dando" userId="4a989518-586d-4799-b3f1-fc4b84741f44" providerId="ADAL" clId="{8DE5C5B6-E146-4C02-87E7-742C9F3A6511}" dt="2022-05-21T12:19:49.997" v="3052" actId="478"/>
          <ac:spMkLst>
            <pc:docMk/>
            <pc:sldMk cId="2114455351" sldId="677"/>
            <ac:spMk id="24" creationId="{D0CDCB33-AAE2-4988-9A0F-DC892BAF0270}"/>
          </ac:spMkLst>
        </pc:spChg>
        <pc:spChg chg="add del mod">
          <ac:chgData name="Ben Dando" userId="4a989518-586d-4799-b3f1-fc4b84741f44" providerId="ADAL" clId="{8DE5C5B6-E146-4C02-87E7-742C9F3A6511}" dt="2022-05-21T12:19:42.890" v="3050" actId="478"/>
          <ac:spMkLst>
            <pc:docMk/>
            <pc:sldMk cId="2114455351" sldId="677"/>
            <ac:spMk id="25" creationId="{0C7DC652-98F2-456E-8BAF-B276130E03E7}"/>
          </ac:spMkLst>
        </pc:spChg>
        <pc:spChg chg="add del mod">
          <ac:chgData name="Ben Dando" userId="4a989518-586d-4799-b3f1-fc4b84741f44" providerId="ADAL" clId="{8DE5C5B6-E146-4C02-87E7-742C9F3A6511}" dt="2022-05-21T12:19:47.105" v="3051" actId="478"/>
          <ac:spMkLst>
            <pc:docMk/>
            <pc:sldMk cId="2114455351" sldId="677"/>
            <ac:spMk id="26" creationId="{ED01342E-FE8F-4C5A-AF1A-0EBD0854FA5B}"/>
          </ac:spMkLst>
        </pc:spChg>
        <pc:spChg chg="add del mod">
          <ac:chgData name="Ben Dando" userId="4a989518-586d-4799-b3f1-fc4b84741f44" providerId="ADAL" clId="{8DE5C5B6-E146-4C02-87E7-742C9F3A6511}" dt="2022-05-21T12:19:47.105" v="3051" actId="478"/>
          <ac:spMkLst>
            <pc:docMk/>
            <pc:sldMk cId="2114455351" sldId="677"/>
            <ac:spMk id="27" creationId="{0362A4A0-7AF3-415D-A7B3-4EB6A8C060E1}"/>
          </ac:spMkLst>
        </pc:spChg>
        <pc:spChg chg="add del mod">
          <ac:chgData name="Ben Dando" userId="4a989518-586d-4799-b3f1-fc4b84741f44" providerId="ADAL" clId="{8DE5C5B6-E146-4C02-87E7-742C9F3A6511}" dt="2022-05-21T12:19:42.890" v="3050" actId="478"/>
          <ac:spMkLst>
            <pc:docMk/>
            <pc:sldMk cId="2114455351" sldId="677"/>
            <ac:spMk id="29" creationId="{B39E68E4-96A8-4BAE-9DC6-FB982AB13B3F}"/>
          </ac:spMkLst>
        </pc:spChg>
        <pc:spChg chg="add del">
          <ac:chgData name="Ben Dando" userId="4a989518-586d-4799-b3f1-fc4b84741f44" providerId="ADAL" clId="{8DE5C5B6-E146-4C02-87E7-742C9F3A6511}" dt="2022-05-21T12:24:55.098" v="3056" actId="22"/>
          <ac:spMkLst>
            <pc:docMk/>
            <pc:sldMk cId="2114455351" sldId="677"/>
            <ac:spMk id="34" creationId="{20CBAA9C-622C-4496-B72F-811868218D23}"/>
          </ac:spMkLst>
        </pc:spChg>
        <pc:spChg chg="add mod">
          <ac:chgData name="Ben Dando" userId="4a989518-586d-4799-b3f1-fc4b84741f44" providerId="ADAL" clId="{8DE5C5B6-E146-4C02-87E7-742C9F3A6511}" dt="2022-05-21T12:43:49.886" v="3533" actId="1076"/>
          <ac:spMkLst>
            <pc:docMk/>
            <pc:sldMk cId="2114455351" sldId="677"/>
            <ac:spMk id="41" creationId="{683B634C-A461-4717-BC88-87C90B7FAA73}"/>
          </ac:spMkLst>
        </pc:spChg>
        <pc:spChg chg="add mod">
          <ac:chgData name="Ben Dando" userId="4a989518-586d-4799-b3f1-fc4b84741f44" providerId="ADAL" clId="{8DE5C5B6-E146-4C02-87E7-742C9F3A6511}" dt="2022-05-21T16:27:41.993" v="3832" actId="20577"/>
          <ac:spMkLst>
            <pc:docMk/>
            <pc:sldMk cId="2114455351" sldId="677"/>
            <ac:spMk id="53" creationId="{97C9ED31-685E-463F-9206-2073AB1E516E}"/>
          </ac:spMkLst>
        </pc:spChg>
        <pc:picChg chg="add del mod">
          <ac:chgData name="Ben Dando" userId="4a989518-586d-4799-b3f1-fc4b84741f44" providerId="ADAL" clId="{8DE5C5B6-E146-4C02-87E7-742C9F3A6511}" dt="2022-05-21T12:19:42.890" v="3050" actId="478"/>
          <ac:picMkLst>
            <pc:docMk/>
            <pc:sldMk cId="2114455351" sldId="677"/>
            <ac:picMk id="6" creationId="{BAF1AB36-B350-4831-BD5B-D56CF1181D70}"/>
          </ac:picMkLst>
        </pc:picChg>
        <pc:picChg chg="add del mod">
          <ac:chgData name="Ben Dando" userId="4a989518-586d-4799-b3f1-fc4b84741f44" providerId="ADAL" clId="{8DE5C5B6-E146-4C02-87E7-742C9F3A6511}" dt="2022-05-21T12:19:42.890" v="3050" actId="478"/>
          <ac:picMkLst>
            <pc:docMk/>
            <pc:sldMk cId="2114455351" sldId="677"/>
            <ac:picMk id="7" creationId="{A009A62E-5110-4D69-B6A9-D3E7319ECBDF}"/>
          </ac:picMkLst>
        </pc:picChg>
        <pc:picChg chg="add del mod">
          <ac:chgData name="Ben Dando" userId="4a989518-586d-4799-b3f1-fc4b84741f44" providerId="ADAL" clId="{8DE5C5B6-E146-4C02-87E7-742C9F3A6511}" dt="2022-05-21T12:19:42.890" v="3050" actId="478"/>
          <ac:picMkLst>
            <pc:docMk/>
            <pc:sldMk cId="2114455351" sldId="677"/>
            <ac:picMk id="8" creationId="{1C931840-D494-417F-9077-BB04A0EC50B9}"/>
          </ac:picMkLst>
        </pc:picChg>
        <pc:picChg chg="add del mod">
          <ac:chgData name="Ben Dando" userId="4a989518-586d-4799-b3f1-fc4b84741f44" providerId="ADAL" clId="{8DE5C5B6-E146-4C02-87E7-742C9F3A6511}" dt="2022-05-21T12:19:42.890" v="3050" actId="478"/>
          <ac:picMkLst>
            <pc:docMk/>
            <pc:sldMk cId="2114455351" sldId="677"/>
            <ac:picMk id="9" creationId="{66103804-3B35-4321-A8E9-14B7F1C77E28}"/>
          </ac:picMkLst>
        </pc:picChg>
        <pc:picChg chg="add del mod">
          <ac:chgData name="Ben Dando" userId="4a989518-586d-4799-b3f1-fc4b84741f44" providerId="ADAL" clId="{8DE5C5B6-E146-4C02-87E7-742C9F3A6511}" dt="2022-05-21T12:19:42.890" v="3050" actId="478"/>
          <ac:picMkLst>
            <pc:docMk/>
            <pc:sldMk cId="2114455351" sldId="677"/>
            <ac:picMk id="10" creationId="{49774D2F-8D80-4CCB-8D3E-FE19ADF8E106}"/>
          </ac:picMkLst>
        </pc:picChg>
        <pc:picChg chg="add del mod">
          <ac:chgData name="Ben Dando" userId="4a989518-586d-4799-b3f1-fc4b84741f44" providerId="ADAL" clId="{8DE5C5B6-E146-4C02-87E7-742C9F3A6511}" dt="2022-05-21T12:19:42.890" v="3050" actId="478"/>
          <ac:picMkLst>
            <pc:docMk/>
            <pc:sldMk cId="2114455351" sldId="677"/>
            <ac:picMk id="11" creationId="{1295BD3A-1636-4AE7-B1B1-7AB3EDD1D0ED}"/>
          </ac:picMkLst>
        </pc:picChg>
        <pc:picChg chg="add del mod">
          <ac:chgData name="Ben Dando" userId="4a989518-586d-4799-b3f1-fc4b84741f44" providerId="ADAL" clId="{8DE5C5B6-E146-4C02-87E7-742C9F3A6511}" dt="2022-05-21T12:19:42.890" v="3050" actId="478"/>
          <ac:picMkLst>
            <pc:docMk/>
            <pc:sldMk cId="2114455351" sldId="677"/>
            <ac:picMk id="12" creationId="{9E974E2F-A9A9-4D27-A267-CE1701E440A7}"/>
          </ac:picMkLst>
        </pc:picChg>
        <pc:picChg chg="add del mod">
          <ac:chgData name="Ben Dando" userId="4a989518-586d-4799-b3f1-fc4b84741f44" providerId="ADAL" clId="{8DE5C5B6-E146-4C02-87E7-742C9F3A6511}" dt="2022-05-21T12:19:42.890" v="3050" actId="478"/>
          <ac:picMkLst>
            <pc:docMk/>
            <pc:sldMk cId="2114455351" sldId="677"/>
            <ac:picMk id="13" creationId="{481FFFFB-6B3D-4664-88D8-3B808D17B30C}"/>
          </ac:picMkLst>
        </pc:picChg>
        <pc:picChg chg="add del mod">
          <ac:chgData name="Ben Dando" userId="4a989518-586d-4799-b3f1-fc4b84741f44" providerId="ADAL" clId="{8DE5C5B6-E146-4C02-87E7-742C9F3A6511}" dt="2022-05-21T12:19:42.890" v="3050" actId="478"/>
          <ac:picMkLst>
            <pc:docMk/>
            <pc:sldMk cId="2114455351" sldId="677"/>
            <ac:picMk id="14" creationId="{BC301D16-6543-4468-BEF1-F94277DEC742}"/>
          </ac:picMkLst>
        </pc:picChg>
        <pc:picChg chg="add del mod">
          <ac:chgData name="Ben Dando" userId="4a989518-586d-4799-b3f1-fc4b84741f44" providerId="ADAL" clId="{8DE5C5B6-E146-4C02-87E7-742C9F3A6511}" dt="2022-05-21T12:19:42.890" v="3050" actId="478"/>
          <ac:picMkLst>
            <pc:docMk/>
            <pc:sldMk cId="2114455351" sldId="677"/>
            <ac:picMk id="15" creationId="{8CC229CC-E440-4147-A98E-8D6B0E46E0C2}"/>
          </ac:picMkLst>
        </pc:picChg>
        <pc:picChg chg="add del mod">
          <ac:chgData name="Ben Dando" userId="4a989518-586d-4799-b3f1-fc4b84741f44" providerId="ADAL" clId="{8DE5C5B6-E146-4C02-87E7-742C9F3A6511}" dt="2022-05-21T12:19:42.890" v="3050" actId="478"/>
          <ac:picMkLst>
            <pc:docMk/>
            <pc:sldMk cId="2114455351" sldId="677"/>
            <ac:picMk id="16" creationId="{5DFD4310-470C-4F08-A2B4-274E8233A999}"/>
          </ac:picMkLst>
        </pc:picChg>
        <pc:picChg chg="add del mod">
          <ac:chgData name="Ben Dando" userId="4a989518-586d-4799-b3f1-fc4b84741f44" providerId="ADAL" clId="{8DE5C5B6-E146-4C02-87E7-742C9F3A6511}" dt="2022-05-21T12:19:42.890" v="3050" actId="478"/>
          <ac:picMkLst>
            <pc:docMk/>
            <pc:sldMk cId="2114455351" sldId="677"/>
            <ac:picMk id="17" creationId="{DA2A2FD2-D7BD-4777-8407-F8A63576C0A2}"/>
          </ac:picMkLst>
        </pc:picChg>
        <pc:picChg chg="add mod modCrop">
          <ac:chgData name="Ben Dando" userId="4a989518-586d-4799-b3f1-fc4b84741f44" providerId="ADAL" clId="{8DE5C5B6-E146-4C02-87E7-742C9F3A6511}" dt="2022-05-21T12:42:23.799" v="3520" actId="14100"/>
          <ac:picMkLst>
            <pc:docMk/>
            <pc:sldMk cId="2114455351" sldId="677"/>
            <ac:picMk id="35" creationId="{DDB9A122-8506-4FFC-B8E6-14C6AD69C93F}"/>
          </ac:picMkLst>
        </pc:picChg>
        <pc:picChg chg="add mod modCrop">
          <ac:chgData name="Ben Dando" userId="4a989518-586d-4799-b3f1-fc4b84741f44" providerId="ADAL" clId="{8DE5C5B6-E146-4C02-87E7-742C9F3A6511}" dt="2022-05-21T12:44:25.301" v="3588" actId="1036"/>
          <ac:picMkLst>
            <pc:docMk/>
            <pc:sldMk cId="2114455351" sldId="677"/>
            <ac:picMk id="36" creationId="{D074E2FC-DFB3-4399-AAF1-D512194A44EA}"/>
          </ac:picMkLst>
        </pc:picChg>
        <pc:picChg chg="add mod modCrop">
          <ac:chgData name="Ben Dando" userId="4a989518-586d-4799-b3f1-fc4b84741f44" providerId="ADAL" clId="{8DE5C5B6-E146-4C02-87E7-742C9F3A6511}" dt="2022-05-21T12:39:28.049" v="3496" actId="1036"/>
          <ac:picMkLst>
            <pc:docMk/>
            <pc:sldMk cId="2114455351" sldId="677"/>
            <ac:picMk id="37" creationId="{0DA494DB-60D0-44DB-8D3F-9A43D33F6E7C}"/>
          </ac:picMkLst>
        </pc:picChg>
        <pc:picChg chg="add mod modCrop">
          <ac:chgData name="Ben Dando" userId="4a989518-586d-4799-b3f1-fc4b84741f44" providerId="ADAL" clId="{8DE5C5B6-E146-4C02-87E7-742C9F3A6511}" dt="2022-05-21T12:44:48.607" v="3611" actId="1035"/>
          <ac:picMkLst>
            <pc:docMk/>
            <pc:sldMk cId="2114455351" sldId="677"/>
            <ac:picMk id="40" creationId="{3971F166-744B-4B5F-83C7-6B5ABF0E060B}"/>
          </ac:picMkLst>
        </pc:picChg>
        <pc:picChg chg="add mod modCrop">
          <ac:chgData name="Ben Dando" userId="4a989518-586d-4799-b3f1-fc4b84741f44" providerId="ADAL" clId="{8DE5C5B6-E146-4C02-87E7-742C9F3A6511}" dt="2022-05-21T12:39:28.049" v="3496" actId="1036"/>
          <ac:picMkLst>
            <pc:docMk/>
            <pc:sldMk cId="2114455351" sldId="677"/>
            <ac:picMk id="42" creationId="{BB727EA9-FDF4-47E8-8586-827184F6AD01}"/>
          </ac:picMkLst>
        </pc:picChg>
        <pc:picChg chg="add mod modCrop">
          <ac:chgData name="Ben Dando" userId="4a989518-586d-4799-b3f1-fc4b84741f44" providerId="ADAL" clId="{8DE5C5B6-E146-4C02-87E7-742C9F3A6511}" dt="2022-05-21T12:44:56.437" v="3623" actId="1038"/>
          <ac:picMkLst>
            <pc:docMk/>
            <pc:sldMk cId="2114455351" sldId="677"/>
            <ac:picMk id="43" creationId="{C4616781-F75E-4156-B964-C4E12674B4F4}"/>
          </ac:picMkLst>
        </pc:picChg>
        <pc:picChg chg="add del mod">
          <ac:chgData name="Ben Dando" userId="4a989518-586d-4799-b3f1-fc4b84741f44" providerId="ADAL" clId="{8DE5C5B6-E146-4C02-87E7-742C9F3A6511}" dt="2022-05-21T12:35:08.380" v="3245" actId="478"/>
          <ac:picMkLst>
            <pc:docMk/>
            <pc:sldMk cId="2114455351" sldId="677"/>
            <ac:picMk id="44" creationId="{88D92B74-780E-4335-A253-243F0488C5E9}"/>
          </ac:picMkLst>
        </pc:picChg>
        <pc:picChg chg="add mod modCrop">
          <ac:chgData name="Ben Dando" userId="4a989518-586d-4799-b3f1-fc4b84741f44" providerId="ADAL" clId="{8DE5C5B6-E146-4C02-87E7-742C9F3A6511}" dt="2022-05-21T12:44:25.301" v="3588" actId="1036"/>
          <ac:picMkLst>
            <pc:docMk/>
            <pc:sldMk cId="2114455351" sldId="677"/>
            <ac:picMk id="45" creationId="{42DB5FFD-E087-4B77-9E37-D658B8B64FA2}"/>
          </ac:picMkLst>
        </pc:picChg>
        <pc:picChg chg="add mod modCrop">
          <ac:chgData name="Ben Dando" userId="4a989518-586d-4799-b3f1-fc4b84741f44" providerId="ADAL" clId="{8DE5C5B6-E146-4C02-87E7-742C9F3A6511}" dt="2022-05-21T12:44:35.247" v="3601" actId="1038"/>
          <ac:picMkLst>
            <pc:docMk/>
            <pc:sldMk cId="2114455351" sldId="677"/>
            <ac:picMk id="46" creationId="{88730C0D-E1E9-423E-83BC-0BF3F2C852C8}"/>
          </ac:picMkLst>
        </pc:picChg>
        <pc:picChg chg="add mod modCrop">
          <ac:chgData name="Ben Dando" userId="4a989518-586d-4799-b3f1-fc4b84741f44" providerId="ADAL" clId="{8DE5C5B6-E146-4C02-87E7-742C9F3A6511}" dt="2022-05-21T12:39:28.049" v="3496" actId="1036"/>
          <ac:picMkLst>
            <pc:docMk/>
            <pc:sldMk cId="2114455351" sldId="677"/>
            <ac:picMk id="49" creationId="{1AF578F5-907A-475B-81E0-10310C47EC5E}"/>
          </ac:picMkLst>
        </pc:picChg>
        <pc:picChg chg="add mod modCrop">
          <ac:chgData name="Ben Dando" userId="4a989518-586d-4799-b3f1-fc4b84741f44" providerId="ADAL" clId="{8DE5C5B6-E146-4C02-87E7-742C9F3A6511}" dt="2022-05-21T12:39:28.049" v="3496" actId="1036"/>
          <ac:picMkLst>
            <pc:docMk/>
            <pc:sldMk cId="2114455351" sldId="677"/>
            <ac:picMk id="50" creationId="{18DD0C16-71D9-4233-9217-2B9E97D4F7DA}"/>
          </ac:picMkLst>
        </pc:picChg>
        <pc:cxnChg chg="add del mod">
          <ac:chgData name="Ben Dando" userId="4a989518-586d-4799-b3f1-fc4b84741f44" providerId="ADAL" clId="{8DE5C5B6-E146-4C02-87E7-742C9F3A6511}" dt="2022-05-21T12:19:42.890" v="3050" actId="478"/>
          <ac:cxnSpMkLst>
            <pc:docMk/>
            <pc:sldMk cId="2114455351" sldId="677"/>
            <ac:cxnSpMk id="28" creationId="{406437BD-01E9-4605-8608-1AD73C115BF5}"/>
          </ac:cxnSpMkLst>
        </pc:cxnChg>
        <pc:cxnChg chg="add del mod">
          <ac:chgData name="Ben Dando" userId="4a989518-586d-4799-b3f1-fc4b84741f44" providerId="ADAL" clId="{8DE5C5B6-E146-4C02-87E7-742C9F3A6511}" dt="2022-05-21T12:19:42.890" v="3050" actId="478"/>
          <ac:cxnSpMkLst>
            <pc:docMk/>
            <pc:sldMk cId="2114455351" sldId="677"/>
            <ac:cxnSpMk id="30" creationId="{CB3DADB7-5B96-4DB3-8997-0E0EB859837E}"/>
          </ac:cxnSpMkLst>
        </pc:cxnChg>
        <pc:cxnChg chg="add del mod">
          <ac:chgData name="Ben Dando" userId="4a989518-586d-4799-b3f1-fc4b84741f44" providerId="ADAL" clId="{8DE5C5B6-E146-4C02-87E7-742C9F3A6511}" dt="2022-05-21T12:19:42.890" v="3050" actId="478"/>
          <ac:cxnSpMkLst>
            <pc:docMk/>
            <pc:sldMk cId="2114455351" sldId="677"/>
            <ac:cxnSpMk id="31" creationId="{DEC432BE-C1F4-475E-9A29-E1B2E502D1DC}"/>
          </ac:cxnSpMkLst>
        </pc:cxnChg>
        <pc:cxnChg chg="add del mod">
          <ac:chgData name="Ben Dando" userId="4a989518-586d-4799-b3f1-fc4b84741f44" providerId="ADAL" clId="{8DE5C5B6-E146-4C02-87E7-742C9F3A6511}" dt="2022-05-21T12:19:42.890" v="3050" actId="478"/>
          <ac:cxnSpMkLst>
            <pc:docMk/>
            <pc:sldMk cId="2114455351" sldId="677"/>
            <ac:cxnSpMk id="32" creationId="{39298226-8881-4CFC-84D7-BA350596F489}"/>
          </ac:cxnSpMkLst>
        </pc:cxnChg>
        <pc:cxnChg chg="add del mod">
          <ac:chgData name="Ben Dando" userId="4a989518-586d-4799-b3f1-fc4b84741f44" providerId="ADAL" clId="{8DE5C5B6-E146-4C02-87E7-742C9F3A6511}" dt="2022-05-21T12:30:04.269" v="3084" actId="478"/>
          <ac:cxnSpMkLst>
            <pc:docMk/>
            <pc:sldMk cId="2114455351" sldId="677"/>
            <ac:cxnSpMk id="39" creationId="{8DB2B190-0F76-4D36-90EE-3824A3A70C74}"/>
          </ac:cxnSpMkLst>
        </pc:cxnChg>
        <pc:cxnChg chg="add del mod ord">
          <ac:chgData name="Ben Dando" userId="4a989518-586d-4799-b3f1-fc4b84741f44" providerId="ADAL" clId="{8DE5C5B6-E146-4C02-87E7-742C9F3A6511}" dt="2022-05-21T12:36:53.418" v="3273" actId="478"/>
          <ac:cxnSpMkLst>
            <pc:docMk/>
            <pc:sldMk cId="2114455351" sldId="677"/>
            <ac:cxnSpMk id="48" creationId="{762BF639-6EDB-4DFD-A29B-4F7547284D01}"/>
          </ac:cxnSpMkLst>
        </pc:cxnChg>
        <pc:cxnChg chg="add del mod">
          <ac:chgData name="Ben Dando" userId="4a989518-586d-4799-b3f1-fc4b84741f44" providerId="ADAL" clId="{8DE5C5B6-E146-4C02-87E7-742C9F3A6511}" dt="2022-05-21T12:42:30.335" v="3521" actId="478"/>
          <ac:cxnSpMkLst>
            <pc:docMk/>
            <pc:sldMk cId="2114455351" sldId="677"/>
            <ac:cxnSpMk id="52" creationId="{EEB8BE42-D4EE-4859-83B0-E32B27284D6A}"/>
          </ac:cxnSpMkLst>
        </pc:cxnChg>
      </pc:sldChg>
      <pc:sldChg chg="new del ord">
        <pc:chgData name="Ben Dando" userId="4a989518-586d-4799-b3f1-fc4b84741f44" providerId="ADAL" clId="{8DE5C5B6-E146-4C02-87E7-742C9F3A6511}" dt="2022-05-21T16:37:58.183" v="3834" actId="2696"/>
        <pc:sldMkLst>
          <pc:docMk/>
          <pc:sldMk cId="236856310" sldId="678"/>
        </pc:sldMkLst>
      </pc:sldChg>
      <pc:sldChg chg="modSp add mod ord modNotesTx">
        <pc:chgData name="Ben Dando" userId="4a989518-586d-4799-b3f1-fc4b84741f44" providerId="ADAL" clId="{8DE5C5B6-E146-4C02-87E7-742C9F3A6511}" dt="2022-05-23T10:18:24.573" v="6894" actId="20577"/>
        <pc:sldMkLst>
          <pc:docMk/>
          <pc:sldMk cId="3087518109" sldId="679"/>
        </pc:sldMkLst>
        <pc:spChg chg="mod">
          <ac:chgData name="Ben Dando" userId="4a989518-586d-4799-b3f1-fc4b84741f44" providerId="ADAL" clId="{8DE5C5B6-E146-4C02-87E7-742C9F3A6511}" dt="2022-05-21T09:28:11.519" v="1190" actId="113"/>
          <ac:spMkLst>
            <pc:docMk/>
            <pc:sldMk cId="3087518109" sldId="679"/>
            <ac:spMk id="2" creationId="{FAA277C4-CBBC-416E-9C29-A0F614FB480D}"/>
          </ac:spMkLst>
        </pc:spChg>
        <pc:spChg chg="mod">
          <ac:chgData name="Ben Dando" userId="4a989518-586d-4799-b3f1-fc4b84741f44" providerId="ADAL" clId="{8DE5C5B6-E146-4C02-87E7-742C9F3A6511}" dt="2022-05-23T10:18:24.573" v="6894" actId="20577"/>
          <ac:spMkLst>
            <pc:docMk/>
            <pc:sldMk cId="3087518109" sldId="679"/>
            <ac:spMk id="3" creationId="{D8A3C565-DF83-4839-A870-A8E1D0F54135}"/>
          </ac:spMkLst>
        </pc:spChg>
        <pc:spChg chg="mod">
          <ac:chgData name="Ben Dando" userId="4a989518-586d-4799-b3f1-fc4b84741f44" providerId="ADAL" clId="{8DE5C5B6-E146-4C02-87E7-742C9F3A6511}" dt="2022-05-22T11:49:49.604" v="3847" actId="20577"/>
          <ac:spMkLst>
            <pc:docMk/>
            <pc:sldMk cId="3087518109" sldId="679"/>
            <ac:spMk id="4" creationId="{62B5F223-9142-4B85-BB52-B4F69C0C0868}"/>
          </ac:spMkLst>
        </pc:spChg>
      </pc:sldChg>
      <pc:sldChg chg="modSp add mod">
        <pc:chgData name="Ben Dando" userId="4a989518-586d-4799-b3f1-fc4b84741f44" providerId="ADAL" clId="{8DE5C5B6-E146-4C02-87E7-742C9F3A6511}" dt="2022-05-22T11:54:47.834" v="4086" actId="14100"/>
        <pc:sldMkLst>
          <pc:docMk/>
          <pc:sldMk cId="1899901575" sldId="680"/>
        </pc:sldMkLst>
        <pc:spChg chg="mod">
          <ac:chgData name="Ben Dando" userId="4a989518-586d-4799-b3f1-fc4b84741f44" providerId="ADAL" clId="{8DE5C5B6-E146-4C02-87E7-742C9F3A6511}" dt="2022-05-22T11:54:47.834" v="4086" actId="14100"/>
          <ac:spMkLst>
            <pc:docMk/>
            <pc:sldMk cId="1899901575" sldId="680"/>
            <ac:spMk id="4" creationId="{6809B8E2-7A8F-4C4E-A23D-99B4ADB6E2C2}"/>
          </ac:spMkLst>
        </pc:spChg>
        <pc:spChg chg="mod">
          <ac:chgData name="Ben Dando" userId="4a989518-586d-4799-b3f1-fc4b84741f44" providerId="ADAL" clId="{8DE5C5B6-E146-4C02-87E7-742C9F3A6511}" dt="2022-05-21T11:25:50.305" v="2259" actId="1076"/>
          <ac:spMkLst>
            <pc:docMk/>
            <pc:sldMk cId="1899901575" sldId="680"/>
            <ac:spMk id="31" creationId="{25E53D6F-A23A-402B-9915-7F4460BC519C}"/>
          </ac:spMkLst>
        </pc:spChg>
        <pc:spChg chg="mod">
          <ac:chgData name="Ben Dando" userId="4a989518-586d-4799-b3f1-fc4b84741f44" providerId="ADAL" clId="{8DE5C5B6-E146-4C02-87E7-742C9F3A6511}" dt="2022-05-21T11:25:55.363" v="2260" actId="1076"/>
          <ac:spMkLst>
            <pc:docMk/>
            <pc:sldMk cId="1899901575" sldId="680"/>
            <ac:spMk id="32" creationId="{5537AECF-4779-41EB-9EBB-67647E1848C5}"/>
          </ac:spMkLst>
        </pc:spChg>
        <pc:spChg chg="mod">
          <ac:chgData name="Ben Dando" userId="4a989518-586d-4799-b3f1-fc4b84741f44" providerId="ADAL" clId="{8DE5C5B6-E146-4C02-87E7-742C9F3A6511}" dt="2022-05-21T12:55:14.676" v="3715" actId="1037"/>
          <ac:spMkLst>
            <pc:docMk/>
            <pc:sldMk cId="1899901575" sldId="680"/>
            <ac:spMk id="33" creationId="{D0142FB6-81DF-445D-8A69-C61E086103EA}"/>
          </ac:spMkLst>
        </pc:spChg>
        <pc:spChg chg="mod">
          <ac:chgData name="Ben Dando" userId="4a989518-586d-4799-b3f1-fc4b84741f44" providerId="ADAL" clId="{8DE5C5B6-E146-4C02-87E7-742C9F3A6511}" dt="2022-05-21T12:55:14.676" v="3715" actId="1037"/>
          <ac:spMkLst>
            <pc:docMk/>
            <pc:sldMk cId="1899901575" sldId="680"/>
            <ac:spMk id="34" creationId="{76D31587-C1EF-4D0B-999E-4557F51F610A}"/>
          </ac:spMkLst>
        </pc:spChg>
        <pc:spChg chg="mod">
          <ac:chgData name="Ben Dando" userId="4a989518-586d-4799-b3f1-fc4b84741f44" providerId="ADAL" clId="{8DE5C5B6-E146-4C02-87E7-742C9F3A6511}" dt="2022-05-21T12:55:14.676" v="3715" actId="1037"/>
          <ac:spMkLst>
            <pc:docMk/>
            <pc:sldMk cId="1899901575" sldId="680"/>
            <ac:spMk id="35" creationId="{FD0CF17E-A3CA-46E2-9588-E1B558CB66C4}"/>
          </ac:spMkLst>
        </pc:spChg>
        <pc:grpChg chg="mod">
          <ac:chgData name="Ben Dando" userId="4a989518-586d-4799-b3f1-fc4b84741f44" providerId="ADAL" clId="{8DE5C5B6-E146-4C02-87E7-742C9F3A6511}" dt="2022-05-21T12:55:14.676" v="3715" actId="1037"/>
          <ac:grpSpMkLst>
            <pc:docMk/>
            <pc:sldMk cId="1899901575" sldId="680"/>
            <ac:grpSpMk id="25" creationId="{FA85AB97-CECB-422E-B1D9-0A17DC6CD6CA}"/>
          </ac:grpSpMkLst>
        </pc:grpChg>
        <pc:grpChg chg="mod">
          <ac:chgData name="Ben Dando" userId="4a989518-586d-4799-b3f1-fc4b84741f44" providerId="ADAL" clId="{8DE5C5B6-E146-4C02-87E7-742C9F3A6511}" dt="2022-05-21T12:55:14.676" v="3715" actId="1037"/>
          <ac:grpSpMkLst>
            <pc:docMk/>
            <pc:sldMk cId="1899901575" sldId="680"/>
            <ac:grpSpMk id="26" creationId="{73D1B357-F59A-470B-AC11-71FB3470F981}"/>
          </ac:grpSpMkLst>
        </pc:grpChg>
        <pc:picChg chg="mod">
          <ac:chgData name="Ben Dando" userId="4a989518-586d-4799-b3f1-fc4b84741f44" providerId="ADAL" clId="{8DE5C5B6-E146-4C02-87E7-742C9F3A6511}" dt="2022-05-21T12:55:14.676" v="3715" actId="1037"/>
          <ac:picMkLst>
            <pc:docMk/>
            <pc:sldMk cId="1899901575" sldId="680"/>
            <ac:picMk id="2" creationId="{5BB99375-6AF7-46E1-ACA7-9DC92F0131D6}"/>
          </ac:picMkLst>
        </pc:picChg>
        <pc:picChg chg="mod">
          <ac:chgData name="Ben Dando" userId="4a989518-586d-4799-b3f1-fc4b84741f44" providerId="ADAL" clId="{8DE5C5B6-E146-4C02-87E7-742C9F3A6511}" dt="2022-05-21T12:55:14.676" v="3715" actId="1037"/>
          <ac:picMkLst>
            <pc:docMk/>
            <pc:sldMk cId="1899901575" sldId="680"/>
            <ac:picMk id="3" creationId="{791E64B6-4DB2-48BD-84AA-403FB8CBDA3D}"/>
          </ac:picMkLst>
        </pc:picChg>
        <pc:picChg chg="mod">
          <ac:chgData name="Ben Dando" userId="4a989518-586d-4799-b3f1-fc4b84741f44" providerId="ADAL" clId="{8DE5C5B6-E146-4C02-87E7-742C9F3A6511}" dt="2022-05-21T12:55:14.676" v="3715" actId="1037"/>
          <ac:picMkLst>
            <pc:docMk/>
            <pc:sldMk cId="1899901575" sldId="680"/>
            <ac:picMk id="30" creationId="{D7190AD8-C99C-4BA5-ABC5-B3D05046547A}"/>
          </ac:picMkLst>
        </pc:picChg>
      </pc:sldChg>
      <pc:sldChg chg="modSp add mod modNotesTx">
        <pc:chgData name="Ben Dando" userId="4a989518-586d-4799-b3f1-fc4b84741f44" providerId="ADAL" clId="{8DE5C5B6-E146-4C02-87E7-742C9F3A6511}" dt="2022-05-22T20:15:43.567" v="5083" actId="20577"/>
        <pc:sldMkLst>
          <pc:docMk/>
          <pc:sldMk cId="1166812607" sldId="681"/>
        </pc:sldMkLst>
        <pc:spChg chg="mod">
          <ac:chgData name="Ben Dando" userId="4a989518-586d-4799-b3f1-fc4b84741f44" providerId="ADAL" clId="{8DE5C5B6-E146-4C02-87E7-742C9F3A6511}" dt="2022-05-22T11:54:55.327" v="4091" actId="14100"/>
          <ac:spMkLst>
            <pc:docMk/>
            <pc:sldMk cId="1166812607" sldId="681"/>
            <ac:spMk id="4" creationId="{6809B8E2-7A8F-4C4E-A23D-99B4ADB6E2C2}"/>
          </ac:spMkLst>
        </pc:spChg>
        <pc:spChg chg="mod">
          <ac:chgData name="Ben Dando" userId="4a989518-586d-4799-b3f1-fc4b84741f44" providerId="ADAL" clId="{8DE5C5B6-E146-4C02-87E7-742C9F3A6511}" dt="2022-05-21T12:54:52.463" v="3685" actId="1037"/>
          <ac:spMkLst>
            <pc:docMk/>
            <pc:sldMk cId="1166812607" sldId="681"/>
            <ac:spMk id="9" creationId="{95EB50BA-6FF0-4CDF-9621-7439A3E9B11F}"/>
          </ac:spMkLst>
        </pc:spChg>
        <pc:spChg chg="mod">
          <ac:chgData name="Ben Dando" userId="4a989518-586d-4799-b3f1-fc4b84741f44" providerId="ADAL" clId="{8DE5C5B6-E146-4C02-87E7-742C9F3A6511}" dt="2022-05-21T12:54:52.463" v="3685" actId="1037"/>
          <ac:spMkLst>
            <pc:docMk/>
            <pc:sldMk cId="1166812607" sldId="681"/>
            <ac:spMk id="10" creationId="{B00E843E-56F3-4E3C-9991-BBADEFDBE8FA}"/>
          </ac:spMkLst>
        </pc:spChg>
        <pc:spChg chg="mod">
          <ac:chgData name="Ben Dando" userId="4a989518-586d-4799-b3f1-fc4b84741f44" providerId="ADAL" clId="{8DE5C5B6-E146-4C02-87E7-742C9F3A6511}" dt="2022-05-21T12:55:32.237" v="3716" actId="1076"/>
          <ac:spMkLst>
            <pc:docMk/>
            <pc:sldMk cId="1166812607" sldId="681"/>
            <ac:spMk id="11" creationId="{3511B2DE-E34C-49AE-BD67-9EB0A008A938}"/>
          </ac:spMkLst>
        </pc:spChg>
        <pc:spChg chg="mod">
          <ac:chgData name="Ben Dando" userId="4a989518-586d-4799-b3f1-fc4b84741f44" providerId="ADAL" clId="{8DE5C5B6-E146-4C02-87E7-742C9F3A6511}" dt="2022-05-22T11:55:01.741" v="4095" actId="313"/>
          <ac:spMkLst>
            <pc:docMk/>
            <pc:sldMk cId="1166812607" sldId="681"/>
            <ac:spMk id="12" creationId="{596E585B-DC31-4EE4-ACE3-E5BCA08831B6}"/>
          </ac:spMkLst>
        </pc:spChg>
        <pc:spChg chg="mod">
          <ac:chgData name="Ben Dando" userId="4a989518-586d-4799-b3f1-fc4b84741f44" providerId="ADAL" clId="{8DE5C5B6-E146-4C02-87E7-742C9F3A6511}" dt="2022-05-21T12:54:52.463" v="3685" actId="1037"/>
          <ac:spMkLst>
            <pc:docMk/>
            <pc:sldMk cId="1166812607" sldId="681"/>
            <ac:spMk id="28" creationId="{6D877839-7BB6-489D-B0CF-F8255817B4B1}"/>
          </ac:spMkLst>
        </pc:spChg>
        <pc:spChg chg="mod">
          <ac:chgData name="Ben Dando" userId="4a989518-586d-4799-b3f1-fc4b84741f44" providerId="ADAL" clId="{8DE5C5B6-E146-4C02-87E7-742C9F3A6511}" dt="2022-05-21T12:54:52.463" v="3685" actId="1037"/>
          <ac:spMkLst>
            <pc:docMk/>
            <pc:sldMk cId="1166812607" sldId="681"/>
            <ac:spMk id="29" creationId="{791B9528-8706-4EF7-9AF5-AA5ECCA79755}"/>
          </ac:spMkLst>
        </pc:spChg>
        <pc:spChg chg="mod">
          <ac:chgData name="Ben Dando" userId="4a989518-586d-4799-b3f1-fc4b84741f44" providerId="ADAL" clId="{8DE5C5B6-E146-4C02-87E7-742C9F3A6511}" dt="2022-05-21T12:54:52.463" v="3685" actId="1037"/>
          <ac:spMkLst>
            <pc:docMk/>
            <pc:sldMk cId="1166812607" sldId="681"/>
            <ac:spMk id="30" creationId="{C430FA1B-390A-4410-99C3-12C87D91AB81}"/>
          </ac:spMkLst>
        </pc:spChg>
        <pc:grpChg chg="mod">
          <ac:chgData name="Ben Dando" userId="4a989518-586d-4799-b3f1-fc4b84741f44" providerId="ADAL" clId="{8DE5C5B6-E146-4C02-87E7-742C9F3A6511}" dt="2022-05-21T12:54:52.463" v="3685" actId="1037"/>
          <ac:grpSpMkLst>
            <pc:docMk/>
            <pc:sldMk cId="1166812607" sldId="681"/>
            <ac:grpSpMk id="8" creationId="{FFFC36D4-DC5C-4BC2-B567-09F5D892DB47}"/>
          </ac:grpSpMkLst>
        </pc:grpChg>
        <pc:grpChg chg="mod">
          <ac:chgData name="Ben Dando" userId="4a989518-586d-4799-b3f1-fc4b84741f44" providerId="ADAL" clId="{8DE5C5B6-E146-4C02-87E7-742C9F3A6511}" dt="2022-05-21T12:54:52.463" v="3685" actId="1037"/>
          <ac:grpSpMkLst>
            <pc:docMk/>
            <pc:sldMk cId="1166812607" sldId="681"/>
            <ac:grpSpMk id="27" creationId="{F44CB16F-2CE9-4DA8-9BF5-E79FCCEA622D}"/>
          </ac:grpSpMkLst>
        </pc:grpChg>
        <pc:picChg chg="mod">
          <ac:chgData name="Ben Dando" userId="4a989518-586d-4799-b3f1-fc4b84741f44" providerId="ADAL" clId="{8DE5C5B6-E146-4C02-87E7-742C9F3A6511}" dt="2022-05-21T12:54:52.463" v="3685" actId="1037"/>
          <ac:picMkLst>
            <pc:docMk/>
            <pc:sldMk cId="1166812607" sldId="681"/>
            <ac:picMk id="18" creationId="{7A054FC3-E71D-4099-800C-54F2A81D8AE1}"/>
          </ac:picMkLst>
        </pc:picChg>
      </pc:sldChg>
      <pc:sldChg chg="new del">
        <pc:chgData name="Ben Dando" userId="4a989518-586d-4799-b3f1-fc4b84741f44" providerId="ADAL" clId="{8DE5C5B6-E146-4C02-87E7-742C9F3A6511}" dt="2022-05-21T11:44:50.296" v="2267" actId="2696"/>
        <pc:sldMkLst>
          <pc:docMk/>
          <pc:sldMk cId="1150938725" sldId="682"/>
        </pc:sldMkLst>
      </pc:sldChg>
      <pc:sldChg chg="addSp delSp modSp add mod ord modClrScheme chgLayout modNotesTx">
        <pc:chgData name="Ben Dando" userId="4a989518-586d-4799-b3f1-fc4b84741f44" providerId="ADAL" clId="{8DE5C5B6-E146-4C02-87E7-742C9F3A6511}" dt="2022-05-21T12:56:01.081" v="3719"/>
        <pc:sldMkLst>
          <pc:docMk/>
          <pc:sldMk cId="211952401" sldId="683"/>
        </pc:sldMkLst>
        <pc:spChg chg="del mod">
          <ac:chgData name="Ben Dando" userId="4a989518-586d-4799-b3f1-fc4b84741f44" providerId="ADAL" clId="{8DE5C5B6-E146-4C02-87E7-742C9F3A6511}" dt="2022-05-21T12:01:11.083" v="2718" actId="478"/>
          <ac:spMkLst>
            <pc:docMk/>
            <pc:sldMk cId="211952401" sldId="683"/>
            <ac:spMk id="2" creationId="{BE506270-1D29-40F8-A9EE-7279D3A2BCC2}"/>
          </ac:spMkLst>
        </pc:spChg>
        <pc:spChg chg="add mod">
          <ac:chgData name="Ben Dando" userId="4a989518-586d-4799-b3f1-fc4b84741f44" providerId="ADAL" clId="{8DE5C5B6-E146-4C02-87E7-742C9F3A6511}" dt="2022-05-21T11:59:53.404" v="2618" actId="122"/>
          <ac:spMkLst>
            <pc:docMk/>
            <pc:sldMk cId="211952401" sldId="683"/>
            <ac:spMk id="3" creationId="{57820F6E-4C83-440B-8BDB-EFE8B3CA2A33}"/>
          </ac:spMkLst>
        </pc:spChg>
        <pc:spChg chg="add del mod ord">
          <ac:chgData name="Ben Dando" userId="4a989518-586d-4799-b3f1-fc4b84741f44" providerId="ADAL" clId="{8DE5C5B6-E146-4C02-87E7-742C9F3A6511}" dt="2022-05-21T12:07:41.322" v="2803" actId="478"/>
          <ac:spMkLst>
            <pc:docMk/>
            <pc:sldMk cId="211952401" sldId="683"/>
            <ac:spMk id="18" creationId="{CECA9FA4-7C73-4095-8132-F024E0745A8A}"/>
          </ac:spMkLst>
        </pc:spChg>
        <pc:spChg chg="add mod ord">
          <ac:chgData name="Ben Dando" userId="4a989518-586d-4799-b3f1-fc4b84741f44" providerId="ADAL" clId="{8DE5C5B6-E146-4C02-87E7-742C9F3A6511}" dt="2022-05-21T12:07:47.339" v="2804" actId="1076"/>
          <ac:spMkLst>
            <pc:docMk/>
            <pc:sldMk cId="211952401" sldId="683"/>
            <ac:spMk id="20" creationId="{E6E3E6A1-2CF7-4493-835A-52ABFAFDF6AF}"/>
          </ac:spMkLst>
        </pc:spChg>
        <pc:spChg chg="add mod">
          <ac:chgData name="Ben Dando" userId="4a989518-586d-4799-b3f1-fc4b84741f44" providerId="ADAL" clId="{8DE5C5B6-E146-4C02-87E7-742C9F3A6511}" dt="2022-05-21T11:50:48.640" v="2366" actId="1076"/>
          <ac:spMkLst>
            <pc:docMk/>
            <pc:sldMk cId="211952401" sldId="683"/>
            <ac:spMk id="22" creationId="{6A99AA39-6B06-439C-A394-BB432B4230FA}"/>
          </ac:spMkLst>
        </pc:spChg>
        <pc:spChg chg="add mod">
          <ac:chgData name="Ben Dando" userId="4a989518-586d-4799-b3f1-fc4b84741f44" providerId="ADAL" clId="{8DE5C5B6-E146-4C02-87E7-742C9F3A6511}" dt="2022-05-21T11:51:07.086" v="2376" actId="20577"/>
          <ac:spMkLst>
            <pc:docMk/>
            <pc:sldMk cId="211952401" sldId="683"/>
            <ac:spMk id="24" creationId="{59DC1DD8-F218-4431-9DAE-F639A5AFC1F9}"/>
          </ac:spMkLst>
        </pc:spChg>
        <pc:spChg chg="add mod">
          <ac:chgData name="Ben Dando" userId="4a989518-586d-4799-b3f1-fc4b84741f44" providerId="ADAL" clId="{8DE5C5B6-E146-4C02-87E7-742C9F3A6511}" dt="2022-05-21T11:51:23.916" v="2390" actId="20577"/>
          <ac:spMkLst>
            <pc:docMk/>
            <pc:sldMk cId="211952401" sldId="683"/>
            <ac:spMk id="25" creationId="{8BECC4FA-C17A-40F0-82EB-4205239D752B}"/>
          </ac:spMkLst>
        </pc:spChg>
        <pc:spChg chg="add mod">
          <ac:chgData name="Ben Dando" userId="4a989518-586d-4799-b3f1-fc4b84741f44" providerId="ADAL" clId="{8DE5C5B6-E146-4C02-87E7-742C9F3A6511}" dt="2022-05-21T11:51:33.041" v="2392" actId="1076"/>
          <ac:spMkLst>
            <pc:docMk/>
            <pc:sldMk cId="211952401" sldId="683"/>
            <ac:spMk id="26" creationId="{72362187-7B3F-46A0-AFB3-82F4F39B05D2}"/>
          </ac:spMkLst>
        </pc:spChg>
        <pc:spChg chg="add mod">
          <ac:chgData name="Ben Dando" userId="4a989518-586d-4799-b3f1-fc4b84741f44" providerId="ADAL" clId="{8DE5C5B6-E146-4C02-87E7-742C9F3A6511}" dt="2022-05-21T11:51:58.734" v="2394" actId="1076"/>
          <ac:spMkLst>
            <pc:docMk/>
            <pc:sldMk cId="211952401" sldId="683"/>
            <ac:spMk id="28" creationId="{8A8B94BE-F402-4AD9-94D4-F6D0DEEEFAE3}"/>
          </ac:spMkLst>
        </pc:spChg>
        <pc:spChg chg="add mod">
          <ac:chgData name="Ben Dando" userId="4a989518-586d-4799-b3f1-fc4b84741f44" providerId="ADAL" clId="{8DE5C5B6-E146-4C02-87E7-742C9F3A6511}" dt="2022-05-21T12:00:28.721" v="2639" actId="1076"/>
          <ac:spMkLst>
            <pc:docMk/>
            <pc:sldMk cId="211952401" sldId="683"/>
            <ac:spMk id="30" creationId="{943A1242-55DE-417C-86FA-D28F00B92765}"/>
          </ac:spMkLst>
        </pc:spChg>
        <pc:spChg chg="add mod">
          <ac:chgData name="Ben Dando" userId="4a989518-586d-4799-b3f1-fc4b84741f44" providerId="ADAL" clId="{8DE5C5B6-E146-4C02-87E7-742C9F3A6511}" dt="2022-05-21T12:04:47.697" v="2769" actId="1038"/>
          <ac:spMkLst>
            <pc:docMk/>
            <pc:sldMk cId="211952401" sldId="683"/>
            <ac:spMk id="32" creationId="{A6F17646-CE3C-4DB5-894A-864B89244965}"/>
          </ac:spMkLst>
        </pc:spChg>
        <pc:spChg chg="add mod">
          <ac:chgData name="Ben Dando" userId="4a989518-586d-4799-b3f1-fc4b84741f44" providerId="ADAL" clId="{8DE5C5B6-E146-4C02-87E7-742C9F3A6511}" dt="2022-05-21T12:03:47.614" v="2746" actId="255"/>
          <ac:spMkLst>
            <pc:docMk/>
            <pc:sldMk cId="211952401" sldId="683"/>
            <ac:spMk id="34" creationId="{920D4A8C-D3E3-474C-B7E0-5BAD5656C71A}"/>
          </ac:spMkLst>
        </pc:spChg>
        <pc:spChg chg="add mod">
          <ac:chgData name="Ben Dando" userId="4a989518-586d-4799-b3f1-fc4b84741f44" providerId="ADAL" clId="{8DE5C5B6-E146-4C02-87E7-742C9F3A6511}" dt="2022-05-21T12:03:16.670" v="2743" actId="404"/>
          <ac:spMkLst>
            <pc:docMk/>
            <pc:sldMk cId="211952401" sldId="683"/>
            <ac:spMk id="35" creationId="{51A4BE3C-8D7F-49E5-842D-CDD4AFE6D251}"/>
          </ac:spMkLst>
        </pc:spChg>
        <pc:spChg chg="add mod">
          <ac:chgData name="Ben Dando" userId="4a989518-586d-4799-b3f1-fc4b84741f44" providerId="ADAL" clId="{8DE5C5B6-E146-4C02-87E7-742C9F3A6511}" dt="2022-05-21T12:03:11.419" v="2742" actId="1036"/>
          <ac:spMkLst>
            <pc:docMk/>
            <pc:sldMk cId="211952401" sldId="683"/>
            <ac:spMk id="38" creationId="{23B4CF05-270D-4B85-910E-2128A436E988}"/>
          </ac:spMkLst>
        </pc:spChg>
        <pc:spChg chg="add del mod">
          <ac:chgData name="Ben Dando" userId="4a989518-586d-4799-b3f1-fc4b84741f44" providerId="ADAL" clId="{8DE5C5B6-E146-4C02-87E7-742C9F3A6511}" dt="2022-05-21T12:04:06.616" v="2749" actId="478"/>
          <ac:spMkLst>
            <pc:docMk/>
            <pc:sldMk cId="211952401" sldId="683"/>
            <ac:spMk id="45" creationId="{E29214E1-E14C-4963-BD08-DCC16F9718EE}"/>
          </ac:spMkLst>
        </pc:spChg>
        <pc:picChg chg="mod modCrop">
          <ac:chgData name="Ben Dando" userId="4a989518-586d-4799-b3f1-fc4b84741f44" providerId="ADAL" clId="{8DE5C5B6-E146-4C02-87E7-742C9F3A6511}" dt="2022-05-21T11:57:22.554" v="2609" actId="14100"/>
          <ac:picMkLst>
            <pc:docMk/>
            <pc:sldMk cId="211952401" sldId="683"/>
            <ac:picMk id="13" creationId="{87FE5B1D-1C20-461F-8FA8-BBDF203BB5FE}"/>
          </ac:picMkLst>
        </pc:picChg>
        <pc:picChg chg="mod modCrop">
          <ac:chgData name="Ben Dando" userId="4a989518-586d-4799-b3f1-fc4b84741f44" providerId="ADAL" clId="{8DE5C5B6-E146-4C02-87E7-742C9F3A6511}" dt="2022-05-21T11:54:38.339" v="2493" actId="1038"/>
          <ac:picMkLst>
            <pc:docMk/>
            <pc:sldMk cId="211952401" sldId="683"/>
            <ac:picMk id="15" creationId="{89AD0585-FF64-48B2-8CC2-98DFB9A8F408}"/>
          </ac:picMkLst>
        </pc:picChg>
        <pc:picChg chg="mod">
          <ac:chgData name="Ben Dando" userId="4a989518-586d-4799-b3f1-fc4b84741f44" providerId="ADAL" clId="{8DE5C5B6-E146-4C02-87E7-742C9F3A6511}" dt="2022-05-21T12:05:06.133" v="2789" actId="1035"/>
          <ac:picMkLst>
            <pc:docMk/>
            <pc:sldMk cId="211952401" sldId="683"/>
            <ac:picMk id="17" creationId="{C74A95AF-36F0-4EB7-AC26-7C85B617A009}"/>
          </ac:picMkLst>
        </pc:picChg>
        <pc:picChg chg="mod modCrop">
          <ac:chgData name="Ben Dando" userId="4a989518-586d-4799-b3f1-fc4b84741f44" providerId="ADAL" clId="{8DE5C5B6-E146-4C02-87E7-742C9F3A6511}" dt="2022-05-21T11:56:57.357" v="2606" actId="14100"/>
          <ac:picMkLst>
            <pc:docMk/>
            <pc:sldMk cId="211952401" sldId="683"/>
            <ac:picMk id="19" creationId="{A53B4219-23AB-4224-9211-01794BE1410F}"/>
          </ac:picMkLst>
        </pc:picChg>
        <pc:picChg chg="mod modCrop">
          <ac:chgData name="Ben Dando" userId="4a989518-586d-4799-b3f1-fc4b84741f44" providerId="ADAL" clId="{8DE5C5B6-E146-4C02-87E7-742C9F3A6511}" dt="2022-05-21T11:55:09.264" v="2591" actId="14100"/>
          <ac:picMkLst>
            <pc:docMk/>
            <pc:sldMk cId="211952401" sldId="683"/>
            <ac:picMk id="21" creationId="{EC8C18B0-A81E-466D-9E79-29DDA4361B5E}"/>
          </ac:picMkLst>
        </pc:picChg>
        <pc:picChg chg="del">
          <ac:chgData name="Ben Dando" userId="4a989518-586d-4799-b3f1-fc4b84741f44" providerId="ADAL" clId="{8DE5C5B6-E146-4C02-87E7-742C9F3A6511}" dt="2022-05-21T11:48:22.006" v="2283" actId="478"/>
          <ac:picMkLst>
            <pc:docMk/>
            <pc:sldMk cId="211952401" sldId="683"/>
            <ac:picMk id="27" creationId="{9006EA6D-5258-4B38-86DC-29397F1AD3F8}"/>
          </ac:picMkLst>
        </pc:picChg>
        <pc:picChg chg="del mod modCrop">
          <ac:chgData name="Ben Dando" userId="4a989518-586d-4799-b3f1-fc4b84741f44" providerId="ADAL" clId="{8DE5C5B6-E146-4C02-87E7-742C9F3A6511}" dt="2022-05-21T11:48:24.754" v="2285" actId="478"/>
          <ac:picMkLst>
            <pc:docMk/>
            <pc:sldMk cId="211952401" sldId="683"/>
            <ac:picMk id="29" creationId="{94F85F56-8791-48D9-87BF-2406DB9FB0C5}"/>
          </ac:picMkLst>
        </pc:picChg>
        <pc:picChg chg="del">
          <ac:chgData name="Ben Dando" userId="4a989518-586d-4799-b3f1-fc4b84741f44" providerId="ADAL" clId="{8DE5C5B6-E146-4C02-87E7-742C9F3A6511}" dt="2022-05-21T11:48:25.873" v="2286" actId="478"/>
          <ac:picMkLst>
            <pc:docMk/>
            <pc:sldMk cId="211952401" sldId="683"/>
            <ac:picMk id="31" creationId="{AE6DC154-081D-400E-9C8D-E9DD3BDCBBEE}"/>
          </ac:picMkLst>
        </pc:picChg>
        <pc:picChg chg="mod modCrop">
          <ac:chgData name="Ben Dando" userId="4a989518-586d-4799-b3f1-fc4b84741f44" providerId="ADAL" clId="{8DE5C5B6-E146-4C02-87E7-742C9F3A6511}" dt="2022-05-21T11:56:12.006" v="2597" actId="732"/>
          <ac:picMkLst>
            <pc:docMk/>
            <pc:sldMk cId="211952401" sldId="683"/>
            <ac:picMk id="33" creationId="{3988ABE5-7681-4F66-9DF1-A5648F925EF8}"/>
          </ac:picMkLst>
        </pc:picChg>
        <pc:picChg chg="mod modCrop">
          <ac:chgData name="Ben Dando" userId="4a989518-586d-4799-b3f1-fc4b84741f44" providerId="ADAL" clId="{8DE5C5B6-E146-4C02-87E7-742C9F3A6511}" dt="2022-05-21T11:48:46.059" v="2287" actId="14100"/>
          <ac:picMkLst>
            <pc:docMk/>
            <pc:sldMk cId="211952401" sldId="683"/>
            <ac:picMk id="37" creationId="{71B82771-B78F-4AC9-8C4E-C97AA84E721F}"/>
          </ac:picMkLst>
        </pc:picChg>
        <pc:picChg chg="mod">
          <ac:chgData name="Ben Dando" userId="4a989518-586d-4799-b3f1-fc4b84741f44" providerId="ADAL" clId="{8DE5C5B6-E146-4C02-87E7-742C9F3A6511}" dt="2022-05-21T12:04:59.991" v="2782" actId="1036"/>
          <ac:picMkLst>
            <pc:docMk/>
            <pc:sldMk cId="211952401" sldId="683"/>
            <ac:picMk id="39" creationId="{1EB506DD-4984-47DA-AF15-3D409872E740}"/>
          </ac:picMkLst>
        </pc:picChg>
        <pc:picChg chg="del">
          <ac:chgData name="Ben Dando" userId="4a989518-586d-4799-b3f1-fc4b84741f44" providerId="ADAL" clId="{8DE5C5B6-E146-4C02-87E7-742C9F3A6511}" dt="2022-05-21T11:48:23.721" v="2284" actId="478"/>
          <ac:picMkLst>
            <pc:docMk/>
            <pc:sldMk cId="211952401" sldId="683"/>
            <ac:picMk id="41" creationId="{DCEED4BF-B8FC-4BFD-9768-A1629434F620}"/>
          </ac:picMkLst>
        </pc:picChg>
        <pc:picChg chg="mod">
          <ac:chgData name="Ben Dando" userId="4a989518-586d-4799-b3f1-fc4b84741f44" providerId="ADAL" clId="{8DE5C5B6-E146-4C02-87E7-742C9F3A6511}" dt="2022-05-21T11:56:47.644" v="2604" actId="14100"/>
          <ac:picMkLst>
            <pc:docMk/>
            <pc:sldMk cId="211952401" sldId="683"/>
            <ac:picMk id="42" creationId="{1C858AEE-7D31-48A7-8D36-F834F65E5561}"/>
          </ac:picMkLst>
        </pc:picChg>
        <pc:cxnChg chg="add del mod">
          <ac:chgData name="Ben Dando" userId="4a989518-586d-4799-b3f1-fc4b84741f44" providerId="ADAL" clId="{8DE5C5B6-E146-4C02-87E7-742C9F3A6511}" dt="2022-05-21T11:55:38.684" v="2593" actId="478"/>
          <ac:cxnSpMkLst>
            <pc:docMk/>
            <pc:sldMk cId="211952401" sldId="683"/>
            <ac:cxnSpMk id="6" creationId="{DAB85ACA-1109-4334-A5B5-08BC3EC4A72D}"/>
          </ac:cxnSpMkLst>
        </pc:cxnChg>
        <pc:cxnChg chg="add mod">
          <ac:chgData name="Ben Dando" userId="4a989518-586d-4799-b3f1-fc4b84741f44" providerId="ADAL" clId="{8DE5C5B6-E146-4C02-87E7-742C9F3A6511}" dt="2022-05-21T12:02:56.187" v="2733" actId="1035"/>
          <ac:cxnSpMkLst>
            <pc:docMk/>
            <pc:sldMk cId="211952401" sldId="683"/>
            <ac:cxnSpMk id="36" creationId="{A246296A-6BD7-4E59-96B5-008C43508A65}"/>
          </ac:cxnSpMkLst>
        </pc:cxnChg>
        <pc:cxnChg chg="add mod">
          <ac:chgData name="Ben Dando" userId="4a989518-586d-4799-b3f1-fc4b84741f44" providerId="ADAL" clId="{8DE5C5B6-E146-4C02-87E7-742C9F3A6511}" dt="2022-05-21T12:04:40.200" v="2761" actId="14100"/>
          <ac:cxnSpMkLst>
            <pc:docMk/>
            <pc:sldMk cId="211952401" sldId="683"/>
            <ac:cxnSpMk id="40" creationId="{20797B73-6CB3-42B3-BD22-770B54CB4DE6}"/>
          </ac:cxnSpMkLst>
        </pc:cxnChg>
        <pc:cxnChg chg="add mod">
          <ac:chgData name="Ben Dando" userId="4a989518-586d-4799-b3f1-fc4b84741f44" providerId="ADAL" clId="{8DE5C5B6-E146-4C02-87E7-742C9F3A6511}" dt="2022-05-21T12:06:33.766" v="2791" actId="1076"/>
          <ac:cxnSpMkLst>
            <pc:docMk/>
            <pc:sldMk cId="211952401" sldId="683"/>
            <ac:cxnSpMk id="46" creationId="{8CDE4661-0024-40C0-867F-6501EB3F6FA8}"/>
          </ac:cxnSpMkLst>
        </pc:cxnChg>
        <pc:cxnChg chg="add mod">
          <ac:chgData name="Ben Dando" userId="4a989518-586d-4799-b3f1-fc4b84741f44" providerId="ADAL" clId="{8DE5C5B6-E146-4C02-87E7-742C9F3A6511}" dt="2022-05-21T12:06:59.738" v="2801" actId="14100"/>
          <ac:cxnSpMkLst>
            <pc:docMk/>
            <pc:sldMk cId="211952401" sldId="683"/>
            <ac:cxnSpMk id="47" creationId="{EA6D61A1-755D-437F-B912-118AA6EADBEF}"/>
          </ac:cxnSpMkLst>
        </pc:cxnChg>
      </pc:sldChg>
      <pc:sldChg chg="add">
        <pc:chgData name="Ben Dando" userId="4a989518-586d-4799-b3f1-fc4b84741f44" providerId="ADAL" clId="{8DE5C5B6-E146-4C02-87E7-742C9F3A6511}" dt="2022-05-21T16:37:47.760" v="3833"/>
        <pc:sldMkLst>
          <pc:docMk/>
          <pc:sldMk cId="3064770585" sldId="6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9900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C0CD5-23CE-4DA8-A945-443609BA273B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2783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763" y="6456363"/>
            <a:ext cx="4279900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6B66D-CCC1-4456-8914-F1A66F51F7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500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start with a bit of context, it’s worth noting that seismic arrays are a key component of the IMS. In NORWAY we run six seismic arrays – one of which is a primary station in the IMS (NOA), and one which is an </a:t>
            </a:r>
            <a:r>
              <a:rPr lang="en-GB" dirty="0" err="1"/>
              <a:t>auxillary</a:t>
            </a:r>
            <a:r>
              <a:rPr lang="en-GB" dirty="0"/>
              <a:t> station – SPITS on Svalbard.</a:t>
            </a:r>
          </a:p>
          <a:p>
            <a:r>
              <a:rPr lang="en-GB" dirty="0"/>
              <a:t>In this talk I’ll be focussing on NORES, which was established in 1984, and currently has 16 broadband 3C sensors. </a:t>
            </a:r>
          </a:p>
          <a:p>
            <a:r>
              <a:rPr lang="en-GB" dirty="0"/>
              <a:t>And it’s at this site that we plan to deploy fibre optic cable for a DAS-array as a technology demonstrator so we can compare how such as array performs compared to the 3C seismic array. </a:t>
            </a:r>
          </a:p>
          <a:p>
            <a:r>
              <a:rPr lang="en-GB" dirty="0"/>
              <a:t>However, the design of the DAS array will require some changes due to the nature of DAS signals.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6B66D-CCC1-4456-8914-F1A66F51F79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195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The second factor to consider is gauge length averaging.</a:t>
            </a:r>
          </a:p>
          <a:p>
            <a:r>
              <a:rPr lang="en-US">
                <a:cs typeface="Calibri"/>
              </a:rPr>
              <a:t>Since our DAS measurement is averaging over a discrete distance, this also introduces in a directivity effect depending on the wavelength and gauge length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In the top row of this figure we show this effect on a linear cable. For gauge lengths below at or below half a wavelength there is a </a:t>
            </a:r>
            <a:r>
              <a:rPr lang="en-US" err="1">
                <a:cs typeface="Calibri"/>
              </a:rPr>
              <a:t>neglible</a:t>
            </a:r>
            <a:r>
              <a:rPr lang="en-US">
                <a:cs typeface="Calibri"/>
              </a:rPr>
              <a:t> effect. </a:t>
            </a:r>
          </a:p>
          <a:p>
            <a:r>
              <a:rPr lang="en-US">
                <a:cs typeface="Calibri"/>
              </a:rPr>
              <a:t>But increasing gauge lengths we no longer get this flat response. 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In the middle row, we see the overall response for a wavefront parallel to the cable. Here we see even at long gauge lengths the main-lobe and the first couple of side-lobes are unaffected. </a:t>
            </a:r>
          </a:p>
          <a:p>
            <a:r>
              <a:rPr lang="en-US">
                <a:cs typeface="Calibri"/>
              </a:rPr>
              <a:t>However, on the third row we start to see how the element response influences the overall steered response for a wavefront impinging at some angle to the cable.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71BB9-14FE-4259-B62B-08BB2CBC2892}" type="slidenum">
              <a:rPr lang="en-GB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3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Back-azimuth of 41.5 degrees. 3 km aperture for all these designs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6B66D-CCC1-4456-8914-F1A66F51F79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374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Traditionally when we design a seismic array we often look at the array-response t</a:t>
            </a:r>
            <a:r>
              <a:rPr lang="en-US" dirty="0">
                <a:cs typeface="Calibri"/>
              </a:rPr>
              <a:t>o tell us about the sensitivity and resolution of the array. </a:t>
            </a:r>
          </a:p>
          <a:p>
            <a:r>
              <a:rPr lang="en-US" dirty="0">
                <a:cs typeface="Calibri"/>
              </a:rPr>
              <a:t>Ideally we want to be able to resolve the slowness and back azimuth of an incoming wavefront with high resolution and little ambiguity. </a:t>
            </a:r>
          </a:p>
          <a:p>
            <a:r>
              <a:rPr lang="en-US" dirty="0">
                <a:cs typeface="Calibri"/>
              </a:rPr>
              <a:t>So we want to have a narrow main lobe (to resolve sources close to each other) with minimal side-lobes that could introduce ambiguity in an </a:t>
            </a:r>
            <a:r>
              <a:rPr lang="en-US" dirty="0" err="1">
                <a:cs typeface="Calibri"/>
              </a:rPr>
              <a:t>fk</a:t>
            </a:r>
            <a:r>
              <a:rPr lang="en-US" dirty="0">
                <a:cs typeface="Calibri"/>
              </a:rPr>
              <a:t>-analysis and reduce the SNR. 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The array response is simply a discrete spatial Fourier transform of the sensor layout. </a:t>
            </a:r>
          </a:p>
          <a:p>
            <a:r>
              <a:rPr lang="en-US" dirty="0">
                <a:cs typeface="Calibri"/>
              </a:rPr>
              <a:t>A wider aperture will yield a narrower main lobe, while the inter-sensor spacing can control the side-lobe structure.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Geometry of ESK is reflected in  the FK response as repeating pattern. This is designed for sensitivity in specific directions</a:t>
            </a:r>
            <a:endParaRPr lang="en-US" dirty="0"/>
          </a:p>
          <a:p>
            <a:r>
              <a:rPr lang="en-US" dirty="0">
                <a:cs typeface="Calibri"/>
              </a:rPr>
              <a:t>ESK has a much narrower main lobe but the array shows different resolution differences for diff azimuths. 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NORES symmetry shows equal sensitivity in all direction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6B66D-CCC1-4456-8914-F1A66F51F79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911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If we want to use DAS observations in array-processing there are two main factors to consider....</a:t>
            </a:r>
          </a:p>
          <a:p>
            <a:r>
              <a:rPr lang="en-US" dirty="0">
                <a:cs typeface="Calibri"/>
              </a:rPr>
              <a:t>Both of these factors mean that we cannot generate a general array response function. 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First is the well-known broadside sensitivity, where the cable is insensitive to P-waves arriving broadside</a:t>
            </a:r>
          </a:p>
          <a:p>
            <a:r>
              <a:rPr lang="en-US" dirty="0">
                <a:cs typeface="Calibri"/>
              </a:rPr>
              <a:t>In the top-row of this figure we're showing a triangular cable setup with waves arriving from 3 different directions. </a:t>
            </a:r>
          </a:p>
          <a:p>
            <a:r>
              <a:rPr lang="en-US" dirty="0">
                <a:cs typeface="Calibri"/>
              </a:rPr>
              <a:t>and we can see the difference in sensitivity. 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In the middle row I'm showing the 3 different steered responses for the 3 sources when we ignore cable directivity. </a:t>
            </a:r>
          </a:p>
          <a:p>
            <a:r>
              <a:rPr lang="en-US" dirty="0">
                <a:cs typeface="Calibri"/>
              </a:rPr>
              <a:t>You can see the response stays the same and is just shifted around in slowness space. This is why for seismic arrays </a:t>
            </a:r>
          </a:p>
          <a:p>
            <a:r>
              <a:rPr lang="en-US" dirty="0">
                <a:cs typeface="Calibri"/>
              </a:rPr>
              <a:t>where cable directivity is not an issue, we can generate a representative array response function. 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However, in the bottom row where we do take cable directivity into account we can see that the response changes</a:t>
            </a:r>
          </a:p>
          <a:p>
            <a:r>
              <a:rPr lang="en-US" dirty="0">
                <a:cs typeface="Calibri"/>
              </a:rPr>
              <a:t>For different  source directions. This is why we have to evaluate the steered response for different directions of interest</a:t>
            </a:r>
          </a:p>
          <a:p>
            <a:r>
              <a:rPr lang="en-US" dirty="0">
                <a:cs typeface="Calibri"/>
              </a:rPr>
              <a:t>To tell us about the performance of the DAS-array. 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71BB9-14FE-4259-B62B-08BB2CBC2892}" type="slidenum">
              <a:rPr lang="en-GB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634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So bearing in mind that we cannot judge an DAS array by a simple and general array response function,</a:t>
            </a:r>
          </a:p>
          <a:p>
            <a:r>
              <a:rPr lang="en-US" dirty="0">
                <a:cs typeface="Calibri"/>
              </a:rPr>
              <a:t>But instead need to evaluate different steered responses for different sources. How can we evaluate the performance of a design?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Well we can evaluate the beamwidth and SNR for each steered response. And we can even do this over a grid of slowness values </a:t>
            </a:r>
          </a:p>
          <a:p>
            <a:r>
              <a:rPr lang="en-US" dirty="0">
                <a:cs typeface="Calibri"/>
              </a:rPr>
              <a:t>To build up a 2D representation. 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71BB9-14FE-4259-B62B-08BB2CBC2892}" type="slidenum">
              <a:rPr lang="en-GB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020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So in order to estimate the beam width and SNR of a cable we have to compute the steered response shown here for two different source directions and on the left</a:t>
            </a:r>
          </a:p>
          <a:p>
            <a:r>
              <a:rPr lang="en-US">
                <a:cs typeface="Calibri"/>
              </a:rPr>
              <a:t>The case where cable directivity is not taken into account.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71BB9-14FE-4259-B62B-08BB2CBC2892}" type="slidenum">
              <a:rPr lang="en-GB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173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From that steered response we can measure the beamwidth by simply measuring the width at half the maximum value. 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For the SNR we can remove the main lobe and sum up all the energy in the surrounding area which we define as the sidelobes. </a:t>
            </a:r>
          </a:p>
          <a:p>
            <a:r>
              <a:rPr lang="en-US" dirty="0">
                <a:cs typeface="Calibri"/>
              </a:rPr>
              <a:t>This can be repeated for many source directions or a grid of </a:t>
            </a:r>
            <a:r>
              <a:rPr lang="en-US" dirty="0" err="1">
                <a:cs typeface="Calibri"/>
              </a:rPr>
              <a:t>slownesses</a:t>
            </a:r>
            <a:r>
              <a:rPr lang="en-US" dirty="0">
                <a:cs typeface="Calibri"/>
              </a:rPr>
              <a:t> to give us a consolidated map of beamwidth (array resolution)</a:t>
            </a:r>
          </a:p>
          <a:p>
            <a:r>
              <a:rPr lang="en-US" dirty="0">
                <a:cs typeface="Calibri"/>
              </a:rPr>
              <a:t>And SNR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I will show these results for various potential designs in a couple of slides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71BB9-14FE-4259-B62B-08BB2CBC2892}" type="slidenum">
              <a:rPr lang="en-GB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177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Before I show you the results of such an evaluation for different designs, we need to think about what we are aiming for in the design. </a:t>
            </a:r>
          </a:p>
          <a:p>
            <a:r>
              <a:rPr lang="en-GB" dirty="0"/>
              <a:t>What sort of events do we want to monitor, is there a direction and distance range of interest. </a:t>
            </a:r>
          </a:p>
          <a:p>
            <a:r>
              <a:rPr lang="en-GB" dirty="0"/>
              <a:t>Well in this case, this is an experimental array where we want to try and learn as much as possible and evaluate its performance for a range of scenarios. </a:t>
            </a:r>
          </a:p>
          <a:p>
            <a:r>
              <a:rPr lang="en-GB" dirty="0"/>
              <a:t>This means we need to have a good response for as many steered responses as possible. </a:t>
            </a:r>
          </a:p>
          <a:p>
            <a:r>
              <a:rPr lang="en-GB" dirty="0"/>
              <a:t>It’s also worth noting that a fibre array offers many exciting possibilities for design given the sheer number of sensors and ease of deployment. </a:t>
            </a:r>
          </a:p>
          <a:p>
            <a:r>
              <a:rPr lang="en-GB" dirty="0"/>
              <a:t>On the right I show 5 different designs and the corresponding ‘classical array response’. In this case quite similar to each other.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6B66D-CCC1-4456-8914-F1A66F51F79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386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 here I show the evaluations of the five different DAS layouts. The results show </a:t>
            </a:r>
          </a:p>
          <a:p>
            <a:endParaRPr lang="en-GB" dirty="0"/>
          </a:p>
          <a:p>
            <a:r>
              <a:rPr lang="en-GB" dirty="0"/>
              <a:t>For SNR, red is good (i.e. high SNR). </a:t>
            </a:r>
          </a:p>
          <a:p>
            <a:r>
              <a:rPr lang="en-GB" dirty="0"/>
              <a:t>For beam-width, blue is good (i.e. low beam width).</a:t>
            </a:r>
          </a:p>
          <a:p>
            <a:r>
              <a:rPr lang="en-GB" dirty="0"/>
              <a:t>Remember these represent the response for a grid of slowness values  </a:t>
            </a:r>
          </a:p>
          <a:p>
            <a:r>
              <a:rPr lang="en-GB" dirty="0"/>
              <a:t>If we want to have a design that is good for the complete range of directions and distances, then we want to have an homogeneous (and good) result for the SNR and beamwidth.</a:t>
            </a:r>
          </a:p>
          <a:p>
            <a:r>
              <a:rPr lang="en-GB" dirty="0"/>
              <a:t>Although the spiral appears to perform very well, this would not be possible to deploy at the NORES site. But the curved arm array provides a good alternative.</a:t>
            </a:r>
          </a:p>
          <a:p>
            <a:r>
              <a:rPr lang="en-GB" dirty="0"/>
              <a:t>This is what we will be deploying this summer.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6B66D-CCC1-4456-8914-F1A66F51F79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744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Calibri"/>
              </a:rPr>
              <a:t>Another factor to consider for seismic arrays in the co-array. This is a representation of all the inter-sensor distances. </a:t>
            </a:r>
            <a:endParaRPr lang="en-GB"/>
          </a:p>
          <a:p>
            <a:r>
              <a:rPr lang="en-GB">
                <a:cs typeface="Calibri" panose="020F0502020204030204"/>
              </a:rPr>
              <a:t>Analysing the co-array can make sure that we have a good spatial sampling and also illustrate which sensor pairs </a:t>
            </a:r>
          </a:p>
          <a:p>
            <a:r>
              <a:rPr lang="en-GB">
                <a:cs typeface="Calibri" panose="020F0502020204030204"/>
              </a:rPr>
              <a:t>are important and which are potentially redundant. </a:t>
            </a:r>
          </a:p>
          <a:p>
            <a:endParaRPr lang="en-GB">
              <a:cs typeface="Calibri" panose="020F0502020204030204"/>
            </a:endParaRPr>
          </a:p>
          <a:p>
            <a:r>
              <a:rPr lang="en-GB"/>
              <a:t>Interstation distance: we want coherency of the wave field, and thus station distances covering the wave length</a:t>
            </a:r>
            <a:r>
              <a:rPr lang="en-US">
                <a:cs typeface="Calibri"/>
              </a:rPr>
              <a:t>s of interest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You can also see from the co-array how when we map the theoretical phase-shifts onto each station pair it shows how </a:t>
            </a:r>
          </a:p>
          <a:p>
            <a:r>
              <a:rPr lang="en-US">
                <a:cs typeface="Calibri"/>
              </a:rPr>
              <a:t>we can discern the direction of arrival. We can similarly do the same for real observations and see how both the phase-shifts</a:t>
            </a:r>
          </a:p>
          <a:p>
            <a:r>
              <a:rPr lang="en-US">
                <a:cs typeface="Calibri"/>
              </a:rPr>
              <a:t>and coherency deviate from the theoretical.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71BB9-14FE-4259-B62B-08BB2CBC2892}" type="slidenum">
              <a:rPr lang="en-GB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005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DA1092CD-B69B-554A-8C2F-08D48FE691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288"/>
            <a:ext cx="9264772" cy="515478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68667" y="2239433"/>
            <a:ext cx="7592342" cy="1102519"/>
          </a:xfrm>
        </p:spPr>
        <p:txBody>
          <a:bodyPr>
            <a:noAutofit/>
          </a:bodyPr>
          <a:lstStyle>
            <a:lvl1pPr>
              <a:defRPr sz="26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nn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73747" y="2830030"/>
            <a:ext cx="7587262" cy="1314450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n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B7FCC3B-FC50-3648-A796-999D8754E9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4249" y="4503187"/>
            <a:ext cx="1167442" cy="370491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9C85A666-D1EB-174E-AC03-9E0656CD84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52" r="5808"/>
          <a:stretch/>
        </p:blipFill>
        <p:spPr>
          <a:xfrm>
            <a:off x="-67735" y="4526769"/>
            <a:ext cx="7529093" cy="3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88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ildeside_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5D2838-B16E-6748-B77E-B648FF08420F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bilde 15">
            <a:extLst>
              <a:ext uri="{FF2B5EF4-FFF2-40B4-BE49-F238E27FC236}">
                <a16:creationId xmlns:a16="http://schemas.microsoft.com/office/drawing/2014/main" id="{5EB23532-0852-4495-88B5-713E21E137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0"/>
            <a:ext cx="9144000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6960" y="753763"/>
            <a:ext cx="7656791" cy="400110"/>
          </a:xfrm>
        </p:spPr>
        <p:txBody>
          <a:bodyPr lIns="0" tIns="0" rIns="0" bIns="0"/>
          <a:lstStyle>
            <a:lvl1pPr>
              <a:defRPr sz="26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DC657A4-673C-4F51-AAE3-65B1AD9F40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04231" y="4671302"/>
            <a:ext cx="890309" cy="1667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D118B5BF-E282-49F0-BD2C-7ADD24E40E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2813" y="1428750"/>
            <a:ext cx="7656791" cy="1154162"/>
          </a:xfrm>
        </p:spPr>
        <p:txBody>
          <a:bodyPr wrap="square">
            <a:spAutoFit/>
          </a:bodyPr>
          <a:lstStyle>
            <a:lvl1pPr>
              <a:defRPr sz="15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49920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side_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5D2838-B16E-6748-B77E-B648FF08420F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53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4C4E89B1-68C7-4487-BA62-A8C63FADAA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0"/>
            <a:ext cx="9144000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6960" y="753763"/>
            <a:ext cx="7656791" cy="400110"/>
          </a:xfrm>
        </p:spPr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1D3A59CF-351D-4946-B971-C28E7A51C5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91153" y="4664629"/>
            <a:ext cx="882593" cy="165076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00281E73-EA30-4464-8F13-016AAC7C98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2813" y="1428750"/>
            <a:ext cx="7656791" cy="1154162"/>
          </a:xfrm>
        </p:spPr>
        <p:txBody>
          <a:bodyPr wrap="square">
            <a:spAutoFit/>
          </a:bodyPr>
          <a:lstStyle>
            <a:lvl1pPr>
              <a:defRPr sz="15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79864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FADB7DCD-594C-4C17-BBAD-30AB75FDCB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243390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68667" y="2239433"/>
            <a:ext cx="7592342" cy="1102519"/>
          </a:xfrm>
        </p:spPr>
        <p:txBody>
          <a:bodyPr>
            <a:noAutofit/>
          </a:bodyPr>
          <a:lstStyle>
            <a:lvl1pPr>
              <a:defRPr sz="26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nn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73747" y="2830030"/>
            <a:ext cx="7587262" cy="1314450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n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B7FCC3B-FC50-3648-A796-999D8754E9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4249" y="4503187"/>
            <a:ext cx="1167442" cy="370491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9C85A666-D1EB-174E-AC03-9E0656CD84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52" r="5808"/>
          <a:stretch/>
        </p:blipFill>
        <p:spPr>
          <a:xfrm>
            <a:off x="-67735" y="4526769"/>
            <a:ext cx="7529093" cy="3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66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553136B5-70DE-49E6-94E2-96C90DD3AB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432"/>
            <a:ext cx="9350316" cy="517093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68667" y="2239433"/>
            <a:ext cx="7592342" cy="1102519"/>
          </a:xfrm>
        </p:spPr>
        <p:txBody>
          <a:bodyPr>
            <a:noAutofit/>
          </a:bodyPr>
          <a:lstStyle>
            <a:lvl1pPr>
              <a:defRPr sz="26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nn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73747" y="2830030"/>
            <a:ext cx="7587262" cy="1314450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n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B7FCC3B-FC50-3648-A796-999D8754E9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4249" y="4503187"/>
            <a:ext cx="1167442" cy="370491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9C85A666-D1EB-174E-AC03-9E0656CD84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52" r="5808"/>
          <a:stretch/>
        </p:blipFill>
        <p:spPr>
          <a:xfrm>
            <a:off x="-67735" y="4526769"/>
            <a:ext cx="7529093" cy="3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8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2000" y="2031683"/>
            <a:ext cx="777240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Plassholder for tekst 7">
            <a:extLst>
              <a:ext uri="{FF2B5EF4-FFF2-40B4-BE49-F238E27FC236}">
                <a16:creationId xmlns:a16="http://schemas.microsoft.com/office/drawing/2014/main" id="{87D07A9E-2EF5-472C-97DC-CBAB9434E9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2647950"/>
            <a:ext cx="6400799" cy="1154162"/>
          </a:xfrm>
        </p:spPr>
        <p:txBody>
          <a:bodyPr wrap="square">
            <a:spAutoFit/>
          </a:bodyPr>
          <a:lstStyle>
            <a:lvl1pPr>
              <a:defRPr sz="15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6960" y="753763"/>
            <a:ext cx="8268969" cy="400110"/>
          </a:xfrm>
        </p:spPr>
        <p:txBody>
          <a:bodyPr lIns="0" tIns="0" rIns="0" bIns="0"/>
          <a:lstStyle>
            <a:lvl1pPr>
              <a:defRPr sz="26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2F89E10C-AF43-4BE2-9B7B-5CF677A5CF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2814" y="1428750"/>
            <a:ext cx="7660937" cy="1154162"/>
          </a:xfrm>
        </p:spPr>
        <p:txBody>
          <a:bodyPr/>
          <a:lstStyle>
            <a:lvl1pPr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(without seismogra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6960" y="753763"/>
            <a:ext cx="8268969" cy="400110"/>
          </a:xfrm>
        </p:spPr>
        <p:txBody>
          <a:bodyPr lIns="0" tIns="0" rIns="0" bIns="0"/>
          <a:lstStyle>
            <a:lvl1pPr>
              <a:defRPr sz="26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4DA7C6E-3FCB-437D-884A-47C6F1EAB6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230" y="4671301"/>
            <a:ext cx="890309" cy="166737"/>
          </a:xfrm>
          <a:prstGeom prst="rect">
            <a:avLst/>
          </a:prstGeom>
        </p:spPr>
      </p:pic>
      <p:sp>
        <p:nvSpPr>
          <p:cNvPr id="5" name="Plassholder for tekst 6">
            <a:extLst>
              <a:ext uri="{FF2B5EF4-FFF2-40B4-BE49-F238E27FC236}">
                <a16:creationId xmlns:a16="http://schemas.microsoft.com/office/drawing/2014/main" id="{B1D372F3-E9AE-4211-B6D6-71B36987A1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2814" y="1428750"/>
            <a:ext cx="7660937" cy="1154162"/>
          </a:xfrm>
        </p:spPr>
        <p:txBody>
          <a:bodyPr/>
          <a:lstStyle>
            <a:lvl1pPr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53748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3A96BB4A-363E-4062-9E7A-6E362F185F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2815" y="1428750"/>
            <a:ext cx="3790403" cy="278305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7F7F7F"/>
                </a:solidFill>
                <a:latin typeface="Arial" panose="020B0604020202020204" pitchFamily="34" charset="0"/>
              </a:defRPr>
            </a:lvl1pPr>
            <a:lvl2pPr marL="4572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7F7F7F"/>
                </a:solidFill>
                <a:latin typeface="Arial" panose="020B0604020202020204" pitchFamily="34" charset="0"/>
              </a:defRPr>
            </a:lvl2pPr>
            <a:lvl3pPr marL="9144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7F7F7F"/>
                </a:solidFill>
                <a:latin typeface="Arial" panose="020B0604020202020204" pitchFamily="34" charset="0"/>
              </a:defRPr>
            </a:lvl3pPr>
            <a:lvl4pPr marL="13716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7F7F7F"/>
                </a:solidFill>
                <a:latin typeface="Arial" panose="020B0604020202020204" pitchFamily="34" charset="0"/>
              </a:defRPr>
            </a:lvl4pPr>
            <a:lvl5pPr marL="18288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7F7F7F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9521FA68-3518-4172-B626-5E841F5823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67792" y="1435281"/>
            <a:ext cx="3790403" cy="278305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7F7F7F"/>
                </a:solidFill>
                <a:latin typeface="Arial" panose="020B0604020202020204" pitchFamily="34" charset="0"/>
              </a:defRPr>
            </a:lvl1pPr>
            <a:lvl2pPr marL="4572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7F7F7F"/>
                </a:solidFill>
                <a:latin typeface="Arial" panose="020B0604020202020204" pitchFamily="34" charset="0"/>
              </a:defRPr>
            </a:lvl2pPr>
            <a:lvl3pPr marL="9144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7F7F7F"/>
                </a:solidFill>
                <a:latin typeface="Arial" panose="020B0604020202020204" pitchFamily="34" charset="0"/>
              </a:defRPr>
            </a:lvl3pPr>
            <a:lvl4pPr marL="13716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7F7F7F"/>
                </a:solidFill>
                <a:latin typeface="Arial" panose="020B0604020202020204" pitchFamily="34" charset="0"/>
              </a:defRPr>
            </a:lvl4pPr>
            <a:lvl5pPr marL="18288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7F7F7F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1" name="Holder 2">
            <a:extLst>
              <a:ext uri="{FF2B5EF4-FFF2-40B4-BE49-F238E27FC236}">
                <a16:creationId xmlns:a16="http://schemas.microsoft.com/office/drawing/2014/main" id="{118D7C7B-51F2-47D6-87EF-4FC068D4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60" y="753763"/>
            <a:ext cx="8268969" cy="400110"/>
          </a:xfrm>
        </p:spPr>
        <p:txBody>
          <a:bodyPr lIns="0" tIns="0" rIns="0" bIns="0"/>
          <a:lstStyle>
            <a:lvl1pPr>
              <a:defRPr sz="26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innhold 8">
            <a:extLst>
              <a:ext uri="{FF2B5EF4-FFF2-40B4-BE49-F238E27FC236}">
                <a16:creationId xmlns:a16="http://schemas.microsoft.com/office/drawing/2014/main" id="{9009852E-EB05-4C3C-88B9-ED29C8BECBB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2816" y="1428750"/>
            <a:ext cx="2486568" cy="2783051"/>
          </a:xfrm>
          <a:prstGeom prst="rect">
            <a:avLst/>
          </a:prstGeom>
          <a:solidFill>
            <a:srgbClr val="DEEBF7"/>
          </a:solidFill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7F7F7F"/>
                </a:solidFill>
                <a:latin typeface="Arial" panose="020B0604020202020204" pitchFamily="34" charset="0"/>
              </a:defRPr>
            </a:lvl1pPr>
            <a:lvl2pPr marL="4572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7F7F7F"/>
                </a:solidFill>
                <a:latin typeface="Arial" panose="020B0604020202020204" pitchFamily="34" charset="0"/>
              </a:defRPr>
            </a:lvl2pPr>
            <a:lvl3pPr marL="9144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7F7F7F"/>
                </a:solidFill>
                <a:latin typeface="Arial" panose="020B0604020202020204" pitchFamily="34" charset="0"/>
              </a:defRPr>
            </a:lvl3pPr>
            <a:lvl4pPr marL="13716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7F7F7F"/>
                </a:solidFill>
                <a:latin typeface="Arial" panose="020B0604020202020204" pitchFamily="34" charset="0"/>
              </a:defRPr>
            </a:lvl4pPr>
            <a:lvl5pPr marL="18288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7F7F7F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1" name="Plassholder for innhold 8">
            <a:extLst>
              <a:ext uri="{FF2B5EF4-FFF2-40B4-BE49-F238E27FC236}">
                <a16:creationId xmlns:a16="http://schemas.microsoft.com/office/drawing/2014/main" id="{77DF0ECE-F137-403C-A0AE-EBD2E3F6D2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21019" y="1428749"/>
            <a:ext cx="2486568" cy="2783051"/>
          </a:xfrm>
          <a:prstGeom prst="rect">
            <a:avLst/>
          </a:prstGeom>
          <a:solidFill>
            <a:srgbClr val="DEEBF7"/>
          </a:solidFill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7F7F7F"/>
                </a:solidFill>
                <a:latin typeface="Arial" panose="020B0604020202020204" pitchFamily="34" charset="0"/>
              </a:defRPr>
            </a:lvl1pPr>
            <a:lvl2pPr marL="4572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7F7F7F"/>
                </a:solidFill>
                <a:latin typeface="Arial" panose="020B0604020202020204" pitchFamily="34" charset="0"/>
              </a:defRPr>
            </a:lvl2pPr>
            <a:lvl3pPr marL="9144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7F7F7F"/>
                </a:solidFill>
                <a:latin typeface="Arial" panose="020B0604020202020204" pitchFamily="34" charset="0"/>
              </a:defRPr>
            </a:lvl3pPr>
            <a:lvl4pPr marL="13716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7F7F7F"/>
                </a:solidFill>
                <a:latin typeface="Arial" panose="020B0604020202020204" pitchFamily="34" charset="0"/>
              </a:defRPr>
            </a:lvl4pPr>
            <a:lvl5pPr marL="18288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7F7F7F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2" name="Plassholder for innhold 8">
            <a:extLst>
              <a:ext uri="{FF2B5EF4-FFF2-40B4-BE49-F238E27FC236}">
                <a16:creationId xmlns:a16="http://schemas.microsoft.com/office/drawing/2014/main" id="{AAFE6EB8-BF8A-4D30-B241-8D211356B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19222" y="1428748"/>
            <a:ext cx="2486568" cy="2783051"/>
          </a:xfrm>
          <a:prstGeom prst="rect">
            <a:avLst/>
          </a:prstGeom>
          <a:solidFill>
            <a:srgbClr val="DEEBF7"/>
          </a:solidFill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7F7F7F"/>
                </a:solidFill>
                <a:latin typeface="Arial" panose="020B0604020202020204" pitchFamily="34" charset="0"/>
              </a:defRPr>
            </a:lvl1pPr>
            <a:lvl2pPr marL="4572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7F7F7F"/>
                </a:solidFill>
                <a:latin typeface="Arial" panose="020B0604020202020204" pitchFamily="34" charset="0"/>
              </a:defRPr>
            </a:lvl2pPr>
            <a:lvl3pPr marL="9144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7F7F7F"/>
                </a:solidFill>
                <a:latin typeface="Arial" panose="020B0604020202020204" pitchFamily="34" charset="0"/>
              </a:defRPr>
            </a:lvl3pPr>
            <a:lvl4pPr marL="13716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7F7F7F"/>
                </a:solidFill>
                <a:latin typeface="Arial" panose="020B0604020202020204" pitchFamily="34" charset="0"/>
              </a:defRPr>
            </a:lvl4pPr>
            <a:lvl5pPr marL="18288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7F7F7F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3" name="Holder 2">
            <a:extLst>
              <a:ext uri="{FF2B5EF4-FFF2-40B4-BE49-F238E27FC236}">
                <a16:creationId xmlns:a16="http://schemas.microsoft.com/office/drawing/2014/main" id="{ABB7B3E3-BA64-419A-A79D-FEB641CF9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60" y="753763"/>
            <a:ext cx="8268969" cy="400110"/>
          </a:xfrm>
        </p:spPr>
        <p:txBody>
          <a:bodyPr lIns="0" tIns="0" rIns="0" bIns="0"/>
          <a:lstStyle>
            <a:lvl1pPr>
              <a:defRPr sz="26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7474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nstrestilt bilde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25622" y="753763"/>
            <a:ext cx="4635054" cy="400110"/>
          </a:xfrm>
        </p:spPr>
        <p:txBody>
          <a:bodyPr lIns="0" tIns="0" rIns="0" bIns="0"/>
          <a:lstStyle>
            <a:lvl1pPr>
              <a:defRPr sz="26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F1C1C71-B798-8447-8810-625FAC219737}"/>
              </a:ext>
            </a:extLst>
          </p:cNvPr>
          <p:cNvSpPr/>
          <p:nvPr/>
        </p:nvSpPr>
        <p:spPr>
          <a:xfrm>
            <a:off x="0" y="0"/>
            <a:ext cx="3563007" cy="5143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68C45321-201A-4537-9F8B-E63E1570F9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563007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076B9514-DFFC-4589-9AA9-041BF6C2A8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25622" y="1428750"/>
            <a:ext cx="4635054" cy="1154162"/>
          </a:xfrm>
        </p:spPr>
        <p:txBody>
          <a:bodyPr>
            <a:spAutoFit/>
          </a:bodyPr>
          <a:lstStyle>
            <a:lvl1pPr>
              <a:defRPr sz="15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8841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2654" y="753763"/>
            <a:ext cx="767109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2814" y="1428750"/>
            <a:ext cx="7660937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DB347825-B59E-504F-B559-223ECE1F20B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230" y="4671301"/>
            <a:ext cx="890309" cy="166737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ED270775-5CB0-B148-AC83-6C1BAAF77BB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48" r="3348"/>
          <a:stretch/>
        </p:blipFill>
        <p:spPr>
          <a:xfrm>
            <a:off x="0" y="4633997"/>
            <a:ext cx="7769595" cy="3534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7" r:id="rId2"/>
    <p:sldLayoutId id="2147483688" r:id="rId3"/>
    <p:sldLayoutId id="2147483661" r:id="rId4"/>
    <p:sldLayoutId id="2147483662" r:id="rId5"/>
    <p:sldLayoutId id="2147483686" r:id="rId6"/>
    <p:sldLayoutId id="2147483663" r:id="rId7"/>
    <p:sldLayoutId id="2147483685" r:id="rId8"/>
    <p:sldLayoutId id="2147483684" r:id="rId9"/>
    <p:sldLayoutId id="2147483683" r:id="rId10"/>
    <p:sldLayoutId id="2147483682" r:id="rId11"/>
    <p:sldLayoutId id="2147483665" r:id="rId12"/>
  </p:sldLayoutIdLst>
  <p:hf sldNum="0" hdr="0" ftr="0" dt="0"/>
  <p:txStyles>
    <p:titleStyle>
      <a:lvl1pPr eaLnBrk="1" hangingPunct="1">
        <a:defRPr sz="2400" b="1">
          <a:solidFill>
            <a:srgbClr val="053C63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defRPr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453">
          <p15:clr>
            <a:srgbClr val="F26B43"/>
          </p15:clr>
        </p15:guide>
        <p15:guide id="3" orient="horz" pos="53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5194/egusphere-egu22-6984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194/egusphere-egu22-6984" TargetMode="External"/><Relationship Id="rId2" Type="http://schemas.openxmlformats.org/officeDocument/2006/relationships/hyperlink" Target="https://doi.org/10.1029/2021JB023587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56973-1941-47B7-B725-485F400F5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667" y="1826277"/>
            <a:ext cx="7592342" cy="1102519"/>
          </a:xfrm>
        </p:spPr>
        <p:txBody>
          <a:bodyPr/>
          <a:lstStyle/>
          <a:p>
            <a:r>
              <a:rPr lang="en-GB" sz="2800" dirty="0"/>
              <a:t>Designing the next generation of seismic arrays using fibre optic DAS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DDE00D-ED09-4686-A134-C1D97D1BA0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747" y="2928796"/>
            <a:ext cx="7587262" cy="1215684"/>
          </a:xfrm>
        </p:spPr>
        <p:txBody>
          <a:bodyPr/>
          <a:lstStyle/>
          <a:p>
            <a:r>
              <a:rPr lang="en-GB" sz="1600" b="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Ben Dando</a:t>
            </a:r>
            <a:r>
              <a:rPr lang="en-GB" sz="1600" b="0" baseline="30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1</a:t>
            </a:r>
            <a:r>
              <a:rPr lang="en-GB" sz="1600" b="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, Kamran Iranpour</a:t>
            </a:r>
            <a:r>
              <a:rPr lang="en-GB" sz="1600" b="0" baseline="30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1</a:t>
            </a:r>
            <a:r>
              <a:rPr lang="en-GB" sz="1600" b="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, Andreas Wuestefeld</a:t>
            </a:r>
            <a:r>
              <a:rPr lang="en-GB" sz="1600" b="0" baseline="30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1</a:t>
            </a:r>
            <a:r>
              <a:rPr lang="en-GB" sz="1600" b="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,</a:t>
            </a:r>
            <a:r>
              <a:rPr lang="en-GB" sz="1600" b="0" i="1" baseline="30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1600" b="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Sven Peter Näsholm</a:t>
            </a:r>
            <a:r>
              <a:rPr lang="en-GB" sz="1600" b="0" baseline="30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1,2</a:t>
            </a:r>
            <a:r>
              <a:rPr lang="en-GB" sz="1600" b="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, Alan Baird</a:t>
            </a:r>
            <a:r>
              <a:rPr lang="en-GB" sz="1600" b="0" baseline="30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1</a:t>
            </a:r>
            <a:r>
              <a:rPr lang="en-GB" sz="1600" b="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, and Volker Oye</a:t>
            </a:r>
            <a:r>
              <a:rPr lang="en-GB" sz="1800" b="0" baseline="30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1,3</a:t>
            </a:r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3841AA7-CF95-4022-B8B8-1F8A720645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2763"/>
          <a:stretch/>
        </p:blipFill>
        <p:spPr>
          <a:xfrm>
            <a:off x="237048" y="62646"/>
            <a:ext cx="2440051" cy="952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509BF1-1930-4E37-9FF1-BE3929962803}"/>
              </a:ext>
            </a:extLst>
          </p:cNvPr>
          <p:cNvSpPr/>
          <p:nvPr/>
        </p:nvSpPr>
        <p:spPr>
          <a:xfrm>
            <a:off x="153870" y="1046541"/>
            <a:ext cx="4572000" cy="4078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300"/>
              </a:spcAft>
              <a:tabLst>
                <a:tab pos="324000" algn="l"/>
              </a:tabLst>
            </a:pPr>
            <a:r>
              <a:rPr lang="en-US" sz="9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DOI:	</a:t>
            </a:r>
            <a:r>
              <a:rPr lang="en-US" sz="900" u="sng" dirty="0">
                <a:solidFill>
                  <a:schemeClr val="bg1"/>
                </a:solidFill>
                <a:uFill>
                  <a:solidFill>
                    <a:schemeClr val="tx2"/>
                  </a:solidFill>
                </a:uFill>
                <a:latin typeface="Liberation Mono" panose="02070409020205020404" pitchFamily="49" charset="0"/>
                <a:cs typeface="Liberation Mono" panose="02070409020205020404" pitchFamily="49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https://doi.org/10.5194/egusphere-egu22-6408 </a:t>
            </a:r>
            <a:endParaRPr lang="en-US" sz="900" u="sng" dirty="0">
              <a:solidFill>
                <a:schemeClr val="bg1"/>
              </a:solidFill>
              <a:uFill>
                <a:solidFill>
                  <a:schemeClr val="tx2"/>
                </a:solidFill>
              </a:uFill>
              <a:latin typeface="Liberation Mono" panose="02070409020205020404" pitchFamily="49" charset="0"/>
              <a:cs typeface="Liberation Mono" panose="02070409020205020404" pitchFamily="49" charset="0"/>
            </a:endParaRPr>
          </a:p>
          <a:p>
            <a:pPr>
              <a:spcAft>
                <a:spcPts val="300"/>
              </a:spcAft>
              <a:tabLst>
                <a:tab pos="324000" algn="l"/>
              </a:tabLst>
            </a:pPr>
            <a:r>
              <a:rPr lang="en-US" sz="9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ID:	EGU22-6408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39A122-FD22-4CBE-BE72-B6A84FD21578}"/>
              </a:ext>
            </a:extLst>
          </p:cNvPr>
          <p:cNvSpPr txBox="1"/>
          <p:nvPr/>
        </p:nvSpPr>
        <p:spPr>
          <a:xfrm>
            <a:off x="4810731" y="241740"/>
            <a:ext cx="4333269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Session NH10.15 </a:t>
            </a: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400" b="0" dirty="0">
                <a:solidFill>
                  <a:schemeClr val="bg1"/>
                </a:solidFill>
              </a:rPr>
              <a:t>International Monitoring System and On-site Verification</a:t>
            </a:r>
            <a:br>
              <a:rPr lang="en-GB" sz="1400" b="0" dirty="0">
                <a:solidFill>
                  <a:schemeClr val="bg1"/>
                </a:solidFill>
              </a:rPr>
            </a:br>
            <a:r>
              <a:rPr lang="en-GB" sz="1400" b="0" dirty="0">
                <a:solidFill>
                  <a:schemeClr val="bg1"/>
                </a:solidFill>
              </a:rPr>
              <a:t>for the CTBT, disaster risk reduction and Earth Sciences</a:t>
            </a:r>
            <a:br>
              <a:rPr lang="en-GB" sz="1400" b="0" dirty="0">
                <a:solidFill>
                  <a:schemeClr val="bg1"/>
                </a:solidFill>
              </a:rPr>
            </a:br>
            <a:br>
              <a:rPr lang="en-GB" sz="1100" dirty="0">
                <a:solidFill>
                  <a:schemeClr val="bg1"/>
                </a:solidFill>
              </a:rPr>
            </a:b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96A503-F88F-478C-AF55-85A3D773A29B}"/>
              </a:ext>
            </a:extLst>
          </p:cNvPr>
          <p:cNvSpPr txBox="1"/>
          <p:nvPr/>
        </p:nvSpPr>
        <p:spPr>
          <a:xfrm>
            <a:off x="686554" y="3689156"/>
            <a:ext cx="412417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200" indent="-97200">
              <a:tabLst>
                <a:tab pos="97200" algn="l"/>
              </a:tabLst>
            </a:pPr>
            <a:r>
              <a:rPr lang="en-US" sz="1100" baseline="30000" dirty="0">
                <a:solidFill>
                  <a:schemeClr val="bg1"/>
                </a:solidFill>
              </a:rPr>
              <a:t>1</a:t>
            </a:r>
            <a:r>
              <a:rPr lang="en-US" sz="1100" dirty="0">
                <a:solidFill>
                  <a:schemeClr val="bg1"/>
                </a:solidFill>
              </a:rPr>
              <a:t>	NORSAR, </a:t>
            </a:r>
            <a:r>
              <a:rPr lang="en-US" sz="1100" dirty="0" err="1">
                <a:solidFill>
                  <a:schemeClr val="bg1"/>
                </a:solidFill>
              </a:rPr>
              <a:t>Kjeller</a:t>
            </a:r>
            <a:r>
              <a:rPr lang="en-US" sz="1100" dirty="0">
                <a:solidFill>
                  <a:schemeClr val="bg1"/>
                </a:solidFill>
              </a:rPr>
              <a:t>, Norway  </a:t>
            </a:r>
          </a:p>
          <a:p>
            <a:pPr marL="97200" indent="-97200">
              <a:tabLst>
                <a:tab pos="97200" algn="l"/>
              </a:tabLst>
            </a:pPr>
            <a:r>
              <a:rPr lang="en-US" sz="1100" baseline="30000" dirty="0">
                <a:solidFill>
                  <a:schemeClr val="bg1"/>
                </a:solidFill>
              </a:rPr>
              <a:t>2</a:t>
            </a:r>
            <a:r>
              <a:rPr lang="en-US" sz="1100" dirty="0">
                <a:solidFill>
                  <a:schemeClr val="bg1"/>
                </a:solidFill>
              </a:rPr>
              <a:t>	Univ. of Oslo, Department of Informatics, Norway</a:t>
            </a:r>
          </a:p>
          <a:p>
            <a:pPr marL="97200" indent="-97200">
              <a:tabLst>
                <a:tab pos="97200" algn="l"/>
              </a:tabLst>
            </a:pPr>
            <a:r>
              <a:rPr lang="en-US" sz="1100" baseline="30000" dirty="0">
                <a:solidFill>
                  <a:schemeClr val="bg1"/>
                </a:solidFill>
              </a:rPr>
              <a:t>3</a:t>
            </a:r>
            <a:r>
              <a:rPr lang="en-US" sz="1100" dirty="0">
                <a:solidFill>
                  <a:schemeClr val="bg1"/>
                </a:solidFill>
              </a:rPr>
              <a:t>	Univ. of Oslo, Department of Geosciences, Norway</a:t>
            </a:r>
          </a:p>
        </p:txBody>
      </p:sp>
    </p:spTree>
    <p:extLst>
      <p:ext uri="{BB962C8B-B14F-4D97-AF65-F5344CB8AC3E}">
        <p14:creationId xmlns:p14="http://schemas.microsoft.com/office/powerpoint/2010/main" val="2641319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B8CB2C-A60E-42BC-8778-7B1CE8DCCDB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7918" y="1188924"/>
            <a:ext cx="7405185" cy="3231654"/>
          </a:xfrm>
        </p:spPr>
        <p:txBody>
          <a:bodyPr wrap="square" lIns="0" tIns="0" rIns="0" bIns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</a:rPr>
              <a:t>A new fibre installation at the NORES seismic array site will be used to demonstrate DAS technology in the context of array 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</a:rPr>
              <a:t>We plan to compare the DAS array with the 3C seismic array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</a:rPr>
              <a:t>DAS arrays allow novel geometries not feasible with traditional seismic arrays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</a:rPr>
              <a:t>Designing a DAS array requires additional factors to consider due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</a:rPr>
              <a:t>Cable sensitivity</a:t>
            </a:r>
            <a:endParaRPr lang="en-GB" dirty="0"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</a:rPr>
              <a:t>Gauge length averaging</a:t>
            </a:r>
            <a:endParaRPr lang="en-GB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</a:rPr>
              <a:t>Gauge length typically has little effect for wavelengths observed on regional arrays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</a:rPr>
              <a:t>A ‘general array response function’ used for traditional seismic arrays is not possible for a DAS array – the response varies as a function of source direction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</a:rPr>
              <a:t>Evaluating steered responses e.g. using beam-width and SNR can aid in designing an optimal DAS array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</a:rPr>
              <a:t>Over-engineering the DAS array at NORES will allow us to test different configurations and different applications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851620-E863-4D49-86CD-9328F0889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60" y="452705"/>
            <a:ext cx="8268969" cy="400110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GB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324468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9E9A2-3688-47D0-8F71-8A68115D5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Extra material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B04D7-E629-4A09-A8B1-D03C424B93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185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046C1-2701-40DB-8FC3-60D0AC4D1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information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227BB-1C14-42DA-8AF1-E98721D2C2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2814" y="1428750"/>
            <a:ext cx="7660937" cy="2400657"/>
          </a:xfrm>
        </p:spPr>
        <p:txBody>
          <a:bodyPr/>
          <a:lstStyle/>
          <a:p>
            <a:r>
              <a:rPr lang="en-GB" sz="1400" dirty="0"/>
              <a:t>Näsholm, S. P., Iranpour, K., Wuestefeld, A., Dando, B.D.E., Baird, A. F., &amp; Oye, V. (2022). Array signal processing on distributed acoustic sensing data: Directivity effects in slowness space. </a:t>
            </a:r>
            <a:br>
              <a:rPr lang="en-GB" sz="1400" dirty="0"/>
            </a:br>
            <a:r>
              <a:rPr lang="en-GB" sz="1400" i="1" dirty="0"/>
              <a:t>Journal of Geophysical Research: Solid Earth</a:t>
            </a:r>
            <a:r>
              <a:rPr lang="en-GB" sz="1400" dirty="0"/>
              <a:t>, </a:t>
            </a:r>
            <a:r>
              <a:rPr lang="en-GB" sz="1400" i="1" dirty="0"/>
              <a:t>127</a:t>
            </a:r>
            <a:r>
              <a:rPr lang="en-GB" sz="1400" dirty="0"/>
              <a:t>(2), e2021JB023587</a:t>
            </a:r>
            <a:br>
              <a:rPr lang="en-GB" sz="1400" dirty="0"/>
            </a:br>
            <a:r>
              <a:rPr lang="en-GB" sz="1400" u="sng" dirty="0">
                <a:uFill>
                  <a:solidFill>
                    <a:schemeClr val="bg1"/>
                  </a:solidFill>
                </a:u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https://doi.org/10.1029/2021JB023587</a:t>
            </a:r>
            <a:endParaRPr lang="en-GB" sz="1400" u="sng" dirty="0">
              <a:uFill>
                <a:solidFill>
                  <a:schemeClr val="bg1"/>
                </a:solidFill>
              </a:uFill>
            </a:endParaRPr>
          </a:p>
          <a:p>
            <a:endParaRPr lang="en-GB" sz="1400" u="sng" dirty="0">
              <a:uFill>
                <a:solidFill>
                  <a:schemeClr val="bg1"/>
                </a:solidFill>
              </a:uFill>
            </a:endParaRPr>
          </a:p>
          <a:p>
            <a:r>
              <a:rPr lang="en-GB" sz="1400" u="sng" dirty="0">
                <a:uFill>
                  <a:solidFill>
                    <a:schemeClr val="bg1"/>
                  </a:solidFill>
                </a:uFill>
              </a:rPr>
              <a:t>Additional presentation at EGU </a:t>
            </a:r>
            <a:r>
              <a:rPr lang="en-US" sz="1400" dirty="0"/>
              <a:t>(</a:t>
            </a:r>
            <a:r>
              <a:rPr lang="en-GB" sz="1400" dirty="0"/>
              <a:t>Näsholm </a:t>
            </a:r>
            <a:r>
              <a:rPr lang="en-GB" sz="1400" i="1" dirty="0"/>
              <a:t>et al</a:t>
            </a:r>
            <a:r>
              <a:rPr lang="en-GB" sz="1400" dirty="0"/>
              <a:t>.</a:t>
            </a:r>
            <a:r>
              <a:rPr lang="en-US" sz="1400" dirty="0"/>
              <a:t>)</a:t>
            </a:r>
            <a:r>
              <a:rPr lang="en-GB" sz="1400" u="sng" dirty="0">
                <a:uFill>
                  <a:solidFill>
                    <a:schemeClr val="bg1"/>
                  </a:solidFill>
                </a:uFill>
              </a:rPr>
              <a:t>: </a:t>
            </a:r>
            <a:r>
              <a:rPr lang="en-US" sz="1400" dirty="0"/>
              <a:t>Array signal processing on distributed acoustic sensing data: directivity effects in slowness space. Session SM2.1, Tuesday 24</a:t>
            </a:r>
            <a:r>
              <a:rPr lang="en-US" sz="1400" baseline="30000" dirty="0"/>
              <a:t>th</a:t>
            </a:r>
            <a:r>
              <a:rPr lang="en-US" sz="1400" dirty="0"/>
              <a:t> May, 14:07, </a:t>
            </a:r>
            <a:r>
              <a:rPr lang="en-US" sz="14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https://doi.org/10.5194/egusphere-egu22-6984 </a:t>
            </a:r>
            <a:endParaRPr lang="en-GB" sz="1400" u="sng" dirty="0"/>
          </a:p>
          <a:p>
            <a:endParaRPr lang="en-GB" sz="1400" u="sng" dirty="0">
              <a:uFill>
                <a:solidFill>
                  <a:schemeClr val="bg1"/>
                </a:solidFill>
              </a:uFill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770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AE4343-F749-4DA7-B2F5-8D05670081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34400" y="770145"/>
            <a:ext cx="4817020" cy="230832"/>
          </a:xfr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/>
              <a:t>Example co-array with theoretical phase-shifts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23AE64-363E-4D9E-A10E-FD94A443D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198" y="287038"/>
            <a:ext cx="8268969" cy="400110"/>
          </a:xfrm>
        </p:spPr>
        <p:txBody>
          <a:bodyPr/>
          <a:lstStyle/>
          <a:p>
            <a:r>
              <a:rPr lang="en-US"/>
              <a:t>Classical array-response modelling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9A17B2-928E-4E65-A839-C144D4793D16}"/>
              </a:ext>
            </a:extLst>
          </p:cNvPr>
          <p:cNvSpPr txBox="1"/>
          <p:nvPr/>
        </p:nvSpPr>
        <p:spPr>
          <a:xfrm>
            <a:off x="4856682" y="547590"/>
            <a:ext cx="3767138" cy="43088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1600">
              <a:cs typeface="Calibri"/>
            </a:endParaRPr>
          </a:p>
          <a:p>
            <a:endParaRPr lang="en-GB" sz="1600">
              <a:cs typeface="Calibri"/>
            </a:endParaRPr>
          </a:p>
          <a:p>
            <a:r>
              <a:rPr lang="en-GB" sz="1500">
                <a:solidFill>
                  <a:srgbClr val="7F7F7F"/>
                </a:solidFill>
                <a:latin typeface="Arial"/>
                <a:cs typeface="Arial"/>
              </a:rPr>
              <a:t>Co-array = inter-sensor distances within an array</a:t>
            </a:r>
          </a:p>
          <a:p>
            <a:r>
              <a:rPr lang="en-GB" sz="1500">
                <a:solidFill>
                  <a:srgbClr val="7F7F7F"/>
                </a:solidFill>
                <a:latin typeface="Arial"/>
                <a:cs typeface="Arial"/>
              </a:rPr>
              <a:t>Use:</a:t>
            </a:r>
          </a:p>
          <a:p>
            <a:pPr marL="285750" indent="-285750">
              <a:buFont typeface="Arial"/>
              <a:buChar char="•"/>
            </a:pPr>
            <a:r>
              <a:rPr lang="en-GB" sz="1500">
                <a:solidFill>
                  <a:srgbClr val="7F7F7F"/>
                </a:solidFill>
                <a:latin typeface="Arial"/>
                <a:cs typeface="Arial"/>
              </a:rPr>
              <a:t>Optimise the spatial sampling of the observations</a:t>
            </a:r>
            <a:endParaRPr lang="en-US" sz="1500">
              <a:solidFill>
                <a:srgbClr val="7F7F7F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1500">
                <a:solidFill>
                  <a:srgbClr val="7F7F7F"/>
                </a:solidFill>
                <a:latin typeface="Arial"/>
                <a:cs typeface="Arial"/>
              </a:rPr>
              <a:t>Find what sensor pairs are important</a:t>
            </a:r>
          </a:p>
          <a:p>
            <a:endParaRPr lang="en-GB" sz="1500">
              <a:solidFill>
                <a:srgbClr val="7F7F7F"/>
              </a:solidFill>
              <a:latin typeface="Arial"/>
              <a:cs typeface="Arial"/>
            </a:endParaRPr>
          </a:p>
          <a:p>
            <a:endParaRPr lang="en-GB" sz="1500">
              <a:solidFill>
                <a:srgbClr val="7F7F7F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1500">
                <a:solidFill>
                  <a:srgbClr val="7F7F7F"/>
                </a:solidFill>
                <a:latin typeface="Arial"/>
                <a:cs typeface="Arial"/>
              </a:rPr>
              <a:t>A well distributed co-array demonstrates the ability to discern direction of arrival from the phase shifts (see figure)</a:t>
            </a:r>
          </a:p>
          <a:p>
            <a:pPr marL="285750" indent="-285750">
              <a:buFont typeface="Arial"/>
              <a:buChar char="•"/>
            </a:pPr>
            <a:r>
              <a:rPr lang="en-GB" sz="1500">
                <a:solidFill>
                  <a:srgbClr val="7F7F7F"/>
                </a:solidFill>
                <a:latin typeface="Arial"/>
                <a:cs typeface="Arial"/>
              </a:rPr>
              <a:t>Empirical observations can highlight coherent station pairs</a:t>
            </a:r>
          </a:p>
          <a:p>
            <a:pPr marL="171450" indent="-171450">
              <a:buFont typeface="Arial"/>
              <a:buChar char="•"/>
            </a:pPr>
            <a:endParaRPr lang="en-GB" sz="1600">
              <a:cs typeface="Calibri"/>
            </a:endParaRPr>
          </a:p>
          <a:p>
            <a:endParaRPr lang="en-GB" sz="1600">
              <a:cs typeface="Calibr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60BA852-49A9-44DE-BAD5-AA3E283DDEEC}"/>
              </a:ext>
            </a:extLst>
          </p:cNvPr>
          <p:cNvGrpSpPr/>
          <p:nvPr/>
        </p:nvGrpSpPr>
        <p:grpSpPr>
          <a:xfrm>
            <a:off x="607138" y="1083974"/>
            <a:ext cx="3072632" cy="3133345"/>
            <a:chOff x="4895850" y="1639661"/>
            <a:chExt cx="2286000" cy="2329943"/>
          </a:xfrm>
        </p:grpSpPr>
        <p:pic>
          <p:nvPicPr>
            <p:cNvPr id="8" name="Picture 8" descr="Chart, scatter chart&#10;&#10;Description automatically generated">
              <a:extLst>
                <a:ext uri="{FF2B5EF4-FFF2-40B4-BE49-F238E27FC236}">
                  <a16:creationId xmlns:a16="http://schemas.microsoft.com/office/drawing/2014/main" id="{8F86045A-1A41-478C-9C76-EB3B74027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95850" y="1639661"/>
              <a:ext cx="2286000" cy="2140404"/>
            </a:xfrm>
            <a:prstGeom prst="rect">
              <a:avLst/>
            </a:prstGeom>
          </p:spPr>
        </p:pic>
        <p:pic>
          <p:nvPicPr>
            <p:cNvPr id="9" name="Picture 9" descr="Graphical user interface, text, application, chat or text message&#10;&#10;Description automatically generated">
              <a:extLst>
                <a:ext uri="{FF2B5EF4-FFF2-40B4-BE49-F238E27FC236}">
                  <a16:creationId xmlns:a16="http://schemas.microsoft.com/office/drawing/2014/main" id="{0009B02E-EC1D-401E-AF6B-A5A90A389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86375" y="3783746"/>
              <a:ext cx="1790700" cy="185858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466D85A-3A15-4B2B-B826-6DE175D23D04}"/>
              </a:ext>
            </a:extLst>
          </p:cNvPr>
          <p:cNvSpPr txBox="1"/>
          <p:nvPr/>
        </p:nvSpPr>
        <p:spPr>
          <a:xfrm>
            <a:off x="967404" y="4316321"/>
            <a:ext cx="2717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err="1"/>
              <a:t>Kværna</a:t>
            </a:r>
            <a:r>
              <a:rPr lang="en-GB" sz="1200" i="1"/>
              <a:t> et al., 2021 (J. </a:t>
            </a:r>
            <a:r>
              <a:rPr lang="en-GB" sz="1200" i="1" err="1"/>
              <a:t>Seismol</a:t>
            </a:r>
            <a:r>
              <a:rPr lang="en-GB" sz="1200" i="1"/>
              <a:t>.)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6174A5D4-0FA8-4AEE-A71C-9BA5B3061D1D}"/>
              </a:ext>
            </a:extLst>
          </p:cNvPr>
          <p:cNvSpPr/>
          <p:nvPr/>
        </p:nvSpPr>
        <p:spPr>
          <a:xfrm rot="15392693">
            <a:off x="3105010" y="3203863"/>
            <a:ext cx="499728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A46D9F-6FBD-4443-99AE-3A86CCC6B43F}"/>
              </a:ext>
            </a:extLst>
          </p:cNvPr>
          <p:cNvSpPr txBox="1"/>
          <p:nvPr/>
        </p:nvSpPr>
        <p:spPr>
          <a:xfrm>
            <a:off x="3612669" y="3112298"/>
            <a:ext cx="1443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Wavefront propagation direction</a:t>
            </a:r>
          </a:p>
        </p:txBody>
      </p:sp>
    </p:spTree>
    <p:extLst>
      <p:ext uri="{BB962C8B-B14F-4D97-AF65-F5344CB8AC3E}">
        <p14:creationId xmlns:p14="http://schemas.microsoft.com/office/powerpoint/2010/main" val="266503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A0F339-87D2-4457-9792-F33272574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60" y="288000"/>
            <a:ext cx="8268969" cy="400110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GB"/>
              <a:t>Considerations for DAS-array processing</a:t>
            </a:r>
          </a:p>
        </p:txBody>
      </p:sp>
      <p:pic>
        <p:nvPicPr>
          <p:cNvPr id="4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78D3909E-0843-4A75-B4FA-C1278236E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025" y="1349128"/>
            <a:ext cx="5185983" cy="3021802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BA15D2B-EB8D-479D-8A92-9782B3886E29}"/>
              </a:ext>
            </a:extLst>
          </p:cNvPr>
          <p:cNvSpPr txBox="1">
            <a:spLocks/>
          </p:cNvSpPr>
          <p:nvPr/>
        </p:nvSpPr>
        <p:spPr>
          <a:xfrm>
            <a:off x="464499" y="1004745"/>
            <a:ext cx="2738895" cy="369331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eaLnBrk="1" hangingPunct="1">
              <a:defRPr sz="15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kern="0">
                <a:latin typeface="Arial"/>
                <a:cs typeface="Arial"/>
              </a:rPr>
              <a:t>Two main factors to consider for DAS-based arrays:</a:t>
            </a:r>
          </a:p>
          <a:p>
            <a:pPr marL="342900" indent="-342900">
              <a:buFontTx/>
              <a:buAutoNum type="arabicPeriod"/>
            </a:pPr>
            <a:r>
              <a:rPr lang="en-GB" kern="0">
                <a:latin typeface="Arial"/>
                <a:cs typeface="Arial"/>
              </a:rPr>
              <a:t>Broadside sensitivity     </a:t>
            </a:r>
          </a:p>
          <a:p>
            <a:pPr marL="342900" indent="-342900">
              <a:buFontTx/>
              <a:buAutoNum type="arabicPeriod"/>
            </a:pPr>
            <a:r>
              <a:rPr lang="en-GB" b="1" kern="0">
                <a:latin typeface="Arial"/>
                <a:cs typeface="Arial"/>
              </a:rPr>
              <a:t>Gauge length averaging</a:t>
            </a:r>
          </a:p>
          <a:p>
            <a:pPr marL="342900" indent="-342900">
              <a:buFontTx/>
              <a:buAutoNum type="arabicPeriod"/>
            </a:pPr>
            <a:endParaRPr lang="en-GB" ker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kern="0">
                <a:latin typeface="Arial"/>
                <a:cs typeface="Arial"/>
              </a:rPr>
              <a:t>For gauge lengths above </a:t>
            </a:r>
            <a:r>
              <a:rPr lang="el-GR" kern="0">
                <a:latin typeface="Arial"/>
                <a:cs typeface="Arial"/>
              </a:rPr>
              <a:t>λ</a:t>
            </a:r>
            <a:r>
              <a:rPr lang="en-GB" kern="0">
                <a:latin typeface="Arial"/>
                <a:cs typeface="Arial"/>
              </a:rPr>
              <a:t>/2 there is a directivity effect on each sensor element </a:t>
            </a:r>
            <a:endParaRPr lang="en-GB" kern="0"/>
          </a:p>
          <a:p>
            <a:pPr marL="285750" indent="-285750">
              <a:buFont typeface="Arial"/>
              <a:buChar char="•"/>
            </a:pPr>
            <a:r>
              <a:rPr lang="en-GB" kern="0">
                <a:latin typeface="Arial"/>
                <a:cs typeface="Arial"/>
              </a:rPr>
              <a:t>Main lobe and first sidelobe largely unaffected for parallel wavefronts</a:t>
            </a:r>
            <a:endParaRPr lang="en-GB" kern="0"/>
          </a:p>
          <a:p>
            <a:pPr marL="285750" indent="-285750">
              <a:buFont typeface="Arial"/>
              <a:buChar char="•"/>
            </a:pPr>
            <a:r>
              <a:rPr lang="en-GB" kern="0">
                <a:latin typeface="Arial"/>
                <a:cs typeface="Arial"/>
              </a:rPr>
              <a:t>The total steered response is heavily influenced by the element response for non-parallel wavefronts</a:t>
            </a:r>
            <a:endParaRPr lang="en-GB" kern="0"/>
          </a:p>
          <a:p>
            <a:pPr marL="285750" indent="-285750">
              <a:buFont typeface="Arial"/>
              <a:buChar char="•"/>
            </a:pPr>
            <a:endParaRPr lang="en-GB" kern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253CDE-E95A-4B09-82A3-4934F0C94D15}"/>
              </a:ext>
            </a:extLst>
          </p:cNvPr>
          <p:cNvSpPr txBox="1"/>
          <p:nvPr/>
        </p:nvSpPr>
        <p:spPr>
          <a:xfrm>
            <a:off x="4419375" y="782458"/>
            <a:ext cx="433126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/>
              <a:t>Gauge length effect on a linear cable (</a:t>
            </a:r>
            <a:r>
              <a:rPr lang="en-GB" i="1"/>
              <a:t>cable sensitivity NOT included</a:t>
            </a:r>
            <a:r>
              <a:rPr lang="en-GB"/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21A4B0-FE28-4A57-B211-E0E284F8160F}"/>
              </a:ext>
            </a:extLst>
          </p:cNvPr>
          <p:cNvSpPr txBox="1"/>
          <p:nvPr/>
        </p:nvSpPr>
        <p:spPr>
          <a:xfrm rot="16200000">
            <a:off x="3187793" y="2451219"/>
            <a:ext cx="978274" cy="6001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/>
              <a:t>Wavefront parallel to cable</a:t>
            </a:r>
            <a:endParaRPr lang="en-GB" sz="110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4DFF7A-0417-4E90-9EE5-2615C1CB6FF9}"/>
              </a:ext>
            </a:extLst>
          </p:cNvPr>
          <p:cNvSpPr txBox="1"/>
          <p:nvPr/>
        </p:nvSpPr>
        <p:spPr>
          <a:xfrm rot="16200000">
            <a:off x="3187792" y="3430333"/>
            <a:ext cx="978274" cy="6001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/>
              <a:t>Wavefront impinging at 0.1/</a:t>
            </a:r>
            <a:r>
              <a:rPr lang="el-GR" sz="1100">
                <a:latin typeface="Arial"/>
                <a:cs typeface="Arial"/>
              </a:rPr>
              <a:t>λ</a:t>
            </a:r>
            <a:endParaRPr lang="en-GB" sz="1100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8C9F3D-0B0D-421F-9DB6-493BD2E1BD75}"/>
              </a:ext>
            </a:extLst>
          </p:cNvPr>
          <p:cNvSpPr txBox="1"/>
          <p:nvPr/>
        </p:nvSpPr>
        <p:spPr>
          <a:xfrm>
            <a:off x="5623581" y="4421065"/>
            <a:ext cx="2717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err="1"/>
              <a:t>Näsholm</a:t>
            </a:r>
            <a:r>
              <a:rPr lang="en-GB" sz="1200" i="1"/>
              <a:t> et al., 2022 (JGR)</a:t>
            </a:r>
          </a:p>
        </p:txBody>
      </p:sp>
    </p:spTree>
    <p:extLst>
      <p:ext uri="{BB962C8B-B14F-4D97-AF65-F5344CB8AC3E}">
        <p14:creationId xmlns:p14="http://schemas.microsoft.com/office/powerpoint/2010/main" val="4196410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AD413FA9-C060-4406-A03E-298D9A17E549}"/>
              </a:ext>
            </a:extLst>
          </p:cNvPr>
          <p:cNvSpPr/>
          <p:nvPr/>
        </p:nvSpPr>
        <p:spPr>
          <a:xfrm>
            <a:off x="1530181" y="1611984"/>
            <a:ext cx="152400" cy="829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87FE5B1D-1C20-461F-8FA8-BBDF203BB5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93" b="12478"/>
          <a:stretch/>
        </p:blipFill>
        <p:spPr>
          <a:xfrm>
            <a:off x="1695015" y="3459726"/>
            <a:ext cx="1104346" cy="1076437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89AD0585-FF64-48B2-8CC2-98DFB9A8F4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38" t="-5186" r="-131" b="13512"/>
          <a:stretch/>
        </p:blipFill>
        <p:spPr>
          <a:xfrm>
            <a:off x="3392916" y="3492000"/>
            <a:ext cx="2418722" cy="1102361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C74A95AF-36F0-4EB7-AC26-7C85B617A0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8680" y="3638515"/>
            <a:ext cx="1095424" cy="1019640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A53B4219-23AB-4224-9211-01794BE1410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518" b="9653"/>
          <a:stretch/>
        </p:blipFill>
        <p:spPr>
          <a:xfrm>
            <a:off x="1691135" y="1234440"/>
            <a:ext cx="1147815" cy="1104900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EC8C18B0-A81E-466D-9E79-29DDA4361B5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434"/>
          <a:stretch/>
        </p:blipFill>
        <p:spPr>
          <a:xfrm>
            <a:off x="3392915" y="1311791"/>
            <a:ext cx="2409215" cy="963748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831980A5-93AA-4899-A35D-5C99E75FA4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3608" y="1306043"/>
            <a:ext cx="1170496" cy="1114424"/>
          </a:xfrm>
          <a:prstGeom prst="rect">
            <a:avLst/>
          </a:prstGeom>
        </p:spPr>
      </p:pic>
      <p:pic>
        <p:nvPicPr>
          <p:cNvPr id="33" name="Bilde 32">
            <a:extLst>
              <a:ext uri="{FF2B5EF4-FFF2-40B4-BE49-F238E27FC236}">
                <a16:creationId xmlns:a16="http://schemas.microsoft.com/office/drawing/2014/main" id="{3988ABE5-7681-4F66-9DF1-A5648F925EF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9023" b="16512"/>
          <a:stretch/>
        </p:blipFill>
        <p:spPr>
          <a:xfrm>
            <a:off x="1682581" y="2383789"/>
            <a:ext cx="1126524" cy="942341"/>
          </a:xfrm>
          <a:prstGeom prst="rect">
            <a:avLst/>
          </a:prstGeom>
        </p:spPr>
      </p:pic>
      <p:pic>
        <p:nvPicPr>
          <p:cNvPr id="37" name="Bilde 36">
            <a:extLst>
              <a:ext uri="{FF2B5EF4-FFF2-40B4-BE49-F238E27FC236}">
                <a16:creationId xmlns:a16="http://schemas.microsoft.com/office/drawing/2014/main" id="{71B82771-B78F-4AC9-8C4E-C97AA84E721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138" r="-915"/>
          <a:stretch/>
        </p:blipFill>
        <p:spPr>
          <a:xfrm>
            <a:off x="3384001" y="2383789"/>
            <a:ext cx="2336316" cy="1102361"/>
          </a:xfrm>
          <a:prstGeom prst="rect">
            <a:avLst/>
          </a:prstGeom>
        </p:spPr>
      </p:pic>
      <p:pic>
        <p:nvPicPr>
          <p:cNvPr id="39" name="Bilde 38">
            <a:extLst>
              <a:ext uri="{FF2B5EF4-FFF2-40B4-BE49-F238E27FC236}">
                <a16:creationId xmlns:a16="http://schemas.microsoft.com/office/drawing/2014/main" id="{1EB506DD-4984-47DA-AF15-3D409872E7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7477" y="2414960"/>
            <a:ext cx="1268481" cy="1189976"/>
          </a:xfrm>
          <a:prstGeom prst="rect">
            <a:avLst/>
          </a:prstGeom>
        </p:spPr>
      </p:pic>
      <p:pic>
        <p:nvPicPr>
          <p:cNvPr id="42" name="Bilde 41">
            <a:extLst>
              <a:ext uri="{FF2B5EF4-FFF2-40B4-BE49-F238E27FC236}">
                <a16:creationId xmlns:a16="http://schemas.microsoft.com/office/drawing/2014/main" id="{1C858AEE-7D31-48A7-8D36-F834F65E556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50712" y="1292627"/>
            <a:ext cx="300728" cy="205375"/>
          </a:xfrm>
          <a:prstGeom prst="rect">
            <a:avLst/>
          </a:prstGeom>
        </p:spPr>
      </p:pic>
      <p:pic>
        <p:nvPicPr>
          <p:cNvPr id="43" name="Bilde 42">
            <a:extLst>
              <a:ext uri="{FF2B5EF4-FFF2-40B4-BE49-F238E27FC236}">
                <a16:creationId xmlns:a16="http://schemas.microsoft.com/office/drawing/2014/main" id="{71F48AAB-F4FB-4016-885D-00E1B193D89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22297" y="2561819"/>
            <a:ext cx="300728" cy="205375"/>
          </a:xfrm>
          <a:prstGeom prst="rect">
            <a:avLst/>
          </a:prstGeom>
        </p:spPr>
      </p:pic>
      <p:pic>
        <p:nvPicPr>
          <p:cNvPr id="44" name="Bilde 43">
            <a:extLst>
              <a:ext uri="{FF2B5EF4-FFF2-40B4-BE49-F238E27FC236}">
                <a16:creationId xmlns:a16="http://schemas.microsoft.com/office/drawing/2014/main" id="{F36A5F5D-BFB3-4483-A9B2-FA1A89F7B53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17181" y="3587844"/>
            <a:ext cx="300728" cy="205375"/>
          </a:xfrm>
          <a:prstGeom prst="rect">
            <a:avLst/>
          </a:prstGeom>
        </p:spPr>
      </p:pic>
      <p:sp>
        <p:nvSpPr>
          <p:cNvPr id="20" name="Title 3">
            <a:extLst>
              <a:ext uri="{FF2B5EF4-FFF2-40B4-BE49-F238E27FC236}">
                <a16:creationId xmlns:a16="http://schemas.microsoft.com/office/drawing/2014/main" id="{E6E3E6A1-2CF7-4493-835A-52ABFAFDF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81" y="180723"/>
            <a:ext cx="8268969" cy="400110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GB" dirty="0"/>
              <a:t>Synthetic example - single event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820F6E-4C83-440B-8BDB-EFE8B3CA2A33}"/>
              </a:ext>
            </a:extLst>
          </p:cNvPr>
          <p:cNvSpPr txBox="1"/>
          <p:nvPr/>
        </p:nvSpPr>
        <p:spPr>
          <a:xfrm>
            <a:off x="6292151" y="851184"/>
            <a:ext cx="1268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fk</a:t>
            </a:r>
            <a:r>
              <a:rPr lang="en-GB" dirty="0"/>
              <a:t>-analysis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99AA39-6B06-439C-A394-BB432B4230FA}"/>
              </a:ext>
            </a:extLst>
          </p:cNvPr>
          <p:cNvSpPr txBox="1"/>
          <p:nvPr/>
        </p:nvSpPr>
        <p:spPr>
          <a:xfrm>
            <a:off x="3543287" y="834027"/>
            <a:ext cx="1782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Synthetic data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DC1DD8-F218-4431-9DAE-F639A5AFC1F9}"/>
              </a:ext>
            </a:extLst>
          </p:cNvPr>
          <p:cNvSpPr txBox="1"/>
          <p:nvPr/>
        </p:nvSpPr>
        <p:spPr>
          <a:xfrm>
            <a:off x="3631059" y="4564111"/>
            <a:ext cx="1782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Time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ECC4FA-C17A-40F0-82EB-4205239D752B}"/>
              </a:ext>
            </a:extLst>
          </p:cNvPr>
          <p:cNvSpPr txBox="1"/>
          <p:nvPr/>
        </p:nvSpPr>
        <p:spPr>
          <a:xfrm rot="16200000">
            <a:off x="2326804" y="3967292"/>
            <a:ext cx="1782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Channel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362187-7B3F-46A0-AFB3-82F4F39B05D2}"/>
              </a:ext>
            </a:extLst>
          </p:cNvPr>
          <p:cNvSpPr txBox="1"/>
          <p:nvPr/>
        </p:nvSpPr>
        <p:spPr>
          <a:xfrm rot="16200000">
            <a:off x="2321058" y="2809644"/>
            <a:ext cx="1782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Channel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8B94BE-F402-4AD9-94D4-F6D0DEEEFAE3}"/>
              </a:ext>
            </a:extLst>
          </p:cNvPr>
          <p:cNvSpPr txBox="1"/>
          <p:nvPr/>
        </p:nvSpPr>
        <p:spPr>
          <a:xfrm rot="16200000">
            <a:off x="2321057" y="1678345"/>
            <a:ext cx="1782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Channel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3A1242-55DE-417C-86FA-D28F00B92765}"/>
              </a:ext>
            </a:extLst>
          </p:cNvPr>
          <p:cNvSpPr txBox="1"/>
          <p:nvPr/>
        </p:nvSpPr>
        <p:spPr>
          <a:xfrm>
            <a:off x="1100535" y="675799"/>
            <a:ext cx="2192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Array design &amp; sensitivity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6F17646-CE3C-4DB5-894A-864B89244965}"/>
              </a:ext>
            </a:extLst>
          </p:cNvPr>
          <p:cNvSpPr txBox="1"/>
          <p:nvPr/>
        </p:nvSpPr>
        <p:spPr>
          <a:xfrm rot="16200000">
            <a:off x="847547" y="1721915"/>
            <a:ext cx="1116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3 km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20D4A8C-D3E3-474C-B7E0-5BAD5656C71A}"/>
              </a:ext>
            </a:extLst>
          </p:cNvPr>
          <p:cNvSpPr txBox="1"/>
          <p:nvPr/>
        </p:nvSpPr>
        <p:spPr>
          <a:xfrm rot="16200000">
            <a:off x="799450" y="2716459"/>
            <a:ext cx="1116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3 km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1A4BE3C-8D7F-49E5-842D-CDD4AFE6D251}"/>
              </a:ext>
            </a:extLst>
          </p:cNvPr>
          <p:cNvSpPr txBox="1"/>
          <p:nvPr/>
        </p:nvSpPr>
        <p:spPr>
          <a:xfrm rot="16200000">
            <a:off x="798483" y="3879152"/>
            <a:ext cx="1116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3 km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246296A-6BD7-4E59-96B5-008C43508A65}"/>
              </a:ext>
            </a:extLst>
          </p:cNvPr>
          <p:cNvCxnSpPr>
            <a:cxnSpLocks/>
          </p:cNvCxnSpPr>
          <p:nvPr/>
        </p:nvCxnSpPr>
        <p:spPr>
          <a:xfrm flipH="1">
            <a:off x="1788368" y="4684788"/>
            <a:ext cx="816346" cy="0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3B4CF05-270D-4B85-910E-2128A436E988}"/>
              </a:ext>
            </a:extLst>
          </p:cNvPr>
          <p:cNvSpPr txBox="1"/>
          <p:nvPr/>
        </p:nvSpPr>
        <p:spPr>
          <a:xfrm>
            <a:off x="1643443" y="4478898"/>
            <a:ext cx="1116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3 km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0797B73-6CB3-42B3-BD22-770B54CB4DE6}"/>
              </a:ext>
            </a:extLst>
          </p:cNvPr>
          <p:cNvCxnSpPr>
            <a:cxnSpLocks/>
          </p:cNvCxnSpPr>
          <p:nvPr/>
        </p:nvCxnSpPr>
        <p:spPr>
          <a:xfrm flipH="1">
            <a:off x="1594614" y="1432265"/>
            <a:ext cx="5792" cy="784623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CDE4661-0024-40C0-867F-6501EB3F6FA8}"/>
              </a:ext>
            </a:extLst>
          </p:cNvPr>
          <p:cNvCxnSpPr>
            <a:cxnSpLocks/>
          </p:cNvCxnSpPr>
          <p:nvPr/>
        </p:nvCxnSpPr>
        <p:spPr>
          <a:xfrm flipH="1">
            <a:off x="1592360" y="2541507"/>
            <a:ext cx="5792" cy="784623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A6D61A1-755D-437F-B912-118AA6EADBEF}"/>
              </a:ext>
            </a:extLst>
          </p:cNvPr>
          <p:cNvCxnSpPr>
            <a:cxnSpLocks/>
          </p:cNvCxnSpPr>
          <p:nvPr/>
        </p:nvCxnSpPr>
        <p:spPr>
          <a:xfrm flipH="1">
            <a:off x="1591742" y="3690531"/>
            <a:ext cx="8664" cy="739958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52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map&#10;&#10;Description automatically generated">
            <a:extLst>
              <a:ext uri="{FF2B5EF4-FFF2-40B4-BE49-F238E27FC236}">
                <a16:creationId xmlns:a16="http://schemas.microsoft.com/office/drawing/2014/main" id="{F118ED85-5B44-4044-AF34-280CA75399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6" t="10412" r="23317" b="5624"/>
          <a:stretch/>
        </p:blipFill>
        <p:spPr>
          <a:xfrm>
            <a:off x="4887994" y="874448"/>
            <a:ext cx="3362510" cy="37546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E9BCC05-C430-4347-8083-52105BFAA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60" y="289286"/>
            <a:ext cx="8268969" cy="400110"/>
          </a:xfrm>
        </p:spPr>
        <p:txBody>
          <a:bodyPr/>
          <a:lstStyle/>
          <a:p>
            <a:r>
              <a:rPr lang="en-GB" dirty="0"/>
              <a:t>NORES seismic array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F06012-7B20-4FCF-B7A4-86B27D83E5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3659" y="874448"/>
            <a:ext cx="4657785" cy="406265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Seismic arrays are an integral part of the IMS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Effective at enhancing SNR (via beamforming) and discerning back azimuth and slowness of an arrival (via </a:t>
            </a:r>
            <a:r>
              <a:rPr lang="en-GB" sz="1200" dirty="0" err="1"/>
              <a:t>fk</a:t>
            </a:r>
            <a:r>
              <a:rPr lang="en-GB" sz="1200" dirty="0"/>
              <a:t>-analysis)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NORSAR operates six seismic arrays (NOA, ARCES, SPITS, </a:t>
            </a:r>
            <a:r>
              <a:rPr lang="en-GB" sz="1200" b="1" dirty="0"/>
              <a:t>NORES</a:t>
            </a:r>
            <a:r>
              <a:rPr lang="en-GB" sz="1200" dirty="0"/>
              <a:t>, BEAR, HNAR)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b="0" i="0" u="none" strike="noStrike" baseline="0" dirty="0">
              <a:latin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en-GB" sz="1200" dirty="0">
                <a:latin typeface="Arial"/>
                <a:cs typeface="Arial"/>
              </a:rPr>
              <a:t>NORES (Norwegian </a:t>
            </a:r>
            <a:r>
              <a:rPr lang="en-GB" sz="1200" b="1" dirty="0">
                <a:latin typeface="Arial"/>
                <a:cs typeface="Arial"/>
              </a:rPr>
              <a:t>Experimental</a:t>
            </a:r>
            <a:r>
              <a:rPr lang="en-GB" sz="1200" dirty="0">
                <a:latin typeface="Arial"/>
                <a:cs typeface="Arial"/>
              </a:rPr>
              <a:t> Seismic System) is a seismic array in south-east Norway </a:t>
            </a:r>
            <a:endParaRPr lang="en-GB" sz="1200" dirty="0"/>
          </a:p>
          <a:p>
            <a:pPr marL="285750" indent="-285750">
              <a:buFont typeface="Arial"/>
              <a:buChar char="•"/>
            </a:pPr>
            <a:r>
              <a:rPr lang="en-GB" sz="1200" dirty="0">
                <a:latin typeface="Arial"/>
                <a:cs typeface="Arial"/>
              </a:rPr>
              <a:t>Co-located within a subarray of the larger NOA array (IMS station PS27)</a:t>
            </a:r>
          </a:p>
          <a:p>
            <a:endParaRPr lang="en-GB" sz="1200" dirty="0"/>
          </a:p>
          <a:p>
            <a:pPr marL="285750" indent="-285750">
              <a:buFont typeface="Arial"/>
              <a:buChar char="•"/>
            </a:pPr>
            <a:r>
              <a:rPr lang="en-GB" sz="1200" dirty="0">
                <a:latin typeface="Arial"/>
                <a:cs typeface="Arial"/>
              </a:rPr>
              <a:t>Established in 1984</a:t>
            </a:r>
          </a:p>
          <a:p>
            <a:pPr marL="285750" indent="-285750">
              <a:buFont typeface="Arial"/>
              <a:buChar char="•"/>
            </a:pPr>
            <a:r>
              <a:rPr lang="en-GB" sz="1200" dirty="0">
                <a:latin typeface="Arial"/>
                <a:cs typeface="Arial"/>
              </a:rPr>
              <a:t>Currently 16 broad-band (3C) seismometers</a:t>
            </a:r>
            <a:endParaRPr lang="en-GB" sz="1200" dirty="0"/>
          </a:p>
          <a:p>
            <a:pPr marL="285750" indent="-285750">
              <a:buFont typeface="Arial"/>
              <a:buChar char="•"/>
            </a:pPr>
            <a:r>
              <a:rPr lang="en-GB" sz="1200" dirty="0">
                <a:latin typeface="Arial"/>
                <a:cs typeface="Arial"/>
              </a:rPr>
              <a:t>3 rings (A-C) with a total aperture of ~1.4 km</a:t>
            </a:r>
          </a:p>
          <a:p>
            <a:pPr marL="285750" indent="-285750">
              <a:buFont typeface="Arial"/>
              <a:buChar char="•"/>
            </a:pPr>
            <a:r>
              <a:rPr lang="en-GB" sz="1200" dirty="0">
                <a:latin typeface="Arial"/>
                <a:cs typeface="Arial"/>
              </a:rPr>
              <a:t>4th D-ring (3 km diameter with 9 sites) has been out of use since 2002 </a:t>
            </a:r>
          </a:p>
          <a:p>
            <a:pPr marL="285750" indent="-285750">
              <a:buFont typeface="Arial"/>
              <a:buChar char="•"/>
            </a:pPr>
            <a:endParaRPr lang="en-GB" sz="12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1200" b="1" dirty="0">
                <a:latin typeface="Arial"/>
                <a:cs typeface="Arial"/>
              </a:rPr>
              <a:t>A DAS-array will be deployed in summer 2022 at the NORES site to evaluate it’s potential</a:t>
            </a:r>
          </a:p>
          <a:p>
            <a:pPr marL="285750" indent="-285750">
              <a:buFont typeface="Arial"/>
              <a:buChar char="•"/>
            </a:pPr>
            <a:r>
              <a:rPr lang="en-GB" sz="1200" dirty="0">
                <a:latin typeface="Arial"/>
                <a:cs typeface="Arial"/>
              </a:rPr>
              <a:t>Designing a DAS-array requires additional considerations…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b="0" i="0" u="none" strike="noStrike" baseline="0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B02B5C7-6FF1-4F54-853F-A65A0AF328C0}"/>
              </a:ext>
            </a:extLst>
          </p:cNvPr>
          <p:cNvGrpSpPr/>
          <p:nvPr/>
        </p:nvGrpSpPr>
        <p:grpSpPr>
          <a:xfrm>
            <a:off x="6409975" y="549206"/>
            <a:ext cx="2530366" cy="2825792"/>
            <a:chOff x="6409975" y="549206"/>
            <a:chExt cx="2530366" cy="2825792"/>
          </a:xfrm>
        </p:grpSpPr>
        <p:pic>
          <p:nvPicPr>
            <p:cNvPr id="10" name="Picture 9" descr="Chart, diagram, radar chart&#10;&#10;Description automatically generated">
              <a:extLst>
                <a:ext uri="{FF2B5EF4-FFF2-40B4-BE49-F238E27FC236}">
                  <a16:creationId xmlns:a16="http://schemas.microsoft.com/office/drawing/2014/main" id="{3AACA888-188A-47F9-B4DD-0C18E38BC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9975" y="830073"/>
              <a:ext cx="2530366" cy="254492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4BBB5C-A67F-4A9A-9C14-4A3A63F5DC61}"/>
                </a:ext>
              </a:extLst>
            </p:cNvPr>
            <p:cNvSpPr txBox="1"/>
            <p:nvPr/>
          </p:nvSpPr>
          <p:spPr>
            <a:xfrm>
              <a:off x="7163437" y="549206"/>
              <a:ext cx="14369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NORES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909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7AA6A-C930-4FF4-91A4-0D9F9EA4C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97" y="347133"/>
            <a:ext cx="8268969" cy="400110"/>
          </a:xfrm>
        </p:spPr>
        <p:txBody>
          <a:bodyPr/>
          <a:lstStyle/>
          <a:p>
            <a:r>
              <a:rPr lang="en-US" dirty="0"/>
              <a:t>Classical array-response modelling</a:t>
            </a:r>
            <a:endParaRPr lang="en-GB" dirty="0"/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A23C1FEF-C2D1-4E73-851D-427DFA1B517B}"/>
              </a:ext>
            </a:extLst>
          </p:cNvPr>
          <p:cNvSpPr txBox="1">
            <a:spLocks/>
          </p:cNvSpPr>
          <p:nvPr/>
        </p:nvSpPr>
        <p:spPr>
          <a:xfrm>
            <a:off x="5653630" y="1049519"/>
            <a:ext cx="3233191" cy="403187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eaLnBrk="1" hangingPunct="1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kern="0" dirty="0">
                <a:latin typeface="Arial"/>
              </a:rPr>
              <a:t>Aim: high resolution of wavefront parameters i.e. slowness and back azimuth</a:t>
            </a:r>
            <a:endParaRPr lang="en-US" sz="1600" kern="0" dirty="0">
              <a:latin typeface="Arial"/>
            </a:endParaRPr>
          </a:p>
          <a:p>
            <a:endParaRPr lang="en-GB" sz="1600" kern="0" dirty="0"/>
          </a:p>
          <a:p>
            <a:r>
              <a:rPr lang="en-GB" sz="1600" kern="0" dirty="0">
                <a:latin typeface="Arial"/>
              </a:rPr>
              <a:t>Important observations: </a:t>
            </a:r>
            <a:endParaRPr lang="en-US" sz="1600" kern="0" dirty="0">
              <a:latin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1600" kern="0" dirty="0">
                <a:latin typeface="Arial"/>
              </a:rPr>
              <a:t>width of the main lobe</a:t>
            </a:r>
            <a:endParaRPr lang="en-US" sz="1600" kern="0" dirty="0">
              <a:latin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1600" kern="0" dirty="0"/>
              <a:t>presence and location of side lobes</a:t>
            </a:r>
          </a:p>
          <a:p>
            <a:endParaRPr lang="en-GB" sz="1600" kern="0" dirty="0"/>
          </a:p>
          <a:p>
            <a:r>
              <a:rPr lang="en-GB" sz="1600" kern="0" dirty="0">
                <a:latin typeface="Arial"/>
              </a:rPr>
              <a:t>Controlling factors:</a:t>
            </a:r>
            <a:endParaRPr lang="en-GB" sz="1600" kern="0" dirty="0"/>
          </a:p>
          <a:p>
            <a:pPr marL="285750" indent="-285750">
              <a:buFont typeface="Arial"/>
              <a:buChar char="•"/>
            </a:pPr>
            <a:r>
              <a:rPr lang="en-GB" sz="1600" kern="0" dirty="0">
                <a:latin typeface="Arial"/>
              </a:rPr>
              <a:t>Array aperture</a:t>
            </a:r>
            <a:endParaRPr lang="en-GB" sz="1600" kern="0" dirty="0"/>
          </a:p>
          <a:p>
            <a:pPr marL="285750" indent="-285750">
              <a:buFont typeface="Arial"/>
              <a:buChar char="•"/>
            </a:pPr>
            <a:r>
              <a:rPr lang="en-GB" sz="1600" kern="0" dirty="0">
                <a:latin typeface="Arial"/>
              </a:rPr>
              <a:t>Inter-station distance</a:t>
            </a:r>
            <a:endParaRPr lang="en-GB" sz="1600" kern="0" dirty="0"/>
          </a:p>
          <a:p>
            <a:pPr marL="285750" indent="-285750">
              <a:buFont typeface="Arial"/>
              <a:buChar char="•"/>
            </a:pPr>
            <a:r>
              <a:rPr lang="en-GB" sz="1600" kern="0" dirty="0">
                <a:latin typeface="Arial"/>
              </a:rPr>
              <a:t>Number of sites</a:t>
            </a:r>
          </a:p>
          <a:p>
            <a:pPr marL="285750" indent="-285750">
              <a:buFont typeface="Arial"/>
              <a:buChar char="•"/>
            </a:pPr>
            <a:r>
              <a:rPr lang="en-GB" sz="1600" kern="0" dirty="0">
                <a:latin typeface="Arial"/>
              </a:rPr>
              <a:t>Array geometry</a:t>
            </a:r>
            <a:endParaRPr lang="en-GB" sz="1600" kern="0" dirty="0"/>
          </a:p>
          <a:p>
            <a:endParaRPr lang="en-GB" sz="1600" kern="0" dirty="0"/>
          </a:p>
          <a:p>
            <a:endParaRPr lang="en-GB" sz="1600" kern="0" dirty="0"/>
          </a:p>
          <a:p>
            <a:endParaRPr lang="en-GB" sz="1600" kern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860EB78-2895-4A6E-BA5C-DC87695FBAE1}"/>
              </a:ext>
            </a:extLst>
          </p:cNvPr>
          <p:cNvGrpSpPr/>
          <p:nvPr/>
        </p:nvGrpSpPr>
        <p:grpSpPr>
          <a:xfrm>
            <a:off x="470595" y="2537308"/>
            <a:ext cx="4606799" cy="1854414"/>
            <a:chOff x="71436" y="1595376"/>
            <a:chExt cx="5300663" cy="2133721"/>
          </a:xfrm>
        </p:grpSpPr>
        <p:pic>
          <p:nvPicPr>
            <p:cNvPr id="7" name="Picture 11" descr="Chart&#10;&#10;Description automatically generated">
              <a:extLst>
                <a:ext uri="{FF2B5EF4-FFF2-40B4-BE49-F238E27FC236}">
                  <a16:creationId xmlns:a16="http://schemas.microsoft.com/office/drawing/2014/main" id="{0A5BA4A9-8F6E-4EDE-9F4B-006D80790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588" y="1595376"/>
              <a:ext cx="5243511" cy="2133721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1610EB-3973-42E9-843D-BF434376DE3C}"/>
                </a:ext>
              </a:extLst>
            </p:cNvPr>
            <p:cNvSpPr/>
            <p:nvPr/>
          </p:nvSpPr>
          <p:spPr>
            <a:xfrm>
              <a:off x="2809875" y="1724025"/>
              <a:ext cx="28575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20DD078-D3D1-4F38-BAE4-84232051DF82}"/>
                </a:ext>
              </a:extLst>
            </p:cNvPr>
            <p:cNvSpPr/>
            <p:nvPr/>
          </p:nvSpPr>
          <p:spPr>
            <a:xfrm>
              <a:off x="71436" y="1752599"/>
              <a:ext cx="28575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0E044A-59FF-4809-93F4-B61CE284F3A0}"/>
              </a:ext>
            </a:extLst>
          </p:cNvPr>
          <p:cNvGrpSpPr/>
          <p:nvPr/>
        </p:nvGrpSpPr>
        <p:grpSpPr>
          <a:xfrm>
            <a:off x="418002" y="900208"/>
            <a:ext cx="2085613" cy="1668397"/>
            <a:chOff x="418002" y="1049519"/>
            <a:chExt cx="2085613" cy="166839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F3450DF-7822-4232-AF43-14EF9D761F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1245"/>
            <a:stretch/>
          </p:blipFill>
          <p:spPr>
            <a:xfrm>
              <a:off x="418002" y="1049519"/>
              <a:ext cx="2085613" cy="1668397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5077201-F265-4A46-87B5-3A2ED509D81E}"/>
                </a:ext>
              </a:extLst>
            </p:cNvPr>
            <p:cNvSpPr/>
            <p:nvPr/>
          </p:nvSpPr>
          <p:spPr>
            <a:xfrm>
              <a:off x="816796" y="1160980"/>
              <a:ext cx="159249" cy="1448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A555B7-8E33-41E5-9735-ECC3CEEA5B6E}"/>
              </a:ext>
            </a:extLst>
          </p:cNvPr>
          <p:cNvGrpSpPr/>
          <p:nvPr/>
        </p:nvGrpSpPr>
        <p:grpSpPr>
          <a:xfrm>
            <a:off x="2798830" y="900207"/>
            <a:ext cx="2117734" cy="1668397"/>
            <a:chOff x="2798830" y="1049518"/>
            <a:chExt cx="2117734" cy="166839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37C6FEB-EF1D-4E0C-8CBA-8696F425B1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0494"/>
            <a:stretch/>
          </p:blipFill>
          <p:spPr>
            <a:xfrm>
              <a:off x="2798830" y="1049518"/>
              <a:ext cx="2117734" cy="1668397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936CA52-8674-44B4-B390-B87818C16A19}"/>
                </a:ext>
              </a:extLst>
            </p:cNvPr>
            <p:cNvSpPr/>
            <p:nvPr/>
          </p:nvSpPr>
          <p:spPr>
            <a:xfrm>
              <a:off x="3181609" y="1178261"/>
              <a:ext cx="159249" cy="1448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221163A-F665-4EE3-9DC3-6B6D860A78BF}"/>
              </a:ext>
            </a:extLst>
          </p:cNvPr>
          <p:cNvSpPr txBox="1"/>
          <p:nvPr/>
        </p:nvSpPr>
        <p:spPr>
          <a:xfrm>
            <a:off x="1337331" y="4431560"/>
            <a:ext cx="2717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err="1"/>
              <a:t>Näsholm</a:t>
            </a:r>
            <a:r>
              <a:rPr lang="en-GB" sz="1200" i="1"/>
              <a:t> et al., 2022 (JGR)</a:t>
            </a:r>
          </a:p>
        </p:txBody>
      </p:sp>
    </p:spTree>
    <p:extLst>
      <p:ext uri="{BB962C8B-B14F-4D97-AF65-F5344CB8AC3E}">
        <p14:creationId xmlns:p14="http://schemas.microsoft.com/office/powerpoint/2010/main" val="1129257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Shape, polygon&#10;&#10;Description automatically generated">
            <a:extLst>
              <a:ext uri="{FF2B5EF4-FFF2-40B4-BE49-F238E27FC236}">
                <a16:creationId xmlns:a16="http://schemas.microsoft.com/office/drawing/2014/main" id="{0A0DC3D1-B266-4E5A-BCA1-EDF9D4C5F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765" y="1071216"/>
            <a:ext cx="4290649" cy="335238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CA0F339-87D2-4457-9792-F33272574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60" y="288000"/>
            <a:ext cx="8268969" cy="400110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GB" dirty="0"/>
              <a:t>Considerations for DAS-array processing/design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9A538B-FC78-4201-AE33-5DA7579412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499" y="1004745"/>
            <a:ext cx="2738895" cy="4062651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GB" sz="1200" dirty="0">
                <a:latin typeface="Arial"/>
                <a:cs typeface="Arial"/>
              </a:rPr>
              <a:t>Two main factors to consider for DAS-based arrays:</a:t>
            </a:r>
          </a:p>
          <a:p>
            <a:pPr marL="342900" indent="-342900">
              <a:buAutoNum type="arabicPeriod"/>
            </a:pPr>
            <a:r>
              <a:rPr lang="en-GB" sz="1200" b="1" dirty="0">
                <a:latin typeface="Arial"/>
                <a:cs typeface="Arial"/>
              </a:rPr>
              <a:t>Broadside sensitivity</a:t>
            </a:r>
            <a:r>
              <a:rPr lang="en-GB" sz="1200" dirty="0">
                <a:latin typeface="Arial"/>
                <a:cs typeface="Arial"/>
              </a:rPr>
              <a:t>     </a:t>
            </a:r>
          </a:p>
          <a:p>
            <a:pPr marL="342900" indent="-342900">
              <a:buAutoNum type="arabicPeriod"/>
            </a:pPr>
            <a:r>
              <a:rPr lang="en-GB" sz="1200" dirty="0">
                <a:latin typeface="Arial"/>
                <a:cs typeface="Arial"/>
              </a:rPr>
              <a:t>Gauge length averaging (negligible below </a:t>
            </a:r>
            <a:r>
              <a:rPr lang="el-GR" sz="1200" dirty="0">
                <a:latin typeface="Arial"/>
                <a:cs typeface="Arial"/>
              </a:rPr>
              <a:t>λ</a:t>
            </a:r>
            <a:r>
              <a:rPr lang="en-GB" sz="1200" dirty="0">
                <a:latin typeface="Arial"/>
                <a:cs typeface="Arial"/>
              </a:rPr>
              <a:t>/2 - see bonus slides)</a:t>
            </a:r>
          </a:p>
          <a:p>
            <a:pPr marL="342900" indent="-342900">
              <a:buAutoNum type="arabicPeriod"/>
            </a:pPr>
            <a:endParaRPr lang="en-GB" sz="12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1200" dirty="0">
                <a:latin typeface="Arial"/>
                <a:cs typeface="Arial"/>
              </a:rPr>
              <a:t>The cable is insensitive to P-wave's arriving broadside to the cable</a:t>
            </a:r>
          </a:p>
          <a:p>
            <a:pPr marL="285750" indent="-285750">
              <a:buFont typeface="Arial"/>
              <a:buChar char="•"/>
            </a:pPr>
            <a:r>
              <a:rPr lang="en-GB" sz="1200" dirty="0">
                <a:latin typeface="Arial"/>
                <a:cs typeface="Arial"/>
              </a:rPr>
              <a:t>Figure demonstrates the effect for a simple triangular cable for 3 different source directions</a:t>
            </a:r>
          </a:p>
          <a:p>
            <a:pPr marL="285750" indent="-285750">
              <a:buFont typeface="Arial"/>
              <a:buChar char="•"/>
            </a:pPr>
            <a:r>
              <a:rPr lang="en-GB" sz="1200" dirty="0">
                <a:latin typeface="Arial"/>
                <a:cs typeface="Arial"/>
              </a:rPr>
              <a:t>Bottom row demonstrates the need to evaluate a steered response</a:t>
            </a:r>
          </a:p>
          <a:p>
            <a:pPr marL="285750" indent="-285750">
              <a:buFont typeface="Arial"/>
              <a:buChar char="•"/>
            </a:pPr>
            <a:endParaRPr lang="en-GB" sz="12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1200" b="1" dirty="0">
                <a:latin typeface="Arial"/>
                <a:cs typeface="Arial"/>
              </a:rPr>
              <a:t>DAS arrays require an evaluation of the steered response – a general array response function is not possible</a:t>
            </a:r>
          </a:p>
          <a:p>
            <a:pPr marL="285750" indent="-285750">
              <a:buFont typeface="Arial"/>
              <a:buChar char="•"/>
            </a:pPr>
            <a:endParaRPr lang="en-GB" sz="1200" dirty="0"/>
          </a:p>
          <a:p>
            <a:endParaRPr lang="en-GB" sz="1200" dirty="0">
              <a:latin typeface="Arial"/>
              <a:cs typeface="Arial"/>
            </a:endParaRPr>
          </a:p>
          <a:p>
            <a:pPr marL="342900" indent="-342900">
              <a:buAutoNum type="arabicPeriod"/>
            </a:pPr>
            <a:endParaRPr lang="en-GB" sz="1200" dirty="0"/>
          </a:p>
          <a:p>
            <a:pPr marL="285750" indent="-285750">
              <a:buChar char="-"/>
            </a:pPr>
            <a:endParaRPr lang="en-GB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61330A-1DA1-4A94-91F1-3188AC3C8393}"/>
              </a:ext>
            </a:extLst>
          </p:cNvPr>
          <p:cNvSpPr txBox="1"/>
          <p:nvPr/>
        </p:nvSpPr>
        <p:spPr>
          <a:xfrm>
            <a:off x="3411539" y="757790"/>
            <a:ext cx="1266847" cy="5276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/>
              <a:t>Source direction from: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108BB4-CDA7-4AA2-BF21-6C288B84E49C}"/>
              </a:ext>
            </a:extLst>
          </p:cNvPr>
          <p:cNvSpPr txBox="1"/>
          <p:nvPr/>
        </p:nvSpPr>
        <p:spPr>
          <a:xfrm>
            <a:off x="4908974" y="878485"/>
            <a:ext cx="144990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600"/>
              <a:t>west</a:t>
            </a:r>
            <a:endParaRPr lang="en-GB" sz="1600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2A1B3D-17DF-4708-9117-10DA9C5AA4CB}"/>
              </a:ext>
            </a:extLst>
          </p:cNvPr>
          <p:cNvSpPr txBox="1"/>
          <p:nvPr/>
        </p:nvSpPr>
        <p:spPr>
          <a:xfrm>
            <a:off x="3411538" y="1597180"/>
            <a:ext cx="1449905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>
                <a:cs typeface="Calibri"/>
              </a:rPr>
              <a:t>Cable sensitivity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A544AA-C702-4394-A5E1-92576D3A8E22}"/>
              </a:ext>
            </a:extLst>
          </p:cNvPr>
          <p:cNvSpPr txBox="1"/>
          <p:nvPr/>
        </p:nvSpPr>
        <p:spPr>
          <a:xfrm>
            <a:off x="6168060" y="878485"/>
            <a:ext cx="144990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600"/>
              <a:t>north</a:t>
            </a:r>
            <a:endParaRPr lang="en-GB" sz="1600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F2F502-031C-44E8-BB2C-1D948AD0CF5D}"/>
              </a:ext>
            </a:extLst>
          </p:cNvPr>
          <p:cNvSpPr txBox="1"/>
          <p:nvPr/>
        </p:nvSpPr>
        <p:spPr>
          <a:xfrm>
            <a:off x="7516443" y="878485"/>
            <a:ext cx="144990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600"/>
              <a:t>north-west</a:t>
            </a:r>
            <a:endParaRPr lang="en-GB" sz="1600"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60C823-94D6-45EA-BCF1-925C0E61200E}"/>
              </a:ext>
            </a:extLst>
          </p:cNvPr>
          <p:cNvSpPr txBox="1"/>
          <p:nvPr/>
        </p:nvSpPr>
        <p:spPr>
          <a:xfrm>
            <a:off x="3411537" y="2384433"/>
            <a:ext cx="1449905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dirty="0">
                <a:cs typeface="Calibri"/>
              </a:rPr>
              <a:t>Steered response (cable sensitivity NOT accounted for)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604058-AFA6-4369-97D6-6701C5D28713}"/>
              </a:ext>
            </a:extLst>
          </p:cNvPr>
          <p:cNvSpPr txBox="1"/>
          <p:nvPr/>
        </p:nvSpPr>
        <p:spPr>
          <a:xfrm>
            <a:off x="3411537" y="3476878"/>
            <a:ext cx="1449905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>
                <a:cs typeface="Calibri"/>
              </a:rPr>
              <a:t>Steered response (cable sensitivity accounted for)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4C67CE-9038-4379-B318-0B7C30D519BB}"/>
              </a:ext>
            </a:extLst>
          </p:cNvPr>
          <p:cNvSpPr txBox="1"/>
          <p:nvPr/>
        </p:nvSpPr>
        <p:spPr>
          <a:xfrm>
            <a:off x="5633926" y="4423599"/>
            <a:ext cx="2717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err="1"/>
              <a:t>Näsholm</a:t>
            </a:r>
            <a:r>
              <a:rPr lang="en-GB" sz="1200" i="1"/>
              <a:t> et al., 2022 (JGR)</a:t>
            </a:r>
          </a:p>
        </p:txBody>
      </p:sp>
    </p:spTree>
    <p:extLst>
      <p:ext uri="{BB962C8B-B14F-4D97-AF65-F5344CB8AC3E}">
        <p14:creationId xmlns:p14="http://schemas.microsoft.com/office/powerpoint/2010/main" val="2305069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A277C4-CBBC-416E-9C29-A0F614FB480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2815" y="1433593"/>
            <a:ext cx="3034861" cy="4031873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GB" sz="1400" b="1" dirty="0">
                <a:latin typeface="Arial"/>
              </a:rPr>
              <a:t>Beamwidth</a:t>
            </a:r>
            <a:r>
              <a:rPr lang="en-GB" sz="1400" dirty="0">
                <a:latin typeface="Arial"/>
              </a:rPr>
              <a:t>: measure of array resolution</a:t>
            </a:r>
            <a:endParaRPr lang="en-US" sz="1400" dirty="0"/>
          </a:p>
          <a:p>
            <a:r>
              <a:rPr lang="en-GB" sz="1400" dirty="0">
                <a:latin typeface="Arial"/>
              </a:rPr>
              <a:t>i.e. how well can we resolve two nearby sources</a:t>
            </a:r>
            <a:endParaRPr lang="en-GB" sz="1400" dirty="0"/>
          </a:p>
          <a:p>
            <a:endParaRPr lang="en-GB" sz="1400" dirty="0"/>
          </a:p>
          <a:p>
            <a:pPr marL="285750" indent="-285750">
              <a:buFont typeface="Arial"/>
              <a:buChar char="•"/>
            </a:pPr>
            <a:r>
              <a:rPr lang="en-GB" sz="1400" dirty="0">
                <a:latin typeface="Arial"/>
              </a:rPr>
              <a:t>Width of the main lobe determined by half-max value (3 dB amplitude or 6 dB in power spectrum)</a:t>
            </a:r>
          </a:p>
          <a:p>
            <a:pPr marL="285750" indent="-285750">
              <a:buFont typeface="Arial"/>
              <a:buChar char="•"/>
            </a:pPr>
            <a:r>
              <a:rPr lang="en-GB" sz="1400" dirty="0">
                <a:latin typeface="Arial"/>
              </a:rPr>
              <a:t>Controlled by effective array aperture </a:t>
            </a:r>
          </a:p>
          <a:p>
            <a:pPr marL="285750" indent="-285750">
              <a:buFont typeface="Arial"/>
              <a:buChar char="•"/>
            </a:pPr>
            <a:r>
              <a:rPr lang="en-GB" sz="1400" dirty="0">
                <a:latin typeface="Arial"/>
              </a:rPr>
              <a:t>This can be </a:t>
            </a:r>
            <a:r>
              <a:rPr lang="en-GB" sz="1400" b="1" dirty="0">
                <a:latin typeface="Arial"/>
              </a:rPr>
              <a:t>measured over a grid of steered responses</a:t>
            </a:r>
            <a:r>
              <a:rPr lang="en-GB" sz="1400" dirty="0">
                <a:latin typeface="Arial"/>
              </a:rPr>
              <a:t> (i.e. </a:t>
            </a:r>
            <a:r>
              <a:rPr lang="en-GB" sz="1400" dirty="0" err="1">
                <a:latin typeface="Arial"/>
              </a:rPr>
              <a:t>slownesses</a:t>
            </a:r>
            <a:r>
              <a:rPr lang="en-GB" sz="1400" dirty="0">
                <a:latin typeface="Arial"/>
              </a:rPr>
              <a:t>) to give a 2D representation of beamwidth</a:t>
            </a:r>
            <a:endParaRPr lang="en-GB" sz="1400" dirty="0"/>
          </a:p>
          <a:p>
            <a:pPr marL="285750" indent="-285750">
              <a:buFont typeface="Arial"/>
              <a:buChar char="•"/>
            </a:pPr>
            <a:endParaRPr lang="en-GB" sz="1400" dirty="0"/>
          </a:p>
          <a:p>
            <a:pPr marL="285750" indent="-285750">
              <a:buFont typeface="Arial"/>
              <a:buChar char="•"/>
            </a:pPr>
            <a:endParaRPr lang="en-GB" sz="1400" dirty="0"/>
          </a:p>
          <a:p>
            <a:endParaRPr lang="en-GB" sz="1400" dirty="0"/>
          </a:p>
          <a:p>
            <a:endParaRPr lang="en-GB" sz="1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3C565-DF83-4839-A870-A8E1D0F541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67792" y="1435281"/>
            <a:ext cx="3790403" cy="3016210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GB" sz="1400" b="1" dirty="0">
                <a:latin typeface="Arial"/>
              </a:rPr>
              <a:t>‘SNR’ (</a:t>
            </a:r>
            <a:r>
              <a:rPr lang="en-GB" sz="1400" b="1" dirty="0" err="1">
                <a:latin typeface="Arial"/>
              </a:rPr>
              <a:t>mainlobe</a:t>
            </a:r>
            <a:r>
              <a:rPr lang="en-GB" sz="1400" b="1" dirty="0">
                <a:latin typeface="Arial"/>
              </a:rPr>
              <a:t>-to-sidelobe ratio)</a:t>
            </a:r>
            <a:r>
              <a:rPr lang="en-GB" sz="1400" dirty="0">
                <a:latin typeface="Arial"/>
              </a:rPr>
              <a:t>: measure of array's detection capability</a:t>
            </a:r>
            <a:endParaRPr lang="en-GB" sz="1400" b="1" dirty="0">
              <a:latin typeface="Arial"/>
            </a:endParaRPr>
          </a:p>
          <a:p>
            <a:endParaRPr lang="en-GB" sz="1400" b="1" dirty="0">
              <a:latin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1400" dirty="0">
                <a:latin typeface="Arial"/>
              </a:rPr>
              <a:t>Ratio of main lobe power to side lobe power (i.e. everything outside of the main lobe)</a:t>
            </a:r>
          </a:p>
          <a:p>
            <a:pPr marL="285750" indent="-285750">
              <a:buFont typeface="Arial"/>
              <a:buChar char="•"/>
            </a:pPr>
            <a:r>
              <a:rPr lang="en-GB" sz="1400" dirty="0">
                <a:latin typeface="Arial"/>
              </a:rPr>
              <a:t>Controlled by the number of sensors and inter-sensor spacing</a:t>
            </a:r>
          </a:p>
          <a:p>
            <a:pPr marL="285750" indent="-285750">
              <a:buFont typeface="Arial"/>
              <a:buChar char="•"/>
            </a:pPr>
            <a:r>
              <a:rPr lang="en-GB" sz="1400" dirty="0">
                <a:latin typeface="Arial"/>
              </a:rPr>
              <a:t>Directivity effects (cable sensitivity &amp; gauge length averaging) for DAS also influence this as previously shown</a:t>
            </a:r>
          </a:p>
          <a:p>
            <a:pPr marL="285750" indent="-285750">
              <a:buFont typeface="Arial"/>
              <a:buChar char="•"/>
            </a:pPr>
            <a:r>
              <a:rPr lang="en-GB" sz="1400" dirty="0">
                <a:latin typeface="Arial"/>
              </a:rPr>
              <a:t>This can be </a:t>
            </a:r>
            <a:r>
              <a:rPr lang="en-GB" sz="1400" b="1" dirty="0">
                <a:latin typeface="Arial"/>
              </a:rPr>
              <a:t>measured over a grid of steered responses</a:t>
            </a:r>
            <a:r>
              <a:rPr lang="en-GB" sz="1400" dirty="0">
                <a:latin typeface="Arial"/>
              </a:rPr>
              <a:t> (i.e. </a:t>
            </a:r>
            <a:r>
              <a:rPr lang="en-GB" sz="1400" dirty="0" err="1">
                <a:latin typeface="Arial"/>
              </a:rPr>
              <a:t>slownesses</a:t>
            </a:r>
            <a:r>
              <a:rPr lang="en-GB" sz="1400" dirty="0">
                <a:latin typeface="Arial"/>
              </a:rPr>
              <a:t>) to give a 2D representation of SNR</a:t>
            </a:r>
            <a:endParaRPr lang="en-GB" sz="1400" b="1" dirty="0">
              <a:latin typeface="Arial"/>
            </a:endParaRPr>
          </a:p>
          <a:p>
            <a:pPr marL="285750" indent="-285750">
              <a:buFont typeface="Arial"/>
              <a:buChar char="•"/>
            </a:pPr>
            <a:endParaRPr lang="en-GB" sz="1400" dirty="0">
              <a:latin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B5F223-9142-4B85-BB52-B4F69C0C0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117" y="366305"/>
            <a:ext cx="8268969" cy="400110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GB" dirty="0"/>
              <a:t>Evaluating DAS-array steered responses 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F90707C-7275-4451-9238-60A798010111}"/>
              </a:ext>
            </a:extLst>
          </p:cNvPr>
          <p:cNvSpPr txBox="1">
            <a:spLocks/>
          </p:cNvSpPr>
          <p:nvPr/>
        </p:nvSpPr>
        <p:spPr>
          <a:xfrm>
            <a:off x="723936" y="882658"/>
            <a:ext cx="6066716" cy="69249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/>
              </a:defRPr>
            </a:lvl1pPr>
            <a:lvl2pPr marL="457200" indent="0" algn="l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kern="0" dirty="0">
                <a:latin typeface="Arial"/>
              </a:rPr>
              <a:t>How can we evaluate the steered response of a (DAS) array?</a:t>
            </a:r>
          </a:p>
          <a:p>
            <a:endParaRPr lang="en-GB" kern="0" dirty="0"/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3087518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09B8E2-7A8F-4C4E-A23D-99B4ADB6E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381" y="141854"/>
            <a:ext cx="8516458" cy="400110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GB" dirty="0"/>
              <a:t>Defining beam-width and ‘SNR’ for steered responses</a:t>
            </a:r>
          </a:p>
        </p:txBody>
      </p:sp>
      <p:pic>
        <p:nvPicPr>
          <p:cNvPr id="2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5BB99375-6AF7-46E1-ACA7-9DC92F013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328" y="1027393"/>
            <a:ext cx="5314950" cy="1610322"/>
          </a:xfrm>
          <a:prstGeom prst="rect">
            <a:avLst/>
          </a:prstGeom>
        </p:spPr>
      </p:pic>
      <p:pic>
        <p:nvPicPr>
          <p:cNvPr id="3" name="Picture 4" descr="Chart&#10;&#10;Description automatically generated">
            <a:extLst>
              <a:ext uri="{FF2B5EF4-FFF2-40B4-BE49-F238E27FC236}">
                <a16:creationId xmlns:a16="http://schemas.microsoft.com/office/drawing/2014/main" id="{791E64B6-4DB2-48BD-84AA-403FB8CBDA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3722"/>
          <a:stretch/>
        </p:blipFill>
        <p:spPr>
          <a:xfrm>
            <a:off x="2410820" y="2642321"/>
            <a:ext cx="5537736" cy="1792218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A85AB97-CECB-422E-B1D9-0A17DC6CD6CA}"/>
              </a:ext>
            </a:extLst>
          </p:cNvPr>
          <p:cNvGrpSpPr/>
          <p:nvPr/>
        </p:nvGrpSpPr>
        <p:grpSpPr>
          <a:xfrm>
            <a:off x="5503661" y="1391505"/>
            <a:ext cx="615702" cy="397041"/>
            <a:chOff x="5784703" y="1071745"/>
            <a:chExt cx="615702" cy="397041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330C3B2-051B-403B-85BC-50B924439A1F}"/>
                </a:ext>
              </a:extLst>
            </p:cNvPr>
            <p:cNvCxnSpPr>
              <a:cxnSpLocks/>
            </p:cNvCxnSpPr>
            <p:nvPr/>
          </p:nvCxnSpPr>
          <p:spPr>
            <a:xfrm rot="3600000">
              <a:off x="6031393" y="1066997"/>
              <a:ext cx="1" cy="4870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 descr="Background pattern&#10;&#10;Description automatically generated">
              <a:extLst>
                <a:ext uri="{FF2B5EF4-FFF2-40B4-BE49-F238E27FC236}">
                  <a16:creationId xmlns:a16="http://schemas.microsoft.com/office/drawing/2014/main" id="{7E1D4CDC-0E85-49B5-A643-339F83680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-1800000">
              <a:off x="5784703" y="1071745"/>
              <a:ext cx="615702" cy="397041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3D1B357-F59A-470B-AC11-71FB3470F981}"/>
              </a:ext>
            </a:extLst>
          </p:cNvPr>
          <p:cNvGrpSpPr/>
          <p:nvPr/>
        </p:nvGrpSpPr>
        <p:grpSpPr>
          <a:xfrm>
            <a:off x="7282897" y="1164561"/>
            <a:ext cx="397041" cy="632186"/>
            <a:chOff x="7563939" y="844801"/>
            <a:chExt cx="397041" cy="632186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CF1DA81-061E-427E-A756-4158F832730C}"/>
                </a:ext>
              </a:extLst>
            </p:cNvPr>
            <p:cNvCxnSpPr>
              <a:cxnSpLocks/>
            </p:cNvCxnSpPr>
            <p:nvPr/>
          </p:nvCxnSpPr>
          <p:spPr>
            <a:xfrm rot="900000">
              <a:off x="7752521" y="989970"/>
              <a:ext cx="1" cy="4870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 descr="Background pattern&#10;&#10;Description automatically generated">
              <a:extLst>
                <a:ext uri="{FF2B5EF4-FFF2-40B4-BE49-F238E27FC236}">
                  <a16:creationId xmlns:a16="http://schemas.microsoft.com/office/drawing/2014/main" id="{30DE2E07-0590-4BD5-8EFF-595D8E877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-4500000">
              <a:off x="7454609" y="954131"/>
              <a:ext cx="615702" cy="397041"/>
            </a:xfrm>
            <a:prstGeom prst="rect">
              <a:avLst/>
            </a:prstGeom>
          </p:spPr>
        </p:pic>
      </p:grpSp>
      <p:pic>
        <p:nvPicPr>
          <p:cNvPr id="30" name="Picture 29" descr="Chart&#10;&#10;Description automatically generated">
            <a:extLst>
              <a:ext uri="{FF2B5EF4-FFF2-40B4-BE49-F238E27FC236}">
                <a16:creationId xmlns:a16="http://schemas.microsoft.com/office/drawing/2014/main" id="{D7190AD8-C99C-4BA5-ABC5-B3D0504654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912" y="1931613"/>
            <a:ext cx="372988" cy="179221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5E53D6F-A23A-402B-9915-7F4460BC519C}"/>
              </a:ext>
            </a:extLst>
          </p:cNvPr>
          <p:cNvSpPr txBox="1"/>
          <p:nvPr/>
        </p:nvSpPr>
        <p:spPr>
          <a:xfrm>
            <a:off x="773968" y="1318027"/>
            <a:ext cx="1172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Cable sensitivity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537AECF-4779-41EB-9EBB-67647E1848C5}"/>
              </a:ext>
            </a:extLst>
          </p:cNvPr>
          <p:cNvSpPr txBox="1"/>
          <p:nvPr/>
        </p:nvSpPr>
        <p:spPr>
          <a:xfrm>
            <a:off x="773968" y="3123270"/>
            <a:ext cx="1172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Steered response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0142FB6-81DF-445D-8A69-C61E086103EA}"/>
              </a:ext>
            </a:extLst>
          </p:cNvPr>
          <p:cNvSpPr txBox="1"/>
          <p:nvPr/>
        </p:nvSpPr>
        <p:spPr>
          <a:xfrm>
            <a:off x="2718376" y="651267"/>
            <a:ext cx="1527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No directivity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D31587-C1EF-4D0B-999E-4557F51F610A}"/>
              </a:ext>
            </a:extLst>
          </p:cNvPr>
          <p:cNvSpPr txBox="1"/>
          <p:nvPr/>
        </p:nvSpPr>
        <p:spPr>
          <a:xfrm>
            <a:off x="4466325" y="630790"/>
            <a:ext cx="1646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Wavefront from 30°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D0CF17E-A3CA-46E2-9588-E1B558CB66C4}"/>
              </a:ext>
            </a:extLst>
          </p:cNvPr>
          <p:cNvSpPr txBox="1"/>
          <p:nvPr/>
        </p:nvSpPr>
        <p:spPr>
          <a:xfrm>
            <a:off x="6223132" y="629773"/>
            <a:ext cx="1646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Wavefront from 15°</a:t>
            </a:r>
          </a:p>
        </p:txBody>
      </p:sp>
    </p:spTree>
    <p:extLst>
      <p:ext uri="{BB962C8B-B14F-4D97-AF65-F5344CB8AC3E}">
        <p14:creationId xmlns:p14="http://schemas.microsoft.com/office/powerpoint/2010/main" val="1899901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09B8E2-7A8F-4C4E-A23D-99B4ADB6E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49" y="141854"/>
            <a:ext cx="8526290" cy="400110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GB" dirty="0"/>
              <a:t>Defining beam-width and ‘SNR’ for steered responses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11B2DE-E34C-49AE-BD67-9EB0A008A938}"/>
              </a:ext>
            </a:extLst>
          </p:cNvPr>
          <p:cNvSpPr txBox="1"/>
          <p:nvPr/>
        </p:nvSpPr>
        <p:spPr>
          <a:xfrm>
            <a:off x="786310" y="1301344"/>
            <a:ext cx="1475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Measuring beamwidth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6E585B-DC31-4EE4-ACE3-E5BCA08831B6}"/>
              </a:ext>
            </a:extLst>
          </p:cNvPr>
          <p:cNvSpPr txBox="1"/>
          <p:nvPr/>
        </p:nvSpPr>
        <p:spPr>
          <a:xfrm>
            <a:off x="786310" y="2786710"/>
            <a:ext cx="1172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Defining side-lobes for ‘SNR’ estimates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5EB50BA-6FF0-4CDF-9621-7439A3E9B11F}"/>
              </a:ext>
            </a:extLst>
          </p:cNvPr>
          <p:cNvSpPr txBox="1"/>
          <p:nvPr/>
        </p:nvSpPr>
        <p:spPr>
          <a:xfrm>
            <a:off x="4616577" y="4384034"/>
            <a:ext cx="1450251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b-NO" sz="1100"/>
              <a:t>SNR drops by 2 dB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B00E843E-56F3-4E3C-9991-BBADEFDBE8FA}"/>
              </a:ext>
            </a:extLst>
          </p:cNvPr>
          <p:cNvSpPr txBox="1"/>
          <p:nvPr/>
        </p:nvSpPr>
        <p:spPr>
          <a:xfrm>
            <a:off x="6442731" y="4384034"/>
            <a:ext cx="1940791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b-NO" sz="1100"/>
              <a:t>SNR drops by 3 dB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FFC36D4-DC5C-4BC2-B567-09F5D892DB47}"/>
              </a:ext>
            </a:extLst>
          </p:cNvPr>
          <p:cNvGrpSpPr/>
          <p:nvPr/>
        </p:nvGrpSpPr>
        <p:grpSpPr>
          <a:xfrm>
            <a:off x="2344963" y="2526870"/>
            <a:ext cx="5865261" cy="1898425"/>
            <a:chOff x="2579177" y="2526870"/>
            <a:chExt cx="6118924" cy="1980529"/>
          </a:xfrm>
        </p:grpSpPr>
        <p:pic>
          <p:nvPicPr>
            <p:cNvPr id="6" name="Picture 6" descr="Chart&#10;&#10;Description automatically generated">
              <a:extLst>
                <a:ext uri="{FF2B5EF4-FFF2-40B4-BE49-F238E27FC236}">
                  <a16:creationId xmlns:a16="http://schemas.microsoft.com/office/drawing/2014/main" id="{43B4FE7C-F86B-4C67-B095-D3D86FB781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3710"/>
            <a:stretch/>
          </p:blipFill>
          <p:spPr>
            <a:xfrm>
              <a:off x="2579177" y="2526870"/>
              <a:ext cx="6118924" cy="1980529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E441C9C-FE48-4576-8FA7-CDF6640E6E07}"/>
                </a:ext>
              </a:extLst>
            </p:cNvPr>
            <p:cNvSpPr/>
            <p:nvPr/>
          </p:nvSpPr>
          <p:spPr>
            <a:xfrm>
              <a:off x="3787923" y="3216251"/>
              <a:ext cx="215152" cy="207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A84EED7-F7A0-4925-9B31-52FB75244080}"/>
                </a:ext>
              </a:extLst>
            </p:cNvPr>
            <p:cNvSpPr/>
            <p:nvPr/>
          </p:nvSpPr>
          <p:spPr>
            <a:xfrm>
              <a:off x="5854835" y="3218314"/>
              <a:ext cx="165372" cy="1597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EAA69B-64FE-4918-8FBE-8F242FEA567F}"/>
                </a:ext>
              </a:extLst>
            </p:cNvPr>
            <p:cNvSpPr/>
            <p:nvPr/>
          </p:nvSpPr>
          <p:spPr>
            <a:xfrm>
              <a:off x="7778964" y="3114805"/>
              <a:ext cx="165372" cy="1597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8" name="Picture 17" descr="Chart&#10;&#10;Description automatically generated">
            <a:extLst>
              <a:ext uri="{FF2B5EF4-FFF2-40B4-BE49-F238E27FC236}">
                <a16:creationId xmlns:a16="http://schemas.microsoft.com/office/drawing/2014/main" id="{7A054FC3-E71D-4099-800C-54F2A81D8A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780" y="1931613"/>
            <a:ext cx="372988" cy="179221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F44CB16F-2CE9-4DA8-9BF5-E79FCCEA622D}"/>
              </a:ext>
            </a:extLst>
          </p:cNvPr>
          <p:cNvGrpSpPr/>
          <p:nvPr/>
        </p:nvGrpSpPr>
        <p:grpSpPr>
          <a:xfrm>
            <a:off x="2345705" y="803152"/>
            <a:ext cx="5802742" cy="1792218"/>
            <a:chOff x="2737591" y="803152"/>
            <a:chExt cx="5802742" cy="1792218"/>
          </a:xfrm>
        </p:grpSpPr>
        <p:pic>
          <p:nvPicPr>
            <p:cNvPr id="5" name="Picture 5" descr="Chart&#10;&#10;Description automatically generated">
              <a:extLst>
                <a:ext uri="{FF2B5EF4-FFF2-40B4-BE49-F238E27FC236}">
                  <a16:creationId xmlns:a16="http://schemas.microsoft.com/office/drawing/2014/main" id="{7465E97D-F8A1-49E3-8363-0AF81D3EE4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17708"/>
            <a:stretch/>
          </p:blipFill>
          <p:spPr>
            <a:xfrm>
              <a:off x="2737591" y="803152"/>
              <a:ext cx="5802742" cy="1792218"/>
            </a:xfrm>
            <a:prstGeom prst="rect">
              <a:avLst/>
            </a:prstGeom>
          </p:spPr>
        </p:pic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2E21B56-1C4D-47E0-8279-14C64ED0036D}"/>
                </a:ext>
              </a:extLst>
            </p:cNvPr>
            <p:cNvCxnSpPr/>
            <p:nvPr/>
          </p:nvCxnSpPr>
          <p:spPr>
            <a:xfrm>
              <a:off x="3646380" y="1649286"/>
              <a:ext cx="55537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EBC800A-8656-4160-8B4B-6DED17751A59}"/>
                </a:ext>
              </a:extLst>
            </p:cNvPr>
            <p:cNvCxnSpPr>
              <a:cxnSpLocks/>
            </p:cNvCxnSpPr>
            <p:nvPr/>
          </p:nvCxnSpPr>
          <p:spPr>
            <a:xfrm>
              <a:off x="7522763" y="1402454"/>
              <a:ext cx="421573" cy="48805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8DCC1FF-4D29-430B-A2CB-A294EA855B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59328" y="1447334"/>
              <a:ext cx="594640" cy="3543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D877839-7BB6-489D-B0CF-F8255817B4B1}"/>
              </a:ext>
            </a:extLst>
          </p:cNvPr>
          <p:cNvSpPr txBox="1"/>
          <p:nvPr/>
        </p:nvSpPr>
        <p:spPr>
          <a:xfrm>
            <a:off x="2613494" y="651267"/>
            <a:ext cx="1527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No directivity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1B9528-8706-4EF7-9AF5-AA5ECCA79755}"/>
              </a:ext>
            </a:extLst>
          </p:cNvPr>
          <p:cNvSpPr txBox="1"/>
          <p:nvPr/>
        </p:nvSpPr>
        <p:spPr>
          <a:xfrm>
            <a:off x="4520193" y="630790"/>
            <a:ext cx="1646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Wavefront from 60°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30FA1B-390A-4410-99C3-12C87D91AB81}"/>
              </a:ext>
            </a:extLst>
          </p:cNvPr>
          <p:cNvSpPr txBox="1"/>
          <p:nvPr/>
        </p:nvSpPr>
        <p:spPr>
          <a:xfrm>
            <a:off x="6442100" y="629773"/>
            <a:ext cx="1646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Wavefront from 15°</a:t>
            </a:r>
          </a:p>
        </p:txBody>
      </p:sp>
    </p:spTree>
    <p:extLst>
      <p:ext uri="{BB962C8B-B14F-4D97-AF65-F5344CB8AC3E}">
        <p14:creationId xmlns:p14="http://schemas.microsoft.com/office/powerpoint/2010/main" val="1166812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D43E6-98FC-44AE-99B0-5356D670A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42" y="323145"/>
            <a:ext cx="8268969" cy="400110"/>
          </a:xfrm>
        </p:spPr>
        <p:txBody>
          <a:bodyPr/>
          <a:lstStyle/>
          <a:p>
            <a:r>
              <a:rPr lang="en-GB" dirty="0"/>
              <a:t>NORES DAS-array considerations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E22636D-5131-4FD3-A21C-002AFE74ED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062" y="967853"/>
            <a:ext cx="3676091" cy="3477875"/>
          </a:xfrm>
        </p:spPr>
        <p:txBody>
          <a:bodyPr wrap="square" lIns="0" tIns="0" rIns="0" bIns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400" dirty="0">
                <a:latin typeface="Arial"/>
                <a:cs typeface="Arial"/>
              </a:rPr>
              <a:t>What do we want to monitor?</a:t>
            </a:r>
          </a:p>
          <a:p>
            <a:pPr marL="742950" lvl="1" indent="-285750">
              <a:buFont typeface="Arial"/>
              <a:buChar char="•"/>
            </a:pPr>
            <a:r>
              <a:rPr lang="en-GB" sz="1400" dirty="0">
                <a:latin typeface="Arial"/>
                <a:cs typeface="Arial"/>
              </a:rPr>
              <a:t>Local, regional or teleseismic events?</a:t>
            </a:r>
          </a:p>
          <a:p>
            <a:pPr marL="742950" lvl="1" indent="-285750">
              <a:buFont typeface="Arial"/>
              <a:buChar char="•"/>
            </a:pPr>
            <a:r>
              <a:rPr lang="en-GB" sz="1400" dirty="0">
                <a:latin typeface="Arial"/>
                <a:cs typeface="Arial"/>
              </a:rPr>
              <a:t>Is there a direction of interest?</a:t>
            </a:r>
          </a:p>
          <a:p>
            <a:pPr marL="285750" indent="-285750">
              <a:buFont typeface="Arial"/>
              <a:buChar char="•"/>
            </a:pPr>
            <a:r>
              <a:rPr lang="en-GB" sz="1400" dirty="0">
                <a:latin typeface="Arial"/>
                <a:cs typeface="Arial"/>
              </a:rPr>
              <a:t>We want:</a:t>
            </a:r>
          </a:p>
          <a:p>
            <a:pPr marL="742950" lvl="1" indent="-285750">
              <a:buFont typeface="Arial"/>
              <a:buChar char="•"/>
            </a:pPr>
            <a:r>
              <a:rPr lang="en-GB" sz="1400" dirty="0">
                <a:latin typeface="Arial"/>
                <a:cs typeface="Arial"/>
              </a:rPr>
              <a:t>An experimental array to learn as much as possible</a:t>
            </a:r>
          </a:p>
          <a:p>
            <a:pPr marL="742950" lvl="1" indent="-285750">
              <a:buFont typeface="Arial"/>
              <a:buChar char="•"/>
            </a:pPr>
            <a:r>
              <a:rPr lang="en-GB" sz="1400" dirty="0">
                <a:latin typeface="Arial"/>
                <a:cs typeface="Arial"/>
              </a:rPr>
              <a:t>Aim to have a ‘good’ response for as many directions and distances as possible</a:t>
            </a:r>
          </a:p>
          <a:p>
            <a:pPr marL="285750" indent="-285750">
              <a:buFont typeface="Arial"/>
              <a:buChar char="•"/>
            </a:pPr>
            <a:r>
              <a:rPr lang="en-GB" sz="1400" dirty="0">
                <a:latin typeface="Arial"/>
                <a:cs typeface="Arial"/>
              </a:rPr>
              <a:t>What is the best geometry (fibre is flexible)</a:t>
            </a:r>
            <a:endParaRPr lang="en-GB" sz="1400" dirty="0"/>
          </a:p>
          <a:p>
            <a:pPr marL="742950" lvl="1" indent="-285750">
              <a:buFontTx/>
              <a:buChar char="-"/>
            </a:pPr>
            <a:r>
              <a:rPr lang="en-GB" sz="1100" dirty="0">
                <a:latin typeface="Arial"/>
                <a:cs typeface="Arial"/>
              </a:rPr>
              <a:t>Straight arms</a:t>
            </a:r>
          </a:p>
          <a:p>
            <a:pPr marL="742950" lvl="1" indent="-285750">
              <a:buFontTx/>
              <a:buChar char="-"/>
            </a:pPr>
            <a:r>
              <a:rPr lang="en-GB" sz="1100" dirty="0">
                <a:latin typeface="Arial"/>
                <a:cs typeface="Arial"/>
              </a:rPr>
              <a:t>Curved arms</a:t>
            </a:r>
          </a:p>
          <a:p>
            <a:pPr marL="742950" lvl="1" indent="-285750">
              <a:buFontTx/>
              <a:buChar char="-"/>
            </a:pPr>
            <a:r>
              <a:rPr lang="en-GB" sz="1100" dirty="0">
                <a:latin typeface="Arial"/>
                <a:cs typeface="Arial"/>
              </a:rPr>
              <a:t>Spiral</a:t>
            </a:r>
          </a:p>
          <a:p>
            <a:pPr marL="742950" lvl="1" indent="-285750">
              <a:buFontTx/>
              <a:buChar char="-"/>
            </a:pPr>
            <a:r>
              <a:rPr lang="en-GB" sz="1100" dirty="0">
                <a:latin typeface="Arial"/>
                <a:cs typeface="Arial"/>
              </a:rPr>
              <a:t>Other</a:t>
            </a:r>
          </a:p>
          <a:p>
            <a:pPr marL="285750" indent="-285750">
              <a:buFont typeface="Arial"/>
              <a:buChar char="•"/>
            </a:pPr>
            <a:endParaRPr lang="en-GB" sz="1400" dirty="0">
              <a:latin typeface="Arial"/>
              <a:cs typeface="Arial"/>
            </a:endParaRPr>
          </a:p>
          <a:p>
            <a:pPr marL="285750" indent="-285750">
              <a:buFontTx/>
              <a:buChar char="-"/>
            </a:pPr>
            <a:endParaRPr lang="en-GB" sz="1400" dirty="0"/>
          </a:p>
        </p:txBody>
      </p:sp>
      <p:pic>
        <p:nvPicPr>
          <p:cNvPr id="35" name="Bilde 9">
            <a:extLst>
              <a:ext uri="{FF2B5EF4-FFF2-40B4-BE49-F238E27FC236}">
                <a16:creationId xmlns:a16="http://schemas.microsoft.com/office/drawing/2014/main" id="{DDB9A122-8506-4FFC-B8E6-14C6AD69C9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3" t="51587" r="79813" b="13636"/>
          <a:stretch/>
        </p:blipFill>
        <p:spPr>
          <a:xfrm>
            <a:off x="4006714" y="3067124"/>
            <a:ext cx="957279" cy="925200"/>
          </a:xfrm>
          <a:prstGeom prst="rect">
            <a:avLst/>
          </a:prstGeom>
        </p:spPr>
      </p:pic>
      <p:pic>
        <p:nvPicPr>
          <p:cNvPr id="36" name="Bilde 9">
            <a:extLst>
              <a:ext uri="{FF2B5EF4-FFF2-40B4-BE49-F238E27FC236}">
                <a16:creationId xmlns:a16="http://schemas.microsoft.com/office/drawing/2014/main" id="{D074E2FC-DFB3-4399-AAF1-D512194A44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457" t="-325" r="-830" b="57035"/>
          <a:stretch/>
        </p:blipFill>
        <p:spPr>
          <a:xfrm>
            <a:off x="8071208" y="1495925"/>
            <a:ext cx="988206" cy="1039827"/>
          </a:xfrm>
          <a:prstGeom prst="rect">
            <a:avLst/>
          </a:prstGeom>
        </p:spPr>
      </p:pic>
      <p:pic>
        <p:nvPicPr>
          <p:cNvPr id="37" name="Bilde 9">
            <a:extLst>
              <a:ext uri="{FF2B5EF4-FFF2-40B4-BE49-F238E27FC236}">
                <a16:creationId xmlns:a16="http://schemas.microsoft.com/office/drawing/2014/main" id="{0DA494DB-60D0-44DB-8D3F-9A43D33F6E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502" t="51454" r="20211" b="12872"/>
          <a:stretch/>
        </p:blipFill>
        <p:spPr>
          <a:xfrm>
            <a:off x="7038844" y="3039824"/>
            <a:ext cx="1039005" cy="954419"/>
          </a:xfrm>
          <a:prstGeom prst="rect">
            <a:avLst/>
          </a:prstGeom>
        </p:spPr>
      </p:pic>
      <p:pic>
        <p:nvPicPr>
          <p:cNvPr id="40" name="Bilde 9">
            <a:extLst>
              <a:ext uri="{FF2B5EF4-FFF2-40B4-BE49-F238E27FC236}">
                <a16:creationId xmlns:a16="http://schemas.microsoft.com/office/drawing/2014/main" id="{3971F166-744B-4B5F-83C7-6B5ABF0E06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19" t="3433" r="19153" b="57035"/>
          <a:stretch/>
        </p:blipFill>
        <p:spPr>
          <a:xfrm>
            <a:off x="7059253" y="1602068"/>
            <a:ext cx="988206" cy="941989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683B634C-A461-4717-BC88-87C90B7FAA73}"/>
              </a:ext>
            </a:extLst>
          </p:cNvPr>
          <p:cNvSpPr txBox="1"/>
          <p:nvPr/>
        </p:nvSpPr>
        <p:spPr>
          <a:xfrm>
            <a:off x="4310452" y="2761949"/>
            <a:ext cx="4476695" cy="275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Classical</a:t>
            </a:r>
            <a:r>
              <a:rPr lang="en-GB" sz="1200" dirty="0"/>
              <a:t> array response (directivity not accounted for)</a:t>
            </a:r>
          </a:p>
        </p:txBody>
      </p:sp>
      <p:pic>
        <p:nvPicPr>
          <p:cNvPr id="42" name="Bilde 9">
            <a:extLst>
              <a:ext uri="{FF2B5EF4-FFF2-40B4-BE49-F238E27FC236}">
                <a16:creationId xmlns:a16="http://schemas.microsoft.com/office/drawing/2014/main" id="{BB727EA9-FDF4-47E8-8586-827184F6AD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26" t="51454" r="61087" b="12872"/>
          <a:stretch/>
        </p:blipFill>
        <p:spPr>
          <a:xfrm>
            <a:off x="4976350" y="3047831"/>
            <a:ext cx="1039005" cy="954418"/>
          </a:xfrm>
          <a:prstGeom prst="rect">
            <a:avLst/>
          </a:prstGeom>
        </p:spPr>
      </p:pic>
      <p:pic>
        <p:nvPicPr>
          <p:cNvPr id="43" name="Bilde 9">
            <a:extLst>
              <a:ext uri="{FF2B5EF4-FFF2-40B4-BE49-F238E27FC236}">
                <a16:creationId xmlns:a16="http://schemas.microsoft.com/office/drawing/2014/main" id="{C4616781-F75E-4156-B964-C4E12674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18" t="3433" r="40154" b="57035"/>
          <a:stretch/>
        </p:blipFill>
        <p:spPr>
          <a:xfrm>
            <a:off x="6037251" y="1617140"/>
            <a:ext cx="988206" cy="941989"/>
          </a:xfrm>
          <a:prstGeom prst="rect">
            <a:avLst/>
          </a:prstGeom>
        </p:spPr>
      </p:pic>
      <p:pic>
        <p:nvPicPr>
          <p:cNvPr id="45" name="Bilde 9">
            <a:extLst>
              <a:ext uri="{FF2B5EF4-FFF2-40B4-BE49-F238E27FC236}">
                <a16:creationId xmlns:a16="http://schemas.microsoft.com/office/drawing/2014/main" id="{42DB5FFD-E087-4B77-9E37-D658B8B64F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06" t="-325" r="60006" b="57035"/>
          <a:stretch/>
        </p:blipFill>
        <p:spPr>
          <a:xfrm>
            <a:off x="4998801" y="1510856"/>
            <a:ext cx="994101" cy="1039826"/>
          </a:xfrm>
          <a:prstGeom prst="rect">
            <a:avLst/>
          </a:prstGeom>
        </p:spPr>
      </p:pic>
      <p:pic>
        <p:nvPicPr>
          <p:cNvPr id="46" name="Bilde 9">
            <a:extLst>
              <a:ext uri="{FF2B5EF4-FFF2-40B4-BE49-F238E27FC236}">
                <a16:creationId xmlns:a16="http://schemas.microsoft.com/office/drawing/2014/main" id="{88730C0D-E1E9-423E-83BC-0BF3F2C852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6" t="-325" r="79307" b="57035"/>
          <a:stretch/>
        </p:blipFill>
        <p:spPr>
          <a:xfrm>
            <a:off x="4019381" y="1497844"/>
            <a:ext cx="953514" cy="1062886"/>
          </a:xfrm>
          <a:prstGeom prst="rect">
            <a:avLst/>
          </a:prstGeom>
        </p:spPr>
      </p:pic>
      <p:pic>
        <p:nvPicPr>
          <p:cNvPr id="49" name="Bilde 9">
            <a:extLst>
              <a:ext uri="{FF2B5EF4-FFF2-40B4-BE49-F238E27FC236}">
                <a16:creationId xmlns:a16="http://schemas.microsoft.com/office/drawing/2014/main" id="{1AF578F5-907A-475B-81E0-10310C47EC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602" t="51454" r="41615" b="12872"/>
          <a:stretch/>
        </p:blipFill>
        <p:spPr>
          <a:xfrm>
            <a:off x="6072043" y="3041184"/>
            <a:ext cx="953514" cy="954419"/>
          </a:xfrm>
          <a:prstGeom prst="rect">
            <a:avLst/>
          </a:prstGeom>
        </p:spPr>
      </p:pic>
      <p:pic>
        <p:nvPicPr>
          <p:cNvPr id="50" name="Bilde 9">
            <a:extLst>
              <a:ext uri="{FF2B5EF4-FFF2-40B4-BE49-F238E27FC236}">
                <a16:creationId xmlns:a16="http://schemas.microsoft.com/office/drawing/2014/main" id="{18DD0C16-71D9-4233-9217-2B9E97D4F7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542" t="51454" r="-830" b="12872"/>
          <a:stretch/>
        </p:blipFill>
        <p:spPr>
          <a:xfrm>
            <a:off x="8099754" y="3037778"/>
            <a:ext cx="1039005" cy="954419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97C9ED31-685E-463F-9206-2073AB1E516E}"/>
              </a:ext>
            </a:extLst>
          </p:cNvPr>
          <p:cNvSpPr txBox="1"/>
          <p:nvPr/>
        </p:nvSpPr>
        <p:spPr>
          <a:xfrm>
            <a:off x="4166412" y="1326638"/>
            <a:ext cx="4476695" cy="275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Possible DAS-array designs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114455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B8108A-4DE7-4E66-B8E8-30CDC992E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273051"/>
            <a:ext cx="8268969" cy="400110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dirty="0"/>
              <a:t>Evaluating design options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0CB3B9-B429-4310-AE3E-B1A8B83E6576}"/>
              </a:ext>
            </a:extLst>
          </p:cNvPr>
          <p:cNvSpPr/>
          <p:nvPr/>
        </p:nvSpPr>
        <p:spPr>
          <a:xfrm>
            <a:off x="5861396" y="1906129"/>
            <a:ext cx="704503" cy="2964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E322F602-3589-4DBD-BC02-F3AF1D7A3D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20" b="3202"/>
          <a:stretch/>
        </p:blipFill>
        <p:spPr>
          <a:xfrm>
            <a:off x="1312629" y="2224713"/>
            <a:ext cx="1198930" cy="1183316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EEC76F43-3D28-4801-8F72-FBC39F42AA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99" t="-879" r="-799" b="4759"/>
          <a:stretch/>
        </p:blipFill>
        <p:spPr>
          <a:xfrm>
            <a:off x="4037466" y="2196000"/>
            <a:ext cx="1201424" cy="1175041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452931CC-8317-4F57-AFBB-626FFADFF9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82" b="6010"/>
          <a:stretch/>
        </p:blipFill>
        <p:spPr>
          <a:xfrm>
            <a:off x="5318721" y="2198896"/>
            <a:ext cx="1201424" cy="1156391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24E65446-D5A4-4C81-AEA3-103C5E7342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531" t="-1154" r="666" b="4976"/>
          <a:stretch/>
        </p:blipFill>
        <p:spPr>
          <a:xfrm>
            <a:off x="2721124" y="2192400"/>
            <a:ext cx="1198930" cy="1183316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99C5993C-3A5A-4D88-BFF4-8FDEA6354C7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030" t="-365" b="4474"/>
          <a:stretch/>
        </p:blipFill>
        <p:spPr>
          <a:xfrm>
            <a:off x="1337741" y="3654000"/>
            <a:ext cx="1192512" cy="1183316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3708D373-26C6-467E-B38B-E931CDF8152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469" t="-618" r="-1012" b="4441"/>
          <a:stretch/>
        </p:blipFill>
        <p:spPr>
          <a:xfrm>
            <a:off x="2707032" y="3650400"/>
            <a:ext cx="1226048" cy="1183316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0E58C5BC-899F-4F23-9ACA-782975D7ADC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045" t="-505" r="-201" b="4118"/>
          <a:stretch/>
        </p:blipFill>
        <p:spPr>
          <a:xfrm>
            <a:off x="4028904" y="3650400"/>
            <a:ext cx="1201424" cy="1175042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BEC32121-0924-4AFC-99CE-922A1581FED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632" r="-1130" b="4112"/>
          <a:stretch/>
        </p:blipFill>
        <p:spPr>
          <a:xfrm>
            <a:off x="5339640" y="3661052"/>
            <a:ext cx="1171335" cy="1130024"/>
          </a:xfrm>
          <a:prstGeom prst="rect">
            <a:avLst/>
          </a:prstGeom>
        </p:spPr>
      </p:pic>
      <p:pic>
        <p:nvPicPr>
          <p:cNvPr id="29" name="Bilde 28">
            <a:extLst>
              <a:ext uri="{FF2B5EF4-FFF2-40B4-BE49-F238E27FC236}">
                <a16:creationId xmlns:a16="http://schemas.microsoft.com/office/drawing/2014/main" id="{54FD3BEC-0E00-44A2-86F7-90323CC122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03944" y="3641618"/>
            <a:ext cx="496860" cy="955824"/>
          </a:xfrm>
          <a:prstGeom prst="rect">
            <a:avLst/>
          </a:prstGeom>
        </p:spPr>
      </p:pic>
      <p:pic>
        <p:nvPicPr>
          <p:cNvPr id="32" name="Bilde 31">
            <a:extLst>
              <a:ext uri="{FF2B5EF4-FFF2-40B4-BE49-F238E27FC236}">
                <a16:creationId xmlns:a16="http://schemas.microsoft.com/office/drawing/2014/main" id="{E75B32A3-A78A-46D9-90E8-E2931D735F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98006" y="2327609"/>
            <a:ext cx="451556" cy="1027678"/>
          </a:xfrm>
          <a:prstGeom prst="rect">
            <a:avLst/>
          </a:prstGeom>
        </p:spPr>
      </p:pic>
      <p:pic>
        <p:nvPicPr>
          <p:cNvPr id="37" name="Bilde 36">
            <a:extLst>
              <a:ext uri="{FF2B5EF4-FFF2-40B4-BE49-F238E27FC236}">
                <a16:creationId xmlns:a16="http://schemas.microsoft.com/office/drawing/2014/main" id="{0B06A3A1-5B2B-423D-ADE3-CBAF9CD42C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93062" y="1030004"/>
            <a:ext cx="933976" cy="837865"/>
          </a:xfrm>
          <a:prstGeom prst="rect">
            <a:avLst/>
          </a:prstGeom>
        </p:spPr>
      </p:pic>
      <p:pic>
        <p:nvPicPr>
          <p:cNvPr id="39" name="Bilde 38">
            <a:extLst>
              <a:ext uri="{FF2B5EF4-FFF2-40B4-BE49-F238E27FC236}">
                <a16:creationId xmlns:a16="http://schemas.microsoft.com/office/drawing/2014/main" id="{47AC207F-5D6B-491E-A11E-50F06202870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14131" y="943723"/>
            <a:ext cx="1008645" cy="978114"/>
          </a:xfrm>
          <a:prstGeom prst="rect">
            <a:avLst/>
          </a:prstGeom>
        </p:spPr>
      </p:pic>
      <p:pic>
        <p:nvPicPr>
          <p:cNvPr id="41" name="Bilde 40">
            <a:extLst>
              <a:ext uri="{FF2B5EF4-FFF2-40B4-BE49-F238E27FC236}">
                <a16:creationId xmlns:a16="http://schemas.microsoft.com/office/drawing/2014/main" id="{740E135A-3231-458C-8B23-C8ADAE9719A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51390" y="919716"/>
            <a:ext cx="1136086" cy="1049733"/>
          </a:xfrm>
          <a:prstGeom prst="rect">
            <a:avLst/>
          </a:prstGeom>
        </p:spPr>
      </p:pic>
      <p:pic>
        <p:nvPicPr>
          <p:cNvPr id="43" name="Bilde 42">
            <a:extLst>
              <a:ext uri="{FF2B5EF4-FFF2-40B4-BE49-F238E27FC236}">
                <a16:creationId xmlns:a16="http://schemas.microsoft.com/office/drawing/2014/main" id="{D806FC79-6800-44E4-BAAE-AE025FC6C20F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3735" t="-1113" r="-1755" b="5077"/>
          <a:stretch/>
        </p:blipFill>
        <p:spPr>
          <a:xfrm>
            <a:off x="6588000" y="2172516"/>
            <a:ext cx="1234172" cy="1190033"/>
          </a:xfrm>
          <a:prstGeom prst="rect">
            <a:avLst/>
          </a:prstGeom>
        </p:spPr>
      </p:pic>
      <p:pic>
        <p:nvPicPr>
          <p:cNvPr id="45" name="Bilde 44">
            <a:extLst>
              <a:ext uri="{FF2B5EF4-FFF2-40B4-BE49-F238E27FC236}">
                <a16:creationId xmlns:a16="http://schemas.microsoft.com/office/drawing/2014/main" id="{7141843D-043C-430F-8B13-2519D9EA94E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19791" y="950666"/>
            <a:ext cx="1090559" cy="978835"/>
          </a:xfrm>
          <a:prstGeom prst="rect">
            <a:avLst/>
          </a:prstGeom>
        </p:spPr>
      </p:pic>
      <p:pic>
        <p:nvPicPr>
          <p:cNvPr id="47" name="Bilde 46">
            <a:extLst>
              <a:ext uri="{FF2B5EF4-FFF2-40B4-BE49-F238E27FC236}">
                <a16:creationId xmlns:a16="http://schemas.microsoft.com/office/drawing/2014/main" id="{356CE888-B18C-4B8B-8E55-23C9842C65BE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5730" t="-1204" b="5737"/>
          <a:stretch/>
        </p:blipFill>
        <p:spPr>
          <a:xfrm>
            <a:off x="6618762" y="3636000"/>
            <a:ext cx="1132587" cy="11168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C6ADC4-A7B2-433B-93D4-7D1506F3B39A}"/>
              </a:ext>
            </a:extLst>
          </p:cNvPr>
          <p:cNvSpPr txBox="1"/>
          <p:nvPr/>
        </p:nvSpPr>
        <p:spPr>
          <a:xfrm rot="16200000">
            <a:off x="25818" y="2566749"/>
            <a:ext cx="720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‘SNR’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0F9B4E-1A5E-4ABC-91A9-EC818BD1164A}"/>
              </a:ext>
            </a:extLst>
          </p:cNvPr>
          <p:cNvSpPr txBox="1"/>
          <p:nvPr/>
        </p:nvSpPr>
        <p:spPr>
          <a:xfrm rot="16200000">
            <a:off x="-244265" y="3816350"/>
            <a:ext cx="1455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Beam-width (resolution)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7288F6-2418-4B75-9658-9C5B37435BE1}"/>
              </a:ext>
            </a:extLst>
          </p:cNvPr>
          <p:cNvSpPr txBox="1"/>
          <p:nvPr/>
        </p:nvSpPr>
        <p:spPr>
          <a:xfrm rot="5400000">
            <a:off x="8359817" y="3985626"/>
            <a:ext cx="1116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Degrees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CBA1D85-68CA-46E1-A137-4399BBAC206D}"/>
              </a:ext>
            </a:extLst>
          </p:cNvPr>
          <p:cNvSpPr txBox="1"/>
          <p:nvPr/>
        </p:nvSpPr>
        <p:spPr>
          <a:xfrm rot="5400000">
            <a:off x="8323110" y="2687559"/>
            <a:ext cx="1116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dB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84E87B7-279A-4E9C-A800-0F3A1437CDAE}"/>
              </a:ext>
            </a:extLst>
          </p:cNvPr>
          <p:cNvSpPr txBox="1"/>
          <p:nvPr/>
        </p:nvSpPr>
        <p:spPr>
          <a:xfrm>
            <a:off x="1304886" y="3358800"/>
            <a:ext cx="1201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err="1"/>
              <a:t>S</a:t>
            </a:r>
            <a:r>
              <a:rPr lang="en-GB" sz="1100" baseline="-25000" dirty="0" err="1"/>
              <a:t>x</a:t>
            </a:r>
            <a:r>
              <a:rPr lang="en-GB" sz="1100" dirty="0"/>
              <a:t> (1/m)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916D199-7ED8-4E4A-9B73-DE8BD0589109}"/>
              </a:ext>
            </a:extLst>
          </p:cNvPr>
          <p:cNvSpPr txBox="1"/>
          <p:nvPr/>
        </p:nvSpPr>
        <p:spPr>
          <a:xfrm>
            <a:off x="1310135" y="4834800"/>
            <a:ext cx="1201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err="1"/>
              <a:t>S</a:t>
            </a:r>
            <a:r>
              <a:rPr lang="en-GB" sz="1100" baseline="-25000" dirty="0" err="1"/>
              <a:t>x</a:t>
            </a:r>
            <a:r>
              <a:rPr lang="en-GB" sz="1100" dirty="0"/>
              <a:t> (1/m)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C06755A-238B-44B3-9ED6-D36F2868D8D1}"/>
              </a:ext>
            </a:extLst>
          </p:cNvPr>
          <p:cNvSpPr txBox="1"/>
          <p:nvPr/>
        </p:nvSpPr>
        <p:spPr>
          <a:xfrm rot="16200000">
            <a:off x="503452" y="4095259"/>
            <a:ext cx="1201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S</a:t>
            </a:r>
            <a:r>
              <a:rPr lang="en-GB" sz="1100" baseline="-25000" dirty="0"/>
              <a:t>y</a:t>
            </a:r>
            <a:r>
              <a:rPr lang="en-GB" sz="1100" dirty="0"/>
              <a:t> (1/m)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B886C99-EFE4-499C-8D28-D3D810DF3243}"/>
              </a:ext>
            </a:extLst>
          </p:cNvPr>
          <p:cNvSpPr txBox="1"/>
          <p:nvPr/>
        </p:nvSpPr>
        <p:spPr>
          <a:xfrm rot="16200000">
            <a:off x="526931" y="2676512"/>
            <a:ext cx="1201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S</a:t>
            </a:r>
            <a:r>
              <a:rPr lang="en-GB" sz="1100" baseline="-25000" dirty="0"/>
              <a:t>y</a:t>
            </a:r>
            <a:r>
              <a:rPr lang="en-GB" sz="1100" dirty="0"/>
              <a:t> (1/m)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36195AD-11A3-4D5A-A4ED-94A0E9E80CD6}"/>
              </a:ext>
            </a:extLst>
          </p:cNvPr>
          <p:cNvSpPr txBox="1"/>
          <p:nvPr/>
        </p:nvSpPr>
        <p:spPr>
          <a:xfrm rot="16200000">
            <a:off x="-375408" y="1209014"/>
            <a:ext cx="151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Array design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4D1881-3002-47D5-A0C1-AE092D3865E3}"/>
              </a:ext>
            </a:extLst>
          </p:cNvPr>
          <p:cNvSpPr/>
          <p:nvPr/>
        </p:nvSpPr>
        <p:spPr>
          <a:xfrm>
            <a:off x="5276865" y="734242"/>
            <a:ext cx="1281280" cy="436216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9F82F6A-ADAF-4F82-9ED6-4FF7189D62DC}"/>
              </a:ext>
            </a:extLst>
          </p:cNvPr>
          <p:cNvCxnSpPr>
            <a:cxnSpLocks/>
          </p:cNvCxnSpPr>
          <p:nvPr/>
        </p:nvCxnSpPr>
        <p:spPr>
          <a:xfrm>
            <a:off x="1242349" y="959880"/>
            <a:ext cx="0" cy="978114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3D1E0D79-7665-41ED-8033-E7DF3A744F64}"/>
              </a:ext>
            </a:extLst>
          </p:cNvPr>
          <p:cNvSpPr txBox="1"/>
          <p:nvPr/>
        </p:nvSpPr>
        <p:spPr>
          <a:xfrm rot="16200000">
            <a:off x="580898" y="1304306"/>
            <a:ext cx="1116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3 km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5CD48F9-FCC1-4A24-AE8E-EB6B6F0D47A5}"/>
              </a:ext>
            </a:extLst>
          </p:cNvPr>
          <p:cNvCxnSpPr>
            <a:cxnSpLocks/>
          </p:cNvCxnSpPr>
          <p:nvPr/>
        </p:nvCxnSpPr>
        <p:spPr>
          <a:xfrm flipH="1">
            <a:off x="1347184" y="2109967"/>
            <a:ext cx="1116827" cy="0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346D8FC3-1200-476A-8D71-61D65F18271B}"/>
              </a:ext>
            </a:extLst>
          </p:cNvPr>
          <p:cNvSpPr txBox="1"/>
          <p:nvPr/>
        </p:nvSpPr>
        <p:spPr>
          <a:xfrm>
            <a:off x="1339430" y="1846630"/>
            <a:ext cx="1116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3 km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324C194-F5B5-420C-B9D6-CA4DA415553F}"/>
              </a:ext>
            </a:extLst>
          </p:cNvPr>
          <p:cNvSpPr txBox="1"/>
          <p:nvPr/>
        </p:nvSpPr>
        <p:spPr>
          <a:xfrm>
            <a:off x="2672846" y="4834800"/>
            <a:ext cx="1201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err="1"/>
              <a:t>S</a:t>
            </a:r>
            <a:r>
              <a:rPr lang="en-GB" sz="1100" baseline="-25000" dirty="0" err="1"/>
              <a:t>x</a:t>
            </a:r>
            <a:r>
              <a:rPr lang="en-GB" sz="1100" dirty="0"/>
              <a:t> (1/m)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21F961B-0AF3-40B2-9204-5BB7F1915635}"/>
              </a:ext>
            </a:extLst>
          </p:cNvPr>
          <p:cNvSpPr txBox="1"/>
          <p:nvPr/>
        </p:nvSpPr>
        <p:spPr>
          <a:xfrm>
            <a:off x="4020060" y="4834800"/>
            <a:ext cx="1201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err="1"/>
              <a:t>S</a:t>
            </a:r>
            <a:r>
              <a:rPr lang="en-GB" sz="1100" baseline="-25000" dirty="0" err="1"/>
              <a:t>x</a:t>
            </a:r>
            <a:r>
              <a:rPr lang="en-GB" sz="1100" dirty="0"/>
              <a:t> (1/m)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EC5008E-D709-47E2-9F8E-3E1E7A8E3AA8}"/>
              </a:ext>
            </a:extLst>
          </p:cNvPr>
          <p:cNvSpPr txBox="1"/>
          <p:nvPr/>
        </p:nvSpPr>
        <p:spPr>
          <a:xfrm>
            <a:off x="5351390" y="4834800"/>
            <a:ext cx="1201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err="1"/>
              <a:t>S</a:t>
            </a:r>
            <a:r>
              <a:rPr lang="en-GB" sz="1100" baseline="-25000" dirty="0" err="1"/>
              <a:t>x</a:t>
            </a:r>
            <a:r>
              <a:rPr lang="en-GB" sz="1100" dirty="0"/>
              <a:t> (1/m)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6DF2945-2B81-42B8-B9EB-B11684B39A4F}"/>
              </a:ext>
            </a:extLst>
          </p:cNvPr>
          <p:cNvSpPr txBox="1"/>
          <p:nvPr/>
        </p:nvSpPr>
        <p:spPr>
          <a:xfrm>
            <a:off x="6631694" y="4834800"/>
            <a:ext cx="1201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err="1"/>
              <a:t>S</a:t>
            </a:r>
            <a:r>
              <a:rPr lang="en-GB" sz="1100" baseline="-25000" dirty="0" err="1"/>
              <a:t>x</a:t>
            </a:r>
            <a:r>
              <a:rPr lang="en-GB" sz="1100" dirty="0"/>
              <a:t> (1/m)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89158D2-199A-4908-93A2-E79783453BC6}"/>
              </a:ext>
            </a:extLst>
          </p:cNvPr>
          <p:cNvSpPr txBox="1"/>
          <p:nvPr/>
        </p:nvSpPr>
        <p:spPr>
          <a:xfrm>
            <a:off x="2707032" y="3358800"/>
            <a:ext cx="1201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err="1"/>
              <a:t>S</a:t>
            </a:r>
            <a:r>
              <a:rPr lang="en-GB" sz="1100" baseline="-25000" dirty="0" err="1"/>
              <a:t>x</a:t>
            </a:r>
            <a:r>
              <a:rPr lang="en-GB" sz="1100" dirty="0"/>
              <a:t> (1/m)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7DE117F-3140-4D25-9CE0-2BF9C02BB13A}"/>
              </a:ext>
            </a:extLst>
          </p:cNvPr>
          <p:cNvSpPr txBox="1"/>
          <p:nvPr/>
        </p:nvSpPr>
        <p:spPr>
          <a:xfrm>
            <a:off x="4020060" y="3358800"/>
            <a:ext cx="1201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err="1"/>
              <a:t>S</a:t>
            </a:r>
            <a:r>
              <a:rPr lang="en-GB" sz="1100" baseline="-25000" dirty="0" err="1"/>
              <a:t>x</a:t>
            </a:r>
            <a:r>
              <a:rPr lang="en-GB" sz="1100" dirty="0"/>
              <a:t> (1/m)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F9B947E-BF31-4395-B805-E1DF7ED57AC2}"/>
              </a:ext>
            </a:extLst>
          </p:cNvPr>
          <p:cNvSpPr txBox="1"/>
          <p:nvPr/>
        </p:nvSpPr>
        <p:spPr>
          <a:xfrm>
            <a:off x="5324595" y="3358800"/>
            <a:ext cx="1201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err="1"/>
              <a:t>S</a:t>
            </a:r>
            <a:r>
              <a:rPr lang="en-GB" sz="1100" baseline="-25000" dirty="0" err="1"/>
              <a:t>x</a:t>
            </a:r>
            <a:r>
              <a:rPr lang="en-GB" sz="1100" dirty="0"/>
              <a:t> (1/m)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EDD35DB-E04C-4425-A5AA-94DC5549B68B}"/>
              </a:ext>
            </a:extLst>
          </p:cNvPr>
          <p:cNvSpPr txBox="1"/>
          <p:nvPr/>
        </p:nvSpPr>
        <p:spPr>
          <a:xfrm>
            <a:off x="6579257" y="3358800"/>
            <a:ext cx="1201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err="1"/>
              <a:t>S</a:t>
            </a:r>
            <a:r>
              <a:rPr lang="en-GB" sz="1100" baseline="-25000" dirty="0" err="1"/>
              <a:t>x</a:t>
            </a:r>
            <a:r>
              <a:rPr lang="en-GB" sz="1100" dirty="0"/>
              <a:t> (1/m)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6D46584-09FA-4CC5-AF5A-D4FA19284A82}"/>
              </a:ext>
            </a:extLst>
          </p:cNvPr>
          <p:cNvGrpSpPr/>
          <p:nvPr/>
        </p:nvGrpSpPr>
        <p:grpSpPr>
          <a:xfrm>
            <a:off x="1344051" y="959880"/>
            <a:ext cx="1136086" cy="978114"/>
            <a:chOff x="1344051" y="959880"/>
            <a:chExt cx="1136086" cy="978114"/>
          </a:xfrm>
        </p:grpSpPr>
        <p:pic>
          <p:nvPicPr>
            <p:cNvPr id="35" name="Bilde 34">
              <a:extLst>
                <a:ext uri="{FF2B5EF4-FFF2-40B4-BE49-F238E27FC236}">
                  <a16:creationId xmlns:a16="http://schemas.microsoft.com/office/drawing/2014/main" id="{2656AD77-F97B-467A-A934-0811566F3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344051" y="959880"/>
              <a:ext cx="1136086" cy="978114"/>
            </a:xfrm>
            <a:prstGeom prst="rect">
              <a:avLst/>
            </a:prstGeom>
          </p:spPr>
        </p:pic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EF51E1C-1103-4411-B890-456C0801342B}"/>
                </a:ext>
              </a:extLst>
            </p:cNvPr>
            <p:cNvSpPr/>
            <p:nvPr/>
          </p:nvSpPr>
          <p:spPr>
            <a:xfrm>
              <a:off x="1375391" y="1030004"/>
              <a:ext cx="123885" cy="102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41754399"/>
      </p:ext>
    </p:extLst>
  </p:cSld>
  <p:clrMapOvr>
    <a:masterClrMapping/>
  </p:clrMapOvr>
</p:sld>
</file>

<file path=ppt/theme/theme1.xml><?xml version="1.0" encoding="utf-8"?>
<a:theme xmlns:a="http://schemas.openxmlformats.org/drawingml/2006/main" name="NORSAR_defaultOct202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SAR_defaultOct2020" id="{3C81809D-7F88-4BB3-A5E2-3FFEC19C1462}" vid="{C5A166E9-099D-4B41-BD5A-2CB33BC78D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809</TotalTime>
  <Words>2515</Words>
  <Application>Microsoft Office PowerPoint</Application>
  <PresentationFormat>On-screen Show (16:9)</PresentationFormat>
  <Paragraphs>264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Liberation Mono</vt:lpstr>
      <vt:lpstr>Times New Roman</vt:lpstr>
      <vt:lpstr>NORSAR_defaultOct2020</vt:lpstr>
      <vt:lpstr>Designing the next generation of seismic arrays using fibre optic DAS</vt:lpstr>
      <vt:lpstr>NORES seismic array</vt:lpstr>
      <vt:lpstr>Classical array-response modelling</vt:lpstr>
      <vt:lpstr>Considerations for DAS-array processing/design</vt:lpstr>
      <vt:lpstr>Evaluating DAS-array steered responses </vt:lpstr>
      <vt:lpstr>Defining beam-width and ‘SNR’ for steered responses</vt:lpstr>
      <vt:lpstr>Defining beam-width and ‘SNR’ for steered responses</vt:lpstr>
      <vt:lpstr>NORES DAS-array considerations</vt:lpstr>
      <vt:lpstr>Evaluating design options</vt:lpstr>
      <vt:lpstr>Summary</vt:lpstr>
      <vt:lpstr>Extra material</vt:lpstr>
      <vt:lpstr>Further information </vt:lpstr>
      <vt:lpstr>Classical array-response modelling</vt:lpstr>
      <vt:lpstr>Considerations for DAS-array processing</vt:lpstr>
      <vt:lpstr>Synthetic example - single event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the next generation of seismic arrays using fibre optic DAS</dc:title>
  <dc:creator>Ben Dando</dc:creator>
  <cp:lastModifiedBy>Ben Dando</cp:lastModifiedBy>
  <cp:revision>1</cp:revision>
  <dcterms:created xsi:type="dcterms:W3CDTF">2022-05-21T06:58:53Z</dcterms:created>
  <dcterms:modified xsi:type="dcterms:W3CDTF">2022-05-23T13:28:06Z</dcterms:modified>
</cp:coreProperties>
</file>