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807" r:id="rId3"/>
    <p:sldId id="808" r:id="rId4"/>
    <p:sldId id="805" r:id="rId5"/>
    <p:sldId id="809" r:id="rId6"/>
    <p:sldId id="810" r:id="rId7"/>
    <p:sldId id="811" r:id="rId8"/>
    <p:sldId id="812" r:id="rId9"/>
    <p:sldId id="813" r:id="rId10"/>
    <p:sldId id="817" r:id="rId11"/>
    <p:sldId id="816" r:id="rId12"/>
    <p:sldId id="818" r:id="rId13"/>
  </p:sldIdLst>
  <p:sldSz cx="9144000" cy="6858000" type="screen4x3"/>
  <p:notesSz cx="6858000" cy="9144000"/>
  <p:defaultTex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eongyun Kim" initials="" lastIdx="5" clrIdx="0"/>
  <p:cmAuthor id="2" name="Kim, Seongyun - ARS" initials="KS-A" lastIdx="2" clrIdx="1">
    <p:extLst>
      <p:ext uri="{19B8F6BF-5375-455C-9EA6-DF929625EA0E}">
        <p15:presenceInfo xmlns:p15="http://schemas.microsoft.com/office/powerpoint/2012/main" userId="S::seongyun.kim@usda.gov::d20c4683-07fe-4bff-8bbe-2ea09121696d" providerId="AD"/>
      </p:ext>
    </p:extLst>
  </p:cmAuthor>
  <p:cmAuthor id="3" name="Seongyun Kim" initials="SK" lastIdx="2" clrIdx="2">
    <p:extLst>
      <p:ext uri="{19B8F6BF-5375-455C-9EA6-DF929625EA0E}">
        <p15:presenceInfo xmlns:p15="http://schemas.microsoft.com/office/powerpoint/2012/main" userId="S::seongkim@umd.edu::ff96ba62-255c-40a9-b25b-680c0e27225c" providerId="AD"/>
      </p:ext>
    </p:extLst>
  </p:cmAuthor>
  <p:cmAuthor id="4" name="Pachepsky, Yakov" initials="PY" lastIdx="5" clrIdx="3">
    <p:extLst>
      <p:ext uri="{19B8F6BF-5375-455C-9EA6-DF929625EA0E}">
        <p15:presenceInfo xmlns:p15="http://schemas.microsoft.com/office/powerpoint/2012/main" userId="S-1-5-21-2443529608-3098792306-3041422421-55357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5198"/>
    <a:srgbClr val="F94107"/>
    <a:srgbClr val="422C16"/>
    <a:srgbClr val="C9D9F9"/>
    <a:srgbClr val="C8E3FA"/>
    <a:srgbClr val="DBD8EA"/>
    <a:srgbClr val="C25A3E"/>
    <a:srgbClr val="0C78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FCB909-C83B-479F-8060-983D06EF8A98}" v="14" dt="2022-05-24T23:44:40.7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23" autoAdjust="0"/>
    <p:restoredTop sz="96357" autoAdjust="0"/>
  </p:normalViewPr>
  <p:slideViewPr>
    <p:cSldViewPr>
      <p:cViewPr>
        <p:scale>
          <a:sx n="80" d="100"/>
          <a:sy n="80" d="100"/>
        </p:scale>
        <p:origin x="2112" y="75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ongyun Kim" userId="ab395c228fef9439" providerId="LiveId" clId="{F7FCB909-C83B-479F-8060-983D06EF8A98}"/>
    <pc:docChg chg="undo custSel modSld">
      <pc:chgData name="Seongyun Kim" userId="ab395c228fef9439" providerId="LiveId" clId="{F7FCB909-C83B-479F-8060-983D06EF8A98}" dt="2022-05-25T04:12:18.641" v="536" actId="5793"/>
      <pc:docMkLst>
        <pc:docMk/>
      </pc:docMkLst>
      <pc:sldChg chg="modSp mod">
        <pc:chgData name="Seongyun Kim" userId="ab395c228fef9439" providerId="LiveId" clId="{F7FCB909-C83B-479F-8060-983D06EF8A98}" dt="2022-05-24T21:15:44.365" v="351" actId="20577"/>
        <pc:sldMkLst>
          <pc:docMk/>
          <pc:sldMk cId="3739067906" sldId="805"/>
        </pc:sldMkLst>
        <pc:spChg chg="mod">
          <ac:chgData name="Seongyun Kim" userId="ab395c228fef9439" providerId="LiveId" clId="{F7FCB909-C83B-479F-8060-983D06EF8A98}" dt="2022-05-24T21:15:44.365" v="351" actId="20577"/>
          <ac:spMkLst>
            <pc:docMk/>
            <pc:sldMk cId="3739067906" sldId="805"/>
            <ac:spMk id="5" creationId="{B5EF3A9F-F8D0-412C-B1C6-85BC94CC98F4}"/>
          </ac:spMkLst>
        </pc:spChg>
      </pc:sldChg>
      <pc:sldChg chg="modSp mod">
        <pc:chgData name="Seongyun Kim" userId="ab395c228fef9439" providerId="LiveId" clId="{F7FCB909-C83B-479F-8060-983D06EF8A98}" dt="2022-05-24T21:15:05.628" v="347" actId="20577"/>
        <pc:sldMkLst>
          <pc:docMk/>
          <pc:sldMk cId="4045537582" sldId="808"/>
        </pc:sldMkLst>
        <pc:spChg chg="mod">
          <ac:chgData name="Seongyun Kim" userId="ab395c228fef9439" providerId="LiveId" clId="{F7FCB909-C83B-479F-8060-983D06EF8A98}" dt="2022-05-24T21:15:05.628" v="347" actId="20577"/>
          <ac:spMkLst>
            <pc:docMk/>
            <pc:sldMk cId="4045537582" sldId="808"/>
            <ac:spMk id="2" creationId="{5C3030C9-E23D-49A3-9F9B-686ADBF8A941}"/>
          </ac:spMkLst>
        </pc:spChg>
      </pc:sldChg>
      <pc:sldChg chg="modSp mod modAnim">
        <pc:chgData name="Seongyun Kim" userId="ab395c228fef9439" providerId="LiveId" clId="{F7FCB909-C83B-479F-8060-983D06EF8A98}" dt="2022-05-24T23:44:40.743" v="534"/>
        <pc:sldMkLst>
          <pc:docMk/>
          <pc:sldMk cId="1495078457" sldId="809"/>
        </pc:sldMkLst>
        <pc:spChg chg="mod">
          <ac:chgData name="Seongyun Kim" userId="ab395c228fef9439" providerId="LiveId" clId="{F7FCB909-C83B-479F-8060-983D06EF8A98}" dt="2022-05-24T21:16:51.122" v="378" actId="20577"/>
          <ac:spMkLst>
            <pc:docMk/>
            <pc:sldMk cId="1495078457" sldId="809"/>
            <ac:spMk id="17" creationId="{B43D7371-0B21-412C-BD91-7BCDE829BBFF}"/>
          </ac:spMkLst>
        </pc:spChg>
      </pc:sldChg>
      <pc:sldChg chg="modSp mod">
        <pc:chgData name="Seongyun Kim" userId="ab395c228fef9439" providerId="LiveId" clId="{F7FCB909-C83B-479F-8060-983D06EF8A98}" dt="2022-05-24T21:17:06.860" v="379" actId="20577"/>
        <pc:sldMkLst>
          <pc:docMk/>
          <pc:sldMk cId="1976545333" sldId="810"/>
        </pc:sldMkLst>
        <pc:spChg chg="mod">
          <ac:chgData name="Seongyun Kim" userId="ab395c228fef9439" providerId="LiveId" clId="{F7FCB909-C83B-479F-8060-983D06EF8A98}" dt="2022-05-24T21:17:06.860" v="379" actId="20577"/>
          <ac:spMkLst>
            <pc:docMk/>
            <pc:sldMk cId="1976545333" sldId="810"/>
            <ac:spMk id="204" creationId="{9E0CC064-3F36-426D-8E92-7FF1D46EFF05}"/>
          </ac:spMkLst>
        </pc:spChg>
      </pc:sldChg>
      <pc:sldChg chg="modSp mod">
        <pc:chgData name="Seongyun Kim" userId="ab395c228fef9439" providerId="LiveId" clId="{F7FCB909-C83B-479F-8060-983D06EF8A98}" dt="2022-05-24T21:17:31.896" v="387" actId="20577"/>
        <pc:sldMkLst>
          <pc:docMk/>
          <pc:sldMk cId="3802361666" sldId="811"/>
        </pc:sldMkLst>
        <pc:spChg chg="mod">
          <ac:chgData name="Seongyun Kim" userId="ab395c228fef9439" providerId="LiveId" clId="{F7FCB909-C83B-479F-8060-983D06EF8A98}" dt="2022-05-24T21:17:31.896" v="387" actId="20577"/>
          <ac:spMkLst>
            <pc:docMk/>
            <pc:sldMk cId="3802361666" sldId="811"/>
            <ac:spMk id="204" creationId="{9E0CC064-3F36-426D-8E92-7FF1D46EFF05}"/>
          </ac:spMkLst>
        </pc:spChg>
      </pc:sldChg>
      <pc:sldChg chg="modSp mod modAnim">
        <pc:chgData name="Seongyun Kim" userId="ab395c228fef9439" providerId="LiveId" clId="{F7FCB909-C83B-479F-8060-983D06EF8A98}" dt="2022-05-24T23:44:17.185" v="529"/>
        <pc:sldMkLst>
          <pc:docMk/>
          <pc:sldMk cId="931200675" sldId="812"/>
        </pc:sldMkLst>
        <pc:spChg chg="mod">
          <ac:chgData name="Seongyun Kim" userId="ab395c228fef9439" providerId="LiveId" clId="{F7FCB909-C83B-479F-8060-983D06EF8A98}" dt="2022-05-24T21:18:01.812" v="396" actId="20577"/>
          <ac:spMkLst>
            <pc:docMk/>
            <pc:sldMk cId="931200675" sldId="812"/>
            <ac:spMk id="24580" creationId="{BC676D9B-DF92-48B2-8F19-A0D6A9826D8D}"/>
          </ac:spMkLst>
        </pc:spChg>
      </pc:sldChg>
      <pc:sldChg chg="modSp mod">
        <pc:chgData name="Seongyun Kim" userId="ab395c228fef9439" providerId="LiveId" clId="{F7FCB909-C83B-479F-8060-983D06EF8A98}" dt="2022-05-24T21:18:45.929" v="397" actId="20577"/>
        <pc:sldMkLst>
          <pc:docMk/>
          <pc:sldMk cId="2812472255" sldId="817"/>
        </pc:sldMkLst>
        <pc:spChg chg="mod">
          <ac:chgData name="Seongyun Kim" userId="ab395c228fef9439" providerId="LiveId" clId="{F7FCB909-C83B-479F-8060-983D06EF8A98}" dt="2022-05-24T21:18:45.929" v="397" actId="20577"/>
          <ac:spMkLst>
            <pc:docMk/>
            <pc:sldMk cId="2812472255" sldId="817"/>
            <ac:spMk id="30" creationId="{F0EF246E-C5D4-EDEE-6988-9F81A9CE5410}"/>
          </ac:spMkLst>
        </pc:spChg>
      </pc:sldChg>
      <pc:sldChg chg="modSp mod">
        <pc:chgData name="Seongyun Kim" userId="ab395c228fef9439" providerId="LiveId" clId="{F7FCB909-C83B-479F-8060-983D06EF8A98}" dt="2022-05-25T04:12:18.641" v="536" actId="5793"/>
        <pc:sldMkLst>
          <pc:docMk/>
          <pc:sldMk cId="3480572171" sldId="818"/>
        </pc:sldMkLst>
        <pc:spChg chg="mod">
          <ac:chgData name="Seongyun Kim" userId="ab395c228fef9439" providerId="LiveId" clId="{F7FCB909-C83B-479F-8060-983D06EF8A98}" dt="2022-05-25T04:12:18.641" v="536" actId="5793"/>
          <ac:spMkLst>
            <pc:docMk/>
            <pc:sldMk cId="3480572171" sldId="818"/>
            <ac:spMk id="2" creationId="{B196C634-419E-45AB-8A36-01C489F45EC2}"/>
          </ac:spMkLst>
        </pc:spChg>
      </pc:sldChg>
    </pc:docChg>
  </pc:docChgLst>
  <pc:docChgLst>
    <pc:chgData name="Seongyun Kim" userId="ab395c228fef9439" providerId="LiveId" clId="{EC40CA57-79A8-4E1E-A83C-CB5439690807}"/>
    <pc:docChg chg="custSel modSld">
      <pc:chgData name="Seongyun Kim" userId="ab395c228fef9439" providerId="LiveId" clId="{EC40CA57-79A8-4E1E-A83C-CB5439690807}" dt="2022-05-24T13:38:51.029" v="22" actId="478"/>
      <pc:docMkLst>
        <pc:docMk/>
      </pc:docMkLst>
      <pc:sldChg chg="delSp mod delAnim">
        <pc:chgData name="Seongyun Kim" userId="ab395c228fef9439" providerId="LiveId" clId="{EC40CA57-79A8-4E1E-A83C-CB5439690807}" dt="2022-05-24T13:38:51.029" v="22" actId="478"/>
        <pc:sldMkLst>
          <pc:docMk/>
          <pc:sldMk cId="931200675" sldId="812"/>
        </pc:sldMkLst>
        <pc:picChg chg="del">
          <ac:chgData name="Seongyun Kim" userId="ab395c228fef9439" providerId="LiveId" clId="{EC40CA57-79A8-4E1E-A83C-CB5439690807}" dt="2022-05-24T13:38:51.029" v="22" actId="478"/>
          <ac:picMkLst>
            <pc:docMk/>
            <pc:sldMk cId="931200675" sldId="812"/>
            <ac:picMk id="19" creationId="{2D1BBF5E-6F1A-5B7A-3990-34C1C4CD8B76}"/>
          </ac:picMkLst>
        </pc:picChg>
        <pc:picChg chg="del">
          <ac:chgData name="Seongyun Kim" userId="ab395c228fef9439" providerId="LiveId" clId="{EC40CA57-79A8-4E1E-A83C-CB5439690807}" dt="2022-05-24T13:38:50.381" v="21" actId="478"/>
          <ac:picMkLst>
            <pc:docMk/>
            <pc:sldMk cId="931200675" sldId="812"/>
            <ac:picMk id="20" creationId="{11ECF616-5E20-E826-AE57-FBF44B698173}"/>
          </ac:picMkLst>
        </pc:picChg>
        <pc:picChg chg="del">
          <ac:chgData name="Seongyun Kim" userId="ab395c228fef9439" providerId="LiveId" clId="{EC40CA57-79A8-4E1E-A83C-CB5439690807}" dt="2022-05-24T13:38:49.803" v="20" actId="478"/>
          <ac:picMkLst>
            <pc:docMk/>
            <pc:sldMk cId="931200675" sldId="812"/>
            <ac:picMk id="21" creationId="{4852EBCE-9107-6180-2684-73505024E3AC}"/>
          </ac:picMkLst>
        </pc:picChg>
        <pc:picChg chg="del">
          <ac:chgData name="Seongyun Kim" userId="ab395c228fef9439" providerId="LiveId" clId="{EC40CA57-79A8-4E1E-A83C-CB5439690807}" dt="2022-05-24T13:38:49.103" v="19" actId="478"/>
          <ac:picMkLst>
            <pc:docMk/>
            <pc:sldMk cId="931200675" sldId="812"/>
            <ac:picMk id="22" creationId="{FB792F28-4662-84CA-9EF4-53BEE5390A25}"/>
          </ac:picMkLst>
        </pc:picChg>
        <pc:picChg chg="del">
          <ac:chgData name="Seongyun Kim" userId="ab395c228fef9439" providerId="LiveId" clId="{EC40CA57-79A8-4E1E-A83C-CB5439690807}" dt="2022-05-24T13:38:48.454" v="18" actId="478"/>
          <ac:picMkLst>
            <pc:docMk/>
            <pc:sldMk cId="931200675" sldId="812"/>
            <ac:picMk id="23" creationId="{9F54CBFC-878C-D778-0804-1B6F00CD5D71}"/>
          </ac:picMkLst>
        </pc:picChg>
        <pc:picChg chg="del">
          <ac:chgData name="Seongyun Kim" userId="ab395c228fef9439" providerId="LiveId" clId="{EC40CA57-79A8-4E1E-A83C-CB5439690807}" dt="2022-05-24T13:38:47.692" v="17" actId="478"/>
          <ac:picMkLst>
            <pc:docMk/>
            <pc:sldMk cId="931200675" sldId="812"/>
            <ac:picMk id="24" creationId="{9E03B252-C637-4E66-A4CF-8BEC6109E283}"/>
          </ac:picMkLst>
        </pc:picChg>
        <pc:picChg chg="del">
          <ac:chgData name="Seongyun Kim" userId="ab395c228fef9439" providerId="LiveId" clId="{EC40CA57-79A8-4E1E-A83C-CB5439690807}" dt="2022-05-24T13:38:46.540" v="16" actId="478"/>
          <ac:picMkLst>
            <pc:docMk/>
            <pc:sldMk cId="931200675" sldId="812"/>
            <ac:picMk id="25" creationId="{80915BFD-4056-C7B5-C0A3-D4D6C1788279}"/>
          </ac:picMkLst>
        </pc:picChg>
        <pc:picChg chg="del">
          <ac:chgData name="Seongyun Kim" userId="ab395c228fef9439" providerId="LiveId" clId="{EC40CA57-79A8-4E1E-A83C-CB5439690807}" dt="2022-05-24T13:38:45.817" v="15" actId="478"/>
          <ac:picMkLst>
            <pc:docMk/>
            <pc:sldMk cId="931200675" sldId="812"/>
            <ac:picMk id="32" creationId="{35BB58A4-D1D8-1B7F-63BA-C08F0FABC792}"/>
          </ac:picMkLst>
        </pc:picChg>
        <pc:picChg chg="del">
          <ac:chgData name="Seongyun Kim" userId="ab395c228fef9439" providerId="LiveId" clId="{EC40CA57-79A8-4E1E-A83C-CB5439690807}" dt="2022-05-24T13:38:45.101" v="14" actId="478"/>
          <ac:picMkLst>
            <pc:docMk/>
            <pc:sldMk cId="931200675" sldId="812"/>
            <ac:picMk id="33" creationId="{5904D967-130E-2027-0D7C-B7999BFDFAEA}"/>
          </ac:picMkLst>
        </pc:picChg>
        <pc:picChg chg="del">
          <ac:chgData name="Seongyun Kim" userId="ab395c228fef9439" providerId="LiveId" clId="{EC40CA57-79A8-4E1E-A83C-CB5439690807}" dt="2022-05-24T13:38:44.435" v="13" actId="478"/>
          <ac:picMkLst>
            <pc:docMk/>
            <pc:sldMk cId="931200675" sldId="812"/>
            <ac:picMk id="34" creationId="{BD54CE4D-316F-9928-7B31-9AB15518A3DC}"/>
          </ac:picMkLst>
        </pc:picChg>
        <pc:picChg chg="del">
          <ac:chgData name="Seongyun Kim" userId="ab395c228fef9439" providerId="LiveId" clId="{EC40CA57-79A8-4E1E-A83C-CB5439690807}" dt="2022-05-24T13:38:43.692" v="12" actId="478"/>
          <ac:picMkLst>
            <pc:docMk/>
            <pc:sldMk cId="931200675" sldId="812"/>
            <ac:picMk id="35" creationId="{951D0E0E-2713-416C-29AE-443F786B9593}"/>
          </ac:picMkLst>
        </pc:picChg>
        <pc:picChg chg="del">
          <ac:chgData name="Seongyun Kim" userId="ab395c228fef9439" providerId="LiveId" clId="{EC40CA57-79A8-4E1E-A83C-CB5439690807}" dt="2022-05-24T13:38:43.127" v="11" actId="478"/>
          <ac:picMkLst>
            <pc:docMk/>
            <pc:sldMk cId="931200675" sldId="812"/>
            <ac:picMk id="36" creationId="{BCCF12E7-5A3D-CF2F-7B23-F57D157A5B72}"/>
          </ac:picMkLst>
        </pc:picChg>
        <pc:picChg chg="del">
          <ac:chgData name="Seongyun Kim" userId="ab395c228fef9439" providerId="LiveId" clId="{EC40CA57-79A8-4E1E-A83C-CB5439690807}" dt="2022-05-24T13:38:42.423" v="10" actId="478"/>
          <ac:picMkLst>
            <pc:docMk/>
            <pc:sldMk cId="931200675" sldId="812"/>
            <ac:picMk id="37" creationId="{17FB16D3-F973-3D14-4FC5-2CEEC5FD92C7}"/>
          </ac:picMkLst>
        </pc:picChg>
        <pc:picChg chg="del">
          <ac:chgData name="Seongyun Kim" userId="ab395c228fef9439" providerId="LiveId" clId="{EC40CA57-79A8-4E1E-A83C-CB5439690807}" dt="2022-05-24T13:38:41.668" v="9" actId="478"/>
          <ac:picMkLst>
            <pc:docMk/>
            <pc:sldMk cId="931200675" sldId="812"/>
            <ac:picMk id="38" creationId="{DB61BB02-2A6E-755E-C84F-CBE699F02752}"/>
          </ac:picMkLst>
        </pc:picChg>
        <pc:picChg chg="del">
          <ac:chgData name="Seongyun Kim" userId="ab395c228fef9439" providerId="LiveId" clId="{EC40CA57-79A8-4E1E-A83C-CB5439690807}" dt="2022-05-24T13:38:40.962" v="8" actId="478"/>
          <ac:picMkLst>
            <pc:docMk/>
            <pc:sldMk cId="931200675" sldId="812"/>
            <ac:picMk id="39" creationId="{C1785AE2-4757-44A6-2733-87C80E867CA9}"/>
          </ac:picMkLst>
        </pc:picChg>
        <pc:picChg chg="del">
          <ac:chgData name="Seongyun Kim" userId="ab395c228fef9439" providerId="LiveId" clId="{EC40CA57-79A8-4E1E-A83C-CB5439690807}" dt="2022-05-24T13:38:40.256" v="7" actId="478"/>
          <ac:picMkLst>
            <pc:docMk/>
            <pc:sldMk cId="931200675" sldId="812"/>
            <ac:picMk id="40" creationId="{E6A4BAA0-14F9-74F0-DDF4-2439B73C5085}"/>
          </ac:picMkLst>
        </pc:picChg>
        <pc:picChg chg="del">
          <ac:chgData name="Seongyun Kim" userId="ab395c228fef9439" providerId="LiveId" clId="{EC40CA57-79A8-4E1E-A83C-CB5439690807}" dt="2022-05-24T13:38:39.578" v="6" actId="478"/>
          <ac:picMkLst>
            <pc:docMk/>
            <pc:sldMk cId="931200675" sldId="812"/>
            <ac:picMk id="41" creationId="{4F9F33CA-5EBE-FD55-DEDF-C5D9E15520B0}"/>
          </ac:picMkLst>
        </pc:picChg>
        <pc:picChg chg="del">
          <ac:chgData name="Seongyun Kim" userId="ab395c228fef9439" providerId="LiveId" clId="{EC40CA57-79A8-4E1E-A83C-CB5439690807}" dt="2022-05-24T13:38:38.845" v="5" actId="478"/>
          <ac:picMkLst>
            <pc:docMk/>
            <pc:sldMk cId="931200675" sldId="812"/>
            <ac:picMk id="42" creationId="{70E559DB-2C43-CF94-2E2F-2E2D07B0439B}"/>
          </ac:picMkLst>
        </pc:picChg>
        <pc:picChg chg="del">
          <ac:chgData name="Seongyun Kim" userId="ab395c228fef9439" providerId="LiveId" clId="{EC40CA57-79A8-4E1E-A83C-CB5439690807}" dt="2022-05-24T13:38:38.054" v="4" actId="478"/>
          <ac:picMkLst>
            <pc:docMk/>
            <pc:sldMk cId="931200675" sldId="812"/>
            <ac:picMk id="43" creationId="{FFB30031-BB5E-47FF-D2D3-F60810E5F60C}"/>
          </ac:picMkLst>
        </pc:picChg>
        <pc:picChg chg="del">
          <ac:chgData name="Seongyun Kim" userId="ab395c228fef9439" providerId="LiveId" clId="{EC40CA57-79A8-4E1E-A83C-CB5439690807}" dt="2022-05-24T13:38:37.248" v="3" actId="478"/>
          <ac:picMkLst>
            <pc:docMk/>
            <pc:sldMk cId="931200675" sldId="812"/>
            <ac:picMk id="44" creationId="{358D0779-2BA6-C8C1-95BD-287D9A271721}"/>
          </ac:picMkLst>
        </pc:picChg>
        <pc:picChg chg="del">
          <ac:chgData name="Seongyun Kim" userId="ab395c228fef9439" providerId="LiveId" clId="{EC40CA57-79A8-4E1E-A83C-CB5439690807}" dt="2022-05-24T13:38:36.377" v="2" actId="478"/>
          <ac:picMkLst>
            <pc:docMk/>
            <pc:sldMk cId="931200675" sldId="812"/>
            <ac:picMk id="45" creationId="{9760E13E-7C67-B644-8FF8-4D1CE9D393BD}"/>
          </ac:picMkLst>
        </pc:picChg>
        <pc:picChg chg="del">
          <ac:chgData name="Seongyun Kim" userId="ab395c228fef9439" providerId="LiveId" clId="{EC40CA57-79A8-4E1E-A83C-CB5439690807}" dt="2022-05-24T13:38:35.618" v="1" actId="478"/>
          <ac:picMkLst>
            <pc:docMk/>
            <pc:sldMk cId="931200675" sldId="812"/>
            <ac:picMk id="46" creationId="{00FDF07E-BFAD-2585-1F08-D8AF8C1C9530}"/>
          </ac:picMkLst>
        </pc:picChg>
        <pc:picChg chg="del">
          <ac:chgData name="Seongyun Kim" userId="ab395c228fef9439" providerId="LiveId" clId="{EC40CA57-79A8-4E1E-A83C-CB5439690807}" dt="2022-05-24T13:38:34.773" v="0" actId="478"/>
          <ac:picMkLst>
            <pc:docMk/>
            <pc:sldMk cId="931200675" sldId="812"/>
            <ac:picMk id="47" creationId="{E3A2CF84-B0AC-4DA5-912F-C08BA0300EC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D5642C1-F22C-4B1F-A2A7-5FAFA11329D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vl1pPr>
          </a:lstStyle>
          <a:p>
            <a:pPr>
              <a:defRPr/>
            </a:pPr>
            <a:endParaRPr lang="en-US"/>
          </a:p>
        </p:txBody>
      </p:sp>
      <p:sp>
        <p:nvSpPr>
          <p:cNvPr id="3" name="Date Placeholder 2">
            <a:extLst>
              <a:ext uri="{FF2B5EF4-FFF2-40B4-BE49-F238E27FC236}">
                <a16:creationId xmlns:a16="http://schemas.microsoft.com/office/drawing/2014/main" id="{77CD3741-6C9E-4BEB-A022-719A65AD91DD}"/>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hangingPunct="1">
              <a:defRPr sz="1200"/>
            </a:lvl1pPr>
          </a:lstStyle>
          <a:p>
            <a:pPr>
              <a:defRPr/>
            </a:pPr>
            <a:fld id="{E124F6FD-78DE-4BA6-BC20-026C2A26E4A1}" type="datetimeFigureOut">
              <a:rPr lang="en-US"/>
              <a:pPr>
                <a:defRPr/>
              </a:pPr>
              <a:t>5/24/2022</a:t>
            </a:fld>
            <a:endParaRPr lang="en-US"/>
          </a:p>
        </p:txBody>
      </p:sp>
      <p:sp>
        <p:nvSpPr>
          <p:cNvPr id="4" name="Slide Image Placeholder 3">
            <a:extLst>
              <a:ext uri="{FF2B5EF4-FFF2-40B4-BE49-F238E27FC236}">
                <a16:creationId xmlns:a16="http://schemas.microsoft.com/office/drawing/2014/main" id="{88247C93-4258-462A-93B3-2FD1A8FB8E47}"/>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099A0EEE-0B43-4F54-A51E-95AE52B8C8DE}"/>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D91FEB9E-8075-438A-B7B0-B1D88B466899}"/>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hangingPunct="1">
              <a:defRPr sz="1200"/>
            </a:lvl1pPr>
          </a:lstStyle>
          <a:p>
            <a:pPr>
              <a:defRPr/>
            </a:pPr>
            <a:endParaRPr lang="en-US"/>
          </a:p>
        </p:txBody>
      </p:sp>
      <p:sp>
        <p:nvSpPr>
          <p:cNvPr id="7" name="Slide Number Placeholder 6">
            <a:extLst>
              <a:ext uri="{FF2B5EF4-FFF2-40B4-BE49-F238E27FC236}">
                <a16:creationId xmlns:a16="http://schemas.microsoft.com/office/drawing/2014/main" id="{547EBACC-B27F-44C2-B70D-471A93AE7CED}"/>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hangingPunct="1">
              <a:defRPr sz="1200"/>
            </a:lvl1pPr>
          </a:lstStyle>
          <a:p>
            <a:pPr>
              <a:defRPr/>
            </a:pPr>
            <a:fld id="{A7B465B0-9803-4AAE-A828-313DFC210853}"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48092654-98BB-43C1-A09D-79F053B4577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973BD97-2CB4-49D5-B14C-B39FB9D00AA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100" name="Slide Number Placeholder 3">
            <a:extLst>
              <a:ext uri="{FF2B5EF4-FFF2-40B4-BE49-F238E27FC236}">
                <a16:creationId xmlns:a16="http://schemas.microsoft.com/office/drawing/2014/main" id="{643F0BC2-72EC-48E8-90E2-1FA02B908C3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F71AFDA-6E5A-43C7-A7B1-FFA0FC8CAC77}" type="slidenum">
              <a:rPr lang="en-US" altLang="en-US" smtClean="0"/>
              <a:pPr/>
              <a:t>1</a:t>
            </a:fld>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46557BB8-CB8E-440F-B300-44F5A89D07A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8EF9D297-ADF1-4BB4-8ACC-5B5E7A01E4D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1000" dirty="0"/>
          </a:p>
        </p:txBody>
      </p:sp>
      <p:sp>
        <p:nvSpPr>
          <p:cNvPr id="25604" name="Slide Number Placeholder 3">
            <a:extLst>
              <a:ext uri="{FF2B5EF4-FFF2-40B4-BE49-F238E27FC236}">
                <a16:creationId xmlns:a16="http://schemas.microsoft.com/office/drawing/2014/main" id="{A76B134F-FBC7-4CAB-8086-3F2B28DAD83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4E6D46B-704F-476C-A6D4-3883A4B26A72}" type="slidenum">
              <a:rPr lang="en-US" altLang="en-US" smtClean="0"/>
              <a:pPr/>
              <a:t>10</a:t>
            </a:fld>
            <a:endParaRPr lang="en-US" altLang="en-US" dirty="0"/>
          </a:p>
        </p:txBody>
      </p:sp>
    </p:spTree>
    <p:extLst>
      <p:ext uri="{BB962C8B-B14F-4D97-AF65-F5344CB8AC3E}">
        <p14:creationId xmlns:p14="http://schemas.microsoft.com/office/powerpoint/2010/main" val="12084712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46557BB8-CB8E-440F-B300-44F5A89D07A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8EF9D297-ADF1-4BB4-8ACC-5B5E7A01E4D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1000" dirty="0"/>
          </a:p>
        </p:txBody>
      </p:sp>
      <p:sp>
        <p:nvSpPr>
          <p:cNvPr id="25604" name="Slide Number Placeholder 3">
            <a:extLst>
              <a:ext uri="{FF2B5EF4-FFF2-40B4-BE49-F238E27FC236}">
                <a16:creationId xmlns:a16="http://schemas.microsoft.com/office/drawing/2014/main" id="{A76B134F-FBC7-4CAB-8086-3F2B28DAD83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4E6D46B-704F-476C-A6D4-3883A4B26A72}" type="slidenum">
              <a:rPr lang="en-US" altLang="en-US" smtClean="0"/>
              <a:pPr/>
              <a:t>11</a:t>
            </a:fld>
            <a:endParaRPr lang="en-US" altLang="en-US" dirty="0"/>
          </a:p>
        </p:txBody>
      </p:sp>
    </p:spTree>
    <p:extLst>
      <p:ext uri="{BB962C8B-B14F-4D97-AF65-F5344CB8AC3E}">
        <p14:creationId xmlns:p14="http://schemas.microsoft.com/office/powerpoint/2010/main" val="2840586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7B465B0-9803-4AAE-A828-313DFC210853}" type="slidenum">
              <a:rPr lang="en-US" smtClean="0"/>
              <a:pPr>
                <a:defRPr/>
              </a:pPr>
              <a:t>12</a:t>
            </a:fld>
            <a:endParaRPr lang="en-US"/>
          </a:p>
        </p:txBody>
      </p:sp>
    </p:spTree>
    <p:extLst>
      <p:ext uri="{BB962C8B-B14F-4D97-AF65-F5344CB8AC3E}">
        <p14:creationId xmlns:p14="http://schemas.microsoft.com/office/powerpoint/2010/main" val="1654736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33BD6E7A-C9EC-4E40-B693-46E8624F513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7E8BA893-BC65-451E-A9B1-F180BE02A39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6388" name="Slide Number Placeholder 3">
            <a:extLst>
              <a:ext uri="{FF2B5EF4-FFF2-40B4-BE49-F238E27FC236}">
                <a16:creationId xmlns:a16="http://schemas.microsoft.com/office/drawing/2014/main" id="{D89788E8-F851-4D9F-8665-4393EBB31D3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B1E7F40-906C-48A6-B24D-D9E039152398}" type="slidenum">
              <a:rPr lang="en-US" altLang="en-US" smtClean="0"/>
              <a:pPr/>
              <a:t>2</a:t>
            </a:fld>
            <a:endParaRPr lang="en-US" altLang="en-US" dirty="0"/>
          </a:p>
        </p:txBody>
      </p:sp>
    </p:spTree>
    <p:extLst>
      <p:ext uri="{BB962C8B-B14F-4D97-AF65-F5344CB8AC3E}">
        <p14:creationId xmlns:p14="http://schemas.microsoft.com/office/powerpoint/2010/main" val="1411543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33BD6E7A-C9EC-4E40-B693-46E8624F513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7E8BA893-BC65-451E-A9B1-F180BE02A39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6388" name="Slide Number Placeholder 3">
            <a:extLst>
              <a:ext uri="{FF2B5EF4-FFF2-40B4-BE49-F238E27FC236}">
                <a16:creationId xmlns:a16="http://schemas.microsoft.com/office/drawing/2014/main" id="{D89788E8-F851-4D9F-8665-4393EBB31D3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B1E7F40-906C-48A6-B24D-D9E039152398}" type="slidenum">
              <a:rPr lang="en-US" altLang="en-US" smtClean="0"/>
              <a:pPr/>
              <a:t>3</a:t>
            </a:fld>
            <a:endParaRPr lang="en-US" altLang="en-US" dirty="0"/>
          </a:p>
        </p:txBody>
      </p:sp>
    </p:spTree>
    <p:extLst>
      <p:ext uri="{BB962C8B-B14F-4D97-AF65-F5344CB8AC3E}">
        <p14:creationId xmlns:p14="http://schemas.microsoft.com/office/powerpoint/2010/main" val="3982276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33BD6E7A-C9EC-4E40-B693-46E8624F513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7E8BA893-BC65-451E-A9B1-F180BE02A39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6388" name="Slide Number Placeholder 3">
            <a:extLst>
              <a:ext uri="{FF2B5EF4-FFF2-40B4-BE49-F238E27FC236}">
                <a16:creationId xmlns:a16="http://schemas.microsoft.com/office/drawing/2014/main" id="{D89788E8-F851-4D9F-8665-4393EBB31D3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B1E7F40-906C-48A6-B24D-D9E039152398}" type="slidenum">
              <a:rPr lang="en-US" altLang="en-US" smtClean="0"/>
              <a:pPr/>
              <a:t>4</a:t>
            </a:fld>
            <a:endParaRPr lang="en-US" altLang="en-US" dirty="0"/>
          </a:p>
        </p:txBody>
      </p:sp>
    </p:spTree>
    <p:extLst>
      <p:ext uri="{BB962C8B-B14F-4D97-AF65-F5344CB8AC3E}">
        <p14:creationId xmlns:p14="http://schemas.microsoft.com/office/powerpoint/2010/main" val="71800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7B465B0-9803-4AAE-A828-313DFC210853}" type="slidenum">
              <a:rPr lang="en-US" smtClean="0"/>
              <a:pPr>
                <a:defRPr/>
              </a:pPr>
              <a:t>5</a:t>
            </a:fld>
            <a:endParaRPr lang="en-US"/>
          </a:p>
        </p:txBody>
      </p:sp>
    </p:spTree>
    <p:extLst>
      <p:ext uri="{BB962C8B-B14F-4D97-AF65-F5344CB8AC3E}">
        <p14:creationId xmlns:p14="http://schemas.microsoft.com/office/powerpoint/2010/main" val="1082789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7B465B0-9803-4AAE-A828-313DFC210853}" type="slidenum">
              <a:rPr lang="en-US" smtClean="0"/>
              <a:pPr>
                <a:defRPr/>
              </a:pPr>
              <a:t>6</a:t>
            </a:fld>
            <a:endParaRPr lang="en-US" dirty="0"/>
          </a:p>
        </p:txBody>
      </p:sp>
    </p:spTree>
    <p:extLst>
      <p:ext uri="{BB962C8B-B14F-4D97-AF65-F5344CB8AC3E}">
        <p14:creationId xmlns:p14="http://schemas.microsoft.com/office/powerpoint/2010/main" val="3182679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7B465B0-9803-4AAE-A828-313DFC210853}" type="slidenum">
              <a:rPr lang="en-US" smtClean="0"/>
              <a:pPr>
                <a:defRPr/>
              </a:pPr>
              <a:t>7</a:t>
            </a:fld>
            <a:endParaRPr lang="en-US" dirty="0"/>
          </a:p>
        </p:txBody>
      </p:sp>
    </p:spTree>
    <p:extLst>
      <p:ext uri="{BB962C8B-B14F-4D97-AF65-F5344CB8AC3E}">
        <p14:creationId xmlns:p14="http://schemas.microsoft.com/office/powerpoint/2010/main" val="20323177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46557BB8-CB8E-440F-B300-44F5A89D07A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8EF9D297-ADF1-4BB4-8ACC-5B5E7A01E4D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1000" dirty="0"/>
          </a:p>
        </p:txBody>
      </p:sp>
      <p:sp>
        <p:nvSpPr>
          <p:cNvPr id="25604" name="Slide Number Placeholder 3">
            <a:extLst>
              <a:ext uri="{FF2B5EF4-FFF2-40B4-BE49-F238E27FC236}">
                <a16:creationId xmlns:a16="http://schemas.microsoft.com/office/drawing/2014/main" id="{A76B134F-FBC7-4CAB-8086-3F2B28DAD83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4E6D46B-704F-476C-A6D4-3883A4B26A72}" type="slidenum">
              <a:rPr lang="en-US" altLang="en-US" smtClean="0"/>
              <a:pPr/>
              <a:t>8</a:t>
            </a:fld>
            <a:endParaRPr lang="en-US" altLang="en-US" dirty="0"/>
          </a:p>
        </p:txBody>
      </p:sp>
    </p:spTree>
    <p:extLst>
      <p:ext uri="{BB962C8B-B14F-4D97-AF65-F5344CB8AC3E}">
        <p14:creationId xmlns:p14="http://schemas.microsoft.com/office/powerpoint/2010/main" val="15631988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46557BB8-CB8E-440F-B300-44F5A89D07A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8EF9D297-ADF1-4BB4-8ACC-5B5E7A01E4D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1000" dirty="0"/>
          </a:p>
        </p:txBody>
      </p:sp>
      <p:sp>
        <p:nvSpPr>
          <p:cNvPr id="25604" name="Slide Number Placeholder 3">
            <a:extLst>
              <a:ext uri="{FF2B5EF4-FFF2-40B4-BE49-F238E27FC236}">
                <a16:creationId xmlns:a16="http://schemas.microsoft.com/office/drawing/2014/main" id="{A76B134F-FBC7-4CAB-8086-3F2B28DAD83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4E6D46B-704F-476C-A6D4-3883A4B26A72}" type="slidenum">
              <a:rPr lang="en-US" altLang="en-US" smtClean="0"/>
              <a:pPr/>
              <a:t>9</a:t>
            </a:fld>
            <a:endParaRPr lang="en-US" altLang="en-US" dirty="0"/>
          </a:p>
        </p:txBody>
      </p:sp>
    </p:spTree>
    <p:extLst>
      <p:ext uri="{BB962C8B-B14F-4D97-AF65-F5344CB8AC3E}">
        <p14:creationId xmlns:p14="http://schemas.microsoft.com/office/powerpoint/2010/main" val="1816390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00F10FF0-DEE0-4F17-BACF-1612C78573C1}"/>
              </a:ext>
            </a:extLst>
          </p:cNvPr>
          <p:cNvSpPr>
            <a:spLocks noGrp="1" noChangeArrowheads="1"/>
          </p:cNvSpPr>
          <p:nvPr>
            <p:ph type="dt" sz="half" idx="10"/>
          </p:nvPr>
        </p:nvSpPr>
        <p:spPr>
          <a:ln/>
        </p:spPr>
        <p:txBody>
          <a:bodyPr/>
          <a:lstStyle>
            <a:lvl1pPr>
              <a:defRPr/>
            </a:lvl1pPr>
          </a:lstStyle>
          <a:p>
            <a:pPr>
              <a:defRPr/>
            </a:pPr>
            <a:endParaRPr lang="es-ES" altLang="en-US"/>
          </a:p>
        </p:txBody>
      </p:sp>
      <p:sp>
        <p:nvSpPr>
          <p:cNvPr id="5" name="Rectangle 5">
            <a:extLst>
              <a:ext uri="{FF2B5EF4-FFF2-40B4-BE49-F238E27FC236}">
                <a16:creationId xmlns:a16="http://schemas.microsoft.com/office/drawing/2014/main" id="{3FF089A6-0A0C-4916-AAE4-B28CFCEFB880}"/>
              </a:ext>
            </a:extLst>
          </p:cNvPr>
          <p:cNvSpPr>
            <a:spLocks noGrp="1" noChangeArrowheads="1"/>
          </p:cNvSpPr>
          <p:nvPr>
            <p:ph type="ftr" sz="quarter" idx="11"/>
          </p:nvPr>
        </p:nvSpPr>
        <p:spPr>
          <a:ln/>
        </p:spPr>
        <p:txBody>
          <a:bodyPr/>
          <a:lstStyle>
            <a:lvl1pPr>
              <a:defRPr/>
            </a:lvl1pPr>
          </a:lstStyle>
          <a:p>
            <a:pPr>
              <a:defRPr/>
            </a:pPr>
            <a:endParaRPr lang="es-ES" altLang="en-US"/>
          </a:p>
        </p:txBody>
      </p:sp>
      <p:sp>
        <p:nvSpPr>
          <p:cNvPr id="6" name="Rectangle 6">
            <a:extLst>
              <a:ext uri="{FF2B5EF4-FFF2-40B4-BE49-F238E27FC236}">
                <a16:creationId xmlns:a16="http://schemas.microsoft.com/office/drawing/2014/main" id="{607269CA-DAED-4699-811F-98583DBE7B99}"/>
              </a:ext>
            </a:extLst>
          </p:cNvPr>
          <p:cNvSpPr>
            <a:spLocks noGrp="1" noChangeArrowheads="1"/>
          </p:cNvSpPr>
          <p:nvPr>
            <p:ph type="sldNum" sz="quarter" idx="12"/>
          </p:nvPr>
        </p:nvSpPr>
        <p:spPr>
          <a:ln/>
        </p:spPr>
        <p:txBody>
          <a:bodyPr/>
          <a:lstStyle>
            <a:lvl1pPr>
              <a:defRPr/>
            </a:lvl1pPr>
          </a:lstStyle>
          <a:p>
            <a:pPr>
              <a:defRPr/>
            </a:pPr>
            <a:fld id="{177EC8EB-EC10-4173-A6BB-7C5401EDD801}" type="slidenum">
              <a:rPr lang="es-ES" altLang="en-US"/>
              <a:pPr>
                <a:defRPr/>
              </a:pPr>
              <a:t>‹#›</a:t>
            </a:fld>
            <a:endParaRPr lang="es-ES" altLang="en-US"/>
          </a:p>
        </p:txBody>
      </p:sp>
    </p:spTree>
    <p:extLst>
      <p:ext uri="{BB962C8B-B14F-4D97-AF65-F5344CB8AC3E}">
        <p14:creationId xmlns:p14="http://schemas.microsoft.com/office/powerpoint/2010/main" val="2752253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7E346A5-9398-4297-91A5-57DBE455A093}"/>
              </a:ext>
            </a:extLst>
          </p:cNvPr>
          <p:cNvSpPr>
            <a:spLocks noGrp="1" noChangeArrowheads="1"/>
          </p:cNvSpPr>
          <p:nvPr>
            <p:ph type="dt" sz="half" idx="10"/>
          </p:nvPr>
        </p:nvSpPr>
        <p:spPr>
          <a:ln/>
        </p:spPr>
        <p:txBody>
          <a:bodyPr/>
          <a:lstStyle>
            <a:lvl1pPr>
              <a:defRPr/>
            </a:lvl1pPr>
          </a:lstStyle>
          <a:p>
            <a:pPr>
              <a:defRPr/>
            </a:pPr>
            <a:endParaRPr lang="es-ES" altLang="en-US"/>
          </a:p>
        </p:txBody>
      </p:sp>
      <p:sp>
        <p:nvSpPr>
          <p:cNvPr id="5" name="Rectangle 5">
            <a:extLst>
              <a:ext uri="{FF2B5EF4-FFF2-40B4-BE49-F238E27FC236}">
                <a16:creationId xmlns:a16="http://schemas.microsoft.com/office/drawing/2014/main" id="{FDF98FB2-B64F-4EAC-AD76-18EC3DC3A44F}"/>
              </a:ext>
            </a:extLst>
          </p:cNvPr>
          <p:cNvSpPr>
            <a:spLocks noGrp="1" noChangeArrowheads="1"/>
          </p:cNvSpPr>
          <p:nvPr>
            <p:ph type="ftr" sz="quarter" idx="11"/>
          </p:nvPr>
        </p:nvSpPr>
        <p:spPr>
          <a:ln/>
        </p:spPr>
        <p:txBody>
          <a:bodyPr/>
          <a:lstStyle>
            <a:lvl1pPr>
              <a:defRPr/>
            </a:lvl1pPr>
          </a:lstStyle>
          <a:p>
            <a:pPr>
              <a:defRPr/>
            </a:pPr>
            <a:endParaRPr lang="es-ES" altLang="en-US"/>
          </a:p>
        </p:txBody>
      </p:sp>
      <p:sp>
        <p:nvSpPr>
          <p:cNvPr id="6" name="Rectangle 6">
            <a:extLst>
              <a:ext uri="{FF2B5EF4-FFF2-40B4-BE49-F238E27FC236}">
                <a16:creationId xmlns:a16="http://schemas.microsoft.com/office/drawing/2014/main" id="{2B7F47A8-BE45-4BF9-A2A6-03C36B163491}"/>
              </a:ext>
            </a:extLst>
          </p:cNvPr>
          <p:cNvSpPr>
            <a:spLocks noGrp="1" noChangeArrowheads="1"/>
          </p:cNvSpPr>
          <p:nvPr>
            <p:ph type="sldNum" sz="quarter" idx="12"/>
          </p:nvPr>
        </p:nvSpPr>
        <p:spPr>
          <a:ln/>
        </p:spPr>
        <p:txBody>
          <a:bodyPr/>
          <a:lstStyle>
            <a:lvl1pPr>
              <a:defRPr/>
            </a:lvl1pPr>
          </a:lstStyle>
          <a:p>
            <a:pPr>
              <a:defRPr/>
            </a:pPr>
            <a:fld id="{73835F7F-5B4F-4CAD-B849-4035D9BB757C}" type="slidenum">
              <a:rPr lang="es-ES" altLang="en-US"/>
              <a:pPr>
                <a:defRPr/>
              </a:pPr>
              <a:t>‹#›</a:t>
            </a:fld>
            <a:endParaRPr lang="es-ES" altLang="en-US"/>
          </a:p>
        </p:txBody>
      </p:sp>
    </p:spTree>
    <p:extLst>
      <p:ext uri="{BB962C8B-B14F-4D97-AF65-F5344CB8AC3E}">
        <p14:creationId xmlns:p14="http://schemas.microsoft.com/office/powerpoint/2010/main" val="628423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7BDE71F-E3F3-4512-8439-7F77E9952CFA}"/>
              </a:ext>
            </a:extLst>
          </p:cNvPr>
          <p:cNvSpPr>
            <a:spLocks noGrp="1" noChangeArrowheads="1"/>
          </p:cNvSpPr>
          <p:nvPr>
            <p:ph type="dt" sz="half" idx="10"/>
          </p:nvPr>
        </p:nvSpPr>
        <p:spPr>
          <a:ln/>
        </p:spPr>
        <p:txBody>
          <a:bodyPr/>
          <a:lstStyle>
            <a:lvl1pPr>
              <a:defRPr/>
            </a:lvl1pPr>
          </a:lstStyle>
          <a:p>
            <a:pPr>
              <a:defRPr/>
            </a:pPr>
            <a:endParaRPr lang="es-ES" altLang="en-US"/>
          </a:p>
        </p:txBody>
      </p:sp>
      <p:sp>
        <p:nvSpPr>
          <p:cNvPr id="5" name="Rectangle 5">
            <a:extLst>
              <a:ext uri="{FF2B5EF4-FFF2-40B4-BE49-F238E27FC236}">
                <a16:creationId xmlns:a16="http://schemas.microsoft.com/office/drawing/2014/main" id="{3CBFDEE5-34DE-452E-8B2F-3621D7FE2DE3}"/>
              </a:ext>
            </a:extLst>
          </p:cNvPr>
          <p:cNvSpPr>
            <a:spLocks noGrp="1" noChangeArrowheads="1"/>
          </p:cNvSpPr>
          <p:nvPr>
            <p:ph type="ftr" sz="quarter" idx="11"/>
          </p:nvPr>
        </p:nvSpPr>
        <p:spPr>
          <a:ln/>
        </p:spPr>
        <p:txBody>
          <a:bodyPr/>
          <a:lstStyle>
            <a:lvl1pPr>
              <a:defRPr/>
            </a:lvl1pPr>
          </a:lstStyle>
          <a:p>
            <a:pPr>
              <a:defRPr/>
            </a:pPr>
            <a:endParaRPr lang="es-ES" altLang="en-US"/>
          </a:p>
        </p:txBody>
      </p:sp>
      <p:sp>
        <p:nvSpPr>
          <p:cNvPr id="6" name="Rectangle 6">
            <a:extLst>
              <a:ext uri="{FF2B5EF4-FFF2-40B4-BE49-F238E27FC236}">
                <a16:creationId xmlns:a16="http://schemas.microsoft.com/office/drawing/2014/main" id="{C78917AC-B8F7-497D-881B-AADC63D3DA34}"/>
              </a:ext>
            </a:extLst>
          </p:cNvPr>
          <p:cNvSpPr>
            <a:spLocks noGrp="1" noChangeArrowheads="1"/>
          </p:cNvSpPr>
          <p:nvPr>
            <p:ph type="sldNum" sz="quarter" idx="12"/>
          </p:nvPr>
        </p:nvSpPr>
        <p:spPr>
          <a:ln/>
        </p:spPr>
        <p:txBody>
          <a:bodyPr/>
          <a:lstStyle>
            <a:lvl1pPr>
              <a:defRPr/>
            </a:lvl1pPr>
          </a:lstStyle>
          <a:p>
            <a:pPr>
              <a:defRPr/>
            </a:pPr>
            <a:fld id="{3E65D3A8-B148-49A1-A630-FA01D30FA9EF}" type="slidenum">
              <a:rPr lang="es-ES" altLang="en-US"/>
              <a:pPr>
                <a:defRPr/>
              </a:pPr>
              <a:t>‹#›</a:t>
            </a:fld>
            <a:endParaRPr lang="es-ES" altLang="en-US"/>
          </a:p>
        </p:txBody>
      </p:sp>
    </p:spTree>
    <p:extLst>
      <p:ext uri="{BB962C8B-B14F-4D97-AF65-F5344CB8AC3E}">
        <p14:creationId xmlns:p14="http://schemas.microsoft.com/office/powerpoint/2010/main" val="1756233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21A7CA4-0836-4B5F-9031-7B537F8224C1}"/>
              </a:ext>
            </a:extLst>
          </p:cNvPr>
          <p:cNvSpPr>
            <a:spLocks noGrp="1" noChangeArrowheads="1"/>
          </p:cNvSpPr>
          <p:nvPr>
            <p:ph type="dt" sz="half" idx="10"/>
          </p:nvPr>
        </p:nvSpPr>
        <p:spPr>
          <a:ln/>
        </p:spPr>
        <p:txBody>
          <a:bodyPr/>
          <a:lstStyle>
            <a:lvl1pPr>
              <a:defRPr/>
            </a:lvl1pPr>
          </a:lstStyle>
          <a:p>
            <a:pPr>
              <a:defRPr/>
            </a:pPr>
            <a:endParaRPr lang="es-ES" altLang="en-US"/>
          </a:p>
        </p:txBody>
      </p:sp>
      <p:sp>
        <p:nvSpPr>
          <p:cNvPr id="5" name="Rectangle 5">
            <a:extLst>
              <a:ext uri="{FF2B5EF4-FFF2-40B4-BE49-F238E27FC236}">
                <a16:creationId xmlns:a16="http://schemas.microsoft.com/office/drawing/2014/main" id="{8DD44DB7-ABF7-4FA8-821C-88D07545A490}"/>
              </a:ext>
            </a:extLst>
          </p:cNvPr>
          <p:cNvSpPr>
            <a:spLocks noGrp="1" noChangeArrowheads="1"/>
          </p:cNvSpPr>
          <p:nvPr>
            <p:ph type="ftr" sz="quarter" idx="11"/>
          </p:nvPr>
        </p:nvSpPr>
        <p:spPr>
          <a:ln/>
        </p:spPr>
        <p:txBody>
          <a:bodyPr/>
          <a:lstStyle>
            <a:lvl1pPr>
              <a:defRPr/>
            </a:lvl1pPr>
          </a:lstStyle>
          <a:p>
            <a:pPr>
              <a:defRPr/>
            </a:pPr>
            <a:endParaRPr lang="es-ES" altLang="en-US"/>
          </a:p>
        </p:txBody>
      </p:sp>
      <p:sp>
        <p:nvSpPr>
          <p:cNvPr id="6" name="Rectangle 6">
            <a:extLst>
              <a:ext uri="{FF2B5EF4-FFF2-40B4-BE49-F238E27FC236}">
                <a16:creationId xmlns:a16="http://schemas.microsoft.com/office/drawing/2014/main" id="{E6CCF36B-DB80-4B56-BFF9-0E9F876B32BB}"/>
              </a:ext>
            </a:extLst>
          </p:cNvPr>
          <p:cNvSpPr>
            <a:spLocks noGrp="1" noChangeArrowheads="1"/>
          </p:cNvSpPr>
          <p:nvPr>
            <p:ph type="sldNum" sz="quarter" idx="12"/>
          </p:nvPr>
        </p:nvSpPr>
        <p:spPr>
          <a:ln/>
        </p:spPr>
        <p:txBody>
          <a:bodyPr/>
          <a:lstStyle>
            <a:lvl1pPr>
              <a:defRPr/>
            </a:lvl1pPr>
          </a:lstStyle>
          <a:p>
            <a:pPr>
              <a:defRPr/>
            </a:pPr>
            <a:fld id="{C66E398C-1301-49B2-869C-36B9F65D3EB5}" type="slidenum">
              <a:rPr lang="es-ES" altLang="en-US"/>
              <a:pPr>
                <a:defRPr/>
              </a:pPr>
              <a:t>‹#›</a:t>
            </a:fld>
            <a:endParaRPr lang="es-ES" altLang="en-US"/>
          </a:p>
        </p:txBody>
      </p:sp>
    </p:spTree>
    <p:extLst>
      <p:ext uri="{BB962C8B-B14F-4D97-AF65-F5344CB8AC3E}">
        <p14:creationId xmlns:p14="http://schemas.microsoft.com/office/powerpoint/2010/main" val="1765095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35B99807-BEFC-4DE8-B44B-90594CD59639}"/>
              </a:ext>
            </a:extLst>
          </p:cNvPr>
          <p:cNvSpPr>
            <a:spLocks noGrp="1" noChangeArrowheads="1"/>
          </p:cNvSpPr>
          <p:nvPr>
            <p:ph type="dt" sz="half" idx="10"/>
          </p:nvPr>
        </p:nvSpPr>
        <p:spPr>
          <a:ln/>
        </p:spPr>
        <p:txBody>
          <a:bodyPr/>
          <a:lstStyle>
            <a:lvl1pPr>
              <a:defRPr/>
            </a:lvl1pPr>
          </a:lstStyle>
          <a:p>
            <a:pPr>
              <a:defRPr/>
            </a:pPr>
            <a:endParaRPr lang="es-ES" altLang="en-US"/>
          </a:p>
        </p:txBody>
      </p:sp>
      <p:sp>
        <p:nvSpPr>
          <p:cNvPr id="5" name="Rectangle 5">
            <a:extLst>
              <a:ext uri="{FF2B5EF4-FFF2-40B4-BE49-F238E27FC236}">
                <a16:creationId xmlns:a16="http://schemas.microsoft.com/office/drawing/2014/main" id="{0A367078-1B03-43E4-8DFB-202EC97C396B}"/>
              </a:ext>
            </a:extLst>
          </p:cNvPr>
          <p:cNvSpPr>
            <a:spLocks noGrp="1" noChangeArrowheads="1"/>
          </p:cNvSpPr>
          <p:nvPr>
            <p:ph type="ftr" sz="quarter" idx="11"/>
          </p:nvPr>
        </p:nvSpPr>
        <p:spPr>
          <a:ln/>
        </p:spPr>
        <p:txBody>
          <a:bodyPr/>
          <a:lstStyle>
            <a:lvl1pPr>
              <a:defRPr/>
            </a:lvl1pPr>
          </a:lstStyle>
          <a:p>
            <a:pPr>
              <a:defRPr/>
            </a:pPr>
            <a:endParaRPr lang="es-ES" altLang="en-US"/>
          </a:p>
        </p:txBody>
      </p:sp>
      <p:sp>
        <p:nvSpPr>
          <p:cNvPr id="6" name="Rectangle 6">
            <a:extLst>
              <a:ext uri="{FF2B5EF4-FFF2-40B4-BE49-F238E27FC236}">
                <a16:creationId xmlns:a16="http://schemas.microsoft.com/office/drawing/2014/main" id="{4E6AA375-B49E-4314-82BC-36438AB596DF}"/>
              </a:ext>
            </a:extLst>
          </p:cNvPr>
          <p:cNvSpPr>
            <a:spLocks noGrp="1" noChangeArrowheads="1"/>
          </p:cNvSpPr>
          <p:nvPr>
            <p:ph type="sldNum" sz="quarter" idx="12"/>
          </p:nvPr>
        </p:nvSpPr>
        <p:spPr>
          <a:ln/>
        </p:spPr>
        <p:txBody>
          <a:bodyPr/>
          <a:lstStyle>
            <a:lvl1pPr>
              <a:defRPr/>
            </a:lvl1pPr>
          </a:lstStyle>
          <a:p>
            <a:pPr>
              <a:defRPr/>
            </a:pPr>
            <a:fld id="{C383D780-6FBE-4C5B-B142-4818234C5B2B}" type="slidenum">
              <a:rPr lang="es-ES" altLang="en-US"/>
              <a:pPr>
                <a:defRPr/>
              </a:pPr>
              <a:t>‹#›</a:t>
            </a:fld>
            <a:endParaRPr lang="es-ES" altLang="en-US"/>
          </a:p>
        </p:txBody>
      </p:sp>
    </p:spTree>
    <p:extLst>
      <p:ext uri="{BB962C8B-B14F-4D97-AF65-F5344CB8AC3E}">
        <p14:creationId xmlns:p14="http://schemas.microsoft.com/office/powerpoint/2010/main" val="1843698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5442ADB-C640-4037-BE56-C9B452F79FD3}"/>
              </a:ext>
            </a:extLst>
          </p:cNvPr>
          <p:cNvSpPr>
            <a:spLocks noGrp="1" noChangeArrowheads="1"/>
          </p:cNvSpPr>
          <p:nvPr>
            <p:ph type="dt" sz="half" idx="10"/>
          </p:nvPr>
        </p:nvSpPr>
        <p:spPr>
          <a:ln/>
        </p:spPr>
        <p:txBody>
          <a:bodyPr/>
          <a:lstStyle>
            <a:lvl1pPr>
              <a:defRPr/>
            </a:lvl1pPr>
          </a:lstStyle>
          <a:p>
            <a:pPr>
              <a:defRPr/>
            </a:pPr>
            <a:endParaRPr lang="es-ES" altLang="en-US"/>
          </a:p>
        </p:txBody>
      </p:sp>
      <p:sp>
        <p:nvSpPr>
          <p:cNvPr id="6" name="Rectangle 5">
            <a:extLst>
              <a:ext uri="{FF2B5EF4-FFF2-40B4-BE49-F238E27FC236}">
                <a16:creationId xmlns:a16="http://schemas.microsoft.com/office/drawing/2014/main" id="{C5527F16-1D0F-47B5-A714-413BED0E97E8}"/>
              </a:ext>
            </a:extLst>
          </p:cNvPr>
          <p:cNvSpPr>
            <a:spLocks noGrp="1" noChangeArrowheads="1"/>
          </p:cNvSpPr>
          <p:nvPr>
            <p:ph type="ftr" sz="quarter" idx="11"/>
          </p:nvPr>
        </p:nvSpPr>
        <p:spPr>
          <a:ln/>
        </p:spPr>
        <p:txBody>
          <a:bodyPr/>
          <a:lstStyle>
            <a:lvl1pPr>
              <a:defRPr/>
            </a:lvl1pPr>
          </a:lstStyle>
          <a:p>
            <a:pPr>
              <a:defRPr/>
            </a:pPr>
            <a:endParaRPr lang="es-ES" altLang="en-US"/>
          </a:p>
        </p:txBody>
      </p:sp>
      <p:sp>
        <p:nvSpPr>
          <p:cNvPr id="7" name="Rectangle 6">
            <a:extLst>
              <a:ext uri="{FF2B5EF4-FFF2-40B4-BE49-F238E27FC236}">
                <a16:creationId xmlns:a16="http://schemas.microsoft.com/office/drawing/2014/main" id="{BA154108-E376-47C6-9774-57047820C427}"/>
              </a:ext>
            </a:extLst>
          </p:cNvPr>
          <p:cNvSpPr>
            <a:spLocks noGrp="1" noChangeArrowheads="1"/>
          </p:cNvSpPr>
          <p:nvPr>
            <p:ph type="sldNum" sz="quarter" idx="12"/>
          </p:nvPr>
        </p:nvSpPr>
        <p:spPr>
          <a:ln/>
        </p:spPr>
        <p:txBody>
          <a:bodyPr/>
          <a:lstStyle>
            <a:lvl1pPr>
              <a:defRPr/>
            </a:lvl1pPr>
          </a:lstStyle>
          <a:p>
            <a:pPr>
              <a:defRPr/>
            </a:pPr>
            <a:fld id="{2CE7CEBD-9DBA-4C6B-894A-2F589A561052}" type="slidenum">
              <a:rPr lang="es-ES" altLang="en-US"/>
              <a:pPr>
                <a:defRPr/>
              </a:pPr>
              <a:t>‹#›</a:t>
            </a:fld>
            <a:endParaRPr lang="es-ES" altLang="en-US"/>
          </a:p>
        </p:txBody>
      </p:sp>
    </p:spTree>
    <p:extLst>
      <p:ext uri="{BB962C8B-B14F-4D97-AF65-F5344CB8AC3E}">
        <p14:creationId xmlns:p14="http://schemas.microsoft.com/office/powerpoint/2010/main" val="418325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B2F696C-C28C-4192-8957-8D4013EC92C6}"/>
              </a:ext>
            </a:extLst>
          </p:cNvPr>
          <p:cNvSpPr>
            <a:spLocks noGrp="1" noChangeArrowheads="1"/>
          </p:cNvSpPr>
          <p:nvPr>
            <p:ph type="dt" sz="half" idx="10"/>
          </p:nvPr>
        </p:nvSpPr>
        <p:spPr>
          <a:ln/>
        </p:spPr>
        <p:txBody>
          <a:bodyPr/>
          <a:lstStyle>
            <a:lvl1pPr>
              <a:defRPr/>
            </a:lvl1pPr>
          </a:lstStyle>
          <a:p>
            <a:pPr>
              <a:defRPr/>
            </a:pPr>
            <a:endParaRPr lang="es-ES" altLang="en-US"/>
          </a:p>
        </p:txBody>
      </p:sp>
      <p:sp>
        <p:nvSpPr>
          <p:cNvPr id="8" name="Rectangle 5">
            <a:extLst>
              <a:ext uri="{FF2B5EF4-FFF2-40B4-BE49-F238E27FC236}">
                <a16:creationId xmlns:a16="http://schemas.microsoft.com/office/drawing/2014/main" id="{5D0BF76B-41AB-4803-B9C5-1542EE21F4FC}"/>
              </a:ext>
            </a:extLst>
          </p:cNvPr>
          <p:cNvSpPr>
            <a:spLocks noGrp="1" noChangeArrowheads="1"/>
          </p:cNvSpPr>
          <p:nvPr>
            <p:ph type="ftr" sz="quarter" idx="11"/>
          </p:nvPr>
        </p:nvSpPr>
        <p:spPr>
          <a:ln/>
        </p:spPr>
        <p:txBody>
          <a:bodyPr/>
          <a:lstStyle>
            <a:lvl1pPr>
              <a:defRPr/>
            </a:lvl1pPr>
          </a:lstStyle>
          <a:p>
            <a:pPr>
              <a:defRPr/>
            </a:pPr>
            <a:endParaRPr lang="es-ES" altLang="en-US"/>
          </a:p>
        </p:txBody>
      </p:sp>
      <p:sp>
        <p:nvSpPr>
          <p:cNvPr id="9" name="Rectangle 6">
            <a:extLst>
              <a:ext uri="{FF2B5EF4-FFF2-40B4-BE49-F238E27FC236}">
                <a16:creationId xmlns:a16="http://schemas.microsoft.com/office/drawing/2014/main" id="{D28E0EA3-B38B-4FE2-A8AF-2459FEE4A3F6}"/>
              </a:ext>
            </a:extLst>
          </p:cNvPr>
          <p:cNvSpPr>
            <a:spLocks noGrp="1" noChangeArrowheads="1"/>
          </p:cNvSpPr>
          <p:nvPr>
            <p:ph type="sldNum" sz="quarter" idx="12"/>
          </p:nvPr>
        </p:nvSpPr>
        <p:spPr>
          <a:ln/>
        </p:spPr>
        <p:txBody>
          <a:bodyPr/>
          <a:lstStyle>
            <a:lvl1pPr>
              <a:defRPr/>
            </a:lvl1pPr>
          </a:lstStyle>
          <a:p>
            <a:pPr>
              <a:defRPr/>
            </a:pPr>
            <a:fld id="{82EA8A50-1122-43AF-BB37-25F82E329E26}" type="slidenum">
              <a:rPr lang="es-ES" altLang="en-US"/>
              <a:pPr>
                <a:defRPr/>
              </a:pPr>
              <a:t>‹#›</a:t>
            </a:fld>
            <a:endParaRPr lang="es-ES" altLang="en-US"/>
          </a:p>
        </p:txBody>
      </p:sp>
    </p:spTree>
    <p:extLst>
      <p:ext uri="{BB962C8B-B14F-4D97-AF65-F5344CB8AC3E}">
        <p14:creationId xmlns:p14="http://schemas.microsoft.com/office/powerpoint/2010/main" val="800099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5A266C5-3622-4F0E-BC0B-814FE43736EF}"/>
              </a:ext>
            </a:extLst>
          </p:cNvPr>
          <p:cNvSpPr>
            <a:spLocks noGrp="1" noChangeArrowheads="1"/>
          </p:cNvSpPr>
          <p:nvPr>
            <p:ph type="dt" sz="half" idx="10"/>
          </p:nvPr>
        </p:nvSpPr>
        <p:spPr>
          <a:ln/>
        </p:spPr>
        <p:txBody>
          <a:bodyPr/>
          <a:lstStyle>
            <a:lvl1pPr>
              <a:defRPr/>
            </a:lvl1pPr>
          </a:lstStyle>
          <a:p>
            <a:pPr>
              <a:defRPr/>
            </a:pPr>
            <a:endParaRPr lang="es-ES" altLang="en-US"/>
          </a:p>
        </p:txBody>
      </p:sp>
      <p:sp>
        <p:nvSpPr>
          <p:cNvPr id="4" name="Rectangle 5">
            <a:extLst>
              <a:ext uri="{FF2B5EF4-FFF2-40B4-BE49-F238E27FC236}">
                <a16:creationId xmlns:a16="http://schemas.microsoft.com/office/drawing/2014/main" id="{21B6A8D7-9972-4666-907F-AABF731AEC87}"/>
              </a:ext>
            </a:extLst>
          </p:cNvPr>
          <p:cNvSpPr>
            <a:spLocks noGrp="1" noChangeArrowheads="1"/>
          </p:cNvSpPr>
          <p:nvPr>
            <p:ph type="ftr" sz="quarter" idx="11"/>
          </p:nvPr>
        </p:nvSpPr>
        <p:spPr>
          <a:ln/>
        </p:spPr>
        <p:txBody>
          <a:bodyPr/>
          <a:lstStyle>
            <a:lvl1pPr>
              <a:defRPr/>
            </a:lvl1pPr>
          </a:lstStyle>
          <a:p>
            <a:pPr>
              <a:defRPr/>
            </a:pPr>
            <a:endParaRPr lang="es-ES" altLang="en-US"/>
          </a:p>
        </p:txBody>
      </p:sp>
      <p:sp>
        <p:nvSpPr>
          <p:cNvPr id="5" name="Rectangle 6">
            <a:extLst>
              <a:ext uri="{FF2B5EF4-FFF2-40B4-BE49-F238E27FC236}">
                <a16:creationId xmlns:a16="http://schemas.microsoft.com/office/drawing/2014/main" id="{0D399B0C-3E25-4243-BBC3-A66502D7B622}"/>
              </a:ext>
            </a:extLst>
          </p:cNvPr>
          <p:cNvSpPr>
            <a:spLocks noGrp="1" noChangeArrowheads="1"/>
          </p:cNvSpPr>
          <p:nvPr>
            <p:ph type="sldNum" sz="quarter" idx="12"/>
          </p:nvPr>
        </p:nvSpPr>
        <p:spPr>
          <a:ln/>
        </p:spPr>
        <p:txBody>
          <a:bodyPr/>
          <a:lstStyle>
            <a:lvl1pPr>
              <a:defRPr/>
            </a:lvl1pPr>
          </a:lstStyle>
          <a:p>
            <a:pPr>
              <a:defRPr/>
            </a:pPr>
            <a:fld id="{EE93F221-A5DC-42AE-9872-AB52098F4518}" type="slidenum">
              <a:rPr lang="es-ES" altLang="en-US"/>
              <a:pPr>
                <a:defRPr/>
              </a:pPr>
              <a:t>‹#›</a:t>
            </a:fld>
            <a:endParaRPr lang="es-ES" altLang="en-US"/>
          </a:p>
        </p:txBody>
      </p:sp>
    </p:spTree>
    <p:extLst>
      <p:ext uri="{BB962C8B-B14F-4D97-AF65-F5344CB8AC3E}">
        <p14:creationId xmlns:p14="http://schemas.microsoft.com/office/powerpoint/2010/main" val="3754504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27C9363-C422-47A7-BFF7-0C47A055F251}"/>
              </a:ext>
            </a:extLst>
          </p:cNvPr>
          <p:cNvSpPr>
            <a:spLocks noGrp="1" noChangeArrowheads="1"/>
          </p:cNvSpPr>
          <p:nvPr>
            <p:ph type="dt" sz="half" idx="10"/>
          </p:nvPr>
        </p:nvSpPr>
        <p:spPr>
          <a:ln/>
        </p:spPr>
        <p:txBody>
          <a:bodyPr/>
          <a:lstStyle>
            <a:lvl1pPr>
              <a:defRPr/>
            </a:lvl1pPr>
          </a:lstStyle>
          <a:p>
            <a:pPr>
              <a:defRPr/>
            </a:pPr>
            <a:endParaRPr lang="es-ES" altLang="en-US"/>
          </a:p>
        </p:txBody>
      </p:sp>
      <p:sp>
        <p:nvSpPr>
          <p:cNvPr id="3" name="Rectangle 5">
            <a:extLst>
              <a:ext uri="{FF2B5EF4-FFF2-40B4-BE49-F238E27FC236}">
                <a16:creationId xmlns:a16="http://schemas.microsoft.com/office/drawing/2014/main" id="{E86122D3-3F5C-4007-B8B5-925A4BE7F555}"/>
              </a:ext>
            </a:extLst>
          </p:cNvPr>
          <p:cNvSpPr>
            <a:spLocks noGrp="1" noChangeArrowheads="1"/>
          </p:cNvSpPr>
          <p:nvPr>
            <p:ph type="ftr" sz="quarter" idx="11"/>
          </p:nvPr>
        </p:nvSpPr>
        <p:spPr>
          <a:ln/>
        </p:spPr>
        <p:txBody>
          <a:bodyPr/>
          <a:lstStyle>
            <a:lvl1pPr>
              <a:defRPr/>
            </a:lvl1pPr>
          </a:lstStyle>
          <a:p>
            <a:pPr>
              <a:defRPr/>
            </a:pPr>
            <a:endParaRPr lang="es-ES" altLang="en-US"/>
          </a:p>
        </p:txBody>
      </p:sp>
      <p:sp>
        <p:nvSpPr>
          <p:cNvPr id="4" name="Rectangle 6">
            <a:extLst>
              <a:ext uri="{FF2B5EF4-FFF2-40B4-BE49-F238E27FC236}">
                <a16:creationId xmlns:a16="http://schemas.microsoft.com/office/drawing/2014/main" id="{DBE53616-BD38-40C1-A818-E5ABD3A73663}"/>
              </a:ext>
            </a:extLst>
          </p:cNvPr>
          <p:cNvSpPr>
            <a:spLocks noGrp="1" noChangeArrowheads="1"/>
          </p:cNvSpPr>
          <p:nvPr>
            <p:ph type="sldNum" sz="quarter" idx="12"/>
          </p:nvPr>
        </p:nvSpPr>
        <p:spPr>
          <a:ln/>
        </p:spPr>
        <p:txBody>
          <a:bodyPr/>
          <a:lstStyle>
            <a:lvl1pPr>
              <a:defRPr/>
            </a:lvl1pPr>
          </a:lstStyle>
          <a:p>
            <a:pPr>
              <a:defRPr/>
            </a:pPr>
            <a:fld id="{84100FB0-804C-4AF2-BC08-E9AB915954B5}" type="slidenum">
              <a:rPr lang="es-ES" altLang="en-US"/>
              <a:pPr>
                <a:defRPr/>
              </a:pPr>
              <a:t>‹#›</a:t>
            </a:fld>
            <a:endParaRPr lang="es-ES" altLang="en-US"/>
          </a:p>
        </p:txBody>
      </p:sp>
    </p:spTree>
    <p:extLst>
      <p:ext uri="{BB962C8B-B14F-4D97-AF65-F5344CB8AC3E}">
        <p14:creationId xmlns:p14="http://schemas.microsoft.com/office/powerpoint/2010/main" val="3112913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64E65AEE-03D8-4F39-AAA4-07649F04FDCB}"/>
              </a:ext>
            </a:extLst>
          </p:cNvPr>
          <p:cNvSpPr>
            <a:spLocks noGrp="1" noChangeArrowheads="1"/>
          </p:cNvSpPr>
          <p:nvPr>
            <p:ph type="dt" sz="half" idx="10"/>
          </p:nvPr>
        </p:nvSpPr>
        <p:spPr>
          <a:ln/>
        </p:spPr>
        <p:txBody>
          <a:bodyPr/>
          <a:lstStyle>
            <a:lvl1pPr>
              <a:defRPr/>
            </a:lvl1pPr>
          </a:lstStyle>
          <a:p>
            <a:pPr>
              <a:defRPr/>
            </a:pPr>
            <a:endParaRPr lang="es-ES" altLang="en-US"/>
          </a:p>
        </p:txBody>
      </p:sp>
      <p:sp>
        <p:nvSpPr>
          <p:cNvPr id="6" name="Rectangle 5">
            <a:extLst>
              <a:ext uri="{FF2B5EF4-FFF2-40B4-BE49-F238E27FC236}">
                <a16:creationId xmlns:a16="http://schemas.microsoft.com/office/drawing/2014/main" id="{385876D7-0CDD-44D4-B64D-2A7827806572}"/>
              </a:ext>
            </a:extLst>
          </p:cNvPr>
          <p:cNvSpPr>
            <a:spLocks noGrp="1" noChangeArrowheads="1"/>
          </p:cNvSpPr>
          <p:nvPr>
            <p:ph type="ftr" sz="quarter" idx="11"/>
          </p:nvPr>
        </p:nvSpPr>
        <p:spPr>
          <a:ln/>
        </p:spPr>
        <p:txBody>
          <a:bodyPr/>
          <a:lstStyle>
            <a:lvl1pPr>
              <a:defRPr/>
            </a:lvl1pPr>
          </a:lstStyle>
          <a:p>
            <a:pPr>
              <a:defRPr/>
            </a:pPr>
            <a:endParaRPr lang="es-ES" altLang="en-US"/>
          </a:p>
        </p:txBody>
      </p:sp>
      <p:sp>
        <p:nvSpPr>
          <p:cNvPr id="7" name="Rectangle 6">
            <a:extLst>
              <a:ext uri="{FF2B5EF4-FFF2-40B4-BE49-F238E27FC236}">
                <a16:creationId xmlns:a16="http://schemas.microsoft.com/office/drawing/2014/main" id="{918D4F66-8E25-4F46-9650-6EED12A86F28}"/>
              </a:ext>
            </a:extLst>
          </p:cNvPr>
          <p:cNvSpPr>
            <a:spLocks noGrp="1" noChangeArrowheads="1"/>
          </p:cNvSpPr>
          <p:nvPr>
            <p:ph type="sldNum" sz="quarter" idx="12"/>
          </p:nvPr>
        </p:nvSpPr>
        <p:spPr>
          <a:ln/>
        </p:spPr>
        <p:txBody>
          <a:bodyPr/>
          <a:lstStyle>
            <a:lvl1pPr>
              <a:defRPr/>
            </a:lvl1pPr>
          </a:lstStyle>
          <a:p>
            <a:pPr>
              <a:defRPr/>
            </a:pPr>
            <a:fld id="{198F21C6-614B-4456-9E47-4B0491D6E4CB}" type="slidenum">
              <a:rPr lang="es-ES" altLang="en-US"/>
              <a:pPr>
                <a:defRPr/>
              </a:pPr>
              <a:t>‹#›</a:t>
            </a:fld>
            <a:endParaRPr lang="es-ES" altLang="en-US"/>
          </a:p>
        </p:txBody>
      </p:sp>
    </p:spTree>
    <p:extLst>
      <p:ext uri="{BB962C8B-B14F-4D97-AF65-F5344CB8AC3E}">
        <p14:creationId xmlns:p14="http://schemas.microsoft.com/office/powerpoint/2010/main" val="1571215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2916F95C-2C39-44DD-AC15-89EA83FA628D}"/>
              </a:ext>
            </a:extLst>
          </p:cNvPr>
          <p:cNvSpPr>
            <a:spLocks noGrp="1" noChangeArrowheads="1"/>
          </p:cNvSpPr>
          <p:nvPr>
            <p:ph type="dt" sz="half" idx="10"/>
          </p:nvPr>
        </p:nvSpPr>
        <p:spPr>
          <a:ln/>
        </p:spPr>
        <p:txBody>
          <a:bodyPr/>
          <a:lstStyle>
            <a:lvl1pPr>
              <a:defRPr/>
            </a:lvl1pPr>
          </a:lstStyle>
          <a:p>
            <a:pPr>
              <a:defRPr/>
            </a:pPr>
            <a:endParaRPr lang="es-ES" altLang="en-US"/>
          </a:p>
        </p:txBody>
      </p:sp>
      <p:sp>
        <p:nvSpPr>
          <p:cNvPr id="6" name="Rectangle 5">
            <a:extLst>
              <a:ext uri="{FF2B5EF4-FFF2-40B4-BE49-F238E27FC236}">
                <a16:creationId xmlns:a16="http://schemas.microsoft.com/office/drawing/2014/main" id="{1B2DE641-C04A-490A-94CB-797CC596F1FD}"/>
              </a:ext>
            </a:extLst>
          </p:cNvPr>
          <p:cNvSpPr>
            <a:spLocks noGrp="1" noChangeArrowheads="1"/>
          </p:cNvSpPr>
          <p:nvPr>
            <p:ph type="ftr" sz="quarter" idx="11"/>
          </p:nvPr>
        </p:nvSpPr>
        <p:spPr>
          <a:ln/>
        </p:spPr>
        <p:txBody>
          <a:bodyPr/>
          <a:lstStyle>
            <a:lvl1pPr>
              <a:defRPr/>
            </a:lvl1pPr>
          </a:lstStyle>
          <a:p>
            <a:pPr>
              <a:defRPr/>
            </a:pPr>
            <a:endParaRPr lang="es-ES" altLang="en-US"/>
          </a:p>
        </p:txBody>
      </p:sp>
      <p:sp>
        <p:nvSpPr>
          <p:cNvPr id="7" name="Rectangle 6">
            <a:extLst>
              <a:ext uri="{FF2B5EF4-FFF2-40B4-BE49-F238E27FC236}">
                <a16:creationId xmlns:a16="http://schemas.microsoft.com/office/drawing/2014/main" id="{E2E4EE5B-008D-4D4A-A64B-FB0209EE3DE2}"/>
              </a:ext>
            </a:extLst>
          </p:cNvPr>
          <p:cNvSpPr>
            <a:spLocks noGrp="1" noChangeArrowheads="1"/>
          </p:cNvSpPr>
          <p:nvPr>
            <p:ph type="sldNum" sz="quarter" idx="12"/>
          </p:nvPr>
        </p:nvSpPr>
        <p:spPr>
          <a:ln/>
        </p:spPr>
        <p:txBody>
          <a:bodyPr/>
          <a:lstStyle>
            <a:lvl1pPr>
              <a:defRPr/>
            </a:lvl1pPr>
          </a:lstStyle>
          <a:p>
            <a:pPr>
              <a:defRPr/>
            </a:pPr>
            <a:fld id="{890396E0-0138-419F-B5D5-3DBFC06201D5}" type="slidenum">
              <a:rPr lang="es-ES" altLang="en-US"/>
              <a:pPr>
                <a:defRPr/>
              </a:pPr>
              <a:t>‹#›</a:t>
            </a:fld>
            <a:endParaRPr lang="es-ES" altLang="en-US"/>
          </a:p>
        </p:txBody>
      </p:sp>
    </p:spTree>
    <p:extLst>
      <p:ext uri="{BB962C8B-B14F-4D97-AF65-F5344CB8AC3E}">
        <p14:creationId xmlns:p14="http://schemas.microsoft.com/office/powerpoint/2010/main" val="3113755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B6E2369-DD7B-4E0F-A0CC-18566296B5BA}"/>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n-US"/>
              <a:t>Haga clic para cambiar el estilo de título	</a:t>
            </a:r>
          </a:p>
        </p:txBody>
      </p:sp>
      <p:sp>
        <p:nvSpPr>
          <p:cNvPr id="1027" name="Rectangle 3">
            <a:extLst>
              <a:ext uri="{FF2B5EF4-FFF2-40B4-BE49-F238E27FC236}">
                <a16:creationId xmlns:a16="http://schemas.microsoft.com/office/drawing/2014/main" id="{C1A742EB-C05A-42C1-B98A-B57E8E7ECF62}"/>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n-US"/>
              <a:t>Haga clic para modificar el estilo de texto del patrón</a:t>
            </a:r>
          </a:p>
          <a:p>
            <a:pPr lvl="1"/>
            <a:r>
              <a:rPr lang="es-ES" altLang="en-US"/>
              <a:t>Segundo nivel</a:t>
            </a:r>
          </a:p>
          <a:p>
            <a:pPr lvl="2"/>
            <a:r>
              <a:rPr lang="es-ES" altLang="en-US"/>
              <a:t>Tercer nivel</a:t>
            </a:r>
          </a:p>
          <a:p>
            <a:pPr lvl="3"/>
            <a:r>
              <a:rPr lang="es-ES" altLang="en-US"/>
              <a:t>Cuarto nivel</a:t>
            </a:r>
          </a:p>
          <a:p>
            <a:pPr lvl="4"/>
            <a:r>
              <a:rPr lang="es-ES" altLang="en-US"/>
              <a:t>Quinto nivel</a:t>
            </a:r>
          </a:p>
        </p:txBody>
      </p:sp>
      <p:sp>
        <p:nvSpPr>
          <p:cNvPr id="1028" name="Rectangle 4">
            <a:extLst>
              <a:ext uri="{FF2B5EF4-FFF2-40B4-BE49-F238E27FC236}">
                <a16:creationId xmlns:a16="http://schemas.microsoft.com/office/drawing/2014/main" id="{D38ABAD8-C267-41F6-A666-0C295BA57278}"/>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s-ES" altLang="en-US"/>
          </a:p>
        </p:txBody>
      </p:sp>
      <p:sp>
        <p:nvSpPr>
          <p:cNvPr id="1029" name="Rectangle 5">
            <a:extLst>
              <a:ext uri="{FF2B5EF4-FFF2-40B4-BE49-F238E27FC236}">
                <a16:creationId xmlns:a16="http://schemas.microsoft.com/office/drawing/2014/main" id="{1FE748B4-BF2D-43DB-B2CF-61003576C201}"/>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s-ES" altLang="en-US"/>
          </a:p>
        </p:txBody>
      </p:sp>
      <p:sp>
        <p:nvSpPr>
          <p:cNvPr id="1030" name="Rectangle 6">
            <a:extLst>
              <a:ext uri="{FF2B5EF4-FFF2-40B4-BE49-F238E27FC236}">
                <a16:creationId xmlns:a16="http://schemas.microsoft.com/office/drawing/2014/main" id="{8089E2C9-AEB2-4854-B48C-E561A395769C}"/>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B23191A-FE89-43F5-BD4B-0D04C73E16C0}" type="slidenum">
              <a:rPr lang="es-ES" altLang="en-US"/>
              <a:pPr>
                <a:defRPr/>
              </a:pPr>
              <a:t>‹#›</a:t>
            </a:fld>
            <a:endParaRPr lang="es-ES" altLang="en-US"/>
          </a:p>
        </p:txBody>
      </p:sp>
      <p:pic>
        <p:nvPicPr>
          <p:cNvPr id="1031" name="Picture 7">
            <a:extLst>
              <a:ext uri="{FF2B5EF4-FFF2-40B4-BE49-F238E27FC236}">
                <a16:creationId xmlns:a16="http://schemas.microsoft.com/office/drawing/2014/main" id="{FF5FB1C4-D0C1-41ED-A3CF-8C93C6201654}"/>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245475" y="6180138"/>
            <a:ext cx="898525"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8" name="Rectangle 110">
            <a:extLst>
              <a:ext uri="{FF2B5EF4-FFF2-40B4-BE49-F238E27FC236}">
                <a16:creationId xmlns:a16="http://schemas.microsoft.com/office/drawing/2014/main" id="{A4FEECC9-E618-4BFF-AC7F-FE21A84AF385}"/>
              </a:ext>
            </a:extLst>
          </p:cNvPr>
          <p:cNvSpPr>
            <a:spLocks noGrp="1" noChangeArrowheads="1"/>
          </p:cNvSpPr>
          <p:nvPr>
            <p:ph type="ctrTitle"/>
          </p:nvPr>
        </p:nvSpPr>
        <p:spPr>
          <a:xfrm>
            <a:off x="-1" y="1155700"/>
            <a:ext cx="9172575" cy="1709478"/>
          </a:xfrm>
        </p:spPr>
        <p:txBody>
          <a:bodyPr anchor="ctr"/>
          <a:lstStyle/>
          <a:p>
            <a:pPr eaLnBrk="1" hangingPunct="1">
              <a:defRPr/>
            </a:pPr>
            <a:r>
              <a:rPr lang="en-US" altLang="en-US" sz="2400" b="1" dirty="0">
                <a:solidFill>
                  <a:schemeClr val="accent2">
                    <a:lumMod val="75000"/>
                  </a:schemeClr>
                </a:solidFill>
                <a:latin typeface="Times New Roman" panose="02020603050405020304" pitchFamily="18" charset="0"/>
                <a:cs typeface="Times New Roman" panose="02020603050405020304" pitchFamily="18" charset="0"/>
              </a:rPr>
              <a:t>Improving microbial quality assessment for irrigation water in ponds using the Environmental Fluid Dynamic Code</a:t>
            </a:r>
          </a:p>
        </p:txBody>
      </p:sp>
      <p:sp>
        <p:nvSpPr>
          <p:cNvPr id="3075" name="Rectangle 122">
            <a:extLst>
              <a:ext uri="{FF2B5EF4-FFF2-40B4-BE49-F238E27FC236}">
                <a16:creationId xmlns:a16="http://schemas.microsoft.com/office/drawing/2014/main" id="{17D5FD00-349B-4EF7-9EBB-BEF020E7619B}"/>
              </a:ext>
            </a:extLst>
          </p:cNvPr>
          <p:cNvSpPr>
            <a:spLocks noChangeArrowheads="1"/>
          </p:cNvSpPr>
          <p:nvPr/>
        </p:nvSpPr>
        <p:spPr bwMode="auto">
          <a:xfrm>
            <a:off x="-28575" y="3815687"/>
            <a:ext cx="9172575" cy="1709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lnSpc>
                <a:spcPct val="150000"/>
              </a:lnSpc>
              <a:spcBef>
                <a:spcPct val="0"/>
              </a:spcBef>
              <a:buFontTx/>
              <a:buNone/>
            </a:pPr>
            <a:r>
              <a:rPr lang="es-UY" altLang="en-US" sz="1800" b="1" dirty="0">
                <a:solidFill>
                  <a:schemeClr val="bg1"/>
                </a:solidFill>
              </a:rPr>
              <a:t>Seongyun Kim, Matthew </a:t>
            </a:r>
            <a:r>
              <a:rPr lang="es-UY" altLang="en-US" sz="1800" b="1" dirty="0" err="1">
                <a:solidFill>
                  <a:schemeClr val="bg1"/>
                </a:solidFill>
              </a:rPr>
              <a:t>Stocker</a:t>
            </a:r>
            <a:r>
              <a:rPr lang="es-UY" altLang="en-US" sz="1800" b="1" dirty="0">
                <a:solidFill>
                  <a:schemeClr val="bg1"/>
                </a:solidFill>
              </a:rPr>
              <a:t>, Manan Sharma, Yakov Pachepsky</a:t>
            </a:r>
          </a:p>
          <a:p>
            <a:pPr algn="ctr" eaLnBrk="1" hangingPunct="1">
              <a:lnSpc>
                <a:spcPct val="150000"/>
              </a:lnSpc>
              <a:spcBef>
                <a:spcPct val="0"/>
              </a:spcBef>
              <a:buFontTx/>
              <a:buNone/>
            </a:pPr>
            <a:r>
              <a:rPr lang="es-UY" altLang="en-US" sz="1800" b="1" dirty="0">
                <a:solidFill>
                  <a:schemeClr val="bg1"/>
                </a:solidFill>
              </a:rPr>
              <a:t>May 25th, 2022</a:t>
            </a:r>
          </a:p>
          <a:p>
            <a:pPr algn="ctr" eaLnBrk="1" hangingPunct="1">
              <a:lnSpc>
                <a:spcPct val="150000"/>
              </a:lnSpc>
              <a:spcBef>
                <a:spcPct val="0"/>
              </a:spcBef>
              <a:buFontTx/>
              <a:buNone/>
            </a:pPr>
            <a:r>
              <a:rPr lang="es-UY" altLang="en-US" sz="1800" b="1" dirty="0">
                <a:solidFill>
                  <a:schemeClr val="bg1"/>
                </a:solidFill>
              </a:rPr>
              <a:t>USDA-ARS, </a:t>
            </a:r>
            <a:r>
              <a:rPr lang="es-UY" altLang="en-US" sz="1800" b="1" dirty="0" err="1">
                <a:solidFill>
                  <a:schemeClr val="bg1"/>
                </a:solidFill>
              </a:rPr>
              <a:t>Beltsville</a:t>
            </a:r>
            <a:r>
              <a:rPr lang="es-UY" altLang="en-US" sz="1800" b="1" dirty="0">
                <a:solidFill>
                  <a:schemeClr val="bg1"/>
                </a:solidFill>
              </a:rPr>
              <a:t> </a:t>
            </a:r>
            <a:r>
              <a:rPr lang="es-UY" altLang="en-US" sz="1800" b="1" dirty="0" err="1">
                <a:solidFill>
                  <a:schemeClr val="bg1"/>
                </a:solidFill>
              </a:rPr>
              <a:t>Agricultural</a:t>
            </a:r>
            <a:r>
              <a:rPr lang="es-UY" altLang="en-US" sz="1800" b="1" dirty="0">
                <a:solidFill>
                  <a:schemeClr val="bg1"/>
                </a:solidFill>
              </a:rPr>
              <a:t> </a:t>
            </a:r>
            <a:r>
              <a:rPr lang="es-UY" altLang="en-US" sz="1800" b="1" dirty="0" err="1">
                <a:solidFill>
                  <a:schemeClr val="bg1"/>
                </a:solidFill>
              </a:rPr>
              <a:t>Research</a:t>
            </a:r>
            <a:r>
              <a:rPr lang="es-UY" altLang="en-US" sz="1800" b="1" dirty="0">
                <a:solidFill>
                  <a:schemeClr val="bg1"/>
                </a:solidFill>
              </a:rPr>
              <a:t> Center, </a:t>
            </a:r>
            <a:r>
              <a:rPr lang="es-UY" altLang="en-US" sz="1800" b="1" dirty="0" err="1">
                <a:solidFill>
                  <a:schemeClr val="bg1"/>
                </a:solidFill>
              </a:rPr>
              <a:t>Beltsville</a:t>
            </a:r>
            <a:r>
              <a:rPr lang="es-UY" altLang="en-US" sz="1800" b="1" dirty="0">
                <a:solidFill>
                  <a:schemeClr val="bg1"/>
                </a:solidFill>
              </a:rPr>
              <a:t>, MD, USA</a:t>
            </a:r>
            <a:br>
              <a:rPr lang="es-UY" altLang="en-US" sz="1800" b="1" dirty="0">
                <a:solidFill>
                  <a:schemeClr val="bg1"/>
                </a:solidFill>
              </a:rPr>
            </a:br>
            <a:endParaRPr lang="es-UY" altLang="en-US" sz="1800" b="1"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F0EF246E-C5D4-EDEE-6988-9F81A9CE5410}"/>
              </a:ext>
            </a:extLst>
          </p:cNvPr>
          <p:cNvSpPr txBox="1">
            <a:spLocks noChangeArrowheads="1"/>
          </p:cNvSpPr>
          <p:nvPr/>
        </p:nvSpPr>
        <p:spPr bwMode="auto">
          <a:xfrm>
            <a:off x="0" y="1052513"/>
            <a:ext cx="9144000" cy="576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dirty="0">
                <a:solidFill>
                  <a:srgbClr val="025198"/>
                </a:solidFill>
                <a:latin typeface="Times New Roman" panose="02020603050405020304" pitchFamily="18" charset="0"/>
                <a:cs typeface="Times New Roman" panose="02020603050405020304" pitchFamily="18" charset="0"/>
              </a:rPr>
              <a:t>Scenario B: Top layer as 0 vs bottom layer as 0.9</a:t>
            </a:r>
          </a:p>
        </p:txBody>
      </p:sp>
      <p:sp>
        <p:nvSpPr>
          <p:cNvPr id="31" name="Title 1">
            <a:extLst>
              <a:ext uri="{FF2B5EF4-FFF2-40B4-BE49-F238E27FC236}">
                <a16:creationId xmlns:a16="http://schemas.microsoft.com/office/drawing/2014/main" id="{07B1B82F-E54E-6E36-A48F-5F65BAF5D95A}"/>
              </a:ext>
            </a:extLst>
          </p:cNvPr>
          <p:cNvSpPr txBox="1">
            <a:spLocks noChangeArrowheads="1"/>
          </p:cNvSpPr>
          <p:nvPr/>
        </p:nvSpPr>
        <p:spPr bwMode="auto">
          <a:xfrm>
            <a:off x="0" y="188913"/>
            <a:ext cx="9144000"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dirty="0">
                <a:solidFill>
                  <a:schemeClr val="bg1"/>
                </a:solidFill>
                <a:latin typeface="Times New Roman" panose="02020603050405020304" pitchFamily="18" charset="0"/>
                <a:cs typeface="Times New Roman" panose="02020603050405020304" pitchFamily="18" charset="0"/>
              </a:rPr>
              <a:t>Results and discussion</a:t>
            </a:r>
          </a:p>
        </p:txBody>
      </p:sp>
      <p:pic>
        <p:nvPicPr>
          <p:cNvPr id="4" name="Picture 3">
            <a:extLst>
              <a:ext uri="{FF2B5EF4-FFF2-40B4-BE49-F238E27FC236}">
                <a16:creationId xmlns:a16="http://schemas.microsoft.com/office/drawing/2014/main" id="{8AE8C962-E087-BE94-F2C1-587E17E37E0E}"/>
              </a:ext>
            </a:extLst>
          </p:cNvPr>
          <p:cNvPicPr>
            <a:picLocks noChangeAspect="1"/>
          </p:cNvPicPr>
          <p:nvPr/>
        </p:nvPicPr>
        <p:blipFill rotWithShape="1">
          <a:blip r:embed="rId3"/>
          <a:srcRect l="24013" t="16827" r="61025" b="21573"/>
          <a:stretch/>
        </p:blipFill>
        <p:spPr>
          <a:xfrm>
            <a:off x="323528" y="1905462"/>
            <a:ext cx="3456384" cy="4002130"/>
          </a:xfrm>
          <a:prstGeom prst="rect">
            <a:avLst/>
          </a:prstGeom>
        </p:spPr>
      </p:pic>
      <p:pic>
        <p:nvPicPr>
          <p:cNvPr id="3" name="Picture 2" descr="Chart&#10;&#10;Description automatically generated">
            <a:extLst>
              <a:ext uri="{FF2B5EF4-FFF2-40B4-BE49-F238E27FC236}">
                <a16:creationId xmlns:a16="http://schemas.microsoft.com/office/drawing/2014/main" id="{16B4B603-8E20-4E08-AD68-8448C94709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0886" y="3798490"/>
            <a:ext cx="2943991" cy="2286000"/>
          </a:xfrm>
          <a:prstGeom prst="rect">
            <a:avLst/>
          </a:prstGeom>
        </p:spPr>
      </p:pic>
      <p:pic>
        <p:nvPicPr>
          <p:cNvPr id="6" name="Picture 5" descr="Chart, line chart, histogram&#10;&#10;Description automatically generated">
            <a:extLst>
              <a:ext uri="{FF2B5EF4-FFF2-40B4-BE49-F238E27FC236}">
                <a16:creationId xmlns:a16="http://schemas.microsoft.com/office/drawing/2014/main" id="{44EDF769-0275-1C34-D348-5681FAA852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5277" y="1548581"/>
            <a:ext cx="2950829" cy="2286000"/>
          </a:xfrm>
          <a:prstGeom prst="rect">
            <a:avLst/>
          </a:prstGeom>
        </p:spPr>
      </p:pic>
      <p:sp>
        <p:nvSpPr>
          <p:cNvPr id="9" name="Star: 5 Points 8">
            <a:extLst>
              <a:ext uri="{FF2B5EF4-FFF2-40B4-BE49-F238E27FC236}">
                <a16:creationId xmlns:a16="http://schemas.microsoft.com/office/drawing/2014/main" id="{7AF4534A-092B-5D63-494D-C55559B1172D}"/>
              </a:ext>
            </a:extLst>
          </p:cNvPr>
          <p:cNvSpPr/>
          <p:nvPr/>
        </p:nvSpPr>
        <p:spPr>
          <a:xfrm>
            <a:off x="2033887" y="2809431"/>
            <a:ext cx="72008" cy="86075"/>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tar: 5 Points 9">
            <a:extLst>
              <a:ext uri="{FF2B5EF4-FFF2-40B4-BE49-F238E27FC236}">
                <a16:creationId xmlns:a16="http://schemas.microsoft.com/office/drawing/2014/main" id="{78DA3FAC-DA99-8122-F2F4-011F0333228C}"/>
              </a:ext>
            </a:extLst>
          </p:cNvPr>
          <p:cNvSpPr/>
          <p:nvPr/>
        </p:nvSpPr>
        <p:spPr>
          <a:xfrm>
            <a:off x="2303141" y="4526871"/>
            <a:ext cx="72008" cy="86075"/>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D7F5669F-6E71-0640-2C44-EDEF36C24055}"/>
              </a:ext>
            </a:extLst>
          </p:cNvPr>
          <p:cNvCxnSpPr>
            <a:cxnSpLocks/>
            <a:stCxn id="10" idx="1"/>
          </p:cNvCxnSpPr>
          <p:nvPr/>
        </p:nvCxnSpPr>
        <p:spPr>
          <a:xfrm>
            <a:off x="2303141" y="4559749"/>
            <a:ext cx="2725238" cy="3550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65926AB-30ED-EBF8-EA7A-2E28DB593771}"/>
              </a:ext>
            </a:extLst>
          </p:cNvPr>
          <p:cNvCxnSpPr>
            <a:cxnSpLocks/>
          </p:cNvCxnSpPr>
          <p:nvPr/>
        </p:nvCxnSpPr>
        <p:spPr>
          <a:xfrm flipV="1">
            <a:off x="2097169" y="2775238"/>
            <a:ext cx="2834871" cy="7723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2472255"/>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F0EF246E-C5D4-EDEE-6988-9F81A9CE5410}"/>
              </a:ext>
            </a:extLst>
          </p:cNvPr>
          <p:cNvSpPr txBox="1">
            <a:spLocks noChangeArrowheads="1"/>
          </p:cNvSpPr>
          <p:nvPr/>
        </p:nvSpPr>
        <p:spPr bwMode="auto">
          <a:xfrm>
            <a:off x="0" y="1052513"/>
            <a:ext cx="9144000" cy="576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dirty="0">
                <a:solidFill>
                  <a:srgbClr val="025198"/>
                </a:solidFill>
                <a:latin typeface="Times New Roman" panose="02020603050405020304" pitchFamily="18" charset="0"/>
                <a:cs typeface="Times New Roman" panose="02020603050405020304" pitchFamily="18" charset="0"/>
              </a:rPr>
              <a:t>Scenario B-1: Sediment effect</a:t>
            </a:r>
          </a:p>
        </p:txBody>
      </p:sp>
      <p:sp>
        <p:nvSpPr>
          <p:cNvPr id="31" name="Title 1">
            <a:extLst>
              <a:ext uri="{FF2B5EF4-FFF2-40B4-BE49-F238E27FC236}">
                <a16:creationId xmlns:a16="http://schemas.microsoft.com/office/drawing/2014/main" id="{07B1B82F-E54E-6E36-A48F-5F65BAF5D95A}"/>
              </a:ext>
            </a:extLst>
          </p:cNvPr>
          <p:cNvSpPr txBox="1">
            <a:spLocks noChangeArrowheads="1"/>
          </p:cNvSpPr>
          <p:nvPr/>
        </p:nvSpPr>
        <p:spPr bwMode="auto">
          <a:xfrm>
            <a:off x="0" y="188913"/>
            <a:ext cx="9144000"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dirty="0">
                <a:solidFill>
                  <a:schemeClr val="bg1"/>
                </a:solidFill>
                <a:latin typeface="Times New Roman" panose="02020603050405020304" pitchFamily="18" charset="0"/>
                <a:cs typeface="Times New Roman" panose="02020603050405020304" pitchFamily="18" charset="0"/>
              </a:rPr>
              <a:t>Results and discussion</a:t>
            </a:r>
          </a:p>
        </p:txBody>
      </p:sp>
      <p:pic>
        <p:nvPicPr>
          <p:cNvPr id="5" name="Picture 4">
            <a:extLst>
              <a:ext uri="{FF2B5EF4-FFF2-40B4-BE49-F238E27FC236}">
                <a16:creationId xmlns:a16="http://schemas.microsoft.com/office/drawing/2014/main" id="{C60B38F7-F14B-A4BE-9169-B3323752F757}"/>
              </a:ext>
            </a:extLst>
          </p:cNvPr>
          <p:cNvPicPr>
            <a:picLocks noChangeAspect="1"/>
          </p:cNvPicPr>
          <p:nvPr/>
        </p:nvPicPr>
        <p:blipFill rotWithShape="1">
          <a:blip r:embed="rId3"/>
          <a:srcRect l="24013" t="16827" r="61025" b="21573"/>
          <a:stretch/>
        </p:blipFill>
        <p:spPr>
          <a:xfrm>
            <a:off x="323528" y="1905462"/>
            <a:ext cx="3456384" cy="4002130"/>
          </a:xfrm>
          <a:prstGeom prst="rect">
            <a:avLst/>
          </a:prstGeom>
        </p:spPr>
      </p:pic>
      <p:pic>
        <p:nvPicPr>
          <p:cNvPr id="7" name="Picture 6" descr="Chart, histogram&#10;&#10;Description automatically generated">
            <a:extLst>
              <a:ext uri="{FF2B5EF4-FFF2-40B4-BE49-F238E27FC236}">
                <a16:creationId xmlns:a16="http://schemas.microsoft.com/office/drawing/2014/main" id="{90DBF415-C02B-02B3-39F5-447B7AE55D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8064" y="3717032"/>
            <a:ext cx="2960486" cy="2286000"/>
          </a:xfrm>
          <a:prstGeom prst="rect">
            <a:avLst/>
          </a:prstGeom>
        </p:spPr>
      </p:pic>
      <p:pic>
        <p:nvPicPr>
          <p:cNvPr id="11" name="Picture 10" descr="Chart, line chart, histogram&#10;&#10;Description automatically generated">
            <a:extLst>
              <a:ext uri="{FF2B5EF4-FFF2-40B4-BE49-F238E27FC236}">
                <a16:creationId xmlns:a16="http://schemas.microsoft.com/office/drawing/2014/main" id="{A8A185CD-C31D-37A0-FFF9-C3F95A4E3D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5465" y="1515638"/>
            <a:ext cx="2936759" cy="2286000"/>
          </a:xfrm>
          <a:prstGeom prst="rect">
            <a:avLst/>
          </a:prstGeom>
        </p:spPr>
      </p:pic>
      <p:sp>
        <p:nvSpPr>
          <p:cNvPr id="14" name="Star: 5 Points 13">
            <a:extLst>
              <a:ext uri="{FF2B5EF4-FFF2-40B4-BE49-F238E27FC236}">
                <a16:creationId xmlns:a16="http://schemas.microsoft.com/office/drawing/2014/main" id="{91C8AD3F-03E7-9D99-B115-E3AEC5990EFD}"/>
              </a:ext>
            </a:extLst>
          </p:cNvPr>
          <p:cNvSpPr/>
          <p:nvPr/>
        </p:nvSpPr>
        <p:spPr>
          <a:xfrm>
            <a:off x="2033887" y="2809431"/>
            <a:ext cx="72008" cy="86075"/>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tar: 5 Points 14">
            <a:extLst>
              <a:ext uri="{FF2B5EF4-FFF2-40B4-BE49-F238E27FC236}">
                <a16:creationId xmlns:a16="http://schemas.microsoft.com/office/drawing/2014/main" id="{BC7C12B3-00BA-E60F-03FB-CDA76DB35C83}"/>
              </a:ext>
            </a:extLst>
          </p:cNvPr>
          <p:cNvSpPr/>
          <p:nvPr/>
        </p:nvSpPr>
        <p:spPr>
          <a:xfrm>
            <a:off x="2303141" y="4526871"/>
            <a:ext cx="72008" cy="86075"/>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B0727AC3-E5C4-7EAE-4027-DDC983A377C3}"/>
              </a:ext>
            </a:extLst>
          </p:cNvPr>
          <p:cNvCxnSpPr>
            <a:cxnSpLocks/>
          </p:cNvCxnSpPr>
          <p:nvPr/>
        </p:nvCxnSpPr>
        <p:spPr>
          <a:xfrm>
            <a:off x="2375149" y="4564516"/>
            <a:ext cx="2653230" cy="3074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5E7F5D7-A155-6CDA-49D3-CE39F9502819}"/>
              </a:ext>
            </a:extLst>
          </p:cNvPr>
          <p:cNvCxnSpPr>
            <a:cxnSpLocks/>
          </p:cNvCxnSpPr>
          <p:nvPr/>
        </p:nvCxnSpPr>
        <p:spPr>
          <a:xfrm flipV="1">
            <a:off x="2097169" y="2775238"/>
            <a:ext cx="2834871" cy="7723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4903231"/>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96C634-419E-45AB-8A36-01C489F45EC2}"/>
              </a:ext>
            </a:extLst>
          </p:cNvPr>
          <p:cNvSpPr/>
          <p:nvPr/>
        </p:nvSpPr>
        <p:spPr>
          <a:xfrm>
            <a:off x="611560" y="1103699"/>
            <a:ext cx="7848872" cy="4524315"/>
          </a:xfrm>
          <a:prstGeom prst="rect">
            <a:avLst/>
          </a:prstGeom>
        </p:spPr>
        <p:txBody>
          <a:bodyPr wrap="square">
            <a:spAutoFit/>
          </a:bodyPr>
          <a:lstStyle/>
          <a:p>
            <a:pPr marL="285750" indent="-285750" algn="just">
              <a:buFont typeface="Wingdings" panose="05000000000000000000" pitchFamily="2" charset="2"/>
              <a:buChar char="q"/>
            </a:pPr>
            <a:r>
              <a:rPr lang="en-US" dirty="0">
                <a:solidFill>
                  <a:srgbClr val="025198"/>
                </a:solidFill>
                <a:latin typeface="Times New Roman" panose="02020603050405020304" pitchFamily="18" charset="0"/>
                <a:ea typeface="Malgun Gothic" panose="020B0503020000020004" pitchFamily="34" charset="-127"/>
                <a:cs typeface="Times New Roman" panose="02020603050405020304" pitchFamily="18" charset="0"/>
              </a:rPr>
              <a:t>EFDC model is a useful tool for monitoring microbial water quality (fecal coliforms) of irrigation water while incorporating site-specific environmental characteristics.</a:t>
            </a:r>
          </a:p>
          <a:p>
            <a:pPr algn="just"/>
            <a:endParaRPr lang="en-US" dirty="0">
              <a:solidFill>
                <a:srgbClr val="025198"/>
              </a:solidFill>
              <a:highlight>
                <a:srgbClr val="FFFF00"/>
              </a:highlight>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q"/>
            </a:pPr>
            <a:r>
              <a:rPr lang="en-US" sz="1800" b="0" i="0" dirty="0">
                <a:solidFill>
                  <a:srgbClr val="025198"/>
                </a:solidFill>
                <a:effectLst/>
                <a:latin typeface="Times New Roman" panose="02020603050405020304" pitchFamily="18" charset="0"/>
                <a:ea typeface="Malgun Gothic" panose="020B0503020000020004" pitchFamily="34" charset="-127"/>
                <a:cs typeface="Times New Roman" panose="02020603050405020304" pitchFamily="18" charset="0"/>
              </a:rPr>
              <a:t>EFDC model can trace the </a:t>
            </a:r>
            <a:r>
              <a:rPr lang="en-US" sz="1800" dirty="0">
                <a:solidFill>
                  <a:srgbClr val="025198"/>
                </a:solidFill>
                <a:latin typeface="Times New Roman" panose="02020603050405020304" pitchFamily="18" charset="0"/>
                <a:cs typeface="Times New Roman" panose="02020603050405020304" pitchFamily="18" charset="0"/>
              </a:rPr>
              <a:t>fecal coliform</a:t>
            </a:r>
            <a:r>
              <a:rPr lang="en-US" sz="1800" b="0" i="0" dirty="0">
                <a:solidFill>
                  <a:srgbClr val="025198"/>
                </a:solidFill>
                <a:effectLst/>
                <a:latin typeface="Times New Roman" panose="02020603050405020304" pitchFamily="18" charset="0"/>
                <a:ea typeface="Malgun Gothic" panose="020B0503020000020004" pitchFamily="34" charset="-127"/>
                <a:cs typeface="Times New Roman" panose="02020603050405020304" pitchFamily="18" charset="0"/>
              </a:rPr>
              <a:t> concentration based on different initial boundary conditions and environmental impacts such as wind and sediment.</a:t>
            </a:r>
          </a:p>
          <a:p>
            <a:pPr algn="just"/>
            <a:endParaRPr lang="en-US" sz="1800" b="0" i="0" dirty="0">
              <a:solidFill>
                <a:srgbClr val="025198"/>
              </a:solidFill>
              <a:effectLst/>
              <a:latin typeface="Times New Roman" panose="02020603050405020304" pitchFamily="18" charset="0"/>
              <a:ea typeface="Malgun Gothic" panose="020B0503020000020004" pitchFamily="34" charset="-127"/>
              <a:cs typeface="Times New Roman" panose="02020603050405020304" pitchFamily="18" charset="0"/>
            </a:endParaRPr>
          </a:p>
          <a:p>
            <a:pPr marL="285750" indent="-285750" algn="just">
              <a:buFont typeface="Wingdings" panose="05000000000000000000" pitchFamily="2" charset="2"/>
              <a:buChar char="q"/>
            </a:pPr>
            <a:r>
              <a:rPr lang="en-US" dirty="0">
                <a:solidFill>
                  <a:srgbClr val="025198"/>
                </a:solidFill>
                <a:latin typeface="Times New Roman" panose="02020603050405020304" pitchFamily="18" charset="0"/>
                <a:ea typeface="Malgun Gothic" panose="020B0503020000020004" pitchFamily="34" charset="-127"/>
                <a:cs typeface="Times New Roman" panose="02020603050405020304" pitchFamily="18" charset="0"/>
              </a:rPr>
              <a:t>Modeling proved that the initial and boundary conditions significantly affect the 3D distribution of </a:t>
            </a:r>
            <a:r>
              <a:rPr lang="en-US" sz="1800" dirty="0">
                <a:solidFill>
                  <a:srgbClr val="025198"/>
                </a:solidFill>
                <a:latin typeface="Times New Roman" panose="02020603050405020304" pitchFamily="18" charset="0"/>
                <a:cs typeface="Times New Roman" panose="02020603050405020304" pitchFamily="18" charset="0"/>
              </a:rPr>
              <a:t>fecal coliform </a:t>
            </a:r>
            <a:r>
              <a:rPr lang="en-US" dirty="0">
                <a:solidFill>
                  <a:srgbClr val="025198"/>
                </a:solidFill>
                <a:latin typeface="Times New Roman" panose="02020603050405020304" pitchFamily="18" charset="0"/>
                <a:ea typeface="Malgun Gothic" panose="020B0503020000020004" pitchFamily="34" charset="-127"/>
                <a:cs typeface="Times New Roman" panose="02020603050405020304" pitchFamily="18" charset="0"/>
              </a:rPr>
              <a:t>concentration in ponds. </a:t>
            </a:r>
            <a:endParaRPr lang="en-US" sz="1800" b="0" i="0" dirty="0">
              <a:solidFill>
                <a:srgbClr val="025198"/>
              </a:solidFill>
              <a:effectLst/>
              <a:latin typeface="Times New Roman" panose="02020603050405020304" pitchFamily="18" charset="0"/>
              <a:ea typeface="Malgun Gothic" panose="020B0503020000020004" pitchFamily="34" charset="-127"/>
              <a:cs typeface="Times New Roman" panose="02020603050405020304" pitchFamily="18" charset="0"/>
            </a:endParaRPr>
          </a:p>
          <a:p>
            <a:pPr algn="just"/>
            <a:endParaRPr lang="en-US" sz="1800" dirty="0">
              <a:solidFill>
                <a:srgbClr val="025198"/>
              </a:solidFill>
              <a:effectLst/>
              <a:highlight>
                <a:srgbClr val="FFFF00"/>
              </a:highlight>
              <a:latin typeface="Calibri" panose="020F0502020204030204" pitchFamily="34" charset="0"/>
              <a:ea typeface="Malgun Gothic" panose="020B0503020000020004" pitchFamily="34" charset="-127"/>
              <a:cs typeface="Times New Roman" panose="02020603050405020304" pitchFamily="18" charset="0"/>
            </a:endParaRPr>
          </a:p>
          <a:p>
            <a:pPr algn="just"/>
            <a:endParaRPr lang="en-US" dirty="0">
              <a:solidFill>
                <a:srgbClr val="025198"/>
              </a:solidFill>
              <a:latin typeface="Times New Roman" panose="02020603050405020304" pitchFamily="18" charset="0"/>
              <a:ea typeface="Malgun Gothic" panose="020B0503020000020004" pitchFamily="34" charset="-127"/>
              <a:cs typeface="Times New Roman" panose="02020603050405020304" pitchFamily="18" charset="0"/>
            </a:endParaRPr>
          </a:p>
          <a:p>
            <a:pPr marL="285750" indent="-285750" algn="just">
              <a:buFont typeface="Wingdings" panose="05000000000000000000" pitchFamily="2" charset="2"/>
              <a:buChar char="q"/>
            </a:pPr>
            <a:r>
              <a:rPr lang="en-US" dirty="0">
                <a:solidFill>
                  <a:srgbClr val="025198"/>
                </a:solidFill>
                <a:latin typeface="Times New Roman" panose="02020603050405020304" pitchFamily="18" charset="0"/>
                <a:ea typeface="Malgun Gothic" panose="020B0503020000020004" pitchFamily="34" charset="-127"/>
                <a:cs typeface="Times New Roman" panose="02020603050405020304" pitchFamily="18" charset="0"/>
              </a:rPr>
              <a:t>Results and outputs from these models confirmed that water samples should be collected from the pond close to the irrigation water intake, and water must be sampled several times during irrigation events. </a:t>
            </a:r>
            <a:endParaRPr lang="en-US" dirty="0">
              <a:solidFill>
                <a:srgbClr val="025198"/>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q"/>
            </a:pPr>
            <a:endParaRPr lang="en-US" dirty="0">
              <a:solidFill>
                <a:srgbClr val="025198"/>
              </a:solidFill>
              <a:latin typeface="Times New Roman" panose="02020603050405020304" pitchFamily="18" charset="0"/>
              <a:cs typeface="Times New Roman" panose="02020603050405020304" pitchFamily="18" charset="0"/>
            </a:endParaRPr>
          </a:p>
          <a:p>
            <a:pPr algn="just"/>
            <a:endParaRPr lang="en-US" dirty="0">
              <a:solidFill>
                <a:srgbClr val="025198"/>
              </a:solidFill>
              <a:latin typeface="Times New Roman" panose="02020603050405020304" pitchFamily="18" charset="0"/>
              <a:cs typeface="Times New Roman" panose="02020603050405020304" pitchFamily="18" charset="0"/>
            </a:endParaRPr>
          </a:p>
        </p:txBody>
      </p:sp>
      <p:sp>
        <p:nvSpPr>
          <p:cNvPr id="38915" name="Title 1">
            <a:extLst>
              <a:ext uri="{FF2B5EF4-FFF2-40B4-BE49-F238E27FC236}">
                <a16:creationId xmlns:a16="http://schemas.microsoft.com/office/drawing/2014/main" id="{9F151EA2-01C8-4FD1-BFA0-072A3D7F8934}"/>
              </a:ext>
            </a:extLst>
          </p:cNvPr>
          <p:cNvSpPr txBox="1">
            <a:spLocks noChangeArrowheads="1"/>
          </p:cNvSpPr>
          <p:nvPr/>
        </p:nvSpPr>
        <p:spPr bwMode="auto">
          <a:xfrm>
            <a:off x="0" y="188913"/>
            <a:ext cx="9144000"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dirty="0">
                <a:solidFill>
                  <a:schemeClr val="bg1"/>
                </a:solidFill>
                <a:latin typeface="Times New Roman" panose="02020603050405020304" pitchFamily="18" charset="0"/>
                <a:cs typeface="Times New Roman" panose="02020603050405020304" pitchFamily="18" charset="0"/>
              </a:rPr>
              <a:t>Conclusions</a:t>
            </a:r>
          </a:p>
        </p:txBody>
      </p:sp>
    </p:spTree>
    <p:extLst>
      <p:ext uri="{BB962C8B-B14F-4D97-AF65-F5344CB8AC3E}">
        <p14:creationId xmlns:p14="http://schemas.microsoft.com/office/powerpoint/2010/main" val="3480572171"/>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le 1">
            <a:extLst>
              <a:ext uri="{FF2B5EF4-FFF2-40B4-BE49-F238E27FC236}">
                <a16:creationId xmlns:a16="http://schemas.microsoft.com/office/drawing/2014/main" id="{435E2DFC-8FE7-4E02-ADB9-D1C9446474A0}"/>
              </a:ext>
            </a:extLst>
          </p:cNvPr>
          <p:cNvSpPr txBox="1">
            <a:spLocks noChangeArrowheads="1"/>
          </p:cNvSpPr>
          <p:nvPr/>
        </p:nvSpPr>
        <p:spPr bwMode="auto">
          <a:xfrm>
            <a:off x="0" y="188913"/>
            <a:ext cx="9136063"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dirty="0">
                <a:solidFill>
                  <a:schemeClr val="bg1"/>
                </a:solidFill>
                <a:latin typeface="Times New Roman" panose="02020603050405020304" pitchFamily="18" charset="0"/>
                <a:cs typeface="Times New Roman" panose="02020603050405020304" pitchFamily="18" charset="0"/>
              </a:rPr>
              <a:t>Introduction</a:t>
            </a:r>
          </a:p>
        </p:txBody>
      </p:sp>
      <p:sp>
        <p:nvSpPr>
          <p:cNvPr id="2" name="Rectangle 1">
            <a:extLst>
              <a:ext uri="{FF2B5EF4-FFF2-40B4-BE49-F238E27FC236}">
                <a16:creationId xmlns:a16="http://schemas.microsoft.com/office/drawing/2014/main" id="{5C3030C9-E23D-49A3-9F9B-686ADBF8A941}"/>
              </a:ext>
            </a:extLst>
          </p:cNvPr>
          <p:cNvSpPr/>
          <p:nvPr/>
        </p:nvSpPr>
        <p:spPr>
          <a:xfrm>
            <a:off x="3127" y="1563476"/>
            <a:ext cx="4568873" cy="4370427"/>
          </a:xfrm>
          <a:prstGeom prst="rect">
            <a:avLst/>
          </a:prstGeom>
        </p:spPr>
        <p:txBody>
          <a:bodyPr wrap="square">
            <a:spAutoFit/>
          </a:bodyPr>
          <a:lstStyle/>
          <a:p>
            <a:pPr marL="285750" indent="-285750" algn="just">
              <a:buFont typeface="Wingdings" panose="05000000000000000000" pitchFamily="2" charset="2"/>
              <a:buChar char="q"/>
            </a:pPr>
            <a:r>
              <a:rPr lang="en-US" sz="2000" dirty="0">
                <a:solidFill>
                  <a:srgbClr val="025198"/>
                </a:solidFill>
                <a:latin typeface="Times New Roman" panose="02020603050405020304" pitchFamily="18" charset="0"/>
                <a:cs typeface="Times New Roman" panose="02020603050405020304" pitchFamily="18" charset="0"/>
              </a:rPr>
              <a:t>Microbial quality of irrigation water is a public concern. </a:t>
            </a:r>
          </a:p>
          <a:p>
            <a:pPr algn="just"/>
            <a:endParaRPr lang="en-US" sz="2000" dirty="0">
              <a:solidFill>
                <a:srgbClr val="025198"/>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q"/>
            </a:pPr>
            <a:r>
              <a:rPr lang="en-US" sz="2000" i="1" dirty="0">
                <a:solidFill>
                  <a:srgbClr val="025198"/>
                </a:solidFill>
                <a:latin typeface="Times New Roman" panose="02020603050405020304" pitchFamily="18" charset="0"/>
                <a:cs typeface="Times New Roman" panose="02020603050405020304" pitchFamily="18" charset="0"/>
              </a:rPr>
              <a:t>E. coli </a:t>
            </a:r>
            <a:r>
              <a:rPr lang="en-US" sz="2000" dirty="0">
                <a:solidFill>
                  <a:srgbClr val="025198"/>
                </a:solidFill>
                <a:latin typeface="Times New Roman" panose="02020603050405020304" pitchFamily="18" charset="0"/>
                <a:cs typeface="Times New Roman" panose="02020603050405020304" pitchFamily="18" charset="0"/>
              </a:rPr>
              <a:t>are commonly used as fecal indicator microorganisms to evaluate the microbial water quality of irrigation water source.</a:t>
            </a:r>
          </a:p>
          <a:p>
            <a:pPr algn="just"/>
            <a:endParaRPr lang="en-US" sz="2000" dirty="0">
              <a:solidFill>
                <a:srgbClr val="025198"/>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q"/>
            </a:pPr>
            <a:r>
              <a:rPr lang="en-US" sz="2000" dirty="0">
                <a:solidFill>
                  <a:srgbClr val="025198"/>
                </a:solidFill>
                <a:latin typeface="Times New Roman" panose="02020603050405020304" pitchFamily="18" charset="0"/>
                <a:cs typeface="Times New Roman" panose="02020603050405020304" pitchFamily="18" charset="0"/>
              </a:rPr>
              <a:t>Sampling for monitoring </a:t>
            </a:r>
            <a:r>
              <a:rPr lang="en-US" sz="2000" i="1" dirty="0">
                <a:solidFill>
                  <a:srgbClr val="025198"/>
                </a:solidFill>
                <a:latin typeface="Times New Roman" panose="02020603050405020304" pitchFamily="18" charset="0"/>
                <a:cs typeface="Times New Roman" panose="02020603050405020304" pitchFamily="18" charset="0"/>
              </a:rPr>
              <a:t>E. coli </a:t>
            </a:r>
            <a:r>
              <a:rPr lang="en-US" sz="2000" dirty="0">
                <a:solidFill>
                  <a:srgbClr val="025198"/>
                </a:solidFill>
                <a:latin typeface="Times New Roman" panose="02020603050405020304" pitchFamily="18" charset="0"/>
                <a:cs typeface="Times New Roman" panose="02020603050405020304" pitchFamily="18" charset="0"/>
              </a:rPr>
              <a:t>concentration in irrigation water is often collected near the bank at shallow depth. </a:t>
            </a:r>
          </a:p>
          <a:p>
            <a:pPr algn="just"/>
            <a:endParaRPr lang="en-US" sz="2000" dirty="0">
              <a:solidFill>
                <a:srgbClr val="025198"/>
              </a:solidFill>
              <a:latin typeface="Times New Roman" panose="02020603050405020304" pitchFamily="18" charset="0"/>
              <a:cs typeface="Times New Roman" panose="02020603050405020304" pitchFamily="18" charset="0"/>
            </a:endParaRPr>
          </a:p>
          <a:p>
            <a:pPr algn="just"/>
            <a:endParaRPr lang="en-US" dirty="0">
              <a:solidFill>
                <a:srgbClr val="025198"/>
              </a:solidFill>
              <a:latin typeface="Times New Roman" panose="02020603050405020304" pitchFamily="18" charset="0"/>
              <a:cs typeface="Times New Roman" panose="02020603050405020304" pitchFamily="18" charset="0"/>
            </a:endParaRPr>
          </a:p>
        </p:txBody>
      </p:sp>
      <p:pic>
        <p:nvPicPr>
          <p:cNvPr id="7" name="Picture 5">
            <a:extLst>
              <a:ext uri="{FF2B5EF4-FFF2-40B4-BE49-F238E27FC236}">
                <a16:creationId xmlns:a16="http://schemas.microsoft.com/office/drawing/2014/main" id="{3A06A8D7-CEF4-D9B7-FA89-7FDD3D0443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3861048"/>
            <a:ext cx="2889250"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8">
            <a:extLst>
              <a:ext uri="{FF2B5EF4-FFF2-40B4-BE49-F238E27FC236}">
                <a16:creationId xmlns:a16="http://schemas.microsoft.com/office/drawing/2014/main" id="{49A9A080-2932-D4A0-1A15-A036436EE95A}"/>
              </a:ext>
            </a:extLst>
          </p:cNvPr>
          <p:cNvSpPr txBox="1">
            <a:spLocks noChangeArrowheads="1"/>
          </p:cNvSpPr>
          <p:nvPr/>
        </p:nvSpPr>
        <p:spPr bwMode="auto">
          <a:xfrm>
            <a:off x="5148064" y="5509870"/>
            <a:ext cx="2990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800" i="1" dirty="0">
                <a:solidFill>
                  <a:srgbClr val="025198"/>
                </a:solidFill>
                <a:cs typeface="Times New Roman" panose="02020603050405020304" pitchFamily="18" charset="0"/>
              </a:rPr>
              <a:t>E. coli </a:t>
            </a:r>
            <a:r>
              <a:rPr lang="en-US" altLang="en-US" sz="1800" dirty="0">
                <a:solidFill>
                  <a:srgbClr val="025198"/>
                </a:solidFill>
                <a:cs typeface="Times New Roman" panose="02020603050405020304" pitchFamily="18" charset="0"/>
              </a:rPr>
              <a:t>TVS 353 </a:t>
            </a:r>
            <a:endParaRPr lang="en-US" altLang="en-US" sz="1800" i="1" dirty="0">
              <a:solidFill>
                <a:srgbClr val="025198"/>
              </a:solidFill>
              <a:cs typeface="Times New Roman" panose="02020603050405020304" pitchFamily="18" charset="0"/>
            </a:endParaRPr>
          </a:p>
        </p:txBody>
      </p:sp>
      <p:pic>
        <p:nvPicPr>
          <p:cNvPr id="13" name="Picture 8">
            <a:extLst>
              <a:ext uri="{FF2B5EF4-FFF2-40B4-BE49-F238E27FC236}">
                <a16:creationId xmlns:a16="http://schemas.microsoft.com/office/drawing/2014/main" id="{4D4C9040-5A32-0F6A-5506-C384F390CB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5801" y="1916832"/>
            <a:ext cx="3017537" cy="1317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8637109"/>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le 1">
            <a:extLst>
              <a:ext uri="{FF2B5EF4-FFF2-40B4-BE49-F238E27FC236}">
                <a16:creationId xmlns:a16="http://schemas.microsoft.com/office/drawing/2014/main" id="{435E2DFC-8FE7-4E02-ADB9-D1C9446474A0}"/>
              </a:ext>
            </a:extLst>
          </p:cNvPr>
          <p:cNvSpPr txBox="1">
            <a:spLocks noChangeArrowheads="1"/>
          </p:cNvSpPr>
          <p:nvPr/>
        </p:nvSpPr>
        <p:spPr bwMode="auto">
          <a:xfrm>
            <a:off x="0" y="188913"/>
            <a:ext cx="9136063"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dirty="0">
                <a:solidFill>
                  <a:schemeClr val="bg1"/>
                </a:solidFill>
                <a:latin typeface="Times New Roman" panose="02020603050405020304" pitchFamily="18" charset="0"/>
                <a:cs typeface="Times New Roman" panose="02020603050405020304" pitchFamily="18" charset="0"/>
              </a:rPr>
              <a:t>Introduction</a:t>
            </a:r>
          </a:p>
        </p:txBody>
      </p:sp>
      <p:sp>
        <p:nvSpPr>
          <p:cNvPr id="2" name="Rectangle 1">
            <a:extLst>
              <a:ext uri="{FF2B5EF4-FFF2-40B4-BE49-F238E27FC236}">
                <a16:creationId xmlns:a16="http://schemas.microsoft.com/office/drawing/2014/main" id="{5C3030C9-E23D-49A3-9F9B-686ADBF8A941}"/>
              </a:ext>
            </a:extLst>
          </p:cNvPr>
          <p:cNvSpPr/>
          <p:nvPr/>
        </p:nvSpPr>
        <p:spPr>
          <a:xfrm>
            <a:off x="3127" y="1563476"/>
            <a:ext cx="4568873" cy="5539978"/>
          </a:xfrm>
          <a:prstGeom prst="rect">
            <a:avLst/>
          </a:prstGeom>
        </p:spPr>
        <p:txBody>
          <a:bodyPr wrap="square">
            <a:spAutoFit/>
          </a:bodyPr>
          <a:lstStyle/>
          <a:p>
            <a:pPr marL="285750" indent="-285750" algn="just">
              <a:buFont typeface="Wingdings" panose="05000000000000000000" pitchFamily="2" charset="2"/>
              <a:buChar char="q"/>
            </a:pPr>
            <a:r>
              <a:rPr lang="en-US" sz="2000" dirty="0">
                <a:solidFill>
                  <a:srgbClr val="025198"/>
                </a:solidFill>
                <a:latin typeface="Times New Roman" panose="02020603050405020304" pitchFamily="18" charset="0"/>
                <a:cs typeface="Times New Roman" panose="02020603050405020304" pitchFamily="18" charset="0"/>
              </a:rPr>
              <a:t>Most survey studies for the microbial quality of irrigation waters have been conducted by taking a single sample from a single depth.  </a:t>
            </a:r>
          </a:p>
          <a:p>
            <a:pPr marL="285750" indent="-285750" algn="just">
              <a:buFont typeface="Wingdings" panose="05000000000000000000" pitchFamily="2" charset="2"/>
              <a:buChar char="q"/>
            </a:pPr>
            <a:endParaRPr lang="en-US" sz="2000" dirty="0">
              <a:solidFill>
                <a:srgbClr val="025198"/>
              </a:solidFill>
              <a:latin typeface="Times New Roman" panose="02020603050405020304" pitchFamily="18" charset="0"/>
              <a:cs typeface="Times New Roman" panose="02020603050405020304" pitchFamily="18" charset="0"/>
            </a:endParaRPr>
          </a:p>
          <a:p>
            <a:pPr algn="just"/>
            <a:endParaRPr lang="en-US" sz="2000" dirty="0">
              <a:solidFill>
                <a:srgbClr val="025198"/>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q"/>
            </a:pPr>
            <a:r>
              <a:rPr lang="en-US" sz="2000" dirty="0">
                <a:solidFill>
                  <a:srgbClr val="025198"/>
                </a:solidFill>
                <a:latin typeface="Times New Roman" panose="02020603050405020304" pitchFamily="18" charset="0"/>
                <a:cs typeface="Times New Roman" panose="02020603050405020304" pitchFamily="18" charset="0"/>
              </a:rPr>
              <a:t>Predicting 3D spatial heterogeneity of </a:t>
            </a:r>
            <a:r>
              <a:rPr lang="en-US" sz="2000" i="1" dirty="0">
                <a:solidFill>
                  <a:srgbClr val="025198"/>
                </a:solidFill>
                <a:latin typeface="Times New Roman" panose="02020603050405020304" pitchFamily="18" charset="0"/>
                <a:cs typeface="Times New Roman" panose="02020603050405020304" pitchFamily="18" charset="0"/>
              </a:rPr>
              <a:t>E. coli </a:t>
            </a:r>
            <a:r>
              <a:rPr lang="en-US" sz="2000" dirty="0">
                <a:solidFill>
                  <a:srgbClr val="025198"/>
                </a:solidFill>
                <a:latin typeface="Times New Roman" panose="02020603050405020304" pitchFamily="18" charset="0"/>
                <a:cs typeface="Times New Roman" panose="02020603050405020304" pitchFamily="18" charset="0"/>
              </a:rPr>
              <a:t>concentrations in irrigation ponds is useful for monitoring microbial water quality.</a:t>
            </a:r>
          </a:p>
          <a:p>
            <a:pPr marL="285750" indent="-285750" algn="just">
              <a:buFont typeface="Wingdings" panose="05000000000000000000" pitchFamily="2" charset="2"/>
              <a:buChar char="q"/>
            </a:pPr>
            <a:endParaRPr lang="en-US" sz="2000" dirty="0">
              <a:solidFill>
                <a:srgbClr val="025198"/>
              </a:solidFill>
              <a:highlight>
                <a:srgbClr val="FFFF00"/>
              </a:highlight>
              <a:latin typeface="Times New Roman" panose="02020603050405020304" pitchFamily="18" charset="0"/>
              <a:cs typeface="Times New Roman" panose="02020603050405020304" pitchFamily="18" charset="0"/>
            </a:endParaRPr>
          </a:p>
          <a:p>
            <a:pPr algn="just"/>
            <a:endParaRPr lang="en-US" sz="2000" dirty="0">
              <a:solidFill>
                <a:srgbClr val="025198"/>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q"/>
            </a:pPr>
            <a:endParaRPr lang="en-US" sz="2000" dirty="0">
              <a:solidFill>
                <a:srgbClr val="025198"/>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q"/>
            </a:pPr>
            <a:endParaRPr lang="en-US" sz="2000" dirty="0">
              <a:solidFill>
                <a:srgbClr val="025198"/>
              </a:solidFill>
              <a:latin typeface="Times New Roman" panose="02020603050405020304" pitchFamily="18" charset="0"/>
              <a:cs typeface="Times New Roman" panose="02020603050405020304" pitchFamily="18" charset="0"/>
            </a:endParaRPr>
          </a:p>
          <a:p>
            <a:pPr algn="just"/>
            <a:endParaRPr lang="en-US" sz="2000" dirty="0">
              <a:solidFill>
                <a:srgbClr val="025198"/>
              </a:solidFill>
              <a:latin typeface="Times New Roman" panose="02020603050405020304" pitchFamily="18" charset="0"/>
              <a:cs typeface="Times New Roman" panose="02020603050405020304" pitchFamily="18" charset="0"/>
            </a:endParaRPr>
          </a:p>
          <a:p>
            <a:pPr algn="just"/>
            <a:endParaRPr lang="en-US" dirty="0">
              <a:solidFill>
                <a:srgbClr val="025198"/>
              </a:solidFill>
              <a:latin typeface="Times New Roman" panose="02020603050405020304" pitchFamily="18" charset="0"/>
              <a:cs typeface="Times New Roman" panose="02020603050405020304" pitchFamily="18" charset="0"/>
            </a:endParaRPr>
          </a:p>
          <a:p>
            <a:pPr algn="just"/>
            <a:endParaRPr lang="en-US" dirty="0">
              <a:solidFill>
                <a:srgbClr val="025198"/>
              </a:solidFill>
              <a:latin typeface="Times New Roman" panose="02020603050405020304" pitchFamily="18" charset="0"/>
              <a:cs typeface="Times New Roman" panose="02020603050405020304" pitchFamily="18" charset="0"/>
            </a:endParaRPr>
          </a:p>
          <a:p>
            <a:pPr algn="just"/>
            <a:endParaRPr lang="en-US" dirty="0">
              <a:solidFill>
                <a:srgbClr val="025198"/>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CED415BB-C2A8-EF69-2DEE-646A2136069F}"/>
              </a:ext>
            </a:extLst>
          </p:cNvPr>
          <p:cNvPicPr>
            <a:picLocks noChangeAspect="1"/>
          </p:cNvPicPr>
          <p:nvPr/>
        </p:nvPicPr>
        <p:blipFill rotWithShape="1">
          <a:blip r:embed="rId3"/>
          <a:srcRect l="79137" t="21470" r="1176" b="33200"/>
          <a:stretch/>
        </p:blipFill>
        <p:spPr>
          <a:xfrm>
            <a:off x="5220072" y="2061344"/>
            <a:ext cx="3335858" cy="2160240"/>
          </a:xfrm>
          <a:prstGeom prst="rect">
            <a:avLst/>
          </a:prstGeom>
        </p:spPr>
      </p:pic>
    </p:spTree>
    <p:extLst>
      <p:ext uri="{BB962C8B-B14F-4D97-AF65-F5344CB8AC3E}">
        <p14:creationId xmlns:p14="http://schemas.microsoft.com/office/powerpoint/2010/main" val="4045537582"/>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le 1">
            <a:extLst>
              <a:ext uri="{FF2B5EF4-FFF2-40B4-BE49-F238E27FC236}">
                <a16:creationId xmlns:a16="http://schemas.microsoft.com/office/drawing/2014/main" id="{435E2DFC-8FE7-4E02-ADB9-D1C9446474A0}"/>
              </a:ext>
            </a:extLst>
          </p:cNvPr>
          <p:cNvSpPr txBox="1">
            <a:spLocks noChangeArrowheads="1"/>
          </p:cNvSpPr>
          <p:nvPr/>
        </p:nvSpPr>
        <p:spPr bwMode="auto">
          <a:xfrm>
            <a:off x="0" y="188913"/>
            <a:ext cx="9136063"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dirty="0">
                <a:solidFill>
                  <a:schemeClr val="bg1"/>
                </a:solidFill>
                <a:latin typeface="Times New Roman" panose="02020603050405020304" pitchFamily="18" charset="0"/>
                <a:cs typeface="Times New Roman" panose="02020603050405020304" pitchFamily="18" charset="0"/>
              </a:rPr>
              <a:t>Objective</a:t>
            </a:r>
          </a:p>
        </p:txBody>
      </p:sp>
      <p:sp>
        <p:nvSpPr>
          <p:cNvPr id="5" name="Content Placeholder 2">
            <a:extLst>
              <a:ext uri="{FF2B5EF4-FFF2-40B4-BE49-F238E27FC236}">
                <a16:creationId xmlns:a16="http://schemas.microsoft.com/office/drawing/2014/main" id="{B5EF3A9F-F8D0-412C-B1C6-85BC94CC98F4}"/>
              </a:ext>
            </a:extLst>
          </p:cNvPr>
          <p:cNvSpPr>
            <a:spLocks noGrp="1"/>
          </p:cNvSpPr>
          <p:nvPr>
            <p:ph sz="half" idx="1"/>
          </p:nvPr>
        </p:nvSpPr>
        <p:spPr>
          <a:xfrm>
            <a:off x="467544" y="1189422"/>
            <a:ext cx="7488832" cy="5071294"/>
          </a:xfrm>
        </p:spPr>
        <p:txBody>
          <a:bodyPr/>
          <a:lstStyle/>
          <a:p>
            <a:pPr algn="just" eaLnBrk="1" hangingPunct="1">
              <a:buFont typeface="Wingdings" panose="05000000000000000000" pitchFamily="2" charset="2"/>
              <a:buChar char="q"/>
              <a:defRPr/>
            </a:pPr>
            <a:endParaRPr lang="en-US" sz="2000" dirty="0">
              <a:solidFill>
                <a:srgbClr val="FF0000"/>
              </a:solidFill>
              <a:latin typeface="Times New Roman" panose="02020603050405020304" pitchFamily="18" charset="0"/>
              <a:cs typeface="Times New Roman" panose="02020603050405020304" pitchFamily="18" charset="0"/>
            </a:endParaRPr>
          </a:p>
          <a:p>
            <a:pPr marL="0" indent="0" algn="just" eaLnBrk="1" hangingPunct="1">
              <a:buNone/>
              <a:defRPr/>
            </a:pPr>
            <a:endParaRPr lang="en-US" sz="2400" dirty="0">
              <a:solidFill>
                <a:srgbClr val="025198"/>
              </a:solidFill>
              <a:highlight>
                <a:srgbClr val="FFFF00"/>
              </a:highlight>
              <a:latin typeface="Times New Roman" panose="02020603050405020304" pitchFamily="18" charset="0"/>
              <a:cs typeface="Times New Roman" panose="02020603050405020304" pitchFamily="18" charset="0"/>
            </a:endParaRPr>
          </a:p>
          <a:p>
            <a:pPr algn="just" eaLnBrk="1" hangingPunct="1">
              <a:buFont typeface="Wingdings" panose="05000000000000000000" pitchFamily="2" charset="2"/>
              <a:buChar char="q"/>
              <a:defRPr/>
            </a:pPr>
            <a:r>
              <a:rPr lang="en-US" sz="2400" dirty="0">
                <a:solidFill>
                  <a:srgbClr val="025198"/>
                </a:solidFill>
                <a:latin typeface="Times New Roman" panose="02020603050405020304" pitchFamily="18" charset="0"/>
                <a:cs typeface="Times New Roman" panose="02020603050405020304" pitchFamily="18" charset="0"/>
              </a:rPr>
              <a:t>To understand the 3D distribution of fecal coliform  concentrations in an irrigation pond in Maryland.</a:t>
            </a:r>
          </a:p>
          <a:p>
            <a:pPr marL="0" indent="0" algn="just" eaLnBrk="1" hangingPunct="1">
              <a:buNone/>
              <a:defRPr/>
            </a:pPr>
            <a:endParaRPr lang="en-US" sz="2400" dirty="0">
              <a:solidFill>
                <a:srgbClr val="025198"/>
              </a:solidFill>
              <a:highlight>
                <a:srgbClr val="FFFF00"/>
              </a:highlight>
              <a:latin typeface="Times New Roman" panose="02020603050405020304" pitchFamily="18" charset="0"/>
              <a:cs typeface="Times New Roman" panose="02020603050405020304" pitchFamily="18" charset="0"/>
            </a:endParaRPr>
          </a:p>
          <a:p>
            <a:pPr algn="just" eaLnBrk="1" hangingPunct="1">
              <a:buFont typeface="Wingdings" panose="05000000000000000000" pitchFamily="2" charset="2"/>
              <a:buChar char="q"/>
              <a:defRPr/>
            </a:pPr>
            <a:r>
              <a:rPr lang="en-US" sz="2400" dirty="0">
                <a:solidFill>
                  <a:srgbClr val="025198"/>
                </a:solidFill>
                <a:latin typeface="Times New Roman" panose="02020603050405020304" pitchFamily="18" charset="0"/>
                <a:cs typeface="Times New Roman" panose="02020603050405020304" pitchFamily="18" charset="0"/>
              </a:rPr>
              <a:t>To trace the dynamic of fecal coliform concentrations based on different initial and boundary conditions, and environmental factors during irrigation events. </a:t>
            </a:r>
          </a:p>
          <a:p>
            <a:pPr marL="0" indent="0" algn="just" eaLnBrk="1" hangingPunct="1">
              <a:buFontTx/>
              <a:buNone/>
              <a:defRPr/>
            </a:pPr>
            <a:endParaRPr lang="en-US" sz="1800" dirty="0">
              <a:solidFill>
                <a:srgbClr val="002060"/>
              </a:solidFill>
            </a:endParaRPr>
          </a:p>
          <a:p>
            <a:pPr marL="0" indent="0" eaLnBrk="1" hangingPunct="1">
              <a:buFontTx/>
              <a:buNone/>
              <a:defRPr/>
            </a:pPr>
            <a:endParaRPr lang="en-US" sz="1800" dirty="0"/>
          </a:p>
        </p:txBody>
      </p:sp>
    </p:spTree>
    <p:extLst>
      <p:ext uri="{BB962C8B-B14F-4D97-AF65-F5344CB8AC3E}">
        <p14:creationId xmlns:p14="http://schemas.microsoft.com/office/powerpoint/2010/main" val="3739067906"/>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3" name="Title 1">
            <a:extLst>
              <a:ext uri="{FF2B5EF4-FFF2-40B4-BE49-F238E27FC236}">
                <a16:creationId xmlns:a16="http://schemas.microsoft.com/office/drawing/2014/main" id="{EF018663-88E1-41A4-B9DF-8AF836403AC9}"/>
              </a:ext>
            </a:extLst>
          </p:cNvPr>
          <p:cNvSpPr txBox="1">
            <a:spLocks noChangeArrowheads="1"/>
          </p:cNvSpPr>
          <p:nvPr/>
        </p:nvSpPr>
        <p:spPr bwMode="auto">
          <a:xfrm>
            <a:off x="0" y="188913"/>
            <a:ext cx="9144000"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dirty="0">
                <a:solidFill>
                  <a:schemeClr val="bg1"/>
                </a:solidFill>
                <a:latin typeface="Times New Roman" panose="02020603050405020304" pitchFamily="18" charset="0"/>
                <a:cs typeface="Times New Roman" panose="02020603050405020304" pitchFamily="18" charset="0"/>
              </a:rPr>
              <a:t>Materials and methods</a:t>
            </a:r>
          </a:p>
        </p:txBody>
      </p:sp>
      <p:sp>
        <p:nvSpPr>
          <p:cNvPr id="21514" name="Title 1">
            <a:extLst>
              <a:ext uri="{FF2B5EF4-FFF2-40B4-BE49-F238E27FC236}">
                <a16:creationId xmlns:a16="http://schemas.microsoft.com/office/drawing/2014/main" id="{ACCE594F-E3FF-4B15-8254-88CD0A73AA64}"/>
              </a:ext>
            </a:extLst>
          </p:cNvPr>
          <p:cNvSpPr txBox="1">
            <a:spLocks noChangeArrowheads="1"/>
          </p:cNvSpPr>
          <p:nvPr/>
        </p:nvSpPr>
        <p:spPr bwMode="auto">
          <a:xfrm>
            <a:off x="0" y="1052513"/>
            <a:ext cx="91440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800" dirty="0">
                <a:solidFill>
                  <a:srgbClr val="025198"/>
                </a:solidFill>
                <a:latin typeface="Times New Roman" panose="02020603050405020304" pitchFamily="18" charset="0"/>
                <a:cs typeface="Times New Roman" panose="02020603050405020304" pitchFamily="18" charset="0"/>
              </a:rPr>
              <a:t>Site description</a:t>
            </a:r>
          </a:p>
        </p:txBody>
      </p:sp>
      <p:sp>
        <p:nvSpPr>
          <p:cNvPr id="17" name="TextBox 16">
            <a:extLst>
              <a:ext uri="{FF2B5EF4-FFF2-40B4-BE49-F238E27FC236}">
                <a16:creationId xmlns:a16="http://schemas.microsoft.com/office/drawing/2014/main" id="{B43D7371-0B21-412C-BD91-7BCDE829BBFF}"/>
              </a:ext>
            </a:extLst>
          </p:cNvPr>
          <p:cNvSpPr txBox="1"/>
          <p:nvPr/>
        </p:nvSpPr>
        <p:spPr>
          <a:xfrm>
            <a:off x="179512" y="1700213"/>
            <a:ext cx="2943489" cy="2523768"/>
          </a:xfrm>
          <a:prstGeom prst="rect">
            <a:avLst/>
          </a:prstGeom>
          <a:noFill/>
        </p:spPr>
        <p:txBody>
          <a:bodyPr wrap="square" rtlCol="0">
            <a:spAutoFit/>
          </a:bodyPr>
          <a:lstStyle/>
          <a:p>
            <a:pPr marL="171450" indent="-171450" algn="just">
              <a:buFont typeface="Wingdings" panose="05000000000000000000" pitchFamily="2" charset="2"/>
              <a:buChar char="q"/>
            </a:pPr>
            <a:r>
              <a:rPr lang="en-US" sz="1600" dirty="0">
                <a:solidFill>
                  <a:srgbClr val="025198"/>
                </a:solidFill>
                <a:latin typeface="Times New Roman" panose="02020603050405020304" pitchFamily="18" charset="0"/>
                <a:cs typeface="Times New Roman" panose="02020603050405020304" pitchFamily="18" charset="0"/>
              </a:rPr>
              <a:t>The pond is located at the University of Maryland </a:t>
            </a:r>
            <a:r>
              <a:rPr lang="en-US" sz="1600" dirty="0" err="1">
                <a:solidFill>
                  <a:srgbClr val="025198"/>
                </a:solidFill>
                <a:latin typeface="Times New Roman" panose="02020603050405020304" pitchFamily="18" charset="0"/>
                <a:cs typeface="Times New Roman" panose="02020603050405020304" pitchFamily="18" charset="0"/>
              </a:rPr>
              <a:t>Wye</a:t>
            </a:r>
            <a:r>
              <a:rPr lang="en-US" sz="1600" dirty="0">
                <a:solidFill>
                  <a:srgbClr val="025198"/>
                </a:solidFill>
                <a:latin typeface="Times New Roman" panose="02020603050405020304" pitchFamily="18" charset="0"/>
                <a:cs typeface="Times New Roman" panose="02020603050405020304" pitchFamily="18" charset="0"/>
              </a:rPr>
              <a:t> Research and Education Center.</a:t>
            </a:r>
          </a:p>
          <a:p>
            <a:pPr algn="just"/>
            <a:endParaRPr lang="en-US" sz="1600" dirty="0">
              <a:solidFill>
                <a:srgbClr val="025198"/>
              </a:solidFill>
              <a:latin typeface="Times New Roman" panose="02020603050405020304" pitchFamily="18" charset="0"/>
              <a:cs typeface="Times New Roman" panose="02020603050405020304" pitchFamily="18" charset="0"/>
            </a:endParaRPr>
          </a:p>
          <a:p>
            <a:pPr marL="171450" indent="-171450" algn="just">
              <a:buFont typeface="Wingdings" panose="05000000000000000000" pitchFamily="2" charset="2"/>
              <a:buChar char="q"/>
            </a:pPr>
            <a:r>
              <a:rPr lang="en-US" sz="1600" dirty="0">
                <a:solidFill>
                  <a:srgbClr val="025198"/>
                </a:solidFill>
                <a:latin typeface="Times New Roman" panose="02020603050405020304" pitchFamily="18" charset="0"/>
                <a:cs typeface="Times New Roman" panose="02020603050405020304" pitchFamily="18" charset="0"/>
              </a:rPr>
              <a:t>The pond is approximately 22 m by 200 m with an average of 1.5 meter deep.</a:t>
            </a:r>
            <a:endParaRPr lang="en-US" sz="1400" dirty="0">
              <a:solidFill>
                <a:srgbClr val="025198"/>
              </a:solidFill>
              <a:latin typeface="Times New Roman" panose="02020603050405020304" pitchFamily="18" charset="0"/>
              <a:cs typeface="Times New Roman" panose="02020603050405020304" pitchFamily="18" charset="0"/>
            </a:endParaRPr>
          </a:p>
          <a:p>
            <a:pPr marL="171450" indent="-171450" algn="just">
              <a:buFont typeface="Wingdings" panose="05000000000000000000" pitchFamily="2" charset="2"/>
              <a:buChar char="q"/>
            </a:pPr>
            <a:endParaRPr lang="en-US" sz="1400" dirty="0">
              <a:solidFill>
                <a:srgbClr val="025198"/>
              </a:solidFill>
              <a:latin typeface="Times New Roman" panose="02020603050405020304" pitchFamily="18" charset="0"/>
              <a:cs typeface="Times New Roman" panose="02020603050405020304" pitchFamily="18" charset="0"/>
            </a:endParaRPr>
          </a:p>
          <a:p>
            <a:pPr algn="just"/>
            <a:endParaRPr lang="en-US" sz="1600" dirty="0">
              <a:solidFill>
                <a:srgbClr val="025198"/>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537856E8-F037-2221-64BC-67339CDB09B8}"/>
              </a:ext>
            </a:extLst>
          </p:cNvPr>
          <p:cNvPicPr>
            <a:picLocks noChangeAspect="1"/>
          </p:cNvPicPr>
          <p:nvPr/>
        </p:nvPicPr>
        <p:blipFill rotWithShape="1">
          <a:blip r:embed="rId3"/>
          <a:srcRect l="23986" t="15757" r="62424" b="17339"/>
          <a:stretch/>
        </p:blipFill>
        <p:spPr>
          <a:xfrm>
            <a:off x="4834131" y="1226504"/>
            <a:ext cx="3024336" cy="4009004"/>
          </a:xfrm>
          <a:prstGeom prst="rect">
            <a:avLst/>
          </a:prstGeom>
        </p:spPr>
      </p:pic>
      <p:sp>
        <p:nvSpPr>
          <p:cNvPr id="12" name="TextBox 49">
            <a:extLst>
              <a:ext uri="{FF2B5EF4-FFF2-40B4-BE49-F238E27FC236}">
                <a16:creationId xmlns:a16="http://schemas.microsoft.com/office/drawing/2014/main" id="{EE2340AD-9FAB-9AB0-8E69-D3D128F55EB3}"/>
              </a:ext>
            </a:extLst>
          </p:cNvPr>
          <p:cNvSpPr txBox="1">
            <a:spLocks noChangeArrowheads="1"/>
          </p:cNvSpPr>
          <p:nvPr/>
        </p:nvSpPr>
        <p:spPr bwMode="auto">
          <a:xfrm>
            <a:off x="4423836" y="5323521"/>
            <a:ext cx="38449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1400" dirty="0">
                <a:solidFill>
                  <a:srgbClr val="025198"/>
                </a:solidFill>
                <a:cs typeface="Times New Roman" panose="02020603050405020304" pitchFamily="18" charset="0"/>
              </a:rPr>
              <a:t>Wye pond located in Eastern Shore, Maryland</a:t>
            </a:r>
          </a:p>
        </p:txBody>
      </p:sp>
      <p:pic>
        <p:nvPicPr>
          <p:cNvPr id="14" name="Picture 14">
            <a:extLst>
              <a:ext uri="{FF2B5EF4-FFF2-40B4-BE49-F238E27FC236}">
                <a16:creationId xmlns:a16="http://schemas.microsoft.com/office/drawing/2014/main" id="{DFBD90B5-63C0-7807-17FA-A41107DB1B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 r="13249" b="2095"/>
          <a:stretch>
            <a:fillRect/>
          </a:stretch>
        </p:blipFill>
        <p:spPr bwMode="auto">
          <a:xfrm>
            <a:off x="18196" y="3861643"/>
            <a:ext cx="4424851" cy="2721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Star: 5 Points 19">
            <a:extLst>
              <a:ext uri="{FF2B5EF4-FFF2-40B4-BE49-F238E27FC236}">
                <a16:creationId xmlns:a16="http://schemas.microsoft.com/office/drawing/2014/main" id="{BD88E07A-656D-36C0-A5D1-855999D67A19}"/>
              </a:ext>
            </a:extLst>
          </p:cNvPr>
          <p:cNvSpPr/>
          <p:nvPr/>
        </p:nvSpPr>
        <p:spPr>
          <a:xfrm>
            <a:off x="513680" y="5087758"/>
            <a:ext cx="381000" cy="3302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1" name="Straight Arrow Connector 20">
            <a:extLst>
              <a:ext uri="{FF2B5EF4-FFF2-40B4-BE49-F238E27FC236}">
                <a16:creationId xmlns:a16="http://schemas.microsoft.com/office/drawing/2014/main" id="{A4FD935A-7A2E-7AD9-7F3C-3338E0EBDB8C}"/>
              </a:ext>
            </a:extLst>
          </p:cNvPr>
          <p:cNvCxnSpPr>
            <a:cxnSpLocks/>
          </p:cNvCxnSpPr>
          <p:nvPr/>
        </p:nvCxnSpPr>
        <p:spPr>
          <a:xfrm flipV="1">
            <a:off x="704180" y="1770242"/>
            <a:ext cx="4129951" cy="345227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0B15AB3-CF0A-4621-8652-63ECF29D4ED4}"/>
              </a:ext>
            </a:extLst>
          </p:cNvPr>
          <p:cNvCxnSpPr>
            <a:cxnSpLocks/>
          </p:cNvCxnSpPr>
          <p:nvPr/>
        </p:nvCxnSpPr>
        <p:spPr>
          <a:xfrm>
            <a:off x="693068" y="5270321"/>
            <a:ext cx="4007887" cy="222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5078457"/>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3" name="Title 1">
            <a:extLst>
              <a:ext uri="{FF2B5EF4-FFF2-40B4-BE49-F238E27FC236}">
                <a16:creationId xmlns:a16="http://schemas.microsoft.com/office/drawing/2014/main" id="{EF018663-88E1-41A4-B9DF-8AF836403AC9}"/>
              </a:ext>
            </a:extLst>
          </p:cNvPr>
          <p:cNvSpPr txBox="1">
            <a:spLocks noChangeArrowheads="1"/>
          </p:cNvSpPr>
          <p:nvPr/>
        </p:nvSpPr>
        <p:spPr bwMode="auto">
          <a:xfrm>
            <a:off x="0" y="188913"/>
            <a:ext cx="9144000"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dirty="0">
                <a:solidFill>
                  <a:schemeClr val="bg1"/>
                </a:solidFill>
                <a:latin typeface="Times New Roman" panose="02020603050405020304" pitchFamily="18" charset="0"/>
                <a:cs typeface="Times New Roman" panose="02020603050405020304" pitchFamily="18" charset="0"/>
              </a:rPr>
              <a:t>Materials and methods</a:t>
            </a:r>
          </a:p>
        </p:txBody>
      </p:sp>
      <p:sp>
        <p:nvSpPr>
          <p:cNvPr id="21514" name="Title 1">
            <a:extLst>
              <a:ext uri="{FF2B5EF4-FFF2-40B4-BE49-F238E27FC236}">
                <a16:creationId xmlns:a16="http://schemas.microsoft.com/office/drawing/2014/main" id="{ACCE594F-E3FF-4B15-8254-88CD0A73AA64}"/>
              </a:ext>
            </a:extLst>
          </p:cNvPr>
          <p:cNvSpPr txBox="1">
            <a:spLocks noChangeArrowheads="1"/>
          </p:cNvSpPr>
          <p:nvPr/>
        </p:nvSpPr>
        <p:spPr bwMode="auto">
          <a:xfrm>
            <a:off x="0" y="1052513"/>
            <a:ext cx="91440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800" dirty="0">
                <a:solidFill>
                  <a:srgbClr val="025198"/>
                </a:solidFill>
                <a:latin typeface="Times New Roman" panose="02020603050405020304" pitchFamily="18" charset="0"/>
                <a:cs typeface="Times New Roman" panose="02020603050405020304" pitchFamily="18" charset="0"/>
              </a:rPr>
              <a:t>EFDC model setup</a:t>
            </a:r>
          </a:p>
        </p:txBody>
      </p:sp>
      <mc:AlternateContent xmlns:mc="http://schemas.openxmlformats.org/markup-compatibility/2006">
        <mc:Choice xmlns:a14="http://schemas.microsoft.com/office/drawing/2010/main" Requires="a14">
          <p:sp>
            <p:nvSpPr>
              <p:cNvPr id="204" name="TextBox 203">
                <a:extLst>
                  <a:ext uri="{FF2B5EF4-FFF2-40B4-BE49-F238E27FC236}">
                    <a16:creationId xmlns:a16="http://schemas.microsoft.com/office/drawing/2014/main" id="{9E0CC064-3F36-426D-8E92-7FF1D46EFF05}"/>
                  </a:ext>
                </a:extLst>
              </p:cNvPr>
              <p:cNvSpPr txBox="1"/>
              <p:nvPr/>
            </p:nvSpPr>
            <p:spPr>
              <a:xfrm>
                <a:off x="96458" y="1695649"/>
                <a:ext cx="3545428" cy="3970318"/>
              </a:xfrm>
              <a:prstGeom prst="rect">
                <a:avLst/>
              </a:prstGeom>
              <a:noFill/>
            </p:spPr>
            <p:txBody>
              <a:bodyPr wrap="square" rtlCol="0">
                <a:spAutoFit/>
              </a:bodyPr>
              <a:lstStyle/>
              <a:p>
                <a:pPr marL="285750" indent="-285750" algn="just">
                  <a:buFont typeface="Wingdings" panose="05000000000000000000" pitchFamily="2" charset="2"/>
                  <a:buChar char="q"/>
                </a:pPr>
                <a:r>
                  <a:rPr lang="en-US" sz="1600" dirty="0">
                    <a:solidFill>
                      <a:srgbClr val="025198"/>
                    </a:solidFill>
                    <a:latin typeface="Times New Roman" panose="02020603050405020304" pitchFamily="18" charset="0"/>
                    <a:cs typeface="Times New Roman" panose="02020603050405020304" pitchFamily="18" charset="0"/>
                  </a:rPr>
                  <a:t>Total of 943 active cells in the horizontal plane (2.5 by 2.5 meters) with ten layers in the vertical direction. </a:t>
                </a:r>
              </a:p>
              <a:p>
                <a:pPr algn="just"/>
                <a:endParaRPr lang="en-US" sz="1600" dirty="0">
                  <a:solidFill>
                    <a:srgbClr val="025198"/>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q"/>
                </a:pPr>
                <a:r>
                  <a:rPr lang="en-US" sz="1600" dirty="0">
                    <a:solidFill>
                      <a:srgbClr val="025198"/>
                    </a:solidFill>
                    <a:latin typeface="Times New Roman" panose="02020603050405020304" pitchFamily="18" charset="0"/>
                    <a:cs typeface="Times New Roman" panose="02020603050405020304" pitchFamily="18" charset="0"/>
                  </a:rPr>
                  <a:t>The intake pipe for irrigation is located in the pond interior. </a:t>
                </a:r>
              </a:p>
              <a:p>
                <a:pPr algn="just"/>
                <a:endParaRPr lang="en-US" sz="1600" dirty="0">
                  <a:solidFill>
                    <a:srgbClr val="025198"/>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q"/>
                </a:pPr>
                <a:r>
                  <a:rPr lang="en-US" sz="1600" dirty="0">
                    <a:solidFill>
                      <a:srgbClr val="025198"/>
                    </a:solidFill>
                    <a:effectLst/>
                    <a:latin typeface="Times New Roman" panose="02020603050405020304" pitchFamily="18" charset="0"/>
                    <a:ea typeface="Malgun Gothic" panose="020B0503020000020004" pitchFamily="34" charset="-127"/>
                  </a:rPr>
                  <a:t>The irrigation water pumped at a rate of 0.001 </a:t>
                </a:r>
                <a14:m>
                  <m:oMath xmlns:m="http://schemas.openxmlformats.org/officeDocument/2006/math">
                    <m:sSup>
                      <m:sSupPr>
                        <m:ctrlPr>
                          <a:rPr lang="en-US" sz="1600" i="1">
                            <a:solidFill>
                              <a:srgbClr val="025198"/>
                            </a:solidFill>
                            <a:effectLst/>
                            <a:latin typeface="Cambria Math" panose="02040503050406030204" pitchFamily="18" charset="0"/>
                            <a:cs typeface="Times New Roman" panose="02020603050405020304" pitchFamily="18" charset="0"/>
                          </a:rPr>
                        </m:ctrlPr>
                      </m:sSupPr>
                      <m:e>
                        <m:r>
                          <a:rPr lang="en-US" sz="1600" i="1">
                            <a:solidFill>
                              <a:srgbClr val="025198"/>
                            </a:solidFill>
                            <a:effectLst/>
                            <a:latin typeface="Cambria Math" panose="02040503050406030204" pitchFamily="18" charset="0"/>
                            <a:ea typeface="Malgun Gothic" panose="020B0503020000020004" pitchFamily="34" charset="-127"/>
                            <a:cs typeface="Times New Roman" panose="02020603050405020304" pitchFamily="18" charset="0"/>
                          </a:rPr>
                          <m:t>𝑚</m:t>
                        </m:r>
                      </m:e>
                      <m:sup>
                        <m:r>
                          <a:rPr lang="en-US" sz="1600" i="1">
                            <a:solidFill>
                              <a:srgbClr val="025198"/>
                            </a:solidFill>
                            <a:effectLst/>
                            <a:latin typeface="Cambria Math" panose="02040503050406030204" pitchFamily="18" charset="0"/>
                            <a:ea typeface="Malgun Gothic" panose="020B0503020000020004" pitchFamily="34" charset="-127"/>
                            <a:cs typeface="Times New Roman" panose="02020603050405020304" pitchFamily="18" charset="0"/>
                          </a:rPr>
                          <m:t>3</m:t>
                        </m:r>
                      </m:sup>
                    </m:sSup>
                  </m:oMath>
                </a14:m>
                <a:r>
                  <a:rPr lang="en-US" sz="1600" dirty="0">
                    <a:solidFill>
                      <a:srgbClr val="025198"/>
                    </a:solidFill>
                    <a:effectLst/>
                    <a:latin typeface="Times New Roman" panose="02020603050405020304" pitchFamily="18" charset="0"/>
                    <a:ea typeface="Malgun Gothic" panose="020B0503020000020004" pitchFamily="34" charset="-127"/>
                  </a:rPr>
                  <a:t>/s for 24 hours.</a:t>
                </a:r>
              </a:p>
              <a:p>
                <a:pPr marL="285750" indent="-285750" algn="just">
                  <a:buFont typeface="Wingdings" panose="05000000000000000000" pitchFamily="2" charset="2"/>
                  <a:buChar char="q"/>
                </a:pPr>
                <a:endParaRPr lang="en-US" sz="1600" dirty="0">
                  <a:solidFill>
                    <a:srgbClr val="025198"/>
                  </a:solidFill>
                  <a:latin typeface="Times New Roman" panose="02020603050405020304" pitchFamily="18" charset="0"/>
                  <a:ea typeface="Malgun Gothic" panose="020B0503020000020004" pitchFamily="34" charset="-127"/>
                  <a:cs typeface="Times New Roman" panose="02020603050405020304" pitchFamily="18" charset="0"/>
                </a:endParaRPr>
              </a:p>
              <a:p>
                <a:pPr marL="285750" indent="-285750" algn="just">
                  <a:buFont typeface="Wingdings" panose="05000000000000000000" pitchFamily="2" charset="2"/>
                  <a:buChar char="q"/>
                </a:pPr>
                <a:r>
                  <a:rPr lang="en-US" sz="1600" dirty="0">
                    <a:solidFill>
                      <a:srgbClr val="025198"/>
                    </a:solidFill>
                    <a:latin typeface="Times New Roman" panose="02020603050405020304" pitchFamily="18" charset="0"/>
                    <a:cs typeface="Times New Roman" panose="02020603050405020304" pitchFamily="18" charset="0"/>
                  </a:rPr>
                  <a:t>The irrigation water was drawn at the middle vertical layer at pipe location in the pond. </a:t>
                </a:r>
              </a:p>
              <a:p>
                <a:pPr algn="just"/>
                <a:endParaRPr lang="en-US" sz="1400" dirty="0">
                  <a:solidFill>
                    <a:srgbClr val="FF0000"/>
                  </a:solidFill>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p:txBody>
          </p:sp>
        </mc:Choice>
        <mc:Fallback>
          <p:sp>
            <p:nvSpPr>
              <p:cNvPr id="204" name="TextBox 203">
                <a:extLst>
                  <a:ext uri="{FF2B5EF4-FFF2-40B4-BE49-F238E27FC236}">
                    <a16:creationId xmlns:a16="http://schemas.microsoft.com/office/drawing/2014/main" id="{9E0CC064-3F36-426D-8E92-7FF1D46EFF05}"/>
                  </a:ext>
                </a:extLst>
              </p:cNvPr>
              <p:cNvSpPr txBox="1">
                <a:spLocks noRot="1" noChangeAspect="1" noMove="1" noResize="1" noEditPoints="1" noAdjustHandles="1" noChangeArrowheads="1" noChangeShapeType="1" noTextEdit="1"/>
              </p:cNvSpPr>
              <p:nvPr/>
            </p:nvSpPr>
            <p:spPr>
              <a:xfrm>
                <a:off x="96458" y="1695649"/>
                <a:ext cx="3545428" cy="3970318"/>
              </a:xfrm>
              <a:prstGeom prst="rect">
                <a:avLst/>
              </a:prstGeom>
              <a:blipFill>
                <a:blip r:embed="rId3"/>
                <a:stretch>
                  <a:fillRect l="-688" t="-461" r="-1033"/>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6A3BD245-69F7-C7E0-0DBC-9DAF7032955E}"/>
              </a:ext>
            </a:extLst>
          </p:cNvPr>
          <p:cNvPicPr>
            <a:picLocks noChangeAspect="1"/>
          </p:cNvPicPr>
          <p:nvPr/>
        </p:nvPicPr>
        <p:blipFill rotWithShape="1">
          <a:blip r:embed="rId4"/>
          <a:srcRect l="23479" t="16872" r="53134" b="17246"/>
          <a:stretch/>
        </p:blipFill>
        <p:spPr>
          <a:xfrm>
            <a:off x="4067944" y="1695649"/>
            <a:ext cx="4551674" cy="3606278"/>
          </a:xfrm>
          <a:prstGeom prst="rect">
            <a:avLst/>
          </a:prstGeom>
        </p:spPr>
      </p:pic>
    </p:spTree>
    <p:extLst>
      <p:ext uri="{BB962C8B-B14F-4D97-AF65-F5344CB8AC3E}">
        <p14:creationId xmlns:p14="http://schemas.microsoft.com/office/powerpoint/2010/main" val="1976545333"/>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3" name="Title 1">
            <a:extLst>
              <a:ext uri="{FF2B5EF4-FFF2-40B4-BE49-F238E27FC236}">
                <a16:creationId xmlns:a16="http://schemas.microsoft.com/office/drawing/2014/main" id="{EF018663-88E1-41A4-B9DF-8AF836403AC9}"/>
              </a:ext>
            </a:extLst>
          </p:cNvPr>
          <p:cNvSpPr txBox="1">
            <a:spLocks noChangeArrowheads="1"/>
          </p:cNvSpPr>
          <p:nvPr/>
        </p:nvSpPr>
        <p:spPr bwMode="auto">
          <a:xfrm>
            <a:off x="0" y="188913"/>
            <a:ext cx="9144000"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dirty="0">
                <a:solidFill>
                  <a:schemeClr val="bg1"/>
                </a:solidFill>
                <a:latin typeface="Times New Roman" panose="02020603050405020304" pitchFamily="18" charset="0"/>
                <a:cs typeface="Times New Roman" panose="02020603050405020304" pitchFamily="18" charset="0"/>
              </a:rPr>
              <a:t>Materials and methods</a:t>
            </a:r>
          </a:p>
        </p:txBody>
      </p:sp>
      <p:sp>
        <p:nvSpPr>
          <p:cNvPr id="21514" name="Title 1">
            <a:extLst>
              <a:ext uri="{FF2B5EF4-FFF2-40B4-BE49-F238E27FC236}">
                <a16:creationId xmlns:a16="http://schemas.microsoft.com/office/drawing/2014/main" id="{ACCE594F-E3FF-4B15-8254-88CD0A73AA64}"/>
              </a:ext>
            </a:extLst>
          </p:cNvPr>
          <p:cNvSpPr txBox="1">
            <a:spLocks noChangeArrowheads="1"/>
          </p:cNvSpPr>
          <p:nvPr/>
        </p:nvSpPr>
        <p:spPr bwMode="auto">
          <a:xfrm>
            <a:off x="0" y="1052513"/>
            <a:ext cx="91440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800" dirty="0">
                <a:solidFill>
                  <a:srgbClr val="025198"/>
                </a:solidFill>
                <a:latin typeface="Times New Roman" panose="02020603050405020304" pitchFamily="18" charset="0"/>
                <a:cs typeface="Times New Roman" panose="02020603050405020304" pitchFamily="18" charset="0"/>
              </a:rPr>
              <a:t>Scenario description</a:t>
            </a:r>
          </a:p>
        </p:txBody>
      </p:sp>
      <p:sp>
        <p:nvSpPr>
          <p:cNvPr id="204" name="TextBox 203">
            <a:extLst>
              <a:ext uri="{FF2B5EF4-FFF2-40B4-BE49-F238E27FC236}">
                <a16:creationId xmlns:a16="http://schemas.microsoft.com/office/drawing/2014/main" id="{9E0CC064-3F36-426D-8E92-7FF1D46EFF05}"/>
              </a:ext>
            </a:extLst>
          </p:cNvPr>
          <p:cNvSpPr txBox="1"/>
          <p:nvPr/>
        </p:nvSpPr>
        <p:spPr>
          <a:xfrm>
            <a:off x="96458" y="1695649"/>
            <a:ext cx="8003934" cy="4955203"/>
          </a:xfrm>
          <a:prstGeom prst="rect">
            <a:avLst/>
          </a:prstGeom>
          <a:noFill/>
        </p:spPr>
        <p:txBody>
          <a:bodyPr wrap="square" rtlCol="0">
            <a:spAutoFit/>
          </a:bodyPr>
          <a:lstStyle/>
          <a:p>
            <a:pPr algn="just"/>
            <a:endParaRPr lang="en-US" sz="1600" dirty="0">
              <a:solidFill>
                <a:srgbClr val="025198"/>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q"/>
            </a:pPr>
            <a:r>
              <a:rPr lang="en-US" sz="1600" dirty="0">
                <a:solidFill>
                  <a:srgbClr val="025198"/>
                </a:solidFill>
                <a:latin typeface="Times New Roman" panose="02020603050405020304" pitchFamily="18" charset="0"/>
                <a:cs typeface="Times New Roman" panose="02020603050405020304" pitchFamily="18" charset="0"/>
              </a:rPr>
              <a:t>Four scenarios were performed based on different setting of initial and boundary conditions of fecal coliform and environmental impact.</a:t>
            </a:r>
          </a:p>
          <a:p>
            <a:pPr algn="just"/>
            <a:endParaRPr lang="en-US" sz="1600" dirty="0">
              <a:solidFill>
                <a:srgbClr val="025198"/>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q"/>
            </a:pPr>
            <a:r>
              <a:rPr lang="en-US" sz="1600" dirty="0">
                <a:solidFill>
                  <a:srgbClr val="025198"/>
                </a:solidFill>
                <a:latin typeface="Times New Roman" panose="02020603050405020304" pitchFamily="18" charset="0"/>
                <a:cs typeface="Times New Roman" panose="02020603050405020304" pitchFamily="18" charset="0"/>
              </a:rPr>
              <a:t>For </a:t>
            </a:r>
            <a:r>
              <a:rPr lang="en-US" sz="1600" dirty="0">
                <a:solidFill>
                  <a:srgbClr val="FF0000"/>
                </a:solidFill>
                <a:latin typeface="Times New Roman" panose="02020603050405020304" pitchFamily="18" charset="0"/>
                <a:cs typeface="Times New Roman" panose="02020603050405020304" pitchFamily="18" charset="0"/>
              </a:rPr>
              <a:t>Scenario A</a:t>
            </a:r>
            <a:r>
              <a:rPr lang="en-US" sz="1600" dirty="0">
                <a:solidFill>
                  <a:srgbClr val="025198"/>
                </a:solidFill>
                <a:latin typeface="Times New Roman" panose="02020603050405020304" pitchFamily="18" charset="0"/>
                <a:cs typeface="Times New Roman" panose="02020603050405020304" pitchFamily="18" charset="0"/>
              </a:rPr>
              <a:t>, the initial concentration of fecal coliform was set as zero at interior and  one at the shoreline at the pond. </a:t>
            </a:r>
          </a:p>
          <a:p>
            <a:pPr algn="just"/>
            <a:endParaRPr lang="en-US" sz="1600" dirty="0">
              <a:solidFill>
                <a:srgbClr val="025198"/>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q"/>
            </a:pPr>
            <a:r>
              <a:rPr lang="en-US" sz="1600" dirty="0">
                <a:solidFill>
                  <a:srgbClr val="025198"/>
                </a:solidFill>
                <a:latin typeface="Times New Roman" panose="02020603050405020304" pitchFamily="18" charset="0"/>
                <a:cs typeface="Times New Roman" panose="02020603050405020304" pitchFamily="18" charset="0"/>
              </a:rPr>
              <a:t>For </a:t>
            </a:r>
            <a:r>
              <a:rPr lang="en-US" sz="1600" dirty="0">
                <a:solidFill>
                  <a:srgbClr val="FF0000"/>
                </a:solidFill>
                <a:latin typeface="Times New Roman" panose="02020603050405020304" pitchFamily="18" charset="0"/>
                <a:cs typeface="Times New Roman" panose="02020603050405020304" pitchFamily="18" charset="0"/>
              </a:rPr>
              <a:t>Scenario A-1</a:t>
            </a:r>
            <a:r>
              <a:rPr lang="en-US" sz="1600" dirty="0">
                <a:solidFill>
                  <a:srgbClr val="025198"/>
                </a:solidFill>
                <a:latin typeface="Times New Roman" panose="02020603050405020304" pitchFamily="18" charset="0"/>
                <a:cs typeface="Times New Roman" panose="02020603050405020304" pitchFamily="18" charset="0"/>
              </a:rPr>
              <a:t>, based on the same setting for the initial boundary condition of scenario A, three different wind scenarios were applied:  West to East, North to South, East to West.</a:t>
            </a:r>
          </a:p>
          <a:p>
            <a:pPr marL="285750" indent="-285750" algn="just">
              <a:buFont typeface="Wingdings" panose="05000000000000000000" pitchFamily="2" charset="2"/>
              <a:buChar char="q"/>
            </a:pPr>
            <a:endParaRPr lang="en-US" sz="1600" dirty="0">
              <a:solidFill>
                <a:srgbClr val="025198"/>
              </a:solidFill>
              <a:latin typeface="Times New Roman" panose="02020603050405020304" pitchFamily="18" charset="0"/>
              <a:cs typeface="Times New Roman" panose="02020603050405020304" pitchFamily="18" charset="0"/>
            </a:endParaRPr>
          </a:p>
          <a:p>
            <a:pPr algn="just"/>
            <a:endParaRPr lang="en-US" sz="1600" dirty="0">
              <a:solidFill>
                <a:srgbClr val="025198"/>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q"/>
            </a:pPr>
            <a:r>
              <a:rPr lang="en-US" sz="1600" dirty="0">
                <a:solidFill>
                  <a:srgbClr val="025198"/>
                </a:solidFill>
                <a:latin typeface="Times New Roman" panose="02020603050405020304" pitchFamily="18" charset="0"/>
                <a:cs typeface="Times New Roman" panose="02020603050405020304" pitchFamily="18" charset="0"/>
              </a:rPr>
              <a:t> For </a:t>
            </a:r>
            <a:r>
              <a:rPr lang="en-US" sz="1600" dirty="0">
                <a:solidFill>
                  <a:srgbClr val="FF0000"/>
                </a:solidFill>
                <a:latin typeface="Times New Roman" panose="02020603050405020304" pitchFamily="18" charset="0"/>
                <a:cs typeface="Times New Roman" panose="02020603050405020304" pitchFamily="18" charset="0"/>
              </a:rPr>
              <a:t>Scenario B</a:t>
            </a:r>
            <a:r>
              <a:rPr lang="en-US" sz="1600" dirty="0">
                <a:solidFill>
                  <a:srgbClr val="025198"/>
                </a:solidFill>
                <a:latin typeface="Times New Roman" panose="02020603050405020304" pitchFamily="18" charset="0"/>
                <a:cs typeface="Times New Roman" panose="02020603050405020304" pitchFamily="18" charset="0"/>
              </a:rPr>
              <a:t>, different initial fecal coliform was distributed at ten vertical layers. The top layer was set to 0 and increased by 0.1 until 0.9 at the bottom layer. </a:t>
            </a:r>
          </a:p>
          <a:p>
            <a:pPr marL="285750" indent="-285750" algn="just">
              <a:buFont typeface="Wingdings" panose="05000000000000000000" pitchFamily="2" charset="2"/>
              <a:buChar char="q"/>
            </a:pPr>
            <a:endParaRPr lang="en-US" sz="1600" dirty="0">
              <a:solidFill>
                <a:srgbClr val="025198"/>
              </a:solidFill>
              <a:latin typeface="Times New Roman" panose="02020603050405020304" pitchFamily="18" charset="0"/>
              <a:cs typeface="Times New Roman" panose="02020603050405020304" pitchFamily="18" charset="0"/>
            </a:endParaRPr>
          </a:p>
          <a:p>
            <a:pPr algn="just"/>
            <a:endParaRPr lang="en-US" sz="1600" dirty="0">
              <a:solidFill>
                <a:srgbClr val="025198"/>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q"/>
            </a:pPr>
            <a:r>
              <a:rPr lang="en-US" sz="1600" dirty="0">
                <a:solidFill>
                  <a:srgbClr val="025198"/>
                </a:solidFill>
                <a:latin typeface="Times New Roman" panose="02020603050405020304" pitchFamily="18" charset="0"/>
                <a:cs typeface="Times New Roman" panose="02020603050405020304" pitchFamily="18" charset="0"/>
              </a:rPr>
              <a:t>For </a:t>
            </a:r>
            <a:r>
              <a:rPr lang="en-US" sz="1600" dirty="0">
                <a:solidFill>
                  <a:srgbClr val="FF0000"/>
                </a:solidFill>
                <a:latin typeface="Times New Roman" panose="02020603050405020304" pitchFamily="18" charset="0"/>
                <a:cs typeface="Times New Roman" panose="02020603050405020304" pitchFamily="18" charset="0"/>
              </a:rPr>
              <a:t>Scenario B-1</a:t>
            </a:r>
            <a:r>
              <a:rPr lang="en-US" sz="1600" dirty="0">
                <a:solidFill>
                  <a:srgbClr val="025198"/>
                </a:solidFill>
                <a:latin typeface="Times New Roman" panose="02020603050405020304" pitchFamily="18" charset="0"/>
                <a:cs typeface="Times New Roman" panose="02020603050405020304" pitchFamily="18" charset="0"/>
              </a:rPr>
              <a:t>, based on the same setting for the initial boundary condition of scenario B, a sediment module was applied to check sediment effect at the vertical layers. </a:t>
            </a:r>
          </a:p>
          <a:p>
            <a:pPr marL="285750" indent="-285750" algn="just">
              <a:buFont typeface="Wingdings" panose="05000000000000000000" pitchFamily="2" charset="2"/>
              <a:buChar char="q"/>
            </a:pPr>
            <a:endParaRPr lang="en-US" sz="1600" dirty="0">
              <a:solidFill>
                <a:srgbClr val="025198"/>
              </a:solidFill>
              <a:latin typeface="Times New Roman" panose="02020603050405020304" pitchFamily="18" charset="0"/>
              <a:cs typeface="Times New Roman" panose="02020603050405020304" pitchFamily="18" charset="0"/>
            </a:endParaRPr>
          </a:p>
          <a:p>
            <a:pPr algn="just"/>
            <a:endParaRPr lang="en-US" sz="1400" dirty="0">
              <a:solidFill>
                <a:srgbClr val="FF0000"/>
              </a:solidFill>
              <a:latin typeface="Times New Roman" panose="02020603050405020304" pitchFamily="18" charset="0"/>
              <a:cs typeface="Times New Roman" panose="02020603050405020304" pitchFamily="18" charset="0"/>
            </a:endParaRPr>
          </a:p>
          <a:p>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2361666"/>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itle 1">
            <a:extLst>
              <a:ext uri="{FF2B5EF4-FFF2-40B4-BE49-F238E27FC236}">
                <a16:creationId xmlns:a16="http://schemas.microsoft.com/office/drawing/2014/main" id="{926D6ADA-F9EC-425D-96F6-7E92CAB11091}"/>
              </a:ext>
            </a:extLst>
          </p:cNvPr>
          <p:cNvSpPr txBox="1">
            <a:spLocks noChangeArrowheads="1"/>
          </p:cNvSpPr>
          <p:nvPr/>
        </p:nvSpPr>
        <p:spPr bwMode="auto">
          <a:xfrm>
            <a:off x="0" y="188913"/>
            <a:ext cx="9144000"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dirty="0">
                <a:solidFill>
                  <a:schemeClr val="bg1"/>
                </a:solidFill>
                <a:latin typeface="Times New Roman" panose="02020603050405020304" pitchFamily="18" charset="0"/>
                <a:cs typeface="Times New Roman" panose="02020603050405020304" pitchFamily="18" charset="0"/>
              </a:rPr>
              <a:t>Results and discussion</a:t>
            </a:r>
          </a:p>
        </p:txBody>
      </p:sp>
      <p:sp>
        <p:nvSpPr>
          <p:cNvPr id="24580" name="Title 1">
            <a:extLst>
              <a:ext uri="{FF2B5EF4-FFF2-40B4-BE49-F238E27FC236}">
                <a16:creationId xmlns:a16="http://schemas.microsoft.com/office/drawing/2014/main" id="{BC676D9B-DF92-48B2-8F19-A0D6A9826D8D}"/>
              </a:ext>
            </a:extLst>
          </p:cNvPr>
          <p:cNvSpPr txBox="1">
            <a:spLocks noChangeArrowheads="1"/>
          </p:cNvSpPr>
          <p:nvPr/>
        </p:nvSpPr>
        <p:spPr bwMode="auto">
          <a:xfrm>
            <a:off x="0" y="1052513"/>
            <a:ext cx="9144000" cy="576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dirty="0">
                <a:solidFill>
                  <a:srgbClr val="025198"/>
                </a:solidFill>
                <a:latin typeface="Times New Roman" panose="02020603050405020304" pitchFamily="18" charset="0"/>
                <a:cs typeface="Times New Roman" panose="02020603050405020304" pitchFamily="18" charset="0"/>
              </a:rPr>
              <a:t>Scenario A: Interior as zero vs shoreline as one </a:t>
            </a:r>
          </a:p>
        </p:txBody>
      </p:sp>
      <p:pic>
        <p:nvPicPr>
          <p:cNvPr id="16" name="Picture 15">
            <a:extLst>
              <a:ext uri="{FF2B5EF4-FFF2-40B4-BE49-F238E27FC236}">
                <a16:creationId xmlns:a16="http://schemas.microsoft.com/office/drawing/2014/main" id="{2A68C390-82B4-FED9-DFB7-97384A1ABE6A}"/>
              </a:ext>
            </a:extLst>
          </p:cNvPr>
          <p:cNvPicPr>
            <a:picLocks noChangeAspect="1"/>
          </p:cNvPicPr>
          <p:nvPr/>
        </p:nvPicPr>
        <p:blipFill rotWithShape="1">
          <a:blip r:embed="rId3"/>
          <a:srcRect l="17926" t="10099" r="60491" b="8526"/>
          <a:stretch/>
        </p:blipFill>
        <p:spPr>
          <a:xfrm>
            <a:off x="1115610" y="1484786"/>
            <a:ext cx="3985155" cy="4638868"/>
          </a:xfrm>
          <a:prstGeom prst="rect">
            <a:avLst/>
          </a:prstGeom>
        </p:spPr>
      </p:pic>
      <p:pic>
        <p:nvPicPr>
          <p:cNvPr id="17" name="Picture 16">
            <a:extLst>
              <a:ext uri="{FF2B5EF4-FFF2-40B4-BE49-F238E27FC236}">
                <a16:creationId xmlns:a16="http://schemas.microsoft.com/office/drawing/2014/main" id="{43A6B7CE-6608-5874-274B-ED2D5B36F74A}"/>
              </a:ext>
            </a:extLst>
          </p:cNvPr>
          <p:cNvPicPr>
            <a:picLocks noChangeAspect="1"/>
          </p:cNvPicPr>
          <p:nvPr/>
        </p:nvPicPr>
        <p:blipFill rotWithShape="1">
          <a:blip r:embed="rId4"/>
          <a:srcRect l="17926" t="10099" r="60491" b="8526"/>
          <a:stretch/>
        </p:blipFill>
        <p:spPr>
          <a:xfrm>
            <a:off x="1115610" y="1484787"/>
            <a:ext cx="3985155" cy="4638868"/>
          </a:xfrm>
          <a:prstGeom prst="rect">
            <a:avLst/>
          </a:prstGeom>
        </p:spPr>
      </p:pic>
      <p:pic>
        <p:nvPicPr>
          <p:cNvPr id="18" name="Picture 17">
            <a:extLst>
              <a:ext uri="{FF2B5EF4-FFF2-40B4-BE49-F238E27FC236}">
                <a16:creationId xmlns:a16="http://schemas.microsoft.com/office/drawing/2014/main" id="{8CA62139-0346-E3CE-3853-7BC316CFEB4D}"/>
              </a:ext>
            </a:extLst>
          </p:cNvPr>
          <p:cNvPicPr>
            <a:picLocks noChangeAspect="1"/>
          </p:cNvPicPr>
          <p:nvPr/>
        </p:nvPicPr>
        <p:blipFill rotWithShape="1">
          <a:blip r:embed="rId3"/>
          <a:srcRect l="17926" t="10099" r="60491" b="8526"/>
          <a:stretch/>
        </p:blipFill>
        <p:spPr>
          <a:xfrm>
            <a:off x="1115612" y="1484785"/>
            <a:ext cx="3985154" cy="4638869"/>
          </a:xfrm>
          <a:prstGeom prst="rect">
            <a:avLst/>
          </a:prstGeom>
        </p:spPr>
      </p:pic>
      <p:pic>
        <p:nvPicPr>
          <p:cNvPr id="6" name="Picture 5" descr="Chart, line chart&#10;&#10;Description automatically generated">
            <a:extLst>
              <a:ext uri="{FF2B5EF4-FFF2-40B4-BE49-F238E27FC236}">
                <a16:creationId xmlns:a16="http://schemas.microsoft.com/office/drawing/2014/main" id="{10B848F2-6FB9-FD94-08BD-C80697B257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2710" y="3940693"/>
            <a:ext cx="2426789" cy="1828800"/>
          </a:xfrm>
          <a:prstGeom prst="rect">
            <a:avLst/>
          </a:prstGeom>
        </p:spPr>
      </p:pic>
      <p:pic>
        <p:nvPicPr>
          <p:cNvPr id="11" name="Picture 10" descr="Chart, line chart, histogram&#10;&#10;Description automatically generated">
            <a:extLst>
              <a:ext uri="{FF2B5EF4-FFF2-40B4-BE49-F238E27FC236}">
                <a16:creationId xmlns:a16="http://schemas.microsoft.com/office/drawing/2014/main" id="{65ACEF65-AEA5-60DD-7E5E-D611D1B1ED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710" y="1578000"/>
            <a:ext cx="2253857" cy="1828800"/>
          </a:xfrm>
          <a:prstGeom prst="rect">
            <a:avLst/>
          </a:prstGeom>
        </p:spPr>
      </p:pic>
      <p:sp>
        <p:nvSpPr>
          <p:cNvPr id="55" name="Star: 5 Points 54">
            <a:extLst>
              <a:ext uri="{FF2B5EF4-FFF2-40B4-BE49-F238E27FC236}">
                <a16:creationId xmlns:a16="http://schemas.microsoft.com/office/drawing/2014/main" id="{F36251E7-E1EA-4CA2-91EA-95C94A836569}"/>
              </a:ext>
            </a:extLst>
          </p:cNvPr>
          <p:cNvSpPr/>
          <p:nvPr/>
        </p:nvSpPr>
        <p:spPr>
          <a:xfrm>
            <a:off x="2151697" y="2585036"/>
            <a:ext cx="72008" cy="86075"/>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Star: 5 Points 55">
            <a:extLst>
              <a:ext uri="{FF2B5EF4-FFF2-40B4-BE49-F238E27FC236}">
                <a16:creationId xmlns:a16="http://schemas.microsoft.com/office/drawing/2014/main" id="{AF614C6B-0645-41C2-68AE-484756E152B3}"/>
              </a:ext>
            </a:extLst>
          </p:cNvPr>
          <p:cNvSpPr/>
          <p:nvPr/>
        </p:nvSpPr>
        <p:spPr>
          <a:xfrm>
            <a:off x="2454611" y="4689558"/>
            <a:ext cx="72008" cy="86075"/>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Straight Arrow Connector 56">
            <a:extLst>
              <a:ext uri="{FF2B5EF4-FFF2-40B4-BE49-F238E27FC236}">
                <a16:creationId xmlns:a16="http://schemas.microsoft.com/office/drawing/2014/main" id="{7F9567E0-2234-4BD2-CDD6-E3E86E2AED43}"/>
              </a:ext>
            </a:extLst>
          </p:cNvPr>
          <p:cNvCxnSpPr>
            <a:cxnSpLocks/>
          </p:cNvCxnSpPr>
          <p:nvPr/>
        </p:nvCxnSpPr>
        <p:spPr>
          <a:xfrm>
            <a:off x="2526619" y="4732595"/>
            <a:ext cx="2981485" cy="2766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DE0A41B0-1189-C42C-5933-BC1E84A9D94E}"/>
              </a:ext>
            </a:extLst>
          </p:cNvPr>
          <p:cNvCxnSpPr>
            <a:cxnSpLocks/>
          </p:cNvCxnSpPr>
          <p:nvPr/>
        </p:nvCxnSpPr>
        <p:spPr>
          <a:xfrm>
            <a:off x="2223705" y="2644155"/>
            <a:ext cx="3284399" cy="12125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1200675"/>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F0EF246E-C5D4-EDEE-6988-9F81A9CE5410}"/>
              </a:ext>
            </a:extLst>
          </p:cNvPr>
          <p:cNvSpPr txBox="1">
            <a:spLocks noChangeArrowheads="1"/>
          </p:cNvSpPr>
          <p:nvPr/>
        </p:nvSpPr>
        <p:spPr bwMode="auto">
          <a:xfrm>
            <a:off x="0" y="1052513"/>
            <a:ext cx="9144000" cy="576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dirty="0">
                <a:solidFill>
                  <a:srgbClr val="025198"/>
                </a:solidFill>
                <a:latin typeface="Times New Roman" panose="02020603050405020304" pitchFamily="18" charset="0"/>
                <a:cs typeface="Times New Roman" panose="02020603050405020304" pitchFamily="18" charset="0"/>
              </a:rPr>
              <a:t>Scenario A-1: Wind effect</a:t>
            </a:r>
          </a:p>
        </p:txBody>
      </p:sp>
      <p:sp>
        <p:nvSpPr>
          <p:cNvPr id="31" name="Title 1">
            <a:extLst>
              <a:ext uri="{FF2B5EF4-FFF2-40B4-BE49-F238E27FC236}">
                <a16:creationId xmlns:a16="http://schemas.microsoft.com/office/drawing/2014/main" id="{07B1B82F-E54E-6E36-A48F-5F65BAF5D95A}"/>
              </a:ext>
            </a:extLst>
          </p:cNvPr>
          <p:cNvSpPr txBox="1">
            <a:spLocks noChangeArrowheads="1"/>
          </p:cNvSpPr>
          <p:nvPr/>
        </p:nvSpPr>
        <p:spPr bwMode="auto">
          <a:xfrm>
            <a:off x="0" y="188913"/>
            <a:ext cx="9144000"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4400" dirty="0">
                <a:solidFill>
                  <a:schemeClr val="bg1"/>
                </a:solidFill>
                <a:latin typeface="Times New Roman" panose="02020603050405020304" pitchFamily="18" charset="0"/>
                <a:cs typeface="Times New Roman" panose="02020603050405020304" pitchFamily="18" charset="0"/>
              </a:rPr>
              <a:t>Results and discussion</a:t>
            </a:r>
          </a:p>
        </p:txBody>
      </p:sp>
      <p:pic>
        <p:nvPicPr>
          <p:cNvPr id="7" name="Picture 6" descr="Chart, line chart, histogram&#10;&#10;Description automatically generated">
            <a:extLst>
              <a:ext uri="{FF2B5EF4-FFF2-40B4-BE49-F238E27FC236}">
                <a16:creationId xmlns:a16="http://schemas.microsoft.com/office/drawing/2014/main" id="{6F507575-032E-FAAA-9A40-4B198FEBE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7299" y="3796555"/>
            <a:ext cx="2426220" cy="1828800"/>
          </a:xfrm>
          <a:prstGeom prst="rect">
            <a:avLst/>
          </a:prstGeom>
        </p:spPr>
      </p:pic>
      <p:pic>
        <p:nvPicPr>
          <p:cNvPr id="51" name="Picture 50">
            <a:extLst>
              <a:ext uri="{FF2B5EF4-FFF2-40B4-BE49-F238E27FC236}">
                <a16:creationId xmlns:a16="http://schemas.microsoft.com/office/drawing/2014/main" id="{E63B45C5-F7E0-14B4-A0C6-8A516030DAB3}"/>
              </a:ext>
            </a:extLst>
          </p:cNvPr>
          <p:cNvPicPr>
            <a:picLocks noChangeAspect="1"/>
          </p:cNvPicPr>
          <p:nvPr/>
        </p:nvPicPr>
        <p:blipFill rotWithShape="1">
          <a:blip r:embed="rId4"/>
          <a:srcRect l="17926" t="10099" r="60491" b="8526"/>
          <a:stretch/>
        </p:blipFill>
        <p:spPr>
          <a:xfrm>
            <a:off x="899592" y="1484784"/>
            <a:ext cx="3985154" cy="4638869"/>
          </a:xfrm>
          <a:prstGeom prst="rect">
            <a:avLst/>
          </a:prstGeom>
        </p:spPr>
      </p:pic>
      <p:pic>
        <p:nvPicPr>
          <p:cNvPr id="13" name="Picture 12" descr="Chart, line chart&#10;&#10;Description automatically generated">
            <a:extLst>
              <a:ext uri="{FF2B5EF4-FFF2-40B4-BE49-F238E27FC236}">
                <a16:creationId xmlns:a16="http://schemas.microsoft.com/office/drawing/2014/main" id="{46F576A2-EC29-447D-0885-2B7DDD5A0C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7299" y="1568469"/>
            <a:ext cx="2414205" cy="1828800"/>
          </a:xfrm>
          <a:prstGeom prst="rect">
            <a:avLst/>
          </a:prstGeom>
        </p:spPr>
      </p:pic>
      <p:sp>
        <p:nvSpPr>
          <p:cNvPr id="52" name="Star: 5 Points 51">
            <a:extLst>
              <a:ext uri="{FF2B5EF4-FFF2-40B4-BE49-F238E27FC236}">
                <a16:creationId xmlns:a16="http://schemas.microsoft.com/office/drawing/2014/main" id="{A4A83AE1-01C9-EA59-96F5-01F703B6F200}"/>
              </a:ext>
            </a:extLst>
          </p:cNvPr>
          <p:cNvSpPr/>
          <p:nvPr/>
        </p:nvSpPr>
        <p:spPr>
          <a:xfrm>
            <a:off x="1949737" y="2590646"/>
            <a:ext cx="72008" cy="86075"/>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tar: 5 Points 52">
            <a:extLst>
              <a:ext uri="{FF2B5EF4-FFF2-40B4-BE49-F238E27FC236}">
                <a16:creationId xmlns:a16="http://schemas.microsoft.com/office/drawing/2014/main" id="{C79D12D7-8402-9CB2-C7BA-0AFA251CCE0D}"/>
              </a:ext>
            </a:extLst>
          </p:cNvPr>
          <p:cNvSpPr/>
          <p:nvPr/>
        </p:nvSpPr>
        <p:spPr>
          <a:xfrm>
            <a:off x="2252651" y="4695168"/>
            <a:ext cx="72008" cy="86075"/>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Arrow Connector 53">
            <a:extLst>
              <a:ext uri="{FF2B5EF4-FFF2-40B4-BE49-F238E27FC236}">
                <a16:creationId xmlns:a16="http://schemas.microsoft.com/office/drawing/2014/main" id="{9F0D742A-1531-1629-43BA-D778417D4431}"/>
              </a:ext>
            </a:extLst>
          </p:cNvPr>
          <p:cNvCxnSpPr>
            <a:cxnSpLocks/>
            <a:stCxn id="53" idx="1"/>
          </p:cNvCxnSpPr>
          <p:nvPr/>
        </p:nvCxnSpPr>
        <p:spPr>
          <a:xfrm>
            <a:off x="2252651" y="4728046"/>
            <a:ext cx="2967421" cy="1015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F3F440D1-0191-D307-F2C4-2CCAFB20FDFF}"/>
              </a:ext>
            </a:extLst>
          </p:cNvPr>
          <p:cNvCxnSpPr>
            <a:cxnSpLocks/>
            <a:stCxn id="52" idx="4"/>
          </p:cNvCxnSpPr>
          <p:nvPr/>
        </p:nvCxnSpPr>
        <p:spPr>
          <a:xfrm>
            <a:off x="2021745" y="2623524"/>
            <a:ext cx="3198327" cy="915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5638138"/>
      </p:ext>
    </p:extLst>
  </p:cSld>
  <p:clrMapOvr>
    <a:masterClrMapping/>
  </p:clrMapOvr>
  <p:transition spd="slow"/>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4313</TotalTime>
  <Words>614</Words>
  <Application>Microsoft Office PowerPoint</Application>
  <PresentationFormat>On-screen Show (4:3)</PresentationFormat>
  <Paragraphs>87</Paragraphs>
  <Slides>12</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Cambria Math</vt:lpstr>
      <vt:lpstr>Times New Roman</vt:lpstr>
      <vt:lpstr>Wingdings</vt:lpstr>
      <vt:lpstr>Diseño predeterminado</vt:lpstr>
      <vt:lpstr>Improving microbial quality assessment for irrigation water in ponds using the Environmental Fluid Dynamic Code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empirical orthogonal functions to interpret the spatiotemporal variability of crop yields in presence of shallow restrictive soil layer</dc:title>
  <dc:creator>Seongyun Kim</dc:creator>
  <cp:lastModifiedBy>Seongyun Kim</cp:lastModifiedBy>
  <cp:revision>14</cp:revision>
  <dcterms:created xsi:type="dcterms:W3CDTF">2020-04-29T02:56:12Z</dcterms:created>
  <dcterms:modified xsi:type="dcterms:W3CDTF">2022-05-25T04:12:26Z</dcterms:modified>
</cp:coreProperties>
</file>