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89" r:id="rId2"/>
    <p:sldId id="531" r:id="rId3"/>
    <p:sldId id="478" r:id="rId4"/>
    <p:sldId id="414" r:id="rId5"/>
    <p:sldId id="490" r:id="rId6"/>
    <p:sldId id="361" r:id="rId7"/>
    <p:sldId id="511" r:id="rId8"/>
    <p:sldId id="510" r:id="rId9"/>
    <p:sldId id="48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er, Florian (florian.koller@uni-graz.at)" initials="KF(" lastIdx="1" clrIdx="0">
    <p:extLst>
      <p:ext uri="{19B8F6BF-5375-455C-9EA6-DF929625EA0E}">
        <p15:presenceInfo xmlns:p15="http://schemas.microsoft.com/office/powerpoint/2012/main" userId="Koller, Florian (florian.koller@uni-graz.a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F"/>
    <a:srgbClr val="FFFFCD"/>
    <a:srgbClr val="FFFFB3"/>
    <a:srgbClr val="CEB604"/>
    <a:srgbClr val="FFECAF"/>
    <a:srgbClr val="FFF5C9"/>
    <a:srgbClr val="685400"/>
    <a:srgbClr val="504100"/>
    <a:srgbClr val="A18E03"/>
    <a:srgbClr val="AC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0" autoAdjust="0"/>
    <p:restoredTop sz="94007" autoAdjust="0"/>
  </p:normalViewPr>
  <p:slideViewPr>
    <p:cSldViewPr>
      <p:cViewPr varScale="1">
        <p:scale>
          <a:sx n="78" d="100"/>
          <a:sy n="78" d="100"/>
        </p:scale>
        <p:origin x="451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9408-487C-4943-A04D-B23601D60FC3}" type="datetimeFigureOut">
              <a:rPr lang="de-AT" smtClean="0"/>
              <a:pPr/>
              <a:t>26.05.2022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A6FC-C3E0-449E-9EEB-0E2DC304294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8240-E156-4DF4-852F-30BEC90846CD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627E-3E3B-4A2D-A2B7-F7F629C2414D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CD53-3770-4535-8D19-8B83A1A2C181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PRESSESTELLE\PowerPointPräsentation\Grafiken\4zu3\PPTs 4zu3\HINTERGRÜNDE\PPT VORLAGE HINTERGRUND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3" y="-13205"/>
            <a:ext cx="12217963" cy="68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520" y="1670944"/>
            <a:ext cx="9985109" cy="1037977"/>
          </a:xfrm>
        </p:spPr>
        <p:txBody>
          <a:bodyPr>
            <a:noAutofit/>
          </a:bodyPr>
          <a:lstStyle>
            <a:lvl1pPr algn="l">
              <a:defRPr sz="5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75520" y="2708920"/>
            <a:ext cx="8534400" cy="57606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1571" y="332582"/>
            <a:ext cx="1151928" cy="792162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de-AT" dirty="0"/>
              <a:t>Optional Logo</a:t>
            </a:r>
          </a:p>
        </p:txBody>
      </p:sp>
    </p:spTree>
    <p:extLst>
      <p:ext uri="{BB962C8B-B14F-4D97-AF65-F5344CB8AC3E}">
        <p14:creationId xmlns:p14="http://schemas.microsoft.com/office/powerpoint/2010/main" val="204442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97280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41562"/>
            <a:ext cx="10972800" cy="452596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DD74-0831-4017-B45D-450692ED4F0B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897-BD9F-434C-8C0A-45570F384253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3FF4-B019-4BEA-BC20-0625DB1F5927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4EBB-FB14-4321-A945-B6F8B1F16B12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A14F-9980-4DCE-B925-4D83B83A1BE6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C679-E25E-45A4-AED7-164A974558A3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AB1-D6D2-4EE0-90FB-695B1EA60B12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D3BC-A457-4B01-8C99-8858720B080D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Florian Koller       Master‘s Thesis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000">
              <a:schemeClr val="accent3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B31A-5E0A-4470-B8EF-955255D37FEC}" type="datetime1">
              <a:rPr lang="de-AT" smtClean="0"/>
              <a:pPr/>
              <a:t>26.05.2022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Florian Koller       Master‘s Thesis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1360-8B23-404C-B477-F9EE4688918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380" y="1700686"/>
            <a:ext cx="11161240" cy="1650803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Solar wind conditions suppressing the production of magnetosheath jets during CME occurrence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72D5727-41B0-4970-B4F5-C22011FC12A2}"/>
              </a:ext>
            </a:extLst>
          </p:cNvPr>
          <p:cNvSpPr/>
          <p:nvPr/>
        </p:nvSpPr>
        <p:spPr>
          <a:xfrm>
            <a:off x="-1" y="5820024"/>
            <a:ext cx="12226655" cy="10379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7500"/>
                  <a:satMod val="115000"/>
                  <a:lumMod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B23ACB-BAFF-44B5-97B7-2ED9E7D04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" y="231125"/>
            <a:ext cx="2364520" cy="2954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7359C9-2A7E-44AA-A117-0FD6B73D3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" y="730948"/>
            <a:ext cx="1368152" cy="596005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DA1EB6F8-3032-472F-B202-E50EF8E4F566}"/>
              </a:ext>
            </a:extLst>
          </p:cNvPr>
          <p:cNvSpPr txBox="1">
            <a:spLocks/>
          </p:cNvSpPr>
          <p:nvPr/>
        </p:nvSpPr>
        <p:spPr>
          <a:xfrm>
            <a:off x="2434614" y="4720943"/>
            <a:ext cx="6890724" cy="103797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53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1 Institute </a:t>
            </a:r>
            <a:r>
              <a:rPr lang="de-AT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Physics, University </a:t>
            </a:r>
            <a:r>
              <a:rPr lang="de-AT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Graz, Austria</a:t>
            </a:r>
          </a:p>
          <a:p>
            <a:pPr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2 Institut für Geophysik und extraterrestrische Physik, TU  Braunschweig, Germany</a:t>
            </a:r>
          </a:p>
          <a:p>
            <a:pPr algn="l" defTabSz="914400">
              <a:lnSpc>
                <a:spcPct val="100000"/>
              </a:lnSpc>
              <a:spcBef>
                <a:spcPct val="20000"/>
              </a:spcBef>
              <a:defRPr/>
            </a:pP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3 Space Research Institute, Austrian Academy </a:t>
            </a:r>
            <a:r>
              <a:rPr lang="de-AT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de-AT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Sciences, Graz, Austria</a:t>
            </a: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59706AD-75C5-4BC5-A39A-93168F011C7C}"/>
              </a:ext>
            </a:extLst>
          </p:cNvPr>
          <p:cNvSpPr txBox="1">
            <a:spLocks/>
          </p:cNvSpPr>
          <p:nvPr/>
        </p:nvSpPr>
        <p:spPr>
          <a:xfrm>
            <a:off x="1587809" y="3506511"/>
            <a:ext cx="8036584" cy="8574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Florian Koller</a:t>
            </a:r>
            <a:r>
              <a:rPr lang="en-US" sz="2000" b="1" baseline="30000" dirty="0"/>
              <a:t>1</a:t>
            </a:r>
            <a:r>
              <a:rPr lang="en-US" sz="2000" dirty="0"/>
              <a:t>, Ferdinand Plaschke</a:t>
            </a:r>
            <a:r>
              <a:rPr lang="en-US" sz="2000" baseline="30000" dirty="0"/>
              <a:t>2</a:t>
            </a:r>
            <a:r>
              <a:rPr lang="en-US" sz="2000" dirty="0"/>
              <a:t>, Luis Preisser³,</a:t>
            </a:r>
          </a:p>
          <a:p>
            <a:pPr algn="ctr"/>
            <a:r>
              <a:rPr lang="en-US" sz="2000" dirty="0"/>
              <a:t>Manuela Temmer</a:t>
            </a:r>
            <a:r>
              <a:rPr lang="en-US" sz="2000" baseline="30000" dirty="0"/>
              <a:t>1</a:t>
            </a:r>
            <a:r>
              <a:rPr lang="en-US" sz="2000" dirty="0"/>
              <a:t>, Owen W. Roberts</a:t>
            </a:r>
            <a:r>
              <a:rPr lang="en-US" sz="2100" baseline="30000" dirty="0"/>
              <a:t>3</a:t>
            </a:r>
            <a:endParaRPr lang="en-US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57F8FA-B1AD-4EBF-BF7A-25A7CCC93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5170149"/>
            <a:ext cx="1269696" cy="1453363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cdn.egu.eu/static/fb69fc02/awards/egu_ospp_label_blue.png">
            <a:extLst>
              <a:ext uri="{FF2B5EF4-FFF2-40B4-BE49-F238E27FC236}">
                <a16:creationId xmlns:a16="http://schemas.microsoft.com/office/drawing/2014/main" id="{07EE7C68-77E1-45C3-A185-2C6D6C4E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1" y="3931582"/>
            <a:ext cx="2207569" cy="29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26ED329-E68E-4BD4-AFD0-131C05C6A0E8}"/>
              </a:ext>
            </a:extLst>
          </p:cNvPr>
          <p:cNvSpPr/>
          <p:nvPr/>
        </p:nvSpPr>
        <p:spPr>
          <a:xfrm>
            <a:off x="5879976" y="95067"/>
            <a:ext cx="6180944" cy="1245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A65E59-E535-4EB2-A015-7527F1B63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98809"/>
            <a:ext cx="3215183" cy="8222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B14B3A-912D-40C1-8161-0D1ED3B56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752" y="137479"/>
            <a:ext cx="3802991" cy="1280800"/>
          </a:xfrm>
          <a:prstGeom prst="rect">
            <a:avLst/>
          </a:prstGeom>
        </p:spPr>
      </p:pic>
      <p:sp>
        <p:nvSpPr>
          <p:cNvPr id="16" name="Rechteck: obere Ecken, eine abgerundet, eine abgeschnitten 18">
            <a:extLst>
              <a:ext uri="{FF2B5EF4-FFF2-40B4-BE49-F238E27FC236}">
                <a16:creationId xmlns:a16="http://schemas.microsoft.com/office/drawing/2014/main" id="{1BC402B9-8102-4198-B258-422DF1E3BA70}"/>
              </a:ext>
            </a:extLst>
          </p:cNvPr>
          <p:cNvSpPr/>
          <p:nvPr/>
        </p:nvSpPr>
        <p:spPr>
          <a:xfrm>
            <a:off x="-45719" y="-758280"/>
            <a:ext cx="2207568" cy="227797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>
                  <a:tint val="50000"/>
                  <a:satMod val="300000"/>
                  <a:lumMod val="1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dirty="0" err="1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33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CAF"/>
            </a:gs>
            <a:gs pos="7000">
              <a:srgbClr val="FFFFCD"/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A88A73E4-DB2B-4858-8D53-6BA621B65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45" y="836186"/>
                <a:ext cx="4483375" cy="540112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Magnetosheath Jets</a:t>
                </a:r>
              </a:p>
              <a:p>
                <a:r>
                  <a:rPr lang="en-US" sz="2000" dirty="0"/>
                  <a:t>dynamic pressure enhancements  		</a:t>
                </a:r>
                <a14:m>
                  <m:oMath xmlns:m="http://schemas.openxmlformats.org/officeDocument/2006/math">
                    <m:r>
                      <a:rPr lang="de-AT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AT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Majority  jets are linked to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foreshock processes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e.g.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Due to shock reformation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(Raptis et al. 2022)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Foreshock SLAMS/ SW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plasmoids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transmitted into MS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Karlsson et al. 2012, 2015, 2016,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Suni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 2021)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Rippling of the bow shock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(Hietala et al., 2009)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A88A73E4-DB2B-4858-8D53-6BA621B65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45" y="836186"/>
                <a:ext cx="4483375" cy="5401126"/>
              </a:xfrm>
              <a:blipFill>
                <a:blip r:embed="rId4"/>
                <a:stretch>
                  <a:fillRect l="-1224" t="-56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Google Shape;96;p14">
            <a:extLst>
              <a:ext uri="{FF2B5EF4-FFF2-40B4-BE49-F238E27FC236}">
                <a16:creationId xmlns:a16="http://schemas.microsoft.com/office/drawing/2014/main" id="{5198644E-1955-4D47-AD96-2BFFAE6953E7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2</a:t>
            </a:fld>
            <a:endParaRPr lang="de-AT" sz="1200" dirty="0">
              <a:solidFill>
                <a:schemeClr val="dk1"/>
              </a:solidFill>
            </a:endParaRP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A12EA82-EAE3-4454-8119-3320DF87A2B3}"/>
              </a:ext>
            </a:extLst>
          </p:cNvPr>
          <p:cNvGrpSpPr/>
          <p:nvPr/>
        </p:nvGrpSpPr>
        <p:grpSpPr>
          <a:xfrm>
            <a:off x="4613147" y="653315"/>
            <a:ext cx="12086703" cy="6336704"/>
            <a:chOff x="787825" y="472907"/>
            <a:chExt cx="12086703" cy="6336704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87771F05-9A1F-4F6D-AD38-4DF5EDEB169E}"/>
                </a:ext>
              </a:extLst>
            </p:cNvPr>
            <p:cNvGrpSpPr/>
            <p:nvPr/>
          </p:nvGrpSpPr>
          <p:grpSpPr>
            <a:xfrm>
              <a:off x="787825" y="472907"/>
              <a:ext cx="12086703" cy="6336704"/>
              <a:chOff x="4961256" y="1506369"/>
              <a:chExt cx="12086703" cy="6336704"/>
            </a:xfrm>
          </p:grpSpPr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30016931-B833-4CAC-B420-81E1B8A91AEB}"/>
                  </a:ext>
                </a:extLst>
              </p:cNvPr>
              <p:cNvGrpSpPr/>
              <p:nvPr/>
            </p:nvGrpSpPr>
            <p:grpSpPr>
              <a:xfrm>
                <a:off x="4961256" y="1506369"/>
                <a:ext cx="12086703" cy="6336704"/>
                <a:chOff x="4961256" y="1506369"/>
                <a:chExt cx="12086703" cy="6336704"/>
              </a:xfrm>
            </p:grpSpPr>
            <p:grpSp>
              <p:nvGrpSpPr>
                <p:cNvPr id="81" name="Gruppieren 80">
                  <a:extLst>
                    <a:ext uri="{FF2B5EF4-FFF2-40B4-BE49-F238E27FC236}">
                      <a16:creationId xmlns:a16="http://schemas.microsoft.com/office/drawing/2014/main" id="{79A809A5-1F8F-4005-862E-F53C641A84EA}"/>
                    </a:ext>
                  </a:extLst>
                </p:cNvPr>
                <p:cNvGrpSpPr/>
                <p:nvPr/>
              </p:nvGrpSpPr>
              <p:grpSpPr>
                <a:xfrm>
                  <a:off x="4961256" y="1506369"/>
                  <a:ext cx="12086703" cy="6336704"/>
                  <a:chOff x="1231465" y="260648"/>
                  <a:chExt cx="12086703" cy="6336704"/>
                </a:xfrm>
              </p:grpSpPr>
              <p:sp>
                <p:nvSpPr>
                  <p:cNvPr id="87" name="Rechteck: obere Ecken abgeschnitten 86">
                    <a:extLst>
                      <a:ext uri="{FF2B5EF4-FFF2-40B4-BE49-F238E27FC236}">
                        <a16:creationId xmlns:a16="http://schemas.microsoft.com/office/drawing/2014/main" id="{12E30DD0-0DF5-406D-BF6C-7CE69CD07D69}"/>
                      </a:ext>
                    </a:extLst>
                  </p:cNvPr>
                  <p:cNvSpPr/>
                  <p:nvPr/>
                </p:nvSpPr>
                <p:spPr>
                  <a:xfrm>
                    <a:off x="1231466" y="364920"/>
                    <a:ext cx="7575200" cy="6111334"/>
                  </a:xfrm>
                  <a:prstGeom prst="snip2SameRect">
                    <a:avLst>
                      <a:gd name="adj1" fmla="val 0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FFECAF">
                          <a:alpha val="87451"/>
                        </a:srgbClr>
                      </a:gs>
                      <a:gs pos="28000">
                        <a:srgbClr val="F8DA6C">
                          <a:lumMod val="21000"/>
                          <a:lumOff val="79000"/>
                        </a:srgbClr>
                      </a:gs>
                      <a:gs pos="50000">
                        <a:sysClr val="window" lastClr="FFFFFF"/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8" name="Gruppieren 87">
                    <a:extLst>
                      <a:ext uri="{FF2B5EF4-FFF2-40B4-BE49-F238E27FC236}">
                        <a16:creationId xmlns:a16="http://schemas.microsoft.com/office/drawing/2014/main" id="{16278299-20A4-4174-AAF9-810A4FF9593F}"/>
                      </a:ext>
                    </a:extLst>
                  </p:cNvPr>
                  <p:cNvGrpSpPr/>
                  <p:nvPr/>
                </p:nvGrpSpPr>
                <p:grpSpPr>
                  <a:xfrm>
                    <a:off x="1231465" y="260648"/>
                    <a:ext cx="12086703" cy="6336704"/>
                    <a:chOff x="1441232" y="268825"/>
                    <a:chExt cx="12086703" cy="6336704"/>
                  </a:xfrm>
                </p:grpSpPr>
                <p:sp>
                  <p:nvSpPr>
                    <p:cNvPr id="90" name="Bogen 89">
                      <a:extLst>
                        <a:ext uri="{FF2B5EF4-FFF2-40B4-BE49-F238E27FC236}">
                          <a16:creationId xmlns:a16="http://schemas.microsoft.com/office/drawing/2014/main" id="{8F0EF9FE-7796-4F60-B7A4-43836EC5F7F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98337" y="268825"/>
                      <a:ext cx="8229598" cy="6336704"/>
                    </a:xfrm>
                    <a:prstGeom prst="arc">
                      <a:avLst>
                        <a:gd name="adj1" fmla="val 17352010"/>
                        <a:gd name="adj2" fmla="val 4115725"/>
                      </a:avLst>
                    </a:prstGeom>
                    <a:noFill/>
                    <a:ln w="57150" cap="flat" cmpd="sng" algn="ctr">
                      <a:solidFill>
                        <a:srgbClr val="C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" name="Freihandform: Form 90">
                      <a:extLst>
                        <a:ext uri="{FF2B5EF4-FFF2-40B4-BE49-F238E27FC236}">
                          <a16:creationId xmlns:a16="http://schemas.microsoft.com/office/drawing/2014/main" id="{0E966C5B-F55F-46DC-8631-BFDCA31F1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0059" y="2875087"/>
                      <a:ext cx="3692698" cy="3067036"/>
                    </a:xfrm>
                    <a:custGeom>
                      <a:avLst/>
                      <a:gdLst>
                        <a:gd name="connsiteX0" fmla="*/ 0 w 4619625"/>
                        <a:gd name="connsiteY0" fmla="*/ 0 h 3133725"/>
                        <a:gd name="connsiteX1" fmla="*/ 228600 w 4619625"/>
                        <a:gd name="connsiteY1" fmla="*/ 161925 h 3133725"/>
                        <a:gd name="connsiteX2" fmla="*/ 581025 w 4619625"/>
                        <a:gd name="connsiteY2" fmla="*/ 504825 h 3133725"/>
                        <a:gd name="connsiteX3" fmla="*/ 857250 w 4619625"/>
                        <a:gd name="connsiteY3" fmla="*/ 1076325 h 3133725"/>
                        <a:gd name="connsiteX4" fmla="*/ 1485900 w 4619625"/>
                        <a:gd name="connsiteY4" fmla="*/ 1838325 h 3133725"/>
                        <a:gd name="connsiteX5" fmla="*/ 2171700 w 4619625"/>
                        <a:gd name="connsiteY5" fmla="*/ 2343150 h 3133725"/>
                        <a:gd name="connsiteX6" fmla="*/ 2819400 w 4619625"/>
                        <a:gd name="connsiteY6" fmla="*/ 2638425 h 3133725"/>
                        <a:gd name="connsiteX7" fmla="*/ 3800475 w 4619625"/>
                        <a:gd name="connsiteY7" fmla="*/ 3019425 h 3133725"/>
                        <a:gd name="connsiteX8" fmla="*/ 4619625 w 4619625"/>
                        <a:gd name="connsiteY8" fmla="*/ 3133725 h 3133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19625" h="3133725">
                          <a:moveTo>
                            <a:pt x="0" y="0"/>
                          </a:moveTo>
                          <a:cubicBezTo>
                            <a:pt x="65881" y="38894"/>
                            <a:pt x="131763" y="77788"/>
                            <a:pt x="228600" y="161925"/>
                          </a:cubicBezTo>
                          <a:cubicBezTo>
                            <a:pt x="325438" y="246063"/>
                            <a:pt x="476250" y="352425"/>
                            <a:pt x="581025" y="504825"/>
                          </a:cubicBezTo>
                          <a:cubicBezTo>
                            <a:pt x="685800" y="657225"/>
                            <a:pt x="706438" y="854075"/>
                            <a:pt x="857250" y="1076325"/>
                          </a:cubicBezTo>
                          <a:cubicBezTo>
                            <a:pt x="1008062" y="1298575"/>
                            <a:pt x="1266825" y="1627188"/>
                            <a:pt x="1485900" y="1838325"/>
                          </a:cubicBezTo>
                          <a:cubicBezTo>
                            <a:pt x="1704975" y="2049463"/>
                            <a:pt x="1949450" y="2209800"/>
                            <a:pt x="2171700" y="2343150"/>
                          </a:cubicBezTo>
                          <a:cubicBezTo>
                            <a:pt x="2393950" y="2476500"/>
                            <a:pt x="2547938" y="2525713"/>
                            <a:pt x="2819400" y="2638425"/>
                          </a:cubicBezTo>
                          <a:cubicBezTo>
                            <a:pt x="3090863" y="2751138"/>
                            <a:pt x="3500438" y="2936875"/>
                            <a:pt x="3800475" y="3019425"/>
                          </a:cubicBezTo>
                          <a:cubicBezTo>
                            <a:pt x="4100512" y="3101975"/>
                            <a:pt x="4360068" y="3117850"/>
                            <a:pt x="4619625" y="3133725"/>
                          </a:cubicBezTo>
                        </a:path>
                      </a:pathLst>
                    </a:custGeom>
                    <a:noFill/>
                    <a:ln w="3175" cap="flat" cmpd="sng" algn="ctr">
                      <a:solidFill>
                        <a:srgbClr val="EEECE1">
                          <a:lumMod val="9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ihandform: Form 91">
                      <a:extLst>
                        <a:ext uri="{FF2B5EF4-FFF2-40B4-BE49-F238E27FC236}">
                          <a16:creationId xmlns:a16="http://schemas.microsoft.com/office/drawing/2014/main" id="{2A56658D-1E91-40D6-B383-E70C8EEBD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5708" y="2007852"/>
                      <a:ext cx="3250725" cy="3709794"/>
                    </a:xfrm>
                    <a:custGeom>
                      <a:avLst/>
                      <a:gdLst>
                        <a:gd name="connsiteX0" fmla="*/ 0 w 4352925"/>
                        <a:gd name="connsiteY0" fmla="*/ 0 h 3800475"/>
                        <a:gd name="connsiteX1" fmla="*/ 219075 w 4352925"/>
                        <a:gd name="connsiteY1" fmla="*/ 180975 h 3800475"/>
                        <a:gd name="connsiteX2" fmla="*/ 409575 w 4352925"/>
                        <a:gd name="connsiteY2" fmla="*/ 600075 h 3800475"/>
                        <a:gd name="connsiteX3" fmla="*/ 504825 w 4352925"/>
                        <a:gd name="connsiteY3" fmla="*/ 1200150 h 3800475"/>
                        <a:gd name="connsiteX4" fmla="*/ 742950 w 4352925"/>
                        <a:gd name="connsiteY4" fmla="*/ 1943100 h 3800475"/>
                        <a:gd name="connsiteX5" fmla="*/ 1647825 w 4352925"/>
                        <a:gd name="connsiteY5" fmla="*/ 2962275 h 3800475"/>
                        <a:gd name="connsiteX6" fmla="*/ 3190875 w 4352925"/>
                        <a:gd name="connsiteY6" fmla="*/ 3619500 h 3800475"/>
                        <a:gd name="connsiteX7" fmla="*/ 4352925 w 4352925"/>
                        <a:gd name="connsiteY7" fmla="*/ 3800475 h 3800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2925" h="3800475">
                          <a:moveTo>
                            <a:pt x="0" y="0"/>
                          </a:moveTo>
                          <a:cubicBezTo>
                            <a:pt x="75406" y="40481"/>
                            <a:pt x="150813" y="80963"/>
                            <a:pt x="219075" y="180975"/>
                          </a:cubicBezTo>
                          <a:cubicBezTo>
                            <a:pt x="287337" y="280987"/>
                            <a:pt x="361950" y="430213"/>
                            <a:pt x="409575" y="600075"/>
                          </a:cubicBezTo>
                          <a:cubicBezTo>
                            <a:pt x="457200" y="769937"/>
                            <a:pt x="449263" y="976313"/>
                            <a:pt x="504825" y="1200150"/>
                          </a:cubicBezTo>
                          <a:cubicBezTo>
                            <a:pt x="560387" y="1423987"/>
                            <a:pt x="552450" y="1649412"/>
                            <a:pt x="742950" y="1943100"/>
                          </a:cubicBezTo>
                          <a:cubicBezTo>
                            <a:pt x="933450" y="2236788"/>
                            <a:pt x="1239838" y="2682875"/>
                            <a:pt x="1647825" y="2962275"/>
                          </a:cubicBezTo>
                          <a:cubicBezTo>
                            <a:pt x="2055813" y="3241675"/>
                            <a:pt x="2740025" y="3479800"/>
                            <a:pt x="3190875" y="3619500"/>
                          </a:cubicBezTo>
                          <a:cubicBezTo>
                            <a:pt x="3641725" y="3759200"/>
                            <a:pt x="4148138" y="3768725"/>
                            <a:pt x="4352925" y="3800475"/>
                          </a:cubicBezTo>
                        </a:path>
                      </a:pathLst>
                    </a:custGeom>
                    <a:noFill/>
                    <a:ln w="3175" cap="flat" cmpd="sng" algn="ctr">
                      <a:solidFill>
                        <a:srgbClr val="EEECE1">
                          <a:lumMod val="9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3" name="Gerader Verbinder 92">
                      <a:extLst>
                        <a:ext uri="{FF2B5EF4-FFF2-40B4-BE49-F238E27FC236}">
                          <a16:creationId xmlns:a16="http://schemas.microsoft.com/office/drawing/2014/main" id="{E4AF06FF-0DE6-40F7-B2A3-0ED9FFB578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41233" y="4122099"/>
                      <a:ext cx="3569072" cy="237915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94" name="Bogen 93">
                      <a:extLst>
                        <a:ext uri="{FF2B5EF4-FFF2-40B4-BE49-F238E27FC236}">
                          <a16:creationId xmlns:a16="http://schemas.microsoft.com/office/drawing/2014/main" id="{E71D42B6-30DA-4177-9778-900481772CF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702290" y="2458725"/>
                      <a:ext cx="1584378" cy="1852730"/>
                    </a:xfrm>
                    <a:prstGeom prst="arc">
                      <a:avLst>
                        <a:gd name="adj1" fmla="val 11470688"/>
                        <a:gd name="adj2" fmla="val 10241984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Bogen 94">
                      <a:extLst>
                        <a:ext uri="{FF2B5EF4-FFF2-40B4-BE49-F238E27FC236}">
                          <a16:creationId xmlns:a16="http://schemas.microsoft.com/office/drawing/2014/main" id="{76488824-C452-43A7-A1DC-A2BA91244E3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30771" y="2659377"/>
                      <a:ext cx="1255898" cy="1448544"/>
                    </a:xfrm>
                    <a:prstGeom prst="arc">
                      <a:avLst>
                        <a:gd name="adj1" fmla="val 11470688"/>
                        <a:gd name="adj2" fmla="val 10241984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Bogen 95">
                      <a:extLst>
                        <a:ext uri="{FF2B5EF4-FFF2-40B4-BE49-F238E27FC236}">
                          <a16:creationId xmlns:a16="http://schemas.microsoft.com/office/drawing/2014/main" id="{F8DF49DD-0821-419F-A04B-AEF11F6BA8E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386569" y="2879592"/>
                      <a:ext cx="792088" cy="1008113"/>
                    </a:xfrm>
                    <a:prstGeom prst="arc">
                      <a:avLst>
                        <a:gd name="adj1" fmla="val 11470688"/>
                        <a:gd name="adj2" fmla="val 10241984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Bogen 149">
                      <a:extLst>
                        <a:ext uri="{FF2B5EF4-FFF2-40B4-BE49-F238E27FC236}">
                          <a16:creationId xmlns:a16="http://schemas.microsoft.com/office/drawing/2014/main" id="{E1F893AC-C37D-40C0-89BE-A3A59D22E2A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338808" y="1871480"/>
                      <a:ext cx="3440249" cy="2880319"/>
                    </a:xfrm>
                    <a:prstGeom prst="arc">
                      <a:avLst>
                        <a:gd name="adj1" fmla="val 18915896"/>
                        <a:gd name="adj2" fmla="val 2715527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Bogen 150">
                      <a:extLst>
                        <a:ext uri="{FF2B5EF4-FFF2-40B4-BE49-F238E27FC236}">
                          <a16:creationId xmlns:a16="http://schemas.microsoft.com/office/drawing/2014/main" id="{6AB97419-D0E7-407B-A254-623B044B205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390074" y="2122553"/>
                      <a:ext cx="3100952" cy="2413223"/>
                    </a:xfrm>
                    <a:prstGeom prst="arc">
                      <a:avLst>
                        <a:gd name="adj1" fmla="val 19043052"/>
                        <a:gd name="adj2" fmla="val 2617100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Bogen 151">
                      <a:extLst>
                        <a:ext uri="{FF2B5EF4-FFF2-40B4-BE49-F238E27FC236}">
                          <a16:creationId xmlns:a16="http://schemas.microsoft.com/office/drawing/2014/main" id="{412046F4-974E-4DFE-B777-5019BDC8DD5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428382" y="2367238"/>
                      <a:ext cx="2825084" cy="1944217"/>
                    </a:xfrm>
                    <a:prstGeom prst="arc">
                      <a:avLst>
                        <a:gd name="adj1" fmla="val 19164536"/>
                        <a:gd name="adj2" fmla="val 2462436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Bogen 152">
                      <a:extLst>
                        <a:ext uri="{FF2B5EF4-FFF2-40B4-BE49-F238E27FC236}">
                          <a16:creationId xmlns:a16="http://schemas.microsoft.com/office/drawing/2014/main" id="{AEB2767E-A7BD-473D-9811-4ABE8C178F5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286669" y="1511441"/>
                      <a:ext cx="4212467" cy="3528392"/>
                    </a:xfrm>
                    <a:prstGeom prst="arc">
                      <a:avLst>
                        <a:gd name="adj1" fmla="val 19079875"/>
                        <a:gd name="adj2" fmla="val 2436605"/>
                      </a:avLst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Bogen 153">
                      <a:extLst>
                        <a:ext uri="{FF2B5EF4-FFF2-40B4-BE49-F238E27FC236}">
                          <a16:creationId xmlns:a16="http://schemas.microsoft.com/office/drawing/2014/main" id="{FF08588E-3EFE-443A-9E29-3042C5CF7D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65140" y="2074182"/>
                      <a:ext cx="2808310" cy="2546921"/>
                    </a:xfrm>
                    <a:prstGeom prst="arc">
                      <a:avLst>
                        <a:gd name="adj1" fmla="val 10724073"/>
                        <a:gd name="adj2" fmla="val 68525"/>
                      </a:avLst>
                    </a:prstGeom>
                    <a:noFill/>
                    <a:ln w="38100" cap="flat" cmpd="sng" algn="ctr">
                      <a:solidFill>
                        <a:srgbClr val="7030A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Bogen 154">
                      <a:extLst>
                        <a:ext uri="{FF2B5EF4-FFF2-40B4-BE49-F238E27FC236}">
                          <a16:creationId xmlns:a16="http://schemas.microsoft.com/office/drawing/2014/main" id="{44721CC9-AD67-4638-913A-41F998A734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395150" y="-357523"/>
                      <a:ext cx="1531134" cy="4756210"/>
                    </a:xfrm>
                    <a:prstGeom prst="arc">
                      <a:avLst>
                        <a:gd name="adj1" fmla="val 16312516"/>
                        <a:gd name="adj2" fmla="val 17978341"/>
                      </a:avLst>
                    </a:prstGeom>
                    <a:noFill/>
                    <a:ln w="38100" cap="flat" cmpd="sng" algn="ctr">
                      <a:solidFill>
                        <a:srgbClr val="7030A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Bogen 155">
                      <a:extLst>
                        <a:ext uri="{FF2B5EF4-FFF2-40B4-BE49-F238E27FC236}">
                          <a16:creationId xmlns:a16="http://schemas.microsoft.com/office/drawing/2014/main" id="{0A03FD6A-03E3-4593-B4E4-DC8B5B6D283D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9399270" y="2309145"/>
                      <a:ext cx="1531134" cy="4756210"/>
                    </a:xfrm>
                    <a:prstGeom prst="arc">
                      <a:avLst>
                        <a:gd name="adj1" fmla="val 16312516"/>
                        <a:gd name="adj2" fmla="val 17931520"/>
                      </a:avLst>
                    </a:prstGeom>
                    <a:noFill/>
                    <a:ln w="38100" cap="flat" cmpd="sng" algn="ctr">
                      <a:solidFill>
                        <a:srgbClr val="7030A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Ellipse 156">
                      <a:extLst>
                        <a:ext uri="{FF2B5EF4-FFF2-40B4-BE49-F238E27FC236}">
                          <a16:creationId xmlns:a16="http://schemas.microsoft.com/office/drawing/2014/main" id="{00D78743-E759-4264-A02E-116B4EAAE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6649" y="3167625"/>
                      <a:ext cx="360040" cy="365125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58" name="Gerader Verbinder 157">
                      <a:extLst>
                        <a:ext uri="{FF2B5EF4-FFF2-40B4-BE49-F238E27FC236}">
                          <a16:creationId xmlns:a16="http://schemas.microsoft.com/office/drawing/2014/main" id="{49EBA030-86E4-42AF-9BD9-988E8DA4EE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75767" y="451696"/>
                      <a:ext cx="2602522" cy="192443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159" name="Freihandform: Form 158">
                      <a:extLst>
                        <a:ext uri="{FF2B5EF4-FFF2-40B4-BE49-F238E27FC236}">
                          <a16:creationId xmlns:a16="http://schemas.microsoft.com/office/drawing/2014/main" id="{65040787-BDB4-4DCF-A5C4-3395EBC8F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8184" y="1409692"/>
                      <a:ext cx="2747008" cy="4209647"/>
                    </a:xfrm>
                    <a:custGeom>
                      <a:avLst/>
                      <a:gdLst>
                        <a:gd name="connsiteX0" fmla="*/ 0 w 3752850"/>
                        <a:gd name="connsiteY0" fmla="*/ 0 h 4438650"/>
                        <a:gd name="connsiteX1" fmla="*/ 123825 w 3752850"/>
                        <a:gd name="connsiteY1" fmla="*/ 171450 h 4438650"/>
                        <a:gd name="connsiteX2" fmla="*/ 266700 w 3752850"/>
                        <a:gd name="connsiteY2" fmla="*/ 638175 h 4438650"/>
                        <a:gd name="connsiteX3" fmla="*/ 238125 w 3752850"/>
                        <a:gd name="connsiteY3" fmla="*/ 1076325 h 4438650"/>
                        <a:gd name="connsiteX4" fmla="*/ 152400 w 3752850"/>
                        <a:gd name="connsiteY4" fmla="*/ 1543050 h 4438650"/>
                        <a:gd name="connsiteX5" fmla="*/ 152400 w 3752850"/>
                        <a:gd name="connsiteY5" fmla="*/ 1971675 h 4438650"/>
                        <a:gd name="connsiteX6" fmla="*/ 228600 w 3752850"/>
                        <a:gd name="connsiteY6" fmla="*/ 2438400 h 4438650"/>
                        <a:gd name="connsiteX7" fmla="*/ 533400 w 3752850"/>
                        <a:gd name="connsiteY7" fmla="*/ 3057525 h 4438650"/>
                        <a:gd name="connsiteX8" fmla="*/ 1162050 w 3752850"/>
                        <a:gd name="connsiteY8" fmla="*/ 3571875 h 4438650"/>
                        <a:gd name="connsiteX9" fmla="*/ 1781175 w 3752850"/>
                        <a:gd name="connsiteY9" fmla="*/ 3914775 h 4438650"/>
                        <a:gd name="connsiteX10" fmla="*/ 2800350 w 3752850"/>
                        <a:gd name="connsiteY10" fmla="*/ 4238625 h 4438650"/>
                        <a:gd name="connsiteX11" fmla="*/ 3390900 w 3752850"/>
                        <a:gd name="connsiteY11" fmla="*/ 4391025 h 4438650"/>
                        <a:gd name="connsiteX12" fmla="*/ 3752850 w 3752850"/>
                        <a:gd name="connsiteY12" fmla="*/ 4438650 h 443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752850" h="4438650">
                          <a:moveTo>
                            <a:pt x="0" y="0"/>
                          </a:moveTo>
                          <a:cubicBezTo>
                            <a:pt x="39687" y="32544"/>
                            <a:pt x="79375" y="65088"/>
                            <a:pt x="123825" y="171450"/>
                          </a:cubicBezTo>
                          <a:cubicBezTo>
                            <a:pt x="168275" y="277813"/>
                            <a:pt x="247650" y="487363"/>
                            <a:pt x="266700" y="638175"/>
                          </a:cubicBezTo>
                          <a:cubicBezTo>
                            <a:pt x="285750" y="788988"/>
                            <a:pt x="257175" y="925513"/>
                            <a:pt x="238125" y="1076325"/>
                          </a:cubicBezTo>
                          <a:cubicBezTo>
                            <a:pt x="219075" y="1227138"/>
                            <a:pt x="166688" y="1393825"/>
                            <a:pt x="152400" y="1543050"/>
                          </a:cubicBezTo>
                          <a:cubicBezTo>
                            <a:pt x="138113" y="1692275"/>
                            <a:pt x="139700" y="1822450"/>
                            <a:pt x="152400" y="1971675"/>
                          </a:cubicBezTo>
                          <a:cubicBezTo>
                            <a:pt x="165100" y="2120900"/>
                            <a:pt x="165100" y="2257425"/>
                            <a:pt x="228600" y="2438400"/>
                          </a:cubicBezTo>
                          <a:cubicBezTo>
                            <a:pt x="292100" y="2619375"/>
                            <a:pt x="377825" y="2868612"/>
                            <a:pt x="533400" y="3057525"/>
                          </a:cubicBezTo>
                          <a:cubicBezTo>
                            <a:pt x="688975" y="3246438"/>
                            <a:pt x="954088" y="3429000"/>
                            <a:pt x="1162050" y="3571875"/>
                          </a:cubicBezTo>
                          <a:cubicBezTo>
                            <a:pt x="1370012" y="3714750"/>
                            <a:pt x="1508125" y="3803650"/>
                            <a:pt x="1781175" y="3914775"/>
                          </a:cubicBezTo>
                          <a:cubicBezTo>
                            <a:pt x="2054225" y="4025900"/>
                            <a:pt x="2532063" y="4159250"/>
                            <a:pt x="2800350" y="4238625"/>
                          </a:cubicBezTo>
                          <a:cubicBezTo>
                            <a:pt x="3068637" y="4318000"/>
                            <a:pt x="3232150" y="4357688"/>
                            <a:pt x="3390900" y="4391025"/>
                          </a:cubicBezTo>
                          <a:cubicBezTo>
                            <a:pt x="3549650" y="4424362"/>
                            <a:pt x="3670300" y="4419600"/>
                            <a:pt x="3752850" y="4438650"/>
                          </a:cubicBezTo>
                        </a:path>
                      </a:pathLst>
                    </a:custGeom>
                    <a:noFill/>
                    <a:ln w="3175" cap="flat" cmpd="sng" algn="ctr">
                      <a:solidFill>
                        <a:srgbClr val="EEECE1">
                          <a:lumMod val="9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60" name="Gerader Verbinder 159">
                      <a:extLst>
                        <a:ext uri="{FF2B5EF4-FFF2-40B4-BE49-F238E27FC236}">
                          <a16:creationId xmlns:a16="http://schemas.microsoft.com/office/drawing/2014/main" id="{B4BFE3A2-E4C8-4E5B-99F7-638143C7A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86193" y="434870"/>
                      <a:ext cx="930416" cy="66784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1" name="Gerader Verbinder 160">
                      <a:extLst>
                        <a:ext uri="{FF2B5EF4-FFF2-40B4-BE49-F238E27FC236}">
                          <a16:creationId xmlns:a16="http://schemas.microsoft.com/office/drawing/2014/main" id="{2207639A-918C-4E96-B684-9F31DA57B7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542933" y="389923"/>
                      <a:ext cx="1100484" cy="73341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2" name="Gerader Verbinder 161">
                      <a:extLst>
                        <a:ext uri="{FF2B5EF4-FFF2-40B4-BE49-F238E27FC236}">
                          <a16:creationId xmlns:a16="http://schemas.microsoft.com/office/drawing/2014/main" id="{45A7284B-E196-4E59-AFA3-15E29FB5E7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80623" y="1316391"/>
                      <a:ext cx="3873975" cy="280570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3" name="Gerader Verbinder 162">
                      <a:extLst>
                        <a:ext uri="{FF2B5EF4-FFF2-40B4-BE49-F238E27FC236}">
                          <a16:creationId xmlns:a16="http://schemas.microsoft.com/office/drawing/2014/main" id="{36E3E956-1BF1-45C1-B6B5-3C87A5CEDE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441232" y="2639866"/>
                      <a:ext cx="5373078" cy="382071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164" name="Textfeld 163">
                      <a:extLst>
                        <a:ext uri="{FF2B5EF4-FFF2-40B4-BE49-F238E27FC236}">
                          <a16:creationId xmlns:a16="http://schemas.microsoft.com/office/drawing/2014/main" id="{18FC16C7-50D8-46F5-9EF3-DC40D3334C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5831" y="931425"/>
                      <a:ext cx="16995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Magnetosheath</a:t>
                      </a:r>
                    </a:p>
                  </p:txBody>
                </p:sp>
                <p:sp>
                  <p:nvSpPr>
                    <p:cNvPr id="167" name="Freihandform: Form 166">
                      <a:extLst>
                        <a:ext uri="{FF2B5EF4-FFF2-40B4-BE49-F238E27FC236}">
                          <a16:creationId xmlns:a16="http://schemas.microsoft.com/office/drawing/2014/main" id="{9E8C6123-7DB0-4FD4-8E15-018DB3BAF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2704" y="4149293"/>
                      <a:ext cx="3279537" cy="2015667"/>
                    </a:xfrm>
                    <a:custGeom>
                      <a:avLst/>
                      <a:gdLst>
                        <a:gd name="connsiteX0" fmla="*/ 0 w 4391025"/>
                        <a:gd name="connsiteY0" fmla="*/ 0 h 2091190"/>
                        <a:gd name="connsiteX1" fmla="*/ 466725 w 4391025"/>
                        <a:gd name="connsiteY1" fmla="*/ 247650 h 2091190"/>
                        <a:gd name="connsiteX2" fmla="*/ 962025 w 4391025"/>
                        <a:gd name="connsiteY2" fmla="*/ 695325 h 2091190"/>
                        <a:gd name="connsiteX3" fmla="*/ 1781175 w 4391025"/>
                        <a:gd name="connsiteY3" fmla="*/ 1247775 h 2091190"/>
                        <a:gd name="connsiteX4" fmla="*/ 2667000 w 4391025"/>
                        <a:gd name="connsiteY4" fmla="*/ 1647825 h 2091190"/>
                        <a:gd name="connsiteX5" fmla="*/ 3543300 w 4391025"/>
                        <a:gd name="connsiteY5" fmla="*/ 1952625 h 2091190"/>
                        <a:gd name="connsiteX6" fmla="*/ 4391025 w 4391025"/>
                        <a:gd name="connsiteY6" fmla="*/ 2076450 h 2091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391025" h="2091190">
                          <a:moveTo>
                            <a:pt x="0" y="0"/>
                          </a:moveTo>
                          <a:cubicBezTo>
                            <a:pt x="153194" y="65881"/>
                            <a:pt x="306388" y="131763"/>
                            <a:pt x="466725" y="247650"/>
                          </a:cubicBezTo>
                          <a:cubicBezTo>
                            <a:pt x="627062" y="363537"/>
                            <a:pt x="742950" y="528638"/>
                            <a:pt x="962025" y="695325"/>
                          </a:cubicBezTo>
                          <a:cubicBezTo>
                            <a:pt x="1181100" y="862013"/>
                            <a:pt x="1497013" y="1089025"/>
                            <a:pt x="1781175" y="1247775"/>
                          </a:cubicBezTo>
                          <a:cubicBezTo>
                            <a:pt x="2065337" y="1406525"/>
                            <a:pt x="2373312" y="1530350"/>
                            <a:pt x="2667000" y="1647825"/>
                          </a:cubicBezTo>
                          <a:cubicBezTo>
                            <a:pt x="2960688" y="1765300"/>
                            <a:pt x="3255963" y="1881188"/>
                            <a:pt x="3543300" y="1952625"/>
                          </a:cubicBezTo>
                          <a:cubicBezTo>
                            <a:pt x="3830638" y="2024063"/>
                            <a:pt x="4129088" y="2130425"/>
                            <a:pt x="4391025" y="2076450"/>
                          </a:cubicBezTo>
                        </a:path>
                      </a:pathLst>
                    </a:custGeom>
                    <a:noFill/>
                    <a:ln w="3175" cap="flat" cmpd="sng" algn="ctr">
                      <a:solidFill>
                        <a:srgbClr val="EEECE1">
                          <a:lumMod val="9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AT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9" name="Bogen 88">
                    <a:extLst>
                      <a:ext uri="{FF2B5EF4-FFF2-40B4-BE49-F238E27FC236}">
                        <a16:creationId xmlns:a16="http://schemas.microsoft.com/office/drawing/2014/main" id="{7C33B49A-C9A1-4AE8-A59C-859AC5830A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306567" y="2278768"/>
                    <a:ext cx="1806336" cy="2158344"/>
                  </a:xfrm>
                  <a:prstGeom prst="arc">
                    <a:avLst>
                      <a:gd name="adj1" fmla="val 11424067"/>
                      <a:gd name="adj2" fmla="val 10049166"/>
                    </a:avLst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AT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" name="Freihandform: Form 82">
                  <a:extLst>
                    <a:ext uri="{FF2B5EF4-FFF2-40B4-BE49-F238E27FC236}">
                      <a16:creationId xmlns:a16="http://schemas.microsoft.com/office/drawing/2014/main" id="{A674CAB3-F89F-4FC3-A2F1-61B74D5037E9}"/>
                    </a:ext>
                  </a:extLst>
                </p:cNvPr>
                <p:cNvSpPr/>
                <p:nvPr/>
              </p:nvSpPr>
              <p:spPr>
                <a:xfrm>
                  <a:off x="8041715" y="2335235"/>
                  <a:ext cx="1232923" cy="1080270"/>
                </a:xfrm>
                <a:custGeom>
                  <a:avLst/>
                  <a:gdLst>
                    <a:gd name="connsiteX0" fmla="*/ 0 w 982980"/>
                    <a:gd name="connsiteY0" fmla="*/ 0 h 563880"/>
                    <a:gd name="connsiteX1" fmla="*/ 22860 w 982980"/>
                    <a:gd name="connsiteY1" fmla="*/ 11430 h 563880"/>
                    <a:gd name="connsiteX2" fmla="*/ 34290 w 982980"/>
                    <a:gd name="connsiteY2" fmla="*/ 15240 h 563880"/>
                    <a:gd name="connsiteX3" fmla="*/ 91440 w 982980"/>
                    <a:gd name="connsiteY3" fmla="*/ 26670 h 563880"/>
                    <a:gd name="connsiteX4" fmla="*/ 125730 w 982980"/>
                    <a:gd name="connsiteY4" fmla="*/ 60960 h 563880"/>
                    <a:gd name="connsiteX5" fmla="*/ 144780 w 982980"/>
                    <a:gd name="connsiteY5" fmla="*/ 80010 h 563880"/>
                    <a:gd name="connsiteX6" fmla="*/ 156210 w 982980"/>
                    <a:gd name="connsiteY6" fmla="*/ 102870 h 563880"/>
                    <a:gd name="connsiteX7" fmla="*/ 160020 w 982980"/>
                    <a:gd name="connsiteY7" fmla="*/ 118110 h 563880"/>
                    <a:gd name="connsiteX8" fmla="*/ 182880 w 982980"/>
                    <a:gd name="connsiteY8" fmla="*/ 140970 h 563880"/>
                    <a:gd name="connsiteX9" fmla="*/ 198120 w 982980"/>
                    <a:gd name="connsiteY9" fmla="*/ 156210 h 563880"/>
                    <a:gd name="connsiteX10" fmla="*/ 220980 w 982980"/>
                    <a:gd name="connsiteY10" fmla="*/ 175260 h 563880"/>
                    <a:gd name="connsiteX11" fmla="*/ 365760 w 982980"/>
                    <a:gd name="connsiteY11" fmla="*/ 179070 h 563880"/>
                    <a:gd name="connsiteX12" fmla="*/ 388620 w 982980"/>
                    <a:gd name="connsiteY12" fmla="*/ 201930 h 563880"/>
                    <a:gd name="connsiteX13" fmla="*/ 400050 w 982980"/>
                    <a:gd name="connsiteY13" fmla="*/ 213360 h 563880"/>
                    <a:gd name="connsiteX14" fmla="*/ 411480 w 982980"/>
                    <a:gd name="connsiteY14" fmla="*/ 312420 h 563880"/>
                    <a:gd name="connsiteX15" fmla="*/ 422910 w 982980"/>
                    <a:gd name="connsiteY15" fmla="*/ 354330 h 563880"/>
                    <a:gd name="connsiteX16" fmla="*/ 434340 w 982980"/>
                    <a:gd name="connsiteY16" fmla="*/ 392430 h 563880"/>
                    <a:gd name="connsiteX17" fmla="*/ 438150 w 982980"/>
                    <a:gd name="connsiteY17" fmla="*/ 411480 h 563880"/>
                    <a:gd name="connsiteX18" fmla="*/ 449580 w 982980"/>
                    <a:gd name="connsiteY18" fmla="*/ 415290 h 563880"/>
                    <a:gd name="connsiteX19" fmla="*/ 457200 w 982980"/>
                    <a:gd name="connsiteY19" fmla="*/ 426720 h 563880"/>
                    <a:gd name="connsiteX20" fmla="*/ 472440 w 982980"/>
                    <a:gd name="connsiteY20" fmla="*/ 434340 h 563880"/>
                    <a:gd name="connsiteX21" fmla="*/ 491490 w 982980"/>
                    <a:gd name="connsiteY21" fmla="*/ 430530 h 563880"/>
                    <a:gd name="connsiteX22" fmla="*/ 521970 w 982980"/>
                    <a:gd name="connsiteY22" fmla="*/ 415290 h 563880"/>
                    <a:gd name="connsiteX23" fmla="*/ 552450 w 982980"/>
                    <a:gd name="connsiteY23" fmla="*/ 384810 h 563880"/>
                    <a:gd name="connsiteX24" fmla="*/ 556260 w 982980"/>
                    <a:gd name="connsiteY24" fmla="*/ 369570 h 563880"/>
                    <a:gd name="connsiteX25" fmla="*/ 579120 w 982980"/>
                    <a:gd name="connsiteY25" fmla="*/ 335280 h 563880"/>
                    <a:gd name="connsiteX26" fmla="*/ 601980 w 982980"/>
                    <a:gd name="connsiteY26" fmla="*/ 300990 h 563880"/>
                    <a:gd name="connsiteX27" fmla="*/ 636270 w 982980"/>
                    <a:gd name="connsiteY27" fmla="*/ 297180 h 563880"/>
                    <a:gd name="connsiteX28" fmla="*/ 750570 w 982980"/>
                    <a:gd name="connsiteY28" fmla="*/ 308610 h 563880"/>
                    <a:gd name="connsiteX29" fmla="*/ 762000 w 982980"/>
                    <a:gd name="connsiteY29" fmla="*/ 320040 h 563880"/>
                    <a:gd name="connsiteX30" fmla="*/ 773430 w 982980"/>
                    <a:gd name="connsiteY30" fmla="*/ 350520 h 563880"/>
                    <a:gd name="connsiteX31" fmla="*/ 781050 w 982980"/>
                    <a:gd name="connsiteY31" fmla="*/ 400050 h 563880"/>
                    <a:gd name="connsiteX32" fmla="*/ 792480 w 982980"/>
                    <a:gd name="connsiteY32" fmla="*/ 506730 h 563880"/>
                    <a:gd name="connsiteX33" fmla="*/ 796290 w 982980"/>
                    <a:gd name="connsiteY33" fmla="*/ 518160 h 563880"/>
                    <a:gd name="connsiteX34" fmla="*/ 807720 w 982980"/>
                    <a:gd name="connsiteY34" fmla="*/ 529590 h 563880"/>
                    <a:gd name="connsiteX35" fmla="*/ 815340 w 982980"/>
                    <a:gd name="connsiteY35" fmla="*/ 541020 h 563880"/>
                    <a:gd name="connsiteX36" fmla="*/ 819150 w 982980"/>
                    <a:gd name="connsiteY36" fmla="*/ 552450 h 563880"/>
                    <a:gd name="connsiteX37" fmla="*/ 830580 w 982980"/>
                    <a:gd name="connsiteY37" fmla="*/ 556260 h 563880"/>
                    <a:gd name="connsiteX38" fmla="*/ 842010 w 982980"/>
                    <a:gd name="connsiteY38" fmla="*/ 563880 h 563880"/>
                    <a:gd name="connsiteX39" fmla="*/ 887730 w 982980"/>
                    <a:gd name="connsiteY39" fmla="*/ 560070 h 563880"/>
                    <a:gd name="connsiteX40" fmla="*/ 899160 w 982980"/>
                    <a:gd name="connsiteY40" fmla="*/ 548640 h 563880"/>
                    <a:gd name="connsiteX41" fmla="*/ 922020 w 982980"/>
                    <a:gd name="connsiteY41" fmla="*/ 529590 h 563880"/>
                    <a:gd name="connsiteX42" fmla="*/ 933450 w 982980"/>
                    <a:gd name="connsiteY42" fmla="*/ 506730 h 563880"/>
                    <a:gd name="connsiteX43" fmla="*/ 944880 w 982980"/>
                    <a:gd name="connsiteY43" fmla="*/ 499110 h 563880"/>
                    <a:gd name="connsiteX44" fmla="*/ 956310 w 982980"/>
                    <a:gd name="connsiteY44" fmla="*/ 487680 h 563880"/>
                    <a:gd name="connsiteX45" fmla="*/ 960120 w 982980"/>
                    <a:gd name="connsiteY45" fmla="*/ 476250 h 563880"/>
                    <a:gd name="connsiteX46" fmla="*/ 982980 w 982980"/>
                    <a:gd name="connsiteY46" fmla="*/ 453390 h 56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82980" h="563880">
                      <a:moveTo>
                        <a:pt x="0" y="0"/>
                      </a:moveTo>
                      <a:cubicBezTo>
                        <a:pt x="7620" y="3810"/>
                        <a:pt x="15075" y="7970"/>
                        <a:pt x="22860" y="11430"/>
                      </a:cubicBezTo>
                      <a:cubicBezTo>
                        <a:pt x="26530" y="13061"/>
                        <a:pt x="30415" y="14183"/>
                        <a:pt x="34290" y="15240"/>
                      </a:cubicBezTo>
                      <a:cubicBezTo>
                        <a:pt x="66624" y="24058"/>
                        <a:pt x="60284" y="22219"/>
                        <a:pt x="91440" y="26670"/>
                      </a:cubicBezTo>
                      <a:lnTo>
                        <a:pt x="125730" y="60960"/>
                      </a:lnTo>
                      <a:lnTo>
                        <a:pt x="144780" y="80010"/>
                      </a:lnTo>
                      <a:cubicBezTo>
                        <a:pt x="160834" y="128173"/>
                        <a:pt x="134053" y="51169"/>
                        <a:pt x="156210" y="102870"/>
                      </a:cubicBezTo>
                      <a:cubicBezTo>
                        <a:pt x="158273" y="107683"/>
                        <a:pt x="157017" y="113820"/>
                        <a:pt x="160020" y="118110"/>
                      </a:cubicBezTo>
                      <a:cubicBezTo>
                        <a:pt x="166200" y="126938"/>
                        <a:pt x="175260" y="133350"/>
                        <a:pt x="182880" y="140970"/>
                      </a:cubicBezTo>
                      <a:lnTo>
                        <a:pt x="198120" y="156210"/>
                      </a:lnTo>
                      <a:cubicBezTo>
                        <a:pt x="200797" y="158887"/>
                        <a:pt x="215257" y="174841"/>
                        <a:pt x="220980" y="175260"/>
                      </a:cubicBezTo>
                      <a:cubicBezTo>
                        <a:pt x="269128" y="178783"/>
                        <a:pt x="317500" y="177800"/>
                        <a:pt x="365760" y="179070"/>
                      </a:cubicBezTo>
                      <a:lnTo>
                        <a:pt x="388620" y="201930"/>
                      </a:lnTo>
                      <a:lnTo>
                        <a:pt x="400050" y="213360"/>
                      </a:lnTo>
                      <a:cubicBezTo>
                        <a:pt x="414482" y="256655"/>
                        <a:pt x="393657" y="191224"/>
                        <a:pt x="411480" y="312420"/>
                      </a:cubicBezTo>
                      <a:cubicBezTo>
                        <a:pt x="413587" y="326746"/>
                        <a:pt x="419593" y="340235"/>
                        <a:pt x="422910" y="354330"/>
                      </a:cubicBezTo>
                      <a:cubicBezTo>
                        <a:pt x="431343" y="390171"/>
                        <a:pt x="420553" y="364855"/>
                        <a:pt x="434340" y="392430"/>
                      </a:cubicBezTo>
                      <a:cubicBezTo>
                        <a:pt x="435610" y="398780"/>
                        <a:pt x="434558" y="406092"/>
                        <a:pt x="438150" y="411480"/>
                      </a:cubicBezTo>
                      <a:cubicBezTo>
                        <a:pt x="440378" y="414822"/>
                        <a:pt x="446444" y="412781"/>
                        <a:pt x="449580" y="415290"/>
                      </a:cubicBezTo>
                      <a:cubicBezTo>
                        <a:pt x="453156" y="418151"/>
                        <a:pt x="453682" y="423789"/>
                        <a:pt x="457200" y="426720"/>
                      </a:cubicBezTo>
                      <a:cubicBezTo>
                        <a:pt x="461563" y="430356"/>
                        <a:pt x="467360" y="431800"/>
                        <a:pt x="472440" y="434340"/>
                      </a:cubicBezTo>
                      <a:cubicBezTo>
                        <a:pt x="478790" y="433070"/>
                        <a:pt x="485287" y="432391"/>
                        <a:pt x="491490" y="430530"/>
                      </a:cubicBezTo>
                      <a:cubicBezTo>
                        <a:pt x="500788" y="427740"/>
                        <a:pt x="514225" y="422331"/>
                        <a:pt x="521970" y="415290"/>
                      </a:cubicBezTo>
                      <a:cubicBezTo>
                        <a:pt x="532602" y="405625"/>
                        <a:pt x="552450" y="384810"/>
                        <a:pt x="552450" y="384810"/>
                      </a:cubicBezTo>
                      <a:cubicBezTo>
                        <a:pt x="553720" y="379730"/>
                        <a:pt x="554133" y="374355"/>
                        <a:pt x="556260" y="369570"/>
                      </a:cubicBezTo>
                      <a:cubicBezTo>
                        <a:pt x="562868" y="354703"/>
                        <a:pt x="570183" y="348188"/>
                        <a:pt x="579120" y="335280"/>
                      </a:cubicBezTo>
                      <a:cubicBezTo>
                        <a:pt x="586939" y="323985"/>
                        <a:pt x="590550" y="308610"/>
                        <a:pt x="601980" y="300990"/>
                      </a:cubicBezTo>
                      <a:cubicBezTo>
                        <a:pt x="611549" y="294611"/>
                        <a:pt x="624840" y="298450"/>
                        <a:pt x="636270" y="297180"/>
                      </a:cubicBezTo>
                      <a:cubicBezTo>
                        <a:pt x="674370" y="300990"/>
                        <a:pt x="712898" y="301760"/>
                        <a:pt x="750570" y="308610"/>
                      </a:cubicBezTo>
                      <a:cubicBezTo>
                        <a:pt x="755871" y="309574"/>
                        <a:pt x="759420" y="315310"/>
                        <a:pt x="762000" y="320040"/>
                      </a:cubicBezTo>
                      <a:cubicBezTo>
                        <a:pt x="767196" y="329566"/>
                        <a:pt x="769620" y="340360"/>
                        <a:pt x="773430" y="350520"/>
                      </a:cubicBezTo>
                      <a:cubicBezTo>
                        <a:pt x="775970" y="367030"/>
                        <a:pt x="779663" y="383403"/>
                        <a:pt x="781050" y="400050"/>
                      </a:cubicBezTo>
                      <a:cubicBezTo>
                        <a:pt x="791408" y="524348"/>
                        <a:pt x="772539" y="453554"/>
                        <a:pt x="792480" y="506730"/>
                      </a:cubicBezTo>
                      <a:cubicBezTo>
                        <a:pt x="793890" y="510490"/>
                        <a:pt x="794062" y="514818"/>
                        <a:pt x="796290" y="518160"/>
                      </a:cubicBezTo>
                      <a:cubicBezTo>
                        <a:pt x="799279" y="522643"/>
                        <a:pt x="804271" y="525451"/>
                        <a:pt x="807720" y="529590"/>
                      </a:cubicBezTo>
                      <a:cubicBezTo>
                        <a:pt x="810651" y="533108"/>
                        <a:pt x="813292" y="536924"/>
                        <a:pt x="815340" y="541020"/>
                      </a:cubicBezTo>
                      <a:cubicBezTo>
                        <a:pt x="817136" y="544612"/>
                        <a:pt x="816310" y="549610"/>
                        <a:pt x="819150" y="552450"/>
                      </a:cubicBezTo>
                      <a:cubicBezTo>
                        <a:pt x="821990" y="555290"/>
                        <a:pt x="826988" y="554464"/>
                        <a:pt x="830580" y="556260"/>
                      </a:cubicBezTo>
                      <a:cubicBezTo>
                        <a:pt x="834676" y="558308"/>
                        <a:pt x="838200" y="561340"/>
                        <a:pt x="842010" y="563880"/>
                      </a:cubicBezTo>
                      <a:cubicBezTo>
                        <a:pt x="857250" y="562610"/>
                        <a:pt x="872954" y="564010"/>
                        <a:pt x="887730" y="560070"/>
                      </a:cubicBezTo>
                      <a:cubicBezTo>
                        <a:pt x="892936" y="558682"/>
                        <a:pt x="895133" y="552220"/>
                        <a:pt x="899160" y="548640"/>
                      </a:cubicBezTo>
                      <a:cubicBezTo>
                        <a:pt x="906574" y="542050"/>
                        <a:pt x="914400" y="535940"/>
                        <a:pt x="922020" y="529590"/>
                      </a:cubicBezTo>
                      <a:cubicBezTo>
                        <a:pt x="925830" y="521970"/>
                        <a:pt x="928338" y="513546"/>
                        <a:pt x="933450" y="506730"/>
                      </a:cubicBezTo>
                      <a:cubicBezTo>
                        <a:pt x="936197" y="503067"/>
                        <a:pt x="941362" y="502041"/>
                        <a:pt x="944880" y="499110"/>
                      </a:cubicBezTo>
                      <a:cubicBezTo>
                        <a:pt x="949019" y="495661"/>
                        <a:pt x="952500" y="491490"/>
                        <a:pt x="956310" y="487680"/>
                      </a:cubicBezTo>
                      <a:cubicBezTo>
                        <a:pt x="957580" y="483870"/>
                        <a:pt x="957654" y="479420"/>
                        <a:pt x="960120" y="476250"/>
                      </a:cubicBezTo>
                      <a:cubicBezTo>
                        <a:pt x="966736" y="467744"/>
                        <a:pt x="982980" y="453390"/>
                        <a:pt x="982980" y="453390"/>
                      </a:cubicBezTo>
                    </a:path>
                  </a:pathLst>
                </a:custGeom>
                <a:noFill/>
                <a:ln>
                  <a:solidFill>
                    <a:srgbClr val="A69D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4" name="Freihandform: Form 83">
                  <a:extLst>
                    <a:ext uri="{FF2B5EF4-FFF2-40B4-BE49-F238E27FC236}">
                      <a16:creationId xmlns:a16="http://schemas.microsoft.com/office/drawing/2014/main" id="{E9F6D82F-AC05-4BD5-9A2B-0D1C0EC06456}"/>
                    </a:ext>
                  </a:extLst>
                </p:cNvPr>
                <p:cNvSpPr/>
                <p:nvPr/>
              </p:nvSpPr>
              <p:spPr>
                <a:xfrm>
                  <a:off x="9149715" y="2360878"/>
                  <a:ext cx="604783" cy="317667"/>
                </a:xfrm>
                <a:custGeom>
                  <a:avLst/>
                  <a:gdLst>
                    <a:gd name="connsiteX0" fmla="*/ 0 w 982980"/>
                    <a:gd name="connsiteY0" fmla="*/ 0 h 563880"/>
                    <a:gd name="connsiteX1" fmla="*/ 22860 w 982980"/>
                    <a:gd name="connsiteY1" fmla="*/ 11430 h 563880"/>
                    <a:gd name="connsiteX2" fmla="*/ 34290 w 982980"/>
                    <a:gd name="connsiteY2" fmla="*/ 15240 h 563880"/>
                    <a:gd name="connsiteX3" fmla="*/ 91440 w 982980"/>
                    <a:gd name="connsiteY3" fmla="*/ 26670 h 563880"/>
                    <a:gd name="connsiteX4" fmla="*/ 125730 w 982980"/>
                    <a:gd name="connsiteY4" fmla="*/ 60960 h 563880"/>
                    <a:gd name="connsiteX5" fmla="*/ 144780 w 982980"/>
                    <a:gd name="connsiteY5" fmla="*/ 80010 h 563880"/>
                    <a:gd name="connsiteX6" fmla="*/ 156210 w 982980"/>
                    <a:gd name="connsiteY6" fmla="*/ 102870 h 563880"/>
                    <a:gd name="connsiteX7" fmla="*/ 160020 w 982980"/>
                    <a:gd name="connsiteY7" fmla="*/ 118110 h 563880"/>
                    <a:gd name="connsiteX8" fmla="*/ 182880 w 982980"/>
                    <a:gd name="connsiteY8" fmla="*/ 140970 h 563880"/>
                    <a:gd name="connsiteX9" fmla="*/ 198120 w 982980"/>
                    <a:gd name="connsiteY9" fmla="*/ 156210 h 563880"/>
                    <a:gd name="connsiteX10" fmla="*/ 220980 w 982980"/>
                    <a:gd name="connsiteY10" fmla="*/ 175260 h 563880"/>
                    <a:gd name="connsiteX11" fmla="*/ 365760 w 982980"/>
                    <a:gd name="connsiteY11" fmla="*/ 179070 h 563880"/>
                    <a:gd name="connsiteX12" fmla="*/ 388620 w 982980"/>
                    <a:gd name="connsiteY12" fmla="*/ 201930 h 563880"/>
                    <a:gd name="connsiteX13" fmla="*/ 400050 w 982980"/>
                    <a:gd name="connsiteY13" fmla="*/ 213360 h 563880"/>
                    <a:gd name="connsiteX14" fmla="*/ 411480 w 982980"/>
                    <a:gd name="connsiteY14" fmla="*/ 312420 h 563880"/>
                    <a:gd name="connsiteX15" fmla="*/ 422910 w 982980"/>
                    <a:gd name="connsiteY15" fmla="*/ 354330 h 563880"/>
                    <a:gd name="connsiteX16" fmla="*/ 434340 w 982980"/>
                    <a:gd name="connsiteY16" fmla="*/ 392430 h 563880"/>
                    <a:gd name="connsiteX17" fmla="*/ 438150 w 982980"/>
                    <a:gd name="connsiteY17" fmla="*/ 411480 h 563880"/>
                    <a:gd name="connsiteX18" fmla="*/ 449580 w 982980"/>
                    <a:gd name="connsiteY18" fmla="*/ 415290 h 563880"/>
                    <a:gd name="connsiteX19" fmla="*/ 457200 w 982980"/>
                    <a:gd name="connsiteY19" fmla="*/ 426720 h 563880"/>
                    <a:gd name="connsiteX20" fmla="*/ 472440 w 982980"/>
                    <a:gd name="connsiteY20" fmla="*/ 434340 h 563880"/>
                    <a:gd name="connsiteX21" fmla="*/ 491490 w 982980"/>
                    <a:gd name="connsiteY21" fmla="*/ 430530 h 563880"/>
                    <a:gd name="connsiteX22" fmla="*/ 521970 w 982980"/>
                    <a:gd name="connsiteY22" fmla="*/ 415290 h 563880"/>
                    <a:gd name="connsiteX23" fmla="*/ 552450 w 982980"/>
                    <a:gd name="connsiteY23" fmla="*/ 384810 h 563880"/>
                    <a:gd name="connsiteX24" fmla="*/ 556260 w 982980"/>
                    <a:gd name="connsiteY24" fmla="*/ 369570 h 563880"/>
                    <a:gd name="connsiteX25" fmla="*/ 579120 w 982980"/>
                    <a:gd name="connsiteY25" fmla="*/ 335280 h 563880"/>
                    <a:gd name="connsiteX26" fmla="*/ 601980 w 982980"/>
                    <a:gd name="connsiteY26" fmla="*/ 300990 h 563880"/>
                    <a:gd name="connsiteX27" fmla="*/ 636270 w 982980"/>
                    <a:gd name="connsiteY27" fmla="*/ 297180 h 563880"/>
                    <a:gd name="connsiteX28" fmla="*/ 750570 w 982980"/>
                    <a:gd name="connsiteY28" fmla="*/ 308610 h 563880"/>
                    <a:gd name="connsiteX29" fmla="*/ 762000 w 982980"/>
                    <a:gd name="connsiteY29" fmla="*/ 320040 h 563880"/>
                    <a:gd name="connsiteX30" fmla="*/ 773430 w 982980"/>
                    <a:gd name="connsiteY30" fmla="*/ 350520 h 563880"/>
                    <a:gd name="connsiteX31" fmla="*/ 781050 w 982980"/>
                    <a:gd name="connsiteY31" fmla="*/ 400050 h 563880"/>
                    <a:gd name="connsiteX32" fmla="*/ 792480 w 982980"/>
                    <a:gd name="connsiteY32" fmla="*/ 506730 h 563880"/>
                    <a:gd name="connsiteX33" fmla="*/ 796290 w 982980"/>
                    <a:gd name="connsiteY33" fmla="*/ 518160 h 563880"/>
                    <a:gd name="connsiteX34" fmla="*/ 807720 w 982980"/>
                    <a:gd name="connsiteY34" fmla="*/ 529590 h 563880"/>
                    <a:gd name="connsiteX35" fmla="*/ 815340 w 982980"/>
                    <a:gd name="connsiteY35" fmla="*/ 541020 h 563880"/>
                    <a:gd name="connsiteX36" fmla="*/ 819150 w 982980"/>
                    <a:gd name="connsiteY36" fmla="*/ 552450 h 563880"/>
                    <a:gd name="connsiteX37" fmla="*/ 830580 w 982980"/>
                    <a:gd name="connsiteY37" fmla="*/ 556260 h 563880"/>
                    <a:gd name="connsiteX38" fmla="*/ 842010 w 982980"/>
                    <a:gd name="connsiteY38" fmla="*/ 563880 h 563880"/>
                    <a:gd name="connsiteX39" fmla="*/ 887730 w 982980"/>
                    <a:gd name="connsiteY39" fmla="*/ 560070 h 563880"/>
                    <a:gd name="connsiteX40" fmla="*/ 899160 w 982980"/>
                    <a:gd name="connsiteY40" fmla="*/ 548640 h 563880"/>
                    <a:gd name="connsiteX41" fmla="*/ 922020 w 982980"/>
                    <a:gd name="connsiteY41" fmla="*/ 529590 h 563880"/>
                    <a:gd name="connsiteX42" fmla="*/ 933450 w 982980"/>
                    <a:gd name="connsiteY42" fmla="*/ 506730 h 563880"/>
                    <a:gd name="connsiteX43" fmla="*/ 944880 w 982980"/>
                    <a:gd name="connsiteY43" fmla="*/ 499110 h 563880"/>
                    <a:gd name="connsiteX44" fmla="*/ 956310 w 982980"/>
                    <a:gd name="connsiteY44" fmla="*/ 487680 h 563880"/>
                    <a:gd name="connsiteX45" fmla="*/ 960120 w 982980"/>
                    <a:gd name="connsiteY45" fmla="*/ 476250 h 563880"/>
                    <a:gd name="connsiteX46" fmla="*/ 982980 w 982980"/>
                    <a:gd name="connsiteY46" fmla="*/ 453390 h 56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82980" h="563880">
                      <a:moveTo>
                        <a:pt x="0" y="0"/>
                      </a:moveTo>
                      <a:cubicBezTo>
                        <a:pt x="7620" y="3810"/>
                        <a:pt x="15075" y="7970"/>
                        <a:pt x="22860" y="11430"/>
                      </a:cubicBezTo>
                      <a:cubicBezTo>
                        <a:pt x="26530" y="13061"/>
                        <a:pt x="30415" y="14183"/>
                        <a:pt x="34290" y="15240"/>
                      </a:cubicBezTo>
                      <a:cubicBezTo>
                        <a:pt x="66624" y="24058"/>
                        <a:pt x="60284" y="22219"/>
                        <a:pt x="91440" y="26670"/>
                      </a:cubicBezTo>
                      <a:lnTo>
                        <a:pt x="125730" y="60960"/>
                      </a:lnTo>
                      <a:lnTo>
                        <a:pt x="144780" y="80010"/>
                      </a:lnTo>
                      <a:cubicBezTo>
                        <a:pt x="160834" y="128173"/>
                        <a:pt x="134053" y="51169"/>
                        <a:pt x="156210" y="102870"/>
                      </a:cubicBezTo>
                      <a:cubicBezTo>
                        <a:pt x="158273" y="107683"/>
                        <a:pt x="157017" y="113820"/>
                        <a:pt x="160020" y="118110"/>
                      </a:cubicBezTo>
                      <a:cubicBezTo>
                        <a:pt x="166200" y="126938"/>
                        <a:pt x="175260" y="133350"/>
                        <a:pt x="182880" y="140970"/>
                      </a:cubicBezTo>
                      <a:lnTo>
                        <a:pt x="198120" y="156210"/>
                      </a:lnTo>
                      <a:cubicBezTo>
                        <a:pt x="200797" y="158887"/>
                        <a:pt x="215257" y="174841"/>
                        <a:pt x="220980" y="175260"/>
                      </a:cubicBezTo>
                      <a:cubicBezTo>
                        <a:pt x="269128" y="178783"/>
                        <a:pt x="317500" y="177800"/>
                        <a:pt x="365760" y="179070"/>
                      </a:cubicBezTo>
                      <a:lnTo>
                        <a:pt x="388620" y="201930"/>
                      </a:lnTo>
                      <a:lnTo>
                        <a:pt x="400050" y="213360"/>
                      </a:lnTo>
                      <a:cubicBezTo>
                        <a:pt x="414482" y="256655"/>
                        <a:pt x="393657" y="191224"/>
                        <a:pt x="411480" y="312420"/>
                      </a:cubicBezTo>
                      <a:cubicBezTo>
                        <a:pt x="413587" y="326746"/>
                        <a:pt x="419593" y="340235"/>
                        <a:pt x="422910" y="354330"/>
                      </a:cubicBezTo>
                      <a:cubicBezTo>
                        <a:pt x="431343" y="390171"/>
                        <a:pt x="420553" y="364855"/>
                        <a:pt x="434340" y="392430"/>
                      </a:cubicBezTo>
                      <a:cubicBezTo>
                        <a:pt x="435610" y="398780"/>
                        <a:pt x="434558" y="406092"/>
                        <a:pt x="438150" y="411480"/>
                      </a:cubicBezTo>
                      <a:cubicBezTo>
                        <a:pt x="440378" y="414822"/>
                        <a:pt x="446444" y="412781"/>
                        <a:pt x="449580" y="415290"/>
                      </a:cubicBezTo>
                      <a:cubicBezTo>
                        <a:pt x="453156" y="418151"/>
                        <a:pt x="453682" y="423789"/>
                        <a:pt x="457200" y="426720"/>
                      </a:cubicBezTo>
                      <a:cubicBezTo>
                        <a:pt x="461563" y="430356"/>
                        <a:pt x="467360" y="431800"/>
                        <a:pt x="472440" y="434340"/>
                      </a:cubicBezTo>
                      <a:cubicBezTo>
                        <a:pt x="478790" y="433070"/>
                        <a:pt x="485287" y="432391"/>
                        <a:pt x="491490" y="430530"/>
                      </a:cubicBezTo>
                      <a:cubicBezTo>
                        <a:pt x="500788" y="427740"/>
                        <a:pt x="514225" y="422331"/>
                        <a:pt x="521970" y="415290"/>
                      </a:cubicBezTo>
                      <a:cubicBezTo>
                        <a:pt x="532602" y="405625"/>
                        <a:pt x="552450" y="384810"/>
                        <a:pt x="552450" y="384810"/>
                      </a:cubicBezTo>
                      <a:cubicBezTo>
                        <a:pt x="553720" y="379730"/>
                        <a:pt x="554133" y="374355"/>
                        <a:pt x="556260" y="369570"/>
                      </a:cubicBezTo>
                      <a:cubicBezTo>
                        <a:pt x="562868" y="354703"/>
                        <a:pt x="570183" y="348188"/>
                        <a:pt x="579120" y="335280"/>
                      </a:cubicBezTo>
                      <a:cubicBezTo>
                        <a:pt x="586939" y="323985"/>
                        <a:pt x="590550" y="308610"/>
                        <a:pt x="601980" y="300990"/>
                      </a:cubicBezTo>
                      <a:cubicBezTo>
                        <a:pt x="611549" y="294611"/>
                        <a:pt x="624840" y="298450"/>
                        <a:pt x="636270" y="297180"/>
                      </a:cubicBezTo>
                      <a:cubicBezTo>
                        <a:pt x="674370" y="300990"/>
                        <a:pt x="712898" y="301760"/>
                        <a:pt x="750570" y="308610"/>
                      </a:cubicBezTo>
                      <a:cubicBezTo>
                        <a:pt x="755871" y="309574"/>
                        <a:pt x="759420" y="315310"/>
                        <a:pt x="762000" y="320040"/>
                      </a:cubicBezTo>
                      <a:cubicBezTo>
                        <a:pt x="767196" y="329566"/>
                        <a:pt x="769620" y="340360"/>
                        <a:pt x="773430" y="350520"/>
                      </a:cubicBezTo>
                      <a:cubicBezTo>
                        <a:pt x="775970" y="367030"/>
                        <a:pt x="779663" y="383403"/>
                        <a:pt x="781050" y="400050"/>
                      </a:cubicBezTo>
                      <a:cubicBezTo>
                        <a:pt x="791408" y="524348"/>
                        <a:pt x="772539" y="453554"/>
                        <a:pt x="792480" y="506730"/>
                      </a:cubicBezTo>
                      <a:cubicBezTo>
                        <a:pt x="793890" y="510490"/>
                        <a:pt x="794062" y="514818"/>
                        <a:pt x="796290" y="518160"/>
                      </a:cubicBezTo>
                      <a:cubicBezTo>
                        <a:pt x="799279" y="522643"/>
                        <a:pt x="804271" y="525451"/>
                        <a:pt x="807720" y="529590"/>
                      </a:cubicBezTo>
                      <a:cubicBezTo>
                        <a:pt x="810651" y="533108"/>
                        <a:pt x="813292" y="536924"/>
                        <a:pt x="815340" y="541020"/>
                      </a:cubicBezTo>
                      <a:cubicBezTo>
                        <a:pt x="817136" y="544612"/>
                        <a:pt x="816310" y="549610"/>
                        <a:pt x="819150" y="552450"/>
                      </a:cubicBezTo>
                      <a:cubicBezTo>
                        <a:pt x="821990" y="555290"/>
                        <a:pt x="826988" y="554464"/>
                        <a:pt x="830580" y="556260"/>
                      </a:cubicBezTo>
                      <a:cubicBezTo>
                        <a:pt x="834676" y="558308"/>
                        <a:pt x="838200" y="561340"/>
                        <a:pt x="842010" y="563880"/>
                      </a:cubicBezTo>
                      <a:cubicBezTo>
                        <a:pt x="857250" y="562610"/>
                        <a:pt x="872954" y="564010"/>
                        <a:pt x="887730" y="560070"/>
                      </a:cubicBezTo>
                      <a:cubicBezTo>
                        <a:pt x="892936" y="558682"/>
                        <a:pt x="895133" y="552220"/>
                        <a:pt x="899160" y="548640"/>
                      </a:cubicBezTo>
                      <a:cubicBezTo>
                        <a:pt x="906574" y="542050"/>
                        <a:pt x="914400" y="535940"/>
                        <a:pt x="922020" y="529590"/>
                      </a:cubicBezTo>
                      <a:cubicBezTo>
                        <a:pt x="925830" y="521970"/>
                        <a:pt x="928338" y="513546"/>
                        <a:pt x="933450" y="506730"/>
                      </a:cubicBezTo>
                      <a:cubicBezTo>
                        <a:pt x="936197" y="503067"/>
                        <a:pt x="941362" y="502041"/>
                        <a:pt x="944880" y="499110"/>
                      </a:cubicBezTo>
                      <a:cubicBezTo>
                        <a:pt x="949019" y="495661"/>
                        <a:pt x="952500" y="491490"/>
                        <a:pt x="956310" y="487680"/>
                      </a:cubicBezTo>
                      <a:cubicBezTo>
                        <a:pt x="957580" y="483870"/>
                        <a:pt x="957654" y="479420"/>
                        <a:pt x="960120" y="476250"/>
                      </a:cubicBezTo>
                      <a:cubicBezTo>
                        <a:pt x="966736" y="467744"/>
                        <a:pt x="982980" y="453390"/>
                        <a:pt x="982980" y="453390"/>
                      </a:cubicBezTo>
                    </a:path>
                  </a:pathLst>
                </a:custGeom>
                <a:noFill/>
                <a:ln>
                  <a:solidFill>
                    <a:srgbClr val="A69D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85" name="Freihandform: Form 84">
                  <a:extLst>
                    <a:ext uri="{FF2B5EF4-FFF2-40B4-BE49-F238E27FC236}">
                      <a16:creationId xmlns:a16="http://schemas.microsoft.com/office/drawing/2014/main" id="{D83B6E2A-CE95-4C8F-963B-1EC645DF4DC1}"/>
                    </a:ext>
                  </a:extLst>
                </p:cNvPr>
                <p:cNvSpPr/>
                <p:nvPr/>
              </p:nvSpPr>
              <p:spPr>
                <a:xfrm>
                  <a:off x="8201616" y="3613675"/>
                  <a:ext cx="668466" cy="585435"/>
                </a:xfrm>
                <a:custGeom>
                  <a:avLst/>
                  <a:gdLst>
                    <a:gd name="connsiteX0" fmla="*/ 0 w 982980"/>
                    <a:gd name="connsiteY0" fmla="*/ 0 h 563880"/>
                    <a:gd name="connsiteX1" fmla="*/ 22860 w 982980"/>
                    <a:gd name="connsiteY1" fmla="*/ 11430 h 563880"/>
                    <a:gd name="connsiteX2" fmla="*/ 34290 w 982980"/>
                    <a:gd name="connsiteY2" fmla="*/ 15240 h 563880"/>
                    <a:gd name="connsiteX3" fmla="*/ 91440 w 982980"/>
                    <a:gd name="connsiteY3" fmla="*/ 26670 h 563880"/>
                    <a:gd name="connsiteX4" fmla="*/ 125730 w 982980"/>
                    <a:gd name="connsiteY4" fmla="*/ 60960 h 563880"/>
                    <a:gd name="connsiteX5" fmla="*/ 144780 w 982980"/>
                    <a:gd name="connsiteY5" fmla="*/ 80010 h 563880"/>
                    <a:gd name="connsiteX6" fmla="*/ 156210 w 982980"/>
                    <a:gd name="connsiteY6" fmla="*/ 102870 h 563880"/>
                    <a:gd name="connsiteX7" fmla="*/ 160020 w 982980"/>
                    <a:gd name="connsiteY7" fmla="*/ 118110 h 563880"/>
                    <a:gd name="connsiteX8" fmla="*/ 182880 w 982980"/>
                    <a:gd name="connsiteY8" fmla="*/ 140970 h 563880"/>
                    <a:gd name="connsiteX9" fmla="*/ 198120 w 982980"/>
                    <a:gd name="connsiteY9" fmla="*/ 156210 h 563880"/>
                    <a:gd name="connsiteX10" fmla="*/ 220980 w 982980"/>
                    <a:gd name="connsiteY10" fmla="*/ 175260 h 563880"/>
                    <a:gd name="connsiteX11" fmla="*/ 365760 w 982980"/>
                    <a:gd name="connsiteY11" fmla="*/ 179070 h 563880"/>
                    <a:gd name="connsiteX12" fmla="*/ 388620 w 982980"/>
                    <a:gd name="connsiteY12" fmla="*/ 201930 h 563880"/>
                    <a:gd name="connsiteX13" fmla="*/ 400050 w 982980"/>
                    <a:gd name="connsiteY13" fmla="*/ 213360 h 563880"/>
                    <a:gd name="connsiteX14" fmla="*/ 411480 w 982980"/>
                    <a:gd name="connsiteY14" fmla="*/ 312420 h 563880"/>
                    <a:gd name="connsiteX15" fmla="*/ 422910 w 982980"/>
                    <a:gd name="connsiteY15" fmla="*/ 354330 h 563880"/>
                    <a:gd name="connsiteX16" fmla="*/ 434340 w 982980"/>
                    <a:gd name="connsiteY16" fmla="*/ 392430 h 563880"/>
                    <a:gd name="connsiteX17" fmla="*/ 438150 w 982980"/>
                    <a:gd name="connsiteY17" fmla="*/ 411480 h 563880"/>
                    <a:gd name="connsiteX18" fmla="*/ 449580 w 982980"/>
                    <a:gd name="connsiteY18" fmla="*/ 415290 h 563880"/>
                    <a:gd name="connsiteX19" fmla="*/ 457200 w 982980"/>
                    <a:gd name="connsiteY19" fmla="*/ 426720 h 563880"/>
                    <a:gd name="connsiteX20" fmla="*/ 472440 w 982980"/>
                    <a:gd name="connsiteY20" fmla="*/ 434340 h 563880"/>
                    <a:gd name="connsiteX21" fmla="*/ 491490 w 982980"/>
                    <a:gd name="connsiteY21" fmla="*/ 430530 h 563880"/>
                    <a:gd name="connsiteX22" fmla="*/ 521970 w 982980"/>
                    <a:gd name="connsiteY22" fmla="*/ 415290 h 563880"/>
                    <a:gd name="connsiteX23" fmla="*/ 552450 w 982980"/>
                    <a:gd name="connsiteY23" fmla="*/ 384810 h 563880"/>
                    <a:gd name="connsiteX24" fmla="*/ 556260 w 982980"/>
                    <a:gd name="connsiteY24" fmla="*/ 369570 h 563880"/>
                    <a:gd name="connsiteX25" fmla="*/ 579120 w 982980"/>
                    <a:gd name="connsiteY25" fmla="*/ 335280 h 563880"/>
                    <a:gd name="connsiteX26" fmla="*/ 601980 w 982980"/>
                    <a:gd name="connsiteY26" fmla="*/ 300990 h 563880"/>
                    <a:gd name="connsiteX27" fmla="*/ 636270 w 982980"/>
                    <a:gd name="connsiteY27" fmla="*/ 297180 h 563880"/>
                    <a:gd name="connsiteX28" fmla="*/ 750570 w 982980"/>
                    <a:gd name="connsiteY28" fmla="*/ 308610 h 563880"/>
                    <a:gd name="connsiteX29" fmla="*/ 762000 w 982980"/>
                    <a:gd name="connsiteY29" fmla="*/ 320040 h 563880"/>
                    <a:gd name="connsiteX30" fmla="*/ 773430 w 982980"/>
                    <a:gd name="connsiteY30" fmla="*/ 350520 h 563880"/>
                    <a:gd name="connsiteX31" fmla="*/ 781050 w 982980"/>
                    <a:gd name="connsiteY31" fmla="*/ 400050 h 563880"/>
                    <a:gd name="connsiteX32" fmla="*/ 792480 w 982980"/>
                    <a:gd name="connsiteY32" fmla="*/ 506730 h 563880"/>
                    <a:gd name="connsiteX33" fmla="*/ 796290 w 982980"/>
                    <a:gd name="connsiteY33" fmla="*/ 518160 h 563880"/>
                    <a:gd name="connsiteX34" fmla="*/ 807720 w 982980"/>
                    <a:gd name="connsiteY34" fmla="*/ 529590 h 563880"/>
                    <a:gd name="connsiteX35" fmla="*/ 815340 w 982980"/>
                    <a:gd name="connsiteY35" fmla="*/ 541020 h 563880"/>
                    <a:gd name="connsiteX36" fmla="*/ 819150 w 982980"/>
                    <a:gd name="connsiteY36" fmla="*/ 552450 h 563880"/>
                    <a:gd name="connsiteX37" fmla="*/ 830580 w 982980"/>
                    <a:gd name="connsiteY37" fmla="*/ 556260 h 563880"/>
                    <a:gd name="connsiteX38" fmla="*/ 842010 w 982980"/>
                    <a:gd name="connsiteY38" fmla="*/ 563880 h 563880"/>
                    <a:gd name="connsiteX39" fmla="*/ 887730 w 982980"/>
                    <a:gd name="connsiteY39" fmla="*/ 560070 h 563880"/>
                    <a:gd name="connsiteX40" fmla="*/ 899160 w 982980"/>
                    <a:gd name="connsiteY40" fmla="*/ 548640 h 563880"/>
                    <a:gd name="connsiteX41" fmla="*/ 922020 w 982980"/>
                    <a:gd name="connsiteY41" fmla="*/ 529590 h 563880"/>
                    <a:gd name="connsiteX42" fmla="*/ 933450 w 982980"/>
                    <a:gd name="connsiteY42" fmla="*/ 506730 h 563880"/>
                    <a:gd name="connsiteX43" fmla="*/ 944880 w 982980"/>
                    <a:gd name="connsiteY43" fmla="*/ 499110 h 563880"/>
                    <a:gd name="connsiteX44" fmla="*/ 956310 w 982980"/>
                    <a:gd name="connsiteY44" fmla="*/ 487680 h 563880"/>
                    <a:gd name="connsiteX45" fmla="*/ 960120 w 982980"/>
                    <a:gd name="connsiteY45" fmla="*/ 476250 h 563880"/>
                    <a:gd name="connsiteX46" fmla="*/ 982980 w 982980"/>
                    <a:gd name="connsiteY46" fmla="*/ 453390 h 56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82980" h="563880">
                      <a:moveTo>
                        <a:pt x="0" y="0"/>
                      </a:moveTo>
                      <a:cubicBezTo>
                        <a:pt x="7620" y="3810"/>
                        <a:pt x="15075" y="7970"/>
                        <a:pt x="22860" y="11430"/>
                      </a:cubicBezTo>
                      <a:cubicBezTo>
                        <a:pt x="26530" y="13061"/>
                        <a:pt x="30415" y="14183"/>
                        <a:pt x="34290" y="15240"/>
                      </a:cubicBezTo>
                      <a:cubicBezTo>
                        <a:pt x="66624" y="24058"/>
                        <a:pt x="60284" y="22219"/>
                        <a:pt x="91440" y="26670"/>
                      </a:cubicBezTo>
                      <a:lnTo>
                        <a:pt x="125730" y="60960"/>
                      </a:lnTo>
                      <a:lnTo>
                        <a:pt x="144780" y="80010"/>
                      </a:lnTo>
                      <a:cubicBezTo>
                        <a:pt x="160834" y="128173"/>
                        <a:pt x="134053" y="51169"/>
                        <a:pt x="156210" y="102870"/>
                      </a:cubicBezTo>
                      <a:cubicBezTo>
                        <a:pt x="158273" y="107683"/>
                        <a:pt x="157017" y="113820"/>
                        <a:pt x="160020" y="118110"/>
                      </a:cubicBezTo>
                      <a:cubicBezTo>
                        <a:pt x="166200" y="126938"/>
                        <a:pt x="175260" y="133350"/>
                        <a:pt x="182880" y="140970"/>
                      </a:cubicBezTo>
                      <a:lnTo>
                        <a:pt x="198120" y="156210"/>
                      </a:lnTo>
                      <a:cubicBezTo>
                        <a:pt x="200797" y="158887"/>
                        <a:pt x="215257" y="174841"/>
                        <a:pt x="220980" y="175260"/>
                      </a:cubicBezTo>
                      <a:cubicBezTo>
                        <a:pt x="269128" y="178783"/>
                        <a:pt x="317500" y="177800"/>
                        <a:pt x="365760" y="179070"/>
                      </a:cubicBezTo>
                      <a:lnTo>
                        <a:pt x="388620" y="201930"/>
                      </a:lnTo>
                      <a:lnTo>
                        <a:pt x="400050" y="213360"/>
                      </a:lnTo>
                      <a:cubicBezTo>
                        <a:pt x="414482" y="256655"/>
                        <a:pt x="393657" y="191224"/>
                        <a:pt x="411480" y="312420"/>
                      </a:cubicBezTo>
                      <a:cubicBezTo>
                        <a:pt x="413587" y="326746"/>
                        <a:pt x="419593" y="340235"/>
                        <a:pt x="422910" y="354330"/>
                      </a:cubicBezTo>
                      <a:cubicBezTo>
                        <a:pt x="431343" y="390171"/>
                        <a:pt x="420553" y="364855"/>
                        <a:pt x="434340" y="392430"/>
                      </a:cubicBezTo>
                      <a:cubicBezTo>
                        <a:pt x="435610" y="398780"/>
                        <a:pt x="434558" y="406092"/>
                        <a:pt x="438150" y="411480"/>
                      </a:cubicBezTo>
                      <a:cubicBezTo>
                        <a:pt x="440378" y="414822"/>
                        <a:pt x="446444" y="412781"/>
                        <a:pt x="449580" y="415290"/>
                      </a:cubicBezTo>
                      <a:cubicBezTo>
                        <a:pt x="453156" y="418151"/>
                        <a:pt x="453682" y="423789"/>
                        <a:pt x="457200" y="426720"/>
                      </a:cubicBezTo>
                      <a:cubicBezTo>
                        <a:pt x="461563" y="430356"/>
                        <a:pt x="467360" y="431800"/>
                        <a:pt x="472440" y="434340"/>
                      </a:cubicBezTo>
                      <a:cubicBezTo>
                        <a:pt x="478790" y="433070"/>
                        <a:pt x="485287" y="432391"/>
                        <a:pt x="491490" y="430530"/>
                      </a:cubicBezTo>
                      <a:cubicBezTo>
                        <a:pt x="500788" y="427740"/>
                        <a:pt x="514225" y="422331"/>
                        <a:pt x="521970" y="415290"/>
                      </a:cubicBezTo>
                      <a:cubicBezTo>
                        <a:pt x="532602" y="405625"/>
                        <a:pt x="552450" y="384810"/>
                        <a:pt x="552450" y="384810"/>
                      </a:cubicBezTo>
                      <a:cubicBezTo>
                        <a:pt x="553720" y="379730"/>
                        <a:pt x="554133" y="374355"/>
                        <a:pt x="556260" y="369570"/>
                      </a:cubicBezTo>
                      <a:cubicBezTo>
                        <a:pt x="562868" y="354703"/>
                        <a:pt x="570183" y="348188"/>
                        <a:pt x="579120" y="335280"/>
                      </a:cubicBezTo>
                      <a:cubicBezTo>
                        <a:pt x="586939" y="323985"/>
                        <a:pt x="590550" y="308610"/>
                        <a:pt x="601980" y="300990"/>
                      </a:cubicBezTo>
                      <a:cubicBezTo>
                        <a:pt x="611549" y="294611"/>
                        <a:pt x="624840" y="298450"/>
                        <a:pt x="636270" y="297180"/>
                      </a:cubicBezTo>
                      <a:cubicBezTo>
                        <a:pt x="674370" y="300990"/>
                        <a:pt x="712898" y="301760"/>
                        <a:pt x="750570" y="308610"/>
                      </a:cubicBezTo>
                      <a:cubicBezTo>
                        <a:pt x="755871" y="309574"/>
                        <a:pt x="759420" y="315310"/>
                        <a:pt x="762000" y="320040"/>
                      </a:cubicBezTo>
                      <a:cubicBezTo>
                        <a:pt x="767196" y="329566"/>
                        <a:pt x="769620" y="340360"/>
                        <a:pt x="773430" y="350520"/>
                      </a:cubicBezTo>
                      <a:cubicBezTo>
                        <a:pt x="775970" y="367030"/>
                        <a:pt x="779663" y="383403"/>
                        <a:pt x="781050" y="400050"/>
                      </a:cubicBezTo>
                      <a:cubicBezTo>
                        <a:pt x="791408" y="524348"/>
                        <a:pt x="772539" y="453554"/>
                        <a:pt x="792480" y="506730"/>
                      </a:cubicBezTo>
                      <a:cubicBezTo>
                        <a:pt x="793890" y="510490"/>
                        <a:pt x="794062" y="514818"/>
                        <a:pt x="796290" y="518160"/>
                      </a:cubicBezTo>
                      <a:cubicBezTo>
                        <a:pt x="799279" y="522643"/>
                        <a:pt x="804271" y="525451"/>
                        <a:pt x="807720" y="529590"/>
                      </a:cubicBezTo>
                      <a:cubicBezTo>
                        <a:pt x="810651" y="533108"/>
                        <a:pt x="813292" y="536924"/>
                        <a:pt x="815340" y="541020"/>
                      </a:cubicBezTo>
                      <a:cubicBezTo>
                        <a:pt x="817136" y="544612"/>
                        <a:pt x="816310" y="549610"/>
                        <a:pt x="819150" y="552450"/>
                      </a:cubicBezTo>
                      <a:cubicBezTo>
                        <a:pt x="821990" y="555290"/>
                        <a:pt x="826988" y="554464"/>
                        <a:pt x="830580" y="556260"/>
                      </a:cubicBezTo>
                      <a:cubicBezTo>
                        <a:pt x="834676" y="558308"/>
                        <a:pt x="838200" y="561340"/>
                        <a:pt x="842010" y="563880"/>
                      </a:cubicBezTo>
                      <a:cubicBezTo>
                        <a:pt x="857250" y="562610"/>
                        <a:pt x="872954" y="564010"/>
                        <a:pt x="887730" y="560070"/>
                      </a:cubicBezTo>
                      <a:cubicBezTo>
                        <a:pt x="892936" y="558682"/>
                        <a:pt x="895133" y="552220"/>
                        <a:pt x="899160" y="548640"/>
                      </a:cubicBezTo>
                      <a:cubicBezTo>
                        <a:pt x="906574" y="542050"/>
                        <a:pt x="914400" y="535940"/>
                        <a:pt x="922020" y="529590"/>
                      </a:cubicBezTo>
                      <a:cubicBezTo>
                        <a:pt x="925830" y="521970"/>
                        <a:pt x="928338" y="513546"/>
                        <a:pt x="933450" y="506730"/>
                      </a:cubicBezTo>
                      <a:cubicBezTo>
                        <a:pt x="936197" y="503067"/>
                        <a:pt x="941362" y="502041"/>
                        <a:pt x="944880" y="499110"/>
                      </a:cubicBezTo>
                      <a:cubicBezTo>
                        <a:pt x="949019" y="495661"/>
                        <a:pt x="952500" y="491490"/>
                        <a:pt x="956310" y="487680"/>
                      </a:cubicBezTo>
                      <a:cubicBezTo>
                        <a:pt x="957580" y="483870"/>
                        <a:pt x="957654" y="479420"/>
                        <a:pt x="960120" y="476250"/>
                      </a:cubicBezTo>
                      <a:cubicBezTo>
                        <a:pt x="966736" y="467744"/>
                        <a:pt x="982980" y="453390"/>
                        <a:pt x="982980" y="453390"/>
                      </a:cubicBezTo>
                    </a:path>
                  </a:pathLst>
                </a:custGeom>
                <a:noFill/>
                <a:ln>
                  <a:solidFill>
                    <a:srgbClr val="A69D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A03C0AAF-F00F-4318-B3D0-E4F6F4D7FC51}"/>
                  </a:ext>
                </a:extLst>
              </p:cNvPr>
              <p:cNvSpPr/>
              <p:nvPr/>
            </p:nvSpPr>
            <p:spPr>
              <a:xfrm>
                <a:off x="11641802" y="4503754"/>
                <a:ext cx="137305" cy="245214"/>
              </a:xfrm>
              <a:custGeom>
                <a:avLst/>
                <a:gdLst>
                  <a:gd name="connsiteX0" fmla="*/ 129570 w 169188"/>
                  <a:gd name="connsiteY0" fmla="*/ 22860 h 293370"/>
                  <a:gd name="connsiteX1" fmla="*/ 131475 w 169188"/>
                  <a:gd name="connsiteY1" fmla="*/ 43815 h 293370"/>
                  <a:gd name="connsiteX2" fmla="*/ 127665 w 169188"/>
                  <a:gd name="connsiteY2" fmla="*/ 57150 h 293370"/>
                  <a:gd name="connsiteX3" fmla="*/ 131475 w 169188"/>
                  <a:gd name="connsiteY3" fmla="*/ 91440 h 293370"/>
                  <a:gd name="connsiteX4" fmla="*/ 133380 w 169188"/>
                  <a:gd name="connsiteY4" fmla="*/ 102870 h 293370"/>
                  <a:gd name="connsiteX5" fmla="*/ 131475 w 169188"/>
                  <a:gd name="connsiteY5" fmla="*/ 125730 h 293370"/>
                  <a:gd name="connsiteX6" fmla="*/ 102900 w 169188"/>
                  <a:gd name="connsiteY6" fmla="*/ 123825 h 293370"/>
                  <a:gd name="connsiteX7" fmla="*/ 93375 w 169188"/>
                  <a:gd name="connsiteY7" fmla="*/ 112395 h 293370"/>
                  <a:gd name="connsiteX8" fmla="*/ 80040 w 169188"/>
                  <a:gd name="connsiteY8" fmla="*/ 106680 h 293370"/>
                  <a:gd name="connsiteX9" fmla="*/ 74325 w 169188"/>
                  <a:gd name="connsiteY9" fmla="*/ 112395 h 293370"/>
                  <a:gd name="connsiteX10" fmla="*/ 72420 w 169188"/>
                  <a:gd name="connsiteY10" fmla="*/ 120015 h 293370"/>
                  <a:gd name="connsiteX11" fmla="*/ 80040 w 169188"/>
                  <a:gd name="connsiteY11" fmla="*/ 146685 h 293370"/>
                  <a:gd name="connsiteX12" fmla="*/ 91470 w 169188"/>
                  <a:gd name="connsiteY12" fmla="*/ 148590 h 293370"/>
                  <a:gd name="connsiteX13" fmla="*/ 93375 w 169188"/>
                  <a:gd name="connsiteY13" fmla="*/ 158115 h 293370"/>
                  <a:gd name="connsiteX14" fmla="*/ 95280 w 169188"/>
                  <a:gd name="connsiteY14" fmla="*/ 165735 h 293370"/>
                  <a:gd name="connsiteX15" fmla="*/ 110520 w 169188"/>
                  <a:gd name="connsiteY15" fmla="*/ 180975 h 293370"/>
                  <a:gd name="connsiteX16" fmla="*/ 121950 w 169188"/>
                  <a:gd name="connsiteY16" fmla="*/ 179070 h 293370"/>
                  <a:gd name="connsiteX17" fmla="*/ 154335 w 169188"/>
                  <a:gd name="connsiteY17" fmla="*/ 182880 h 293370"/>
                  <a:gd name="connsiteX18" fmla="*/ 160050 w 169188"/>
                  <a:gd name="connsiteY18" fmla="*/ 188595 h 293370"/>
                  <a:gd name="connsiteX19" fmla="*/ 156240 w 169188"/>
                  <a:gd name="connsiteY19" fmla="*/ 219075 h 293370"/>
                  <a:gd name="connsiteX20" fmla="*/ 160050 w 169188"/>
                  <a:gd name="connsiteY20" fmla="*/ 238125 h 293370"/>
                  <a:gd name="connsiteX21" fmla="*/ 165765 w 169188"/>
                  <a:gd name="connsiteY21" fmla="*/ 243840 h 293370"/>
                  <a:gd name="connsiteX22" fmla="*/ 167670 w 169188"/>
                  <a:gd name="connsiteY22" fmla="*/ 249555 h 293370"/>
                  <a:gd name="connsiteX23" fmla="*/ 156240 w 169188"/>
                  <a:gd name="connsiteY23" fmla="*/ 293370 h 293370"/>
                  <a:gd name="connsiteX24" fmla="*/ 141000 w 169188"/>
                  <a:gd name="connsiteY24" fmla="*/ 291465 h 293370"/>
                  <a:gd name="connsiteX25" fmla="*/ 135285 w 169188"/>
                  <a:gd name="connsiteY25" fmla="*/ 274320 h 293370"/>
                  <a:gd name="connsiteX26" fmla="*/ 127665 w 169188"/>
                  <a:gd name="connsiteY26" fmla="*/ 266700 h 293370"/>
                  <a:gd name="connsiteX27" fmla="*/ 121950 w 169188"/>
                  <a:gd name="connsiteY27" fmla="*/ 255270 h 293370"/>
                  <a:gd name="connsiteX28" fmla="*/ 116235 w 169188"/>
                  <a:gd name="connsiteY28" fmla="*/ 251460 h 293370"/>
                  <a:gd name="connsiteX29" fmla="*/ 108615 w 169188"/>
                  <a:gd name="connsiteY29" fmla="*/ 247650 h 293370"/>
                  <a:gd name="connsiteX30" fmla="*/ 91470 w 169188"/>
                  <a:gd name="connsiteY30" fmla="*/ 241935 h 293370"/>
                  <a:gd name="connsiteX31" fmla="*/ 83850 w 169188"/>
                  <a:gd name="connsiteY31" fmla="*/ 236220 h 293370"/>
                  <a:gd name="connsiteX32" fmla="*/ 72420 w 169188"/>
                  <a:gd name="connsiteY32" fmla="*/ 226695 h 293370"/>
                  <a:gd name="connsiteX33" fmla="*/ 74325 w 169188"/>
                  <a:gd name="connsiteY33" fmla="*/ 220980 h 293370"/>
                  <a:gd name="connsiteX34" fmla="*/ 85755 w 169188"/>
                  <a:gd name="connsiteY34" fmla="*/ 213360 h 293370"/>
                  <a:gd name="connsiteX35" fmla="*/ 80040 w 169188"/>
                  <a:gd name="connsiteY35" fmla="*/ 175260 h 293370"/>
                  <a:gd name="connsiteX36" fmla="*/ 68610 w 169188"/>
                  <a:gd name="connsiteY36" fmla="*/ 169545 h 293370"/>
                  <a:gd name="connsiteX37" fmla="*/ 60990 w 169188"/>
                  <a:gd name="connsiteY37" fmla="*/ 167640 h 293370"/>
                  <a:gd name="connsiteX38" fmla="*/ 55275 w 169188"/>
                  <a:gd name="connsiteY38" fmla="*/ 165735 h 293370"/>
                  <a:gd name="connsiteX39" fmla="*/ 41940 w 169188"/>
                  <a:gd name="connsiteY39" fmla="*/ 161925 h 293370"/>
                  <a:gd name="connsiteX40" fmla="*/ 36225 w 169188"/>
                  <a:gd name="connsiteY40" fmla="*/ 120015 h 293370"/>
                  <a:gd name="connsiteX41" fmla="*/ 24795 w 169188"/>
                  <a:gd name="connsiteY41" fmla="*/ 108585 h 293370"/>
                  <a:gd name="connsiteX42" fmla="*/ 32415 w 169188"/>
                  <a:gd name="connsiteY42" fmla="*/ 116205 h 293370"/>
                  <a:gd name="connsiteX43" fmla="*/ 30510 w 169188"/>
                  <a:gd name="connsiteY43" fmla="*/ 123825 h 293370"/>
                  <a:gd name="connsiteX44" fmla="*/ 17175 w 169188"/>
                  <a:gd name="connsiteY44" fmla="*/ 123825 h 293370"/>
                  <a:gd name="connsiteX45" fmla="*/ 13365 w 169188"/>
                  <a:gd name="connsiteY45" fmla="*/ 110490 h 293370"/>
                  <a:gd name="connsiteX46" fmla="*/ 11460 w 169188"/>
                  <a:gd name="connsiteY46" fmla="*/ 104775 h 293370"/>
                  <a:gd name="connsiteX47" fmla="*/ 7650 w 169188"/>
                  <a:gd name="connsiteY47" fmla="*/ 97155 h 293370"/>
                  <a:gd name="connsiteX48" fmla="*/ 5745 w 169188"/>
                  <a:gd name="connsiteY48" fmla="*/ 66675 h 293370"/>
                  <a:gd name="connsiteX49" fmla="*/ 30 w 169188"/>
                  <a:gd name="connsiteY49" fmla="*/ 60960 h 293370"/>
                  <a:gd name="connsiteX50" fmla="*/ 3840 w 169188"/>
                  <a:gd name="connsiteY50" fmla="*/ 55245 h 293370"/>
                  <a:gd name="connsiteX51" fmla="*/ 5745 w 169188"/>
                  <a:gd name="connsiteY51" fmla="*/ 49530 h 293370"/>
                  <a:gd name="connsiteX52" fmla="*/ 15270 w 169188"/>
                  <a:gd name="connsiteY52" fmla="*/ 24765 h 293370"/>
                  <a:gd name="connsiteX53" fmla="*/ 22890 w 169188"/>
                  <a:gd name="connsiteY53" fmla="*/ 11430 h 293370"/>
                  <a:gd name="connsiteX54" fmla="*/ 28605 w 169188"/>
                  <a:gd name="connsiteY54" fmla="*/ 9525 h 293370"/>
                  <a:gd name="connsiteX55" fmla="*/ 34320 w 169188"/>
                  <a:gd name="connsiteY55" fmla="*/ 5715 h 293370"/>
                  <a:gd name="connsiteX56" fmla="*/ 72420 w 169188"/>
                  <a:gd name="connsiteY56" fmla="*/ 3810 h 293370"/>
                  <a:gd name="connsiteX57" fmla="*/ 81945 w 169188"/>
                  <a:gd name="connsiteY57" fmla="*/ 0 h 293370"/>
                  <a:gd name="connsiteX58" fmla="*/ 89565 w 169188"/>
                  <a:gd name="connsiteY58" fmla="*/ 9525 h 293370"/>
                  <a:gd name="connsiteX59" fmla="*/ 95280 w 169188"/>
                  <a:gd name="connsiteY59" fmla="*/ 11430 h 293370"/>
                  <a:gd name="connsiteX60" fmla="*/ 129570 w 169188"/>
                  <a:gd name="connsiteY60" fmla="*/ 22860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69188" h="293370">
                    <a:moveTo>
                      <a:pt x="129570" y="22860"/>
                    </a:moveTo>
                    <a:cubicBezTo>
                      <a:pt x="130205" y="29845"/>
                      <a:pt x="131475" y="36801"/>
                      <a:pt x="131475" y="43815"/>
                    </a:cubicBezTo>
                    <a:cubicBezTo>
                      <a:pt x="131475" y="46207"/>
                      <a:pt x="128563" y="54455"/>
                      <a:pt x="127665" y="57150"/>
                    </a:cubicBezTo>
                    <a:cubicBezTo>
                      <a:pt x="128935" y="68580"/>
                      <a:pt x="130049" y="80028"/>
                      <a:pt x="131475" y="91440"/>
                    </a:cubicBezTo>
                    <a:cubicBezTo>
                      <a:pt x="131954" y="95273"/>
                      <a:pt x="133380" y="99007"/>
                      <a:pt x="133380" y="102870"/>
                    </a:cubicBezTo>
                    <a:cubicBezTo>
                      <a:pt x="133380" y="110516"/>
                      <a:pt x="132110" y="118110"/>
                      <a:pt x="131475" y="125730"/>
                    </a:cubicBezTo>
                    <a:cubicBezTo>
                      <a:pt x="121950" y="125095"/>
                      <a:pt x="112219" y="125896"/>
                      <a:pt x="102900" y="123825"/>
                    </a:cubicBezTo>
                    <a:cubicBezTo>
                      <a:pt x="98887" y="122933"/>
                      <a:pt x="95857" y="114877"/>
                      <a:pt x="93375" y="112395"/>
                    </a:cubicBezTo>
                    <a:cubicBezTo>
                      <a:pt x="88990" y="108010"/>
                      <a:pt x="85869" y="108137"/>
                      <a:pt x="80040" y="106680"/>
                    </a:cubicBezTo>
                    <a:cubicBezTo>
                      <a:pt x="78135" y="108585"/>
                      <a:pt x="75662" y="110056"/>
                      <a:pt x="74325" y="112395"/>
                    </a:cubicBezTo>
                    <a:cubicBezTo>
                      <a:pt x="73026" y="114668"/>
                      <a:pt x="72420" y="117397"/>
                      <a:pt x="72420" y="120015"/>
                    </a:cubicBezTo>
                    <a:cubicBezTo>
                      <a:pt x="72420" y="127259"/>
                      <a:pt x="70191" y="142308"/>
                      <a:pt x="80040" y="146685"/>
                    </a:cubicBezTo>
                    <a:cubicBezTo>
                      <a:pt x="83570" y="148254"/>
                      <a:pt x="87660" y="147955"/>
                      <a:pt x="91470" y="148590"/>
                    </a:cubicBezTo>
                    <a:cubicBezTo>
                      <a:pt x="92105" y="151765"/>
                      <a:pt x="92673" y="154954"/>
                      <a:pt x="93375" y="158115"/>
                    </a:cubicBezTo>
                    <a:cubicBezTo>
                      <a:pt x="93943" y="160671"/>
                      <a:pt x="93709" y="163640"/>
                      <a:pt x="95280" y="165735"/>
                    </a:cubicBezTo>
                    <a:cubicBezTo>
                      <a:pt x="99591" y="171482"/>
                      <a:pt x="110520" y="180975"/>
                      <a:pt x="110520" y="180975"/>
                    </a:cubicBezTo>
                    <a:cubicBezTo>
                      <a:pt x="114330" y="180340"/>
                      <a:pt x="118087" y="179070"/>
                      <a:pt x="121950" y="179070"/>
                    </a:cubicBezTo>
                    <a:cubicBezTo>
                      <a:pt x="144479" y="179070"/>
                      <a:pt x="141549" y="178618"/>
                      <a:pt x="154335" y="182880"/>
                    </a:cubicBezTo>
                    <a:cubicBezTo>
                      <a:pt x="156240" y="184785"/>
                      <a:pt x="159716" y="185922"/>
                      <a:pt x="160050" y="188595"/>
                    </a:cubicBezTo>
                    <a:cubicBezTo>
                      <a:pt x="161922" y="203570"/>
                      <a:pt x="159810" y="208366"/>
                      <a:pt x="156240" y="219075"/>
                    </a:cubicBezTo>
                    <a:cubicBezTo>
                      <a:pt x="157510" y="225425"/>
                      <a:pt x="157725" y="232081"/>
                      <a:pt x="160050" y="238125"/>
                    </a:cubicBezTo>
                    <a:cubicBezTo>
                      <a:pt x="161017" y="240640"/>
                      <a:pt x="164271" y="241598"/>
                      <a:pt x="165765" y="243840"/>
                    </a:cubicBezTo>
                    <a:cubicBezTo>
                      <a:pt x="166879" y="245511"/>
                      <a:pt x="167035" y="247650"/>
                      <a:pt x="167670" y="249555"/>
                    </a:cubicBezTo>
                    <a:cubicBezTo>
                      <a:pt x="166208" y="265638"/>
                      <a:pt x="176986" y="293370"/>
                      <a:pt x="156240" y="293370"/>
                    </a:cubicBezTo>
                    <a:cubicBezTo>
                      <a:pt x="151120" y="293370"/>
                      <a:pt x="146080" y="292100"/>
                      <a:pt x="141000" y="291465"/>
                    </a:cubicBezTo>
                    <a:cubicBezTo>
                      <a:pt x="139730" y="286386"/>
                      <a:pt x="138154" y="278624"/>
                      <a:pt x="135285" y="274320"/>
                    </a:cubicBezTo>
                    <a:cubicBezTo>
                      <a:pt x="133292" y="271331"/>
                      <a:pt x="130205" y="269240"/>
                      <a:pt x="127665" y="266700"/>
                    </a:cubicBezTo>
                    <a:cubicBezTo>
                      <a:pt x="126116" y="262052"/>
                      <a:pt x="125643" y="258963"/>
                      <a:pt x="121950" y="255270"/>
                    </a:cubicBezTo>
                    <a:cubicBezTo>
                      <a:pt x="120331" y="253651"/>
                      <a:pt x="118223" y="252596"/>
                      <a:pt x="116235" y="251460"/>
                    </a:cubicBezTo>
                    <a:cubicBezTo>
                      <a:pt x="113769" y="250051"/>
                      <a:pt x="111274" y="248647"/>
                      <a:pt x="108615" y="247650"/>
                    </a:cubicBezTo>
                    <a:cubicBezTo>
                      <a:pt x="97992" y="243666"/>
                      <a:pt x="103015" y="248349"/>
                      <a:pt x="91470" y="241935"/>
                    </a:cubicBezTo>
                    <a:cubicBezTo>
                      <a:pt x="88695" y="240393"/>
                      <a:pt x="86434" y="238065"/>
                      <a:pt x="83850" y="236220"/>
                    </a:cubicBezTo>
                    <a:cubicBezTo>
                      <a:pt x="74567" y="229589"/>
                      <a:pt x="81314" y="235589"/>
                      <a:pt x="72420" y="226695"/>
                    </a:cubicBezTo>
                    <a:cubicBezTo>
                      <a:pt x="73055" y="224790"/>
                      <a:pt x="73211" y="222651"/>
                      <a:pt x="74325" y="220980"/>
                    </a:cubicBezTo>
                    <a:cubicBezTo>
                      <a:pt x="78402" y="214864"/>
                      <a:pt x="79763" y="215357"/>
                      <a:pt x="85755" y="213360"/>
                    </a:cubicBezTo>
                    <a:cubicBezTo>
                      <a:pt x="85706" y="212675"/>
                      <a:pt x="85703" y="181631"/>
                      <a:pt x="80040" y="175260"/>
                    </a:cubicBezTo>
                    <a:cubicBezTo>
                      <a:pt x="77210" y="172076"/>
                      <a:pt x="72565" y="171127"/>
                      <a:pt x="68610" y="169545"/>
                    </a:cubicBezTo>
                    <a:cubicBezTo>
                      <a:pt x="66179" y="168573"/>
                      <a:pt x="63507" y="168359"/>
                      <a:pt x="60990" y="167640"/>
                    </a:cubicBezTo>
                    <a:cubicBezTo>
                      <a:pt x="59059" y="167088"/>
                      <a:pt x="57198" y="166312"/>
                      <a:pt x="55275" y="165735"/>
                    </a:cubicBezTo>
                    <a:cubicBezTo>
                      <a:pt x="50847" y="164407"/>
                      <a:pt x="46385" y="163195"/>
                      <a:pt x="41940" y="161925"/>
                    </a:cubicBezTo>
                    <a:cubicBezTo>
                      <a:pt x="41078" y="145554"/>
                      <a:pt x="46516" y="131593"/>
                      <a:pt x="36225" y="120015"/>
                    </a:cubicBezTo>
                    <a:cubicBezTo>
                      <a:pt x="32645" y="115988"/>
                      <a:pt x="28605" y="112395"/>
                      <a:pt x="24795" y="108585"/>
                    </a:cubicBezTo>
                    <a:lnTo>
                      <a:pt x="32415" y="116205"/>
                    </a:lnTo>
                    <a:cubicBezTo>
                      <a:pt x="31780" y="118745"/>
                      <a:pt x="32146" y="121781"/>
                      <a:pt x="30510" y="123825"/>
                    </a:cubicBezTo>
                    <a:cubicBezTo>
                      <a:pt x="27322" y="127811"/>
                      <a:pt x="20210" y="124584"/>
                      <a:pt x="17175" y="123825"/>
                    </a:cubicBezTo>
                    <a:cubicBezTo>
                      <a:pt x="15905" y="119380"/>
                      <a:pt x="14693" y="114918"/>
                      <a:pt x="13365" y="110490"/>
                    </a:cubicBezTo>
                    <a:cubicBezTo>
                      <a:pt x="12788" y="108567"/>
                      <a:pt x="12251" y="106621"/>
                      <a:pt x="11460" y="104775"/>
                    </a:cubicBezTo>
                    <a:cubicBezTo>
                      <a:pt x="10341" y="102165"/>
                      <a:pt x="8920" y="99695"/>
                      <a:pt x="7650" y="97155"/>
                    </a:cubicBezTo>
                    <a:cubicBezTo>
                      <a:pt x="7015" y="86995"/>
                      <a:pt x="7842" y="76636"/>
                      <a:pt x="5745" y="66675"/>
                    </a:cubicBezTo>
                    <a:cubicBezTo>
                      <a:pt x="5190" y="64039"/>
                      <a:pt x="473" y="63617"/>
                      <a:pt x="30" y="60960"/>
                    </a:cubicBezTo>
                    <a:cubicBezTo>
                      <a:pt x="-346" y="58702"/>
                      <a:pt x="2816" y="57293"/>
                      <a:pt x="3840" y="55245"/>
                    </a:cubicBezTo>
                    <a:cubicBezTo>
                      <a:pt x="4738" y="53449"/>
                      <a:pt x="5324" y="51493"/>
                      <a:pt x="5745" y="49530"/>
                    </a:cubicBezTo>
                    <a:cubicBezTo>
                      <a:pt x="10844" y="25736"/>
                      <a:pt x="3364" y="32702"/>
                      <a:pt x="15270" y="24765"/>
                    </a:cubicBezTo>
                    <a:cubicBezTo>
                      <a:pt x="17169" y="19068"/>
                      <a:pt x="17567" y="15866"/>
                      <a:pt x="22890" y="11430"/>
                    </a:cubicBezTo>
                    <a:cubicBezTo>
                      <a:pt x="24433" y="10144"/>
                      <a:pt x="26809" y="10423"/>
                      <a:pt x="28605" y="9525"/>
                    </a:cubicBezTo>
                    <a:cubicBezTo>
                      <a:pt x="30653" y="8501"/>
                      <a:pt x="32050" y="6011"/>
                      <a:pt x="34320" y="5715"/>
                    </a:cubicBezTo>
                    <a:cubicBezTo>
                      <a:pt x="46929" y="4070"/>
                      <a:pt x="59720" y="4445"/>
                      <a:pt x="72420" y="3810"/>
                    </a:cubicBezTo>
                    <a:cubicBezTo>
                      <a:pt x="75595" y="2540"/>
                      <a:pt x="78525" y="0"/>
                      <a:pt x="81945" y="0"/>
                    </a:cubicBezTo>
                    <a:cubicBezTo>
                      <a:pt x="90402" y="0"/>
                      <a:pt x="85996" y="5956"/>
                      <a:pt x="89565" y="9525"/>
                    </a:cubicBezTo>
                    <a:cubicBezTo>
                      <a:pt x="90985" y="10945"/>
                      <a:pt x="93375" y="10795"/>
                      <a:pt x="95280" y="11430"/>
                    </a:cubicBezTo>
                    <a:lnTo>
                      <a:pt x="129570" y="2286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2371A92F-0B94-4D13-AE50-F6643AD47F43}"/>
                  </a:ext>
                </a:extLst>
              </p:cNvPr>
              <p:cNvSpPr/>
              <p:nvPr/>
            </p:nvSpPr>
            <p:spPr>
              <a:xfrm>
                <a:off x="11824321" y="4596645"/>
                <a:ext cx="104789" cy="141105"/>
              </a:xfrm>
              <a:custGeom>
                <a:avLst/>
                <a:gdLst>
                  <a:gd name="connsiteX0" fmla="*/ 14 w 104789"/>
                  <a:gd name="connsiteY0" fmla="*/ 19170 h 156330"/>
                  <a:gd name="connsiteX1" fmla="*/ 5729 w 104789"/>
                  <a:gd name="connsiteY1" fmla="*/ 28695 h 156330"/>
                  <a:gd name="connsiteX2" fmla="*/ 9539 w 104789"/>
                  <a:gd name="connsiteY2" fmla="*/ 49650 h 156330"/>
                  <a:gd name="connsiteX3" fmla="*/ 22874 w 104789"/>
                  <a:gd name="connsiteY3" fmla="*/ 51555 h 156330"/>
                  <a:gd name="connsiteX4" fmla="*/ 28589 w 104789"/>
                  <a:gd name="connsiteY4" fmla="*/ 55365 h 156330"/>
                  <a:gd name="connsiteX5" fmla="*/ 34304 w 104789"/>
                  <a:gd name="connsiteY5" fmla="*/ 57270 h 156330"/>
                  <a:gd name="connsiteX6" fmla="*/ 43829 w 104789"/>
                  <a:gd name="connsiteY6" fmla="*/ 61080 h 156330"/>
                  <a:gd name="connsiteX7" fmla="*/ 47639 w 104789"/>
                  <a:gd name="connsiteY7" fmla="*/ 66795 h 156330"/>
                  <a:gd name="connsiteX8" fmla="*/ 55259 w 104789"/>
                  <a:gd name="connsiteY8" fmla="*/ 144900 h 156330"/>
                  <a:gd name="connsiteX9" fmla="*/ 66689 w 104789"/>
                  <a:gd name="connsiteY9" fmla="*/ 156330 h 156330"/>
                  <a:gd name="connsiteX10" fmla="*/ 76214 w 104789"/>
                  <a:gd name="connsiteY10" fmla="*/ 154425 h 156330"/>
                  <a:gd name="connsiteX11" fmla="*/ 81929 w 104789"/>
                  <a:gd name="connsiteY11" fmla="*/ 123945 h 156330"/>
                  <a:gd name="connsiteX12" fmla="*/ 87644 w 104789"/>
                  <a:gd name="connsiteY12" fmla="*/ 82035 h 156330"/>
                  <a:gd name="connsiteX13" fmla="*/ 93359 w 104789"/>
                  <a:gd name="connsiteY13" fmla="*/ 78225 h 156330"/>
                  <a:gd name="connsiteX14" fmla="*/ 102884 w 104789"/>
                  <a:gd name="connsiteY14" fmla="*/ 66795 h 156330"/>
                  <a:gd name="connsiteX15" fmla="*/ 104789 w 104789"/>
                  <a:gd name="connsiteY15" fmla="*/ 61080 h 156330"/>
                  <a:gd name="connsiteX16" fmla="*/ 97169 w 104789"/>
                  <a:gd name="connsiteY16" fmla="*/ 49650 h 156330"/>
                  <a:gd name="connsiteX17" fmla="*/ 87644 w 104789"/>
                  <a:gd name="connsiteY17" fmla="*/ 3930 h 156330"/>
                  <a:gd name="connsiteX18" fmla="*/ 81929 w 104789"/>
                  <a:gd name="connsiteY18" fmla="*/ 120 h 156330"/>
                  <a:gd name="connsiteX19" fmla="*/ 45734 w 104789"/>
                  <a:gd name="connsiteY19" fmla="*/ 2025 h 156330"/>
                  <a:gd name="connsiteX20" fmla="*/ 36209 w 104789"/>
                  <a:gd name="connsiteY20" fmla="*/ 3930 h 156330"/>
                  <a:gd name="connsiteX21" fmla="*/ 19064 w 104789"/>
                  <a:gd name="connsiteY21" fmla="*/ 7740 h 156330"/>
                  <a:gd name="connsiteX22" fmla="*/ 7634 w 104789"/>
                  <a:gd name="connsiteY22" fmla="*/ 19170 h 156330"/>
                  <a:gd name="connsiteX23" fmla="*/ 14 w 104789"/>
                  <a:gd name="connsiteY23" fmla="*/ 19170 h 1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789" h="156330">
                    <a:moveTo>
                      <a:pt x="14" y="19170"/>
                    </a:moveTo>
                    <a:cubicBezTo>
                      <a:pt x="-304" y="20758"/>
                      <a:pt x="4625" y="25161"/>
                      <a:pt x="5729" y="28695"/>
                    </a:cubicBezTo>
                    <a:cubicBezTo>
                      <a:pt x="7847" y="35471"/>
                      <a:pt x="5279" y="43970"/>
                      <a:pt x="9539" y="49650"/>
                    </a:cubicBezTo>
                    <a:cubicBezTo>
                      <a:pt x="12233" y="53242"/>
                      <a:pt x="18429" y="50920"/>
                      <a:pt x="22874" y="51555"/>
                    </a:cubicBezTo>
                    <a:cubicBezTo>
                      <a:pt x="24779" y="52825"/>
                      <a:pt x="26541" y="54341"/>
                      <a:pt x="28589" y="55365"/>
                    </a:cubicBezTo>
                    <a:cubicBezTo>
                      <a:pt x="30385" y="56263"/>
                      <a:pt x="32424" y="56565"/>
                      <a:pt x="34304" y="57270"/>
                    </a:cubicBezTo>
                    <a:cubicBezTo>
                      <a:pt x="37506" y="58471"/>
                      <a:pt x="40654" y="59810"/>
                      <a:pt x="43829" y="61080"/>
                    </a:cubicBezTo>
                    <a:cubicBezTo>
                      <a:pt x="45099" y="62985"/>
                      <a:pt x="46966" y="64607"/>
                      <a:pt x="47639" y="66795"/>
                    </a:cubicBezTo>
                    <a:cubicBezTo>
                      <a:pt x="56520" y="95658"/>
                      <a:pt x="47370" y="108413"/>
                      <a:pt x="55259" y="144900"/>
                    </a:cubicBezTo>
                    <a:cubicBezTo>
                      <a:pt x="56398" y="150166"/>
                      <a:pt x="66689" y="156330"/>
                      <a:pt x="66689" y="156330"/>
                    </a:cubicBezTo>
                    <a:cubicBezTo>
                      <a:pt x="69864" y="155695"/>
                      <a:pt x="74835" y="157355"/>
                      <a:pt x="76214" y="154425"/>
                    </a:cubicBezTo>
                    <a:cubicBezTo>
                      <a:pt x="80615" y="145072"/>
                      <a:pt x="80647" y="134202"/>
                      <a:pt x="81929" y="123945"/>
                    </a:cubicBezTo>
                    <a:cubicBezTo>
                      <a:pt x="82902" y="116164"/>
                      <a:pt x="86699" y="85058"/>
                      <a:pt x="87644" y="82035"/>
                    </a:cubicBezTo>
                    <a:cubicBezTo>
                      <a:pt x="88327" y="79850"/>
                      <a:pt x="91600" y="79691"/>
                      <a:pt x="93359" y="78225"/>
                    </a:cubicBezTo>
                    <a:cubicBezTo>
                      <a:pt x="96970" y="75216"/>
                      <a:pt x="100743" y="71076"/>
                      <a:pt x="102884" y="66795"/>
                    </a:cubicBezTo>
                    <a:cubicBezTo>
                      <a:pt x="103782" y="64999"/>
                      <a:pt x="104154" y="62985"/>
                      <a:pt x="104789" y="61080"/>
                    </a:cubicBezTo>
                    <a:cubicBezTo>
                      <a:pt x="102249" y="57270"/>
                      <a:pt x="97368" y="54225"/>
                      <a:pt x="97169" y="49650"/>
                    </a:cubicBezTo>
                    <a:cubicBezTo>
                      <a:pt x="95150" y="3219"/>
                      <a:pt x="109446" y="9381"/>
                      <a:pt x="87644" y="3930"/>
                    </a:cubicBezTo>
                    <a:cubicBezTo>
                      <a:pt x="85739" y="2660"/>
                      <a:pt x="84216" y="224"/>
                      <a:pt x="81929" y="120"/>
                    </a:cubicBezTo>
                    <a:cubicBezTo>
                      <a:pt x="69860" y="-429"/>
                      <a:pt x="57774" y="1022"/>
                      <a:pt x="45734" y="2025"/>
                    </a:cubicBezTo>
                    <a:cubicBezTo>
                      <a:pt x="42507" y="2294"/>
                      <a:pt x="39375" y="3252"/>
                      <a:pt x="36209" y="3930"/>
                    </a:cubicBezTo>
                    <a:lnTo>
                      <a:pt x="19064" y="7740"/>
                    </a:lnTo>
                    <a:cubicBezTo>
                      <a:pt x="5636" y="15797"/>
                      <a:pt x="11893" y="9233"/>
                      <a:pt x="7634" y="19170"/>
                    </a:cubicBezTo>
                    <a:cubicBezTo>
                      <a:pt x="6515" y="21780"/>
                      <a:pt x="332" y="17582"/>
                      <a:pt x="14" y="1917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D7D2A452-7BF1-41A8-B64A-0DCBC9928CE8}"/>
                  </a:ext>
                </a:extLst>
              </p:cNvPr>
              <p:cNvSpPr/>
              <p:nvPr/>
            </p:nvSpPr>
            <p:spPr>
              <a:xfrm>
                <a:off x="11803380" y="4461114"/>
                <a:ext cx="177165" cy="177798"/>
              </a:xfrm>
              <a:custGeom>
                <a:avLst/>
                <a:gdLst>
                  <a:gd name="connsiteX0" fmla="*/ 22860 w 177165"/>
                  <a:gd name="connsiteY0" fmla="*/ 93741 h 177798"/>
                  <a:gd name="connsiteX1" fmla="*/ 13335 w 177165"/>
                  <a:gd name="connsiteY1" fmla="*/ 95646 h 177798"/>
                  <a:gd name="connsiteX2" fmla="*/ 5715 w 177165"/>
                  <a:gd name="connsiteY2" fmla="*/ 99456 h 177798"/>
                  <a:gd name="connsiteX3" fmla="*/ 0 w 177165"/>
                  <a:gd name="connsiteY3" fmla="*/ 101361 h 177798"/>
                  <a:gd name="connsiteX4" fmla="*/ 34290 w 177165"/>
                  <a:gd name="connsiteY4" fmla="*/ 118506 h 177798"/>
                  <a:gd name="connsiteX5" fmla="*/ 38100 w 177165"/>
                  <a:gd name="connsiteY5" fmla="*/ 99456 h 177798"/>
                  <a:gd name="connsiteX6" fmla="*/ 43815 w 177165"/>
                  <a:gd name="connsiteY6" fmla="*/ 95646 h 177798"/>
                  <a:gd name="connsiteX7" fmla="*/ 51435 w 177165"/>
                  <a:gd name="connsiteY7" fmla="*/ 97551 h 177798"/>
                  <a:gd name="connsiteX8" fmla="*/ 57150 w 177165"/>
                  <a:gd name="connsiteY8" fmla="*/ 103266 h 177798"/>
                  <a:gd name="connsiteX9" fmla="*/ 62865 w 177165"/>
                  <a:gd name="connsiteY9" fmla="*/ 95646 h 177798"/>
                  <a:gd name="connsiteX10" fmla="*/ 68580 w 177165"/>
                  <a:gd name="connsiteY10" fmla="*/ 91836 h 177798"/>
                  <a:gd name="connsiteX11" fmla="*/ 74295 w 177165"/>
                  <a:gd name="connsiteY11" fmla="*/ 93741 h 177798"/>
                  <a:gd name="connsiteX12" fmla="*/ 76200 w 177165"/>
                  <a:gd name="connsiteY12" fmla="*/ 99456 h 177798"/>
                  <a:gd name="connsiteX13" fmla="*/ 80010 w 177165"/>
                  <a:gd name="connsiteY13" fmla="*/ 108981 h 177798"/>
                  <a:gd name="connsiteX14" fmla="*/ 81915 w 177165"/>
                  <a:gd name="connsiteY14" fmla="*/ 131841 h 177798"/>
                  <a:gd name="connsiteX15" fmla="*/ 89535 w 177165"/>
                  <a:gd name="connsiteY15" fmla="*/ 137556 h 177798"/>
                  <a:gd name="connsiteX16" fmla="*/ 87630 w 177165"/>
                  <a:gd name="connsiteY16" fmla="*/ 131841 h 177798"/>
                  <a:gd name="connsiteX17" fmla="*/ 85725 w 177165"/>
                  <a:gd name="connsiteY17" fmla="*/ 114696 h 177798"/>
                  <a:gd name="connsiteX18" fmla="*/ 83820 w 177165"/>
                  <a:gd name="connsiteY18" fmla="*/ 101361 h 177798"/>
                  <a:gd name="connsiteX19" fmla="*/ 85725 w 177165"/>
                  <a:gd name="connsiteY19" fmla="*/ 84216 h 177798"/>
                  <a:gd name="connsiteX20" fmla="*/ 102870 w 177165"/>
                  <a:gd name="connsiteY20" fmla="*/ 86121 h 177798"/>
                  <a:gd name="connsiteX21" fmla="*/ 106680 w 177165"/>
                  <a:gd name="connsiteY21" fmla="*/ 95646 h 177798"/>
                  <a:gd name="connsiteX22" fmla="*/ 108585 w 177165"/>
                  <a:gd name="connsiteY22" fmla="*/ 112791 h 177798"/>
                  <a:gd name="connsiteX23" fmla="*/ 110490 w 177165"/>
                  <a:gd name="connsiteY23" fmla="*/ 118506 h 177798"/>
                  <a:gd name="connsiteX24" fmla="*/ 116205 w 177165"/>
                  <a:gd name="connsiteY24" fmla="*/ 120411 h 177798"/>
                  <a:gd name="connsiteX25" fmla="*/ 125730 w 177165"/>
                  <a:gd name="connsiteY25" fmla="*/ 131841 h 177798"/>
                  <a:gd name="connsiteX26" fmla="*/ 127635 w 177165"/>
                  <a:gd name="connsiteY26" fmla="*/ 137556 h 177798"/>
                  <a:gd name="connsiteX27" fmla="*/ 139065 w 177165"/>
                  <a:gd name="connsiteY27" fmla="*/ 139461 h 177798"/>
                  <a:gd name="connsiteX28" fmla="*/ 140970 w 177165"/>
                  <a:gd name="connsiteY28" fmla="*/ 175656 h 177798"/>
                  <a:gd name="connsiteX29" fmla="*/ 158115 w 177165"/>
                  <a:gd name="connsiteY29" fmla="*/ 171846 h 177798"/>
                  <a:gd name="connsiteX30" fmla="*/ 160020 w 177165"/>
                  <a:gd name="connsiteY30" fmla="*/ 158511 h 177798"/>
                  <a:gd name="connsiteX31" fmla="*/ 163830 w 177165"/>
                  <a:gd name="connsiteY31" fmla="*/ 147081 h 177798"/>
                  <a:gd name="connsiteX32" fmla="*/ 177165 w 177165"/>
                  <a:gd name="connsiteY32" fmla="*/ 135651 h 177798"/>
                  <a:gd name="connsiteX33" fmla="*/ 173355 w 177165"/>
                  <a:gd name="connsiteY33" fmla="*/ 112791 h 177798"/>
                  <a:gd name="connsiteX34" fmla="*/ 167640 w 177165"/>
                  <a:gd name="connsiteY34" fmla="*/ 103266 h 177798"/>
                  <a:gd name="connsiteX35" fmla="*/ 165735 w 177165"/>
                  <a:gd name="connsiteY35" fmla="*/ 91836 h 177798"/>
                  <a:gd name="connsiteX36" fmla="*/ 154305 w 177165"/>
                  <a:gd name="connsiteY36" fmla="*/ 78501 h 177798"/>
                  <a:gd name="connsiteX37" fmla="*/ 152400 w 177165"/>
                  <a:gd name="connsiteY37" fmla="*/ 70881 h 177798"/>
                  <a:gd name="connsiteX38" fmla="*/ 148590 w 177165"/>
                  <a:gd name="connsiteY38" fmla="*/ 48021 h 177798"/>
                  <a:gd name="connsiteX39" fmla="*/ 142875 w 177165"/>
                  <a:gd name="connsiteY39" fmla="*/ 34686 h 177798"/>
                  <a:gd name="connsiteX40" fmla="*/ 137160 w 177165"/>
                  <a:gd name="connsiteY40" fmla="*/ 23256 h 177798"/>
                  <a:gd name="connsiteX41" fmla="*/ 135255 w 177165"/>
                  <a:gd name="connsiteY41" fmla="*/ 13731 h 177798"/>
                  <a:gd name="connsiteX42" fmla="*/ 129540 w 177165"/>
                  <a:gd name="connsiteY42" fmla="*/ 9921 h 177798"/>
                  <a:gd name="connsiteX43" fmla="*/ 123825 w 177165"/>
                  <a:gd name="connsiteY43" fmla="*/ 4206 h 177798"/>
                  <a:gd name="connsiteX44" fmla="*/ 99060 w 177165"/>
                  <a:gd name="connsiteY44" fmla="*/ 8016 h 177798"/>
                  <a:gd name="connsiteX45" fmla="*/ 97155 w 177165"/>
                  <a:gd name="connsiteY45" fmla="*/ 23256 h 177798"/>
                  <a:gd name="connsiteX46" fmla="*/ 87630 w 177165"/>
                  <a:gd name="connsiteY46" fmla="*/ 34686 h 177798"/>
                  <a:gd name="connsiteX47" fmla="*/ 80010 w 177165"/>
                  <a:gd name="connsiteY47" fmla="*/ 4206 h 177798"/>
                  <a:gd name="connsiteX48" fmla="*/ 74295 w 177165"/>
                  <a:gd name="connsiteY48" fmla="*/ 396 h 177798"/>
                  <a:gd name="connsiteX49" fmla="*/ 34290 w 177165"/>
                  <a:gd name="connsiteY49" fmla="*/ 9921 h 177798"/>
                  <a:gd name="connsiteX50" fmla="*/ 30480 w 177165"/>
                  <a:gd name="connsiteY50" fmla="*/ 17541 h 177798"/>
                  <a:gd name="connsiteX51" fmla="*/ 38100 w 177165"/>
                  <a:gd name="connsiteY51" fmla="*/ 36591 h 177798"/>
                  <a:gd name="connsiteX52" fmla="*/ 45720 w 177165"/>
                  <a:gd name="connsiteY52" fmla="*/ 32781 h 177798"/>
                  <a:gd name="connsiteX53" fmla="*/ 47625 w 177165"/>
                  <a:gd name="connsiteY53" fmla="*/ 25161 h 177798"/>
                  <a:gd name="connsiteX54" fmla="*/ 53340 w 177165"/>
                  <a:gd name="connsiteY54" fmla="*/ 27066 h 177798"/>
                  <a:gd name="connsiteX55" fmla="*/ 57150 w 177165"/>
                  <a:gd name="connsiteY55" fmla="*/ 34686 h 177798"/>
                  <a:gd name="connsiteX56" fmla="*/ 62865 w 177165"/>
                  <a:gd name="connsiteY56" fmla="*/ 40401 h 177798"/>
                  <a:gd name="connsiteX57" fmla="*/ 55245 w 177165"/>
                  <a:gd name="connsiteY57" fmla="*/ 46116 h 177798"/>
                  <a:gd name="connsiteX58" fmla="*/ 45720 w 177165"/>
                  <a:gd name="connsiteY58" fmla="*/ 57546 h 177798"/>
                  <a:gd name="connsiteX59" fmla="*/ 22860 w 177165"/>
                  <a:gd name="connsiteY59" fmla="*/ 93741 h 17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77165" h="177798">
                    <a:moveTo>
                      <a:pt x="22860" y="93741"/>
                    </a:moveTo>
                    <a:cubicBezTo>
                      <a:pt x="17463" y="100091"/>
                      <a:pt x="16407" y="94622"/>
                      <a:pt x="13335" y="95646"/>
                    </a:cubicBezTo>
                    <a:cubicBezTo>
                      <a:pt x="10641" y="96544"/>
                      <a:pt x="8325" y="98337"/>
                      <a:pt x="5715" y="99456"/>
                    </a:cubicBezTo>
                    <a:cubicBezTo>
                      <a:pt x="3869" y="100247"/>
                      <a:pt x="1905" y="100726"/>
                      <a:pt x="0" y="101361"/>
                    </a:cubicBezTo>
                    <a:cubicBezTo>
                      <a:pt x="3246" y="120838"/>
                      <a:pt x="-754" y="143816"/>
                      <a:pt x="34290" y="118506"/>
                    </a:cubicBezTo>
                    <a:cubicBezTo>
                      <a:pt x="39540" y="114715"/>
                      <a:pt x="35609" y="105434"/>
                      <a:pt x="38100" y="99456"/>
                    </a:cubicBezTo>
                    <a:cubicBezTo>
                      <a:pt x="38981" y="97343"/>
                      <a:pt x="41910" y="96916"/>
                      <a:pt x="43815" y="95646"/>
                    </a:cubicBezTo>
                    <a:cubicBezTo>
                      <a:pt x="46355" y="96281"/>
                      <a:pt x="49162" y="96252"/>
                      <a:pt x="51435" y="97551"/>
                    </a:cubicBezTo>
                    <a:cubicBezTo>
                      <a:pt x="53774" y="98888"/>
                      <a:pt x="54493" y="103709"/>
                      <a:pt x="57150" y="103266"/>
                    </a:cubicBezTo>
                    <a:cubicBezTo>
                      <a:pt x="60282" y="102744"/>
                      <a:pt x="60620" y="97891"/>
                      <a:pt x="62865" y="95646"/>
                    </a:cubicBezTo>
                    <a:cubicBezTo>
                      <a:pt x="64484" y="94027"/>
                      <a:pt x="66675" y="93106"/>
                      <a:pt x="68580" y="91836"/>
                    </a:cubicBezTo>
                    <a:cubicBezTo>
                      <a:pt x="70485" y="92471"/>
                      <a:pt x="72875" y="92321"/>
                      <a:pt x="74295" y="93741"/>
                    </a:cubicBezTo>
                    <a:cubicBezTo>
                      <a:pt x="75715" y="95161"/>
                      <a:pt x="75495" y="97576"/>
                      <a:pt x="76200" y="99456"/>
                    </a:cubicBezTo>
                    <a:cubicBezTo>
                      <a:pt x="77401" y="102658"/>
                      <a:pt x="78740" y="105806"/>
                      <a:pt x="80010" y="108981"/>
                    </a:cubicBezTo>
                    <a:cubicBezTo>
                      <a:pt x="80645" y="116601"/>
                      <a:pt x="79497" y="124587"/>
                      <a:pt x="81915" y="131841"/>
                    </a:cubicBezTo>
                    <a:cubicBezTo>
                      <a:pt x="82919" y="134853"/>
                      <a:pt x="86360" y="137556"/>
                      <a:pt x="89535" y="137556"/>
                    </a:cubicBezTo>
                    <a:cubicBezTo>
                      <a:pt x="91543" y="137556"/>
                      <a:pt x="88265" y="133746"/>
                      <a:pt x="87630" y="131841"/>
                    </a:cubicBezTo>
                    <a:cubicBezTo>
                      <a:pt x="86995" y="126126"/>
                      <a:pt x="86438" y="120402"/>
                      <a:pt x="85725" y="114696"/>
                    </a:cubicBezTo>
                    <a:cubicBezTo>
                      <a:pt x="85168" y="110241"/>
                      <a:pt x="83820" y="105851"/>
                      <a:pt x="83820" y="101361"/>
                    </a:cubicBezTo>
                    <a:cubicBezTo>
                      <a:pt x="83820" y="95611"/>
                      <a:pt x="85090" y="89931"/>
                      <a:pt x="85725" y="84216"/>
                    </a:cubicBezTo>
                    <a:cubicBezTo>
                      <a:pt x="91440" y="84851"/>
                      <a:pt x="97822" y="83368"/>
                      <a:pt x="102870" y="86121"/>
                    </a:cubicBezTo>
                    <a:cubicBezTo>
                      <a:pt x="105872" y="87758"/>
                      <a:pt x="105963" y="92302"/>
                      <a:pt x="106680" y="95646"/>
                    </a:cubicBezTo>
                    <a:cubicBezTo>
                      <a:pt x="107885" y="101269"/>
                      <a:pt x="107640" y="107119"/>
                      <a:pt x="108585" y="112791"/>
                    </a:cubicBezTo>
                    <a:cubicBezTo>
                      <a:pt x="108915" y="114772"/>
                      <a:pt x="109070" y="117086"/>
                      <a:pt x="110490" y="118506"/>
                    </a:cubicBezTo>
                    <a:cubicBezTo>
                      <a:pt x="111910" y="119926"/>
                      <a:pt x="114300" y="119776"/>
                      <a:pt x="116205" y="120411"/>
                    </a:cubicBezTo>
                    <a:cubicBezTo>
                      <a:pt x="120418" y="124624"/>
                      <a:pt x="123078" y="126537"/>
                      <a:pt x="125730" y="131841"/>
                    </a:cubicBezTo>
                    <a:cubicBezTo>
                      <a:pt x="126628" y="133637"/>
                      <a:pt x="125892" y="136560"/>
                      <a:pt x="127635" y="137556"/>
                    </a:cubicBezTo>
                    <a:cubicBezTo>
                      <a:pt x="130989" y="139472"/>
                      <a:pt x="135255" y="138826"/>
                      <a:pt x="139065" y="139461"/>
                    </a:cubicBezTo>
                    <a:cubicBezTo>
                      <a:pt x="139700" y="151526"/>
                      <a:pt x="134844" y="165242"/>
                      <a:pt x="140970" y="175656"/>
                    </a:cubicBezTo>
                    <a:cubicBezTo>
                      <a:pt x="143938" y="180702"/>
                      <a:pt x="153763" y="175762"/>
                      <a:pt x="158115" y="171846"/>
                    </a:cubicBezTo>
                    <a:cubicBezTo>
                      <a:pt x="161452" y="168842"/>
                      <a:pt x="159010" y="162886"/>
                      <a:pt x="160020" y="158511"/>
                    </a:cubicBezTo>
                    <a:cubicBezTo>
                      <a:pt x="160923" y="154598"/>
                      <a:pt x="161880" y="150592"/>
                      <a:pt x="163830" y="147081"/>
                    </a:cubicBezTo>
                    <a:cubicBezTo>
                      <a:pt x="165725" y="143670"/>
                      <a:pt x="174537" y="137622"/>
                      <a:pt x="177165" y="135651"/>
                    </a:cubicBezTo>
                    <a:cubicBezTo>
                      <a:pt x="175895" y="128031"/>
                      <a:pt x="175535" y="120202"/>
                      <a:pt x="173355" y="112791"/>
                    </a:cubicBezTo>
                    <a:cubicBezTo>
                      <a:pt x="172310" y="109239"/>
                      <a:pt x="168905" y="106746"/>
                      <a:pt x="167640" y="103266"/>
                    </a:cubicBezTo>
                    <a:cubicBezTo>
                      <a:pt x="166320" y="99636"/>
                      <a:pt x="167170" y="95422"/>
                      <a:pt x="165735" y="91836"/>
                    </a:cubicBezTo>
                    <a:cubicBezTo>
                      <a:pt x="164106" y="87763"/>
                      <a:pt x="157427" y="81623"/>
                      <a:pt x="154305" y="78501"/>
                    </a:cubicBezTo>
                    <a:cubicBezTo>
                      <a:pt x="153670" y="75961"/>
                      <a:pt x="152882" y="73454"/>
                      <a:pt x="152400" y="70881"/>
                    </a:cubicBezTo>
                    <a:cubicBezTo>
                      <a:pt x="150976" y="63288"/>
                      <a:pt x="150556" y="55492"/>
                      <a:pt x="148590" y="48021"/>
                    </a:cubicBezTo>
                    <a:cubicBezTo>
                      <a:pt x="147359" y="43344"/>
                      <a:pt x="144671" y="39176"/>
                      <a:pt x="142875" y="34686"/>
                    </a:cubicBezTo>
                    <a:cubicBezTo>
                      <a:pt x="138931" y="24827"/>
                      <a:pt x="143583" y="32890"/>
                      <a:pt x="137160" y="23256"/>
                    </a:cubicBezTo>
                    <a:cubicBezTo>
                      <a:pt x="136525" y="20081"/>
                      <a:pt x="136861" y="16542"/>
                      <a:pt x="135255" y="13731"/>
                    </a:cubicBezTo>
                    <a:cubicBezTo>
                      <a:pt x="134119" y="11743"/>
                      <a:pt x="131299" y="11387"/>
                      <a:pt x="129540" y="9921"/>
                    </a:cubicBezTo>
                    <a:cubicBezTo>
                      <a:pt x="127470" y="8196"/>
                      <a:pt x="125730" y="6111"/>
                      <a:pt x="123825" y="4206"/>
                    </a:cubicBezTo>
                    <a:cubicBezTo>
                      <a:pt x="115570" y="5476"/>
                      <a:pt x="105856" y="3161"/>
                      <a:pt x="99060" y="8016"/>
                    </a:cubicBezTo>
                    <a:cubicBezTo>
                      <a:pt x="94894" y="10992"/>
                      <a:pt x="98306" y="18268"/>
                      <a:pt x="97155" y="23256"/>
                    </a:cubicBezTo>
                    <a:cubicBezTo>
                      <a:pt x="94687" y="33949"/>
                      <a:pt x="95363" y="32108"/>
                      <a:pt x="87630" y="34686"/>
                    </a:cubicBezTo>
                    <a:cubicBezTo>
                      <a:pt x="76527" y="18032"/>
                      <a:pt x="93870" y="45787"/>
                      <a:pt x="80010" y="4206"/>
                    </a:cubicBezTo>
                    <a:cubicBezTo>
                      <a:pt x="79286" y="2034"/>
                      <a:pt x="76200" y="1666"/>
                      <a:pt x="74295" y="396"/>
                    </a:cubicBezTo>
                    <a:cubicBezTo>
                      <a:pt x="50344" y="1805"/>
                      <a:pt x="45564" y="-5111"/>
                      <a:pt x="34290" y="9921"/>
                    </a:cubicBezTo>
                    <a:cubicBezTo>
                      <a:pt x="32586" y="12193"/>
                      <a:pt x="31750" y="15001"/>
                      <a:pt x="30480" y="17541"/>
                    </a:cubicBezTo>
                    <a:cubicBezTo>
                      <a:pt x="30941" y="21688"/>
                      <a:pt x="27512" y="38104"/>
                      <a:pt x="38100" y="36591"/>
                    </a:cubicBezTo>
                    <a:cubicBezTo>
                      <a:pt x="40911" y="36189"/>
                      <a:pt x="43180" y="34051"/>
                      <a:pt x="45720" y="32781"/>
                    </a:cubicBezTo>
                    <a:cubicBezTo>
                      <a:pt x="46355" y="30241"/>
                      <a:pt x="45530" y="26732"/>
                      <a:pt x="47625" y="25161"/>
                    </a:cubicBezTo>
                    <a:cubicBezTo>
                      <a:pt x="49231" y="23956"/>
                      <a:pt x="51920" y="25646"/>
                      <a:pt x="53340" y="27066"/>
                    </a:cubicBezTo>
                    <a:cubicBezTo>
                      <a:pt x="55348" y="29074"/>
                      <a:pt x="55499" y="32375"/>
                      <a:pt x="57150" y="34686"/>
                    </a:cubicBezTo>
                    <a:cubicBezTo>
                      <a:pt x="58716" y="36878"/>
                      <a:pt x="60960" y="38496"/>
                      <a:pt x="62865" y="40401"/>
                    </a:cubicBezTo>
                    <a:cubicBezTo>
                      <a:pt x="60325" y="42306"/>
                      <a:pt x="57490" y="43871"/>
                      <a:pt x="55245" y="46116"/>
                    </a:cubicBezTo>
                    <a:cubicBezTo>
                      <a:pt x="49543" y="51818"/>
                      <a:pt x="53522" y="52865"/>
                      <a:pt x="45720" y="57546"/>
                    </a:cubicBezTo>
                    <a:cubicBezTo>
                      <a:pt x="44631" y="58199"/>
                      <a:pt x="28257" y="87391"/>
                      <a:pt x="22860" y="9374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1AEBB330-E346-40D8-B76E-250F62099064}"/>
                  </a:ext>
                </a:extLst>
              </p:cNvPr>
              <p:cNvSpPr/>
              <p:nvPr/>
            </p:nvSpPr>
            <p:spPr>
              <a:xfrm>
                <a:off x="11798861" y="4499610"/>
                <a:ext cx="30252" cy="38338"/>
              </a:xfrm>
              <a:custGeom>
                <a:avLst/>
                <a:gdLst>
                  <a:gd name="connsiteX0" fmla="*/ 29284 w 30252"/>
                  <a:gd name="connsiteY0" fmla="*/ 30480 h 38338"/>
                  <a:gd name="connsiteX1" fmla="*/ 27379 w 30252"/>
                  <a:gd name="connsiteY1" fmla="*/ 20955 h 38338"/>
                  <a:gd name="connsiteX2" fmla="*/ 25474 w 30252"/>
                  <a:gd name="connsiteY2" fmla="*/ 1905 h 38338"/>
                  <a:gd name="connsiteX3" fmla="*/ 15949 w 30252"/>
                  <a:gd name="connsiteY3" fmla="*/ 0 h 38338"/>
                  <a:gd name="connsiteX4" fmla="*/ 709 w 30252"/>
                  <a:gd name="connsiteY4" fmla="*/ 3810 h 38338"/>
                  <a:gd name="connsiteX5" fmla="*/ 4519 w 30252"/>
                  <a:gd name="connsiteY5" fmla="*/ 13335 h 38338"/>
                  <a:gd name="connsiteX6" fmla="*/ 19759 w 30252"/>
                  <a:gd name="connsiteY6" fmla="*/ 20955 h 38338"/>
                  <a:gd name="connsiteX7" fmla="*/ 12139 w 30252"/>
                  <a:gd name="connsiteY7" fmla="*/ 32385 h 38338"/>
                  <a:gd name="connsiteX8" fmla="*/ 10234 w 30252"/>
                  <a:gd name="connsiteY8" fmla="*/ 38100 h 38338"/>
                  <a:gd name="connsiteX9" fmla="*/ 29284 w 30252"/>
                  <a:gd name="connsiteY9" fmla="*/ 30480 h 3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52" h="38338">
                    <a:moveTo>
                      <a:pt x="29284" y="30480"/>
                    </a:moveTo>
                    <a:cubicBezTo>
                      <a:pt x="32141" y="27623"/>
                      <a:pt x="27807" y="24164"/>
                      <a:pt x="27379" y="20955"/>
                    </a:cubicBezTo>
                    <a:cubicBezTo>
                      <a:pt x="26536" y="14629"/>
                      <a:pt x="28530" y="7507"/>
                      <a:pt x="25474" y="1905"/>
                    </a:cubicBezTo>
                    <a:cubicBezTo>
                      <a:pt x="23924" y="-938"/>
                      <a:pt x="19124" y="635"/>
                      <a:pt x="15949" y="0"/>
                    </a:cubicBezTo>
                    <a:cubicBezTo>
                      <a:pt x="10869" y="1270"/>
                      <a:pt x="4117" y="-166"/>
                      <a:pt x="709" y="3810"/>
                    </a:cubicBezTo>
                    <a:cubicBezTo>
                      <a:pt x="-1516" y="6406"/>
                      <a:pt x="1977" y="11047"/>
                      <a:pt x="4519" y="13335"/>
                    </a:cubicBezTo>
                    <a:cubicBezTo>
                      <a:pt x="8741" y="17134"/>
                      <a:pt x="14679" y="18415"/>
                      <a:pt x="19759" y="20955"/>
                    </a:cubicBezTo>
                    <a:cubicBezTo>
                      <a:pt x="15384" y="38455"/>
                      <a:pt x="21707" y="20425"/>
                      <a:pt x="12139" y="32385"/>
                    </a:cubicBezTo>
                    <a:cubicBezTo>
                      <a:pt x="10885" y="33953"/>
                      <a:pt x="11267" y="36378"/>
                      <a:pt x="10234" y="38100"/>
                    </a:cubicBezTo>
                    <a:cubicBezTo>
                      <a:pt x="9310" y="39640"/>
                      <a:pt x="26427" y="33337"/>
                      <a:pt x="29284" y="3048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05090F47-5059-4CA6-B713-9984CFF47F54}"/>
                  </a:ext>
                </a:extLst>
              </p:cNvPr>
              <p:cNvSpPr/>
              <p:nvPr/>
            </p:nvSpPr>
            <p:spPr>
              <a:xfrm>
                <a:off x="11673025" y="4419743"/>
                <a:ext cx="190019" cy="102727"/>
              </a:xfrm>
              <a:custGeom>
                <a:avLst/>
                <a:gdLst>
                  <a:gd name="connsiteX0" fmla="*/ 65585 w 190019"/>
                  <a:gd name="connsiteY0" fmla="*/ 6643 h 96178"/>
                  <a:gd name="connsiteX1" fmla="*/ 44630 w 190019"/>
                  <a:gd name="connsiteY1" fmla="*/ 25693 h 96178"/>
                  <a:gd name="connsiteX2" fmla="*/ 38915 w 190019"/>
                  <a:gd name="connsiteY2" fmla="*/ 29503 h 96178"/>
                  <a:gd name="connsiteX3" fmla="*/ 33200 w 190019"/>
                  <a:gd name="connsiteY3" fmla="*/ 31408 h 96178"/>
                  <a:gd name="connsiteX4" fmla="*/ 14150 w 190019"/>
                  <a:gd name="connsiteY4" fmla="*/ 37123 h 96178"/>
                  <a:gd name="connsiteX5" fmla="*/ 8435 w 190019"/>
                  <a:gd name="connsiteY5" fmla="*/ 42838 h 96178"/>
                  <a:gd name="connsiteX6" fmla="*/ 815 w 190019"/>
                  <a:gd name="connsiteY6" fmla="*/ 48553 h 96178"/>
                  <a:gd name="connsiteX7" fmla="*/ 44630 w 190019"/>
                  <a:gd name="connsiteY7" fmla="*/ 67603 h 96178"/>
                  <a:gd name="connsiteX8" fmla="*/ 57965 w 190019"/>
                  <a:gd name="connsiteY8" fmla="*/ 65698 h 96178"/>
                  <a:gd name="connsiteX9" fmla="*/ 63680 w 190019"/>
                  <a:gd name="connsiteY9" fmla="*/ 61888 h 96178"/>
                  <a:gd name="connsiteX10" fmla="*/ 71300 w 190019"/>
                  <a:gd name="connsiteY10" fmla="*/ 59983 h 96178"/>
                  <a:gd name="connsiteX11" fmla="*/ 86540 w 190019"/>
                  <a:gd name="connsiteY11" fmla="*/ 63793 h 96178"/>
                  <a:gd name="connsiteX12" fmla="*/ 88445 w 190019"/>
                  <a:gd name="connsiteY12" fmla="*/ 69508 h 96178"/>
                  <a:gd name="connsiteX13" fmla="*/ 94160 w 190019"/>
                  <a:gd name="connsiteY13" fmla="*/ 96178 h 96178"/>
                  <a:gd name="connsiteX14" fmla="*/ 99875 w 190019"/>
                  <a:gd name="connsiteY14" fmla="*/ 90463 h 96178"/>
                  <a:gd name="connsiteX15" fmla="*/ 101780 w 190019"/>
                  <a:gd name="connsiteY15" fmla="*/ 56173 h 96178"/>
                  <a:gd name="connsiteX16" fmla="*/ 130355 w 190019"/>
                  <a:gd name="connsiteY16" fmla="*/ 50458 h 96178"/>
                  <a:gd name="connsiteX17" fmla="*/ 143690 w 190019"/>
                  <a:gd name="connsiteY17" fmla="*/ 42838 h 96178"/>
                  <a:gd name="connsiteX18" fmla="*/ 147500 w 190019"/>
                  <a:gd name="connsiteY18" fmla="*/ 37123 h 96178"/>
                  <a:gd name="connsiteX19" fmla="*/ 153215 w 190019"/>
                  <a:gd name="connsiteY19" fmla="*/ 35218 h 96178"/>
                  <a:gd name="connsiteX20" fmla="*/ 174170 w 190019"/>
                  <a:gd name="connsiteY20" fmla="*/ 29503 h 96178"/>
                  <a:gd name="connsiteX21" fmla="*/ 183695 w 190019"/>
                  <a:gd name="connsiteY21" fmla="*/ 928 h 96178"/>
                  <a:gd name="connsiteX22" fmla="*/ 174170 w 190019"/>
                  <a:gd name="connsiteY22" fmla="*/ 2833 h 9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0019" h="96178">
                    <a:moveTo>
                      <a:pt x="65585" y="6643"/>
                    </a:moveTo>
                    <a:cubicBezTo>
                      <a:pt x="50643" y="25855"/>
                      <a:pt x="59274" y="22032"/>
                      <a:pt x="44630" y="25693"/>
                    </a:cubicBezTo>
                    <a:cubicBezTo>
                      <a:pt x="42725" y="26963"/>
                      <a:pt x="40963" y="28479"/>
                      <a:pt x="38915" y="29503"/>
                    </a:cubicBezTo>
                    <a:cubicBezTo>
                      <a:pt x="37119" y="30401"/>
                      <a:pt x="35123" y="30831"/>
                      <a:pt x="33200" y="31408"/>
                    </a:cubicBezTo>
                    <a:cubicBezTo>
                      <a:pt x="11392" y="37950"/>
                      <a:pt x="27093" y="32809"/>
                      <a:pt x="14150" y="37123"/>
                    </a:cubicBezTo>
                    <a:cubicBezTo>
                      <a:pt x="12245" y="39028"/>
                      <a:pt x="10480" y="41085"/>
                      <a:pt x="8435" y="42838"/>
                    </a:cubicBezTo>
                    <a:cubicBezTo>
                      <a:pt x="6024" y="44904"/>
                      <a:pt x="1819" y="45541"/>
                      <a:pt x="815" y="48553"/>
                    </a:cubicBezTo>
                    <a:cubicBezTo>
                      <a:pt x="-6912" y="71734"/>
                      <a:pt x="42775" y="67408"/>
                      <a:pt x="44630" y="67603"/>
                    </a:cubicBezTo>
                    <a:cubicBezTo>
                      <a:pt x="49075" y="66968"/>
                      <a:pt x="53664" y="66988"/>
                      <a:pt x="57965" y="65698"/>
                    </a:cubicBezTo>
                    <a:cubicBezTo>
                      <a:pt x="60158" y="65040"/>
                      <a:pt x="61576" y="62790"/>
                      <a:pt x="63680" y="61888"/>
                    </a:cubicBezTo>
                    <a:cubicBezTo>
                      <a:pt x="66086" y="60857"/>
                      <a:pt x="68760" y="60618"/>
                      <a:pt x="71300" y="59983"/>
                    </a:cubicBezTo>
                    <a:cubicBezTo>
                      <a:pt x="76380" y="61253"/>
                      <a:pt x="81963" y="61250"/>
                      <a:pt x="86540" y="63793"/>
                    </a:cubicBezTo>
                    <a:cubicBezTo>
                      <a:pt x="88295" y="64768"/>
                      <a:pt x="88161" y="67520"/>
                      <a:pt x="88445" y="69508"/>
                    </a:cubicBezTo>
                    <a:cubicBezTo>
                      <a:pt x="92093" y="95047"/>
                      <a:pt x="85958" y="83875"/>
                      <a:pt x="94160" y="96178"/>
                    </a:cubicBezTo>
                    <a:cubicBezTo>
                      <a:pt x="96065" y="94273"/>
                      <a:pt x="99371" y="93109"/>
                      <a:pt x="99875" y="90463"/>
                    </a:cubicBezTo>
                    <a:cubicBezTo>
                      <a:pt x="102017" y="79218"/>
                      <a:pt x="94842" y="65279"/>
                      <a:pt x="101780" y="56173"/>
                    </a:cubicBezTo>
                    <a:cubicBezTo>
                      <a:pt x="107667" y="48446"/>
                      <a:pt x="120830" y="52363"/>
                      <a:pt x="130355" y="50458"/>
                    </a:cubicBezTo>
                    <a:cubicBezTo>
                      <a:pt x="151084" y="29729"/>
                      <a:pt x="120664" y="58188"/>
                      <a:pt x="143690" y="42838"/>
                    </a:cubicBezTo>
                    <a:cubicBezTo>
                      <a:pt x="145595" y="41568"/>
                      <a:pt x="145712" y="38553"/>
                      <a:pt x="147500" y="37123"/>
                    </a:cubicBezTo>
                    <a:cubicBezTo>
                      <a:pt x="149068" y="35869"/>
                      <a:pt x="151419" y="36116"/>
                      <a:pt x="153215" y="35218"/>
                    </a:cubicBezTo>
                    <a:cubicBezTo>
                      <a:pt x="167623" y="28014"/>
                      <a:pt x="146745" y="32931"/>
                      <a:pt x="174170" y="29503"/>
                    </a:cubicBezTo>
                    <a:cubicBezTo>
                      <a:pt x="188394" y="24762"/>
                      <a:pt x="196341" y="26220"/>
                      <a:pt x="183695" y="928"/>
                    </a:cubicBezTo>
                    <a:cubicBezTo>
                      <a:pt x="182247" y="-1968"/>
                      <a:pt x="174170" y="2833"/>
                      <a:pt x="174170" y="28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4A4133B6-5F4C-4039-85BC-F5CC1C6709CE}"/>
                  </a:ext>
                </a:extLst>
              </p:cNvPr>
              <p:cNvSpPr/>
              <p:nvPr/>
            </p:nvSpPr>
            <p:spPr>
              <a:xfrm>
                <a:off x="11759428" y="4733448"/>
                <a:ext cx="110490" cy="36376"/>
              </a:xfrm>
              <a:custGeom>
                <a:avLst/>
                <a:gdLst>
                  <a:gd name="connsiteX0" fmla="*/ 0 w 110490"/>
                  <a:gd name="connsiteY0" fmla="*/ 26670 h 36376"/>
                  <a:gd name="connsiteX1" fmla="*/ 11430 w 110490"/>
                  <a:gd name="connsiteY1" fmla="*/ 24765 h 36376"/>
                  <a:gd name="connsiteX2" fmla="*/ 38100 w 110490"/>
                  <a:gd name="connsiteY2" fmla="*/ 34290 h 36376"/>
                  <a:gd name="connsiteX3" fmla="*/ 108585 w 110490"/>
                  <a:gd name="connsiteY3" fmla="*/ 26670 h 36376"/>
                  <a:gd name="connsiteX4" fmla="*/ 110490 w 110490"/>
                  <a:gd name="connsiteY4" fmla="*/ 20955 h 36376"/>
                  <a:gd name="connsiteX5" fmla="*/ 104775 w 110490"/>
                  <a:gd name="connsiteY5" fmla="*/ 13335 h 36376"/>
                  <a:gd name="connsiteX6" fmla="*/ 99060 w 110490"/>
                  <a:gd name="connsiteY6" fmla="*/ 7620 h 36376"/>
                  <a:gd name="connsiteX7" fmla="*/ 97155 w 110490"/>
                  <a:gd name="connsiteY7" fmla="*/ 1905 h 36376"/>
                  <a:gd name="connsiteX8" fmla="*/ 87630 w 110490"/>
                  <a:gd name="connsiteY8" fmla="*/ 0 h 36376"/>
                  <a:gd name="connsiteX9" fmla="*/ 47625 w 110490"/>
                  <a:gd name="connsiteY9" fmla="*/ 3810 h 36376"/>
                  <a:gd name="connsiteX10" fmla="*/ 41910 w 110490"/>
                  <a:gd name="connsiteY10" fmla="*/ 9525 h 36376"/>
                  <a:gd name="connsiteX11" fmla="*/ 30480 w 110490"/>
                  <a:gd name="connsiteY11" fmla="*/ 11430 h 36376"/>
                  <a:gd name="connsiteX12" fmla="*/ 0 w 110490"/>
                  <a:gd name="connsiteY12" fmla="*/ 26670 h 3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36376">
                    <a:moveTo>
                      <a:pt x="0" y="26670"/>
                    </a:moveTo>
                    <a:cubicBezTo>
                      <a:pt x="3810" y="26035"/>
                      <a:pt x="7601" y="24255"/>
                      <a:pt x="11430" y="24765"/>
                    </a:cubicBezTo>
                    <a:cubicBezTo>
                      <a:pt x="16527" y="25445"/>
                      <a:pt x="31662" y="31715"/>
                      <a:pt x="38100" y="34290"/>
                    </a:cubicBezTo>
                    <a:cubicBezTo>
                      <a:pt x="41645" y="34179"/>
                      <a:pt x="92758" y="42497"/>
                      <a:pt x="108585" y="26670"/>
                    </a:cubicBezTo>
                    <a:cubicBezTo>
                      <a:pt x="110005" y="25250"/>
                      <a:pt x="109855" y="22860"/>
                      <a:pt x="110490" y="20955"/>
                    </a:cubicBezTo>
                    <a:cubicBezTo>
                      <a:pt x="108585" y="18415"/>
                      <a:pt x="106841" y="15746"/>
                      <a:pt x="104775" y="13335"/>
                    </a:cubicBezTo>
                    <a:cubicBezTo>
                      <a:pt x="103022" y="11290"/>
                      <a:pt x="100554" y="9862"/>
                      <a:pt x="99060" y="7620"/>
                    </a:cubicBezTo>
                    <a:cubicBezTo>
                      <a:pt x="97946" y="5949"/>
                      <a:pt x="98826" y="3019"/>
                      <a:pt x="97155" y="1905"/>
                    </a:cubicBezTo>
                    <a:cubicBezTo>
                      <a:pt x="94461" y="109"/>
                      <a:pt x="90805" y="635"/>
                      <a:pt x="87630" y="0"/>
                    </a:cubicBezTo>
                    <a:cubicBezTo>
                      <a:pt x="74295" y="1270"/>
                      <a:pt x="60739" y="1078"/>
                      <a:pt x="47625" y="3810"/>
                    </a:cubicBezTo>
                    <a:cubicBezTo>
                      <a:pt x="44988" y="4359"/>
                      <a:pt x="44372" y="8431"/>
                      <a:pt x="41910" y="9525"/>
                    </a:cubicBezTo>
                    <a:cubicBezTo>
                      <a:pt x="38380" y="11094"/>
                      <a:pt x="34290" y="10795"/>
                      <a:pt x="30480" y="11430"/>
                    </a:cubicBezTo>
                    <a:lnTo>
                      <a:pt x="0" y="266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73" name="Halbbogen 72">
              <a:extLst>
                <a:ext uri="{FF2B5EF4-FFF2-40B4-BE49-F238E27FC236}">
                  <a16:creationId xmlns:a16="http://schemas.microsoft.com/office/drawing/2014/main" id="{34137C3B-70B9-4710-A828-3309DBB92EED}"/>
                </a:ext>
              </a:extLst>
            </p:cNvPr>
            <p:cNvSpPr/>
            <p:nvPr/>
          </p:nvSpPr>
          <p:spPr>
            <a:xfrm rot="16200000">
              <a:off x="4584267" y="1156017"/>
              <a:ext cx="5190586" cy="5026779"/>
            </a:xfrm>
            <a:prstGeom prst="blockArc">
              <a:avLst>
                <a:gd name="adj1" fmla="val 10709604"/>
                <a:gd name="adj2" fmla="val 113965"/>
                <a:gd name="adj3" fmla="val 23825"/>
              </a:avLst>
            </a:prstGeom>
            <a:gradFill flip="none" rotWithShape="1">
              <a:gsLst>
                <a:gs pos="0">
                  <a:srgbClr val="C00000">
                    <a:alpha val="32000"/>
                  </a:srgbClr>
                </a:gs>
                <a:gs pos="51000">
                  <a:srgbClr val="C00000">
                    <a:lumMod val="25000"/>
                    <a:lumOff val="75000"/>
                    <a:alpha val="20000"/>
                  </a:srgbClr>
                </a:gs>
                <a:gs pos="100000">
                  <a:schemeClr val="accent1">
                    <a:lumMod val="30000"/>
                    <a:lumOff val="70000"/>
                    <a:alpha val="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168" name="Ellipse 167">
            <a:extLst>
              <a:ext uri="{FF2B5EF4-FFF2-40B4-BE49-F238E27FC236}">
                <a16:creationId xmlns:a16="http://schemas.microsoft.com/office/drawing/2014/main" id="{F6F0D700-8C62-45CE-878E-9BE35E81A6E8}"/>
              </a:ext>
            </a:extLst>
          </p:cNvPr>
          <p:cNvSpPr/>
          <p:nvPr/>
        </p:nvSpPr>
        <p:spPr>
          <a:xfrm>
            <a:off x="8656961" y="3284389"/>
            <a:ext cx="144016" cy="7200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296CCC6A-A8FC-4041-BCA4-E85AEC7A4832}"/>
              </a:ext>
            </a:extLst>
          </p:cNvPr>
          <p:cNvSpPr/>
          <p:nvPr/>
        </p:nvSpPr>
        <p:spPr>
          <a:xfrm rot="532576">
            <a:off x="8765558" y="3114178"/>
            <a:ext cx="216024" cy="7200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403237D-F969-490B-9EBF-DA4B266E1E6E}"/>
              </a:ext>
            </a:extLst>
          </p:cNvPr>
          <p:cNvSpPr/>
          <p:nvPr/>
        </p:nvSpPr>
        <p:spPr>
          <a:xfrm rot="21254920">
            <a:off x="8728969" y="2962396"/>
            <a:ext cx="144016" cy="7200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C3CE8954-72AB-41B0-B69D-F1261F3D8895}"/>
              </a:ext>
            </a:extLst>
          </p:cNvPr>
          <p:cNvSpPr/>
          <p:nvPr/>
        </p:nvSpPr>
        <p:spPr>
          <a:xfrm rot="1082357">
            <a:off x="9171451" y="3280196"/>
            <a:ext cx="63624" cy="4571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72D82626-09AE-47E0-92D2-C44222F2FC03}"/>
              </a:ext>
            </a:extLst>
          </p:cNvPr>
          <p:cNvSpPr/>
          <p:nvPr/>
        </p:nvSpPr>
        <p:spPr>
          <a:xfrm>
            <a:off x="8584953" y="3610923"/>
            <a:ext cx="144016" cy="7200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CBB34DBA-6291-48CE-8566-027FCC692A9E}"/>
              </a:ext>
            </a:extLst>
          </p:cNvPr>
          <p:cNvSpPr/>
          <p:nvPr/>
        </p:nvSpPr>
        <p:spPr>
          <a:xfrm>
            <a:off x="9029738" y="3034405"/>
            <a:ext cx="63624" cy="541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75CE3FB5-6167-49EB-9761-D75E3B8E70EA}"/>
              </a:ext>
            </a:extLst>
          </p:cNvPr>
          <p:cNvSpPr/>
          <p:nvPr/>
        </p:nvSpPr>
        <p:spPr>
          <a:xfrm>
            <a:off x="9498357" y="3106844"/>
            <a:ext cx="90263" cy="4571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F0694542-AE02-4938-82C5-FEFCADA89E1B}"/>
              </a:ext>
            </a:extLst>
          </p:cNvPr>
          <p:cNvSpPr/>
          <p:nvPr/>
        </p:nvSpPr>
        <p:spPr>
          <a:xfrm rot="685831">
            <a:off x="8782722" y="3750628"/>
            <a:ext cx="90263" cy="4571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B0351036-7B3C-4D8E-9D23-36A826D6E126}"/>
              </a:ext>
            </a:extLst>
          </p:cNvPr>
          <p:cNvSpPr/>
          <p:nvPr/>
        </p:nvSpPr>
        <p:spPr>
          <a:xfrm rot="532576">
            <a:off x="9039938" y="2504105"/>
            <a:ext cx="121794" cy="63940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5C693CA7-D894-41FC-9854-FD6E0DF82C2E}"/>
              </a:ext>
            </a:extLst>
          </p:cNvPr>
          <p:cNvSpPr/>
          <p:nvPr/>
        </p:nvSpPr>
        <p:spPr>
          <a:xfrm rot="532576">
            <a:off x="9437460" y="2155656"/>
            <a:ext cx="121794" cy="63940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5C0FBCE2-074C-4360-97D3-319DEC061862}"/>
              </a:ext>
            </a:extLst>
          </p:cNvPr>
          <p:cNvSpPr/>
          <p:nvPr/>
        </p:nvSpPr>
        <p:spPr>
          <a:xfrm rot="532576">
            <a:off x="8635297" y="4042622"/>
            <a:ext cx="121794" cy="63940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A2F511C0-EA3C-4AD5-B4D4-EEF020256E3B}"/>
              </a:ext>
            </a:extLst>
          </p:cNvPr>
          <p:cNvSpPr/>
          <p:nvPr/>
        </p:nvSpPr>
        <p:spPr>
          <a:xfrm>
            <a:off x="8931743" y="4554090"/>
            <a:ext cx="174803" cy="17573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D0991A18-E151-4F23-BFB0-A11D6ACF50E2}"/>
              </a:ext>
            </a:extLst>
          </p:cNvPr>
          <p:cNvSpPr txBox="1"/>
          <p:nvPr/>
        </p:nvSpPr>
        <p:spPr>
          <a:xfrm>
            <a:off x="9122294" y="2517601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Jets</a:t>
            </a: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FF9070B9-FD2C-4590-BE95-9460F6984515}"/>
              </a:ext>
            </a:extLst>
          </p:cNvPr>
          <p:cNvSpPr/>
          <p:nvPr/>
        </p:nvSpPr>
        <p:spPr>
          <a:xfrm rot="19494097">
            <a:off x="7746796" y="4033841"/>
            <a:ext cx="4544762" cy="1544792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0" rIns="1404000" bIns="1368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THEMIS</a:t>
            </a:r>
          </a:p>
        </p:txBody>
      </p:sp>
      <p:sp>
        <p:nvSpPr>
          <p:cNvPr id="182" name="Explosion: 8 Zacken 181">
            <a:extLst>
              <a:ext uri="{FF2B5EF4-FFF2-40B4-BE49-F238E27FC236}">
                <a16:creationId xmlns:a16="http://schemas.microsoft.com/office/drawing/2014/main" id="{8D37246F-954C-4654-96B9-B2ADC4DB154B}"/>
              </a:ext>
            </a:extLst>
          </p:cNvPr>
          <p:cNvSpPr/>
          <p:nvPr/>
        </p:nvSpPr>
        <p:spPr>
          <a:xfrm>
            <a:off x="9635160" y="3401413"/>
            <a:ext cx="197826" cy="254515"/>
          </a:xfrm>
          <a:prstGeom prst="irregularSeal1">
            <a:avLst/>
          </a:prstGeom>
          <a:solidFill>
            <a:srgbClr val="FFFF1D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CA57466C-7C0E-4D2F-BF59-D4E82B89BBDF}"/>
              </a:ext>
            </a:extLst>
          </p:cNvPr>
          <p:cNvSpPr/>
          <p:nvPr/>
        </p:nvSpPr>
        <p:spPr>
          <a:xfrm>
            <a:off x="9559054" y="3489696"/>
            <a:ext cx="145817" cy="77951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3E0EC49E-29C4-4A77-B0E3-B77545D0FF94}"/>
              </a:ext>
            </a:extLst>
          </p:cNvPr>
          <p:cNvSpPr/>
          <p:nvPr/>
        </p:nvSpPr>
        <p:spPr>
          <a:xfrm>
            <a:off x="9013338" y="2790142"/>
            <a:ext cx="92695" cy="45719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Pfeil: nach rechts 185">
            <a:extLst>
              <a:ext uri="{FF2B5EF4-FFF2-40B4-BE49-F238E27FC236}">
                <a16:creationId xmlns:a16="http://schemas.microsoft.com/office/drawing/2014/main" id="{2E11D3D8-DDC4-478E-AD93-BA5521199A18}"/>
              </a:ext>
            </a:extLst>
          </p:cNvPr>
          <p:cNvSpPr/>
          <p:nvPr/>
        </p:nvSpPr>
        <p:spPr>
          <a:xfrm rot="567470">
            <a:off x="9602844" y="2199995"/>
            <a:ext cx="264311" cy="81920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Pfeil: nach rechts 186">
            <a:extLst>
              <a:ext uri="{FF2B5EF4-FFF2-40B4-BE49-F238E27FC236}">
                <a16:creationId xmlns:a16="http://schemas.microsoft.com/office/drawing/2014/main" id="{759F2AB3-EB0B-4B1B-9DCF-653EE1E83FB7}"/>
              </a:ext>
            </a:extLst>
          </p:cNvPr>
          <p:cNvSpPr/>
          <p:nvPr/>
        </p:nvSpPr>
        <p:spPr>
          <a:xfrm>
            <a:off x="9194063" y="2500555"/>
            <a:ext cx="264311" cy="81920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Pfeil: nach rechts 187">
            <a:extLst>
              <a:ext uri="{FF2B5EF4-FFF2-40B4-BE49-F238E27FC236}">
                <a16:creationId xmlns:a16="http://schemas.microsoft.com/office/drawing/2014/main" id="{740D1AA2-AD12-470A-8349-852A9E85A912}"/>
              </a:ext>
            </a:extLst>
          </p:cNvPr>
          <p:cNvSpPr/>
          <p:nvPr/>
        </p:nvSpPr>
        <p:spPr>
          <a:xfrm rot="567470">
            <a:off x="9602943" y="3135189"/>
            <a:ext cx="152790" cy="58193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Pfeil: nach rechts 189">
            <a:extLst>
              <a:ext uri="{FF2B5EF4-FFF2-40B4-BE49-F238E27FC236}">
                <a16:creationId xmlns:a16="http://schemas.microsoft.com/office/drawing/2014/main" id="{EF9E4F93-7599-4BFD-BEF1-EA7A67B8B483}"/>
              </a:ext>
            </a:extLst>
          </p:cNvPr>
          <p:cNvSpPr/>
          <p:nvPr/>
        </p:nvSpPr>
        <p:spPr>
          <a:xfrm rot="371556">
            <a:off x="8790636" y="3646983"/>
            <a:ext cx="216182" cy="56198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Pfeil: nach rechts 190">
            <a:extLst>
              <a:ext uri="{FF2B5EF4-FFF2-40B4-BE49-F238E27FC236}">
                <a16:creationId xmlns:a16="http://schemas.microsoft.com/office/drawing/2014/main" id="{4925942F-8474-4CCA-A92B-65D6EABC8F6E}"/>
              </a:ext>
            </a:extLst>
          </p:cNvPr>
          <p:cNvSpPr/>
          <p:nvPr/>
        </p:nvSpPr>
        <p:spPr>
          <a:xfrm rot="164703">
            <a:off x="9046774" y="3149420"/>
            <a:ext cx="264311" cy="81920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Pfeil: nach rechts 191">
            <a:extLst>
              <a:ext uri="{FF2B5EF4-FFF2-40B4-BE49-F238E27FC236}">
                <a16:creationId xmlns:a16="http://schemas.microsoft.com/office/drawing/2014/main" id="{23B19422-0B44-4AE9-A731-8AD925A0F6C5}"/>
              </a:ext>
            </a:extLst>
          </p:cNvPr>
          <p:cNvSpPr/>
          <p:nvPr/>
        </p:nvSpPr>
        <p:spPr>
          <a:xfrm rot="21379345">
            <a:off x="8807913" y="4061833"/>
            <a:ext cx="201820" cy="66633"/>
          </a:xfrm>
          <a:prstGeom prst="rightArrow">
            <a:avLst>
              <a:gd name="adj1" fmla="val 50000"/>
              <a:gd name="adj2" fmla="val 11248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endParaRPr lang="de-AT" sz="9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8C919814-056A-4EFB-8958-454F48275E33}"/>
              </a:ext>
            </a:extLst>
          </p:cNvPr>
          <p:cNvSpPr txBox="1">
            <a:spLocks/>
          </p:cNvSpPr>
          <p:nvPr/>
        </p:nvSpPr>
        <p:spPr>
          <a:xfrm>
            <a:off x="2258047" y="76774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685400"/>
                </a:solidFill>
              </a:rPr>
              <a:t>Earth’s dayside magnetosphere and magnetosheath</a:t>
            </a:r>
          </a:p>
        </p:txBody>
      </p:sp>
      <p:sp>
        <p:nvSpPr>
          <p:cNvPr id="196" name="Rechteck: obere Ecken, eine abgerundet, eine abgeschnitten 18">
            <a:extLst>
              <a:ext uri="{FF2B5EF4-FFF2-40B4-BE49-F238E27FC236}">
                <a16:creationId xmlns:a16="http://schemas.microsoft.com/office/drawing/2014/main" id="{97CF39A8-A458-49FE-9A76-13B290FE3590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197" name="Trapezoid 28">
            <a:extLst>
              <a:ext uri="{FF2B5EF4-FFF2-40B4-BE49-F238E27FC236}">
                <a16:creationId xmlns:a16="http://schemas.microsoft.com/office/drawing/2014/main" id="{BCB1DD29-36BB-4CC2-B6CD-8537B1C9CBAB}"/>
              </a:ext>
            </a:extLst>
          </p:cNvPr>
          <p:cNvSpPr/>
          <p:nvPr/>
        </p:nvSpPr>
        <p:spPr>
          <a:xfrm flipV="1">
            <a:off x="1974066" y="6224"/>
            <a:ext cx="10206083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Pfeil: nach rechts 81">
            <a:extLst>
              <a:ext uri="{FF2B5EF4-FFF2-40B4-BE49-F238E27FC236}">
                <a16:creationId xmlns:a16="http://schemas.microsoft.com/office/drawing/2014/main" id="{44582A7D-E54D-4DC8-A374-4084FEBBF909}"/>
              </a:ext>
            </a:extLst>
          </p:cNvPr>
          <p:cNvSpPr/>
          <p:nvPr/>
        </p:nvSpPr>
        <p:spPr>
          <a:xfrm>
            <a:off x="4915343" y="2875102"/>
            <a:ext cx="1537636" cy="1730868"/>
          </a:xfrm>
          <a:prstGeom prst="rightArrow">
            <a:avLst>
              <a:gd name="adj1" fmla="val 50000"/>
              <a:gd name="adj2" fmla="val 54687"/>
            </a:avLst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lIns="0" tIns="0" rIns="0" rtlCol="0" anchor="ctr"/>
          <a:lstStyle/>
          <a:p>
            <a:pPr algn="ctr">
              <a:defRPr/>
            </a:pPr>
            <a:r>
              <a:rPr lang="de-AT" sz="2800" b="1" kern="0" dirty="0">
                <a:solidFill>
                  <a:prstClr val="white"/>
                </a:solidFill>
                <a:latin typeface="Calibri"/>
              </a:rPr>
              <a:t>Solar wind</a:t>
            </a:r>
            <a:endParaRPr lang="de-AT" sz="11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4547AA90-8293-4653-976F-84B125D8BEF4}"/>
              </a:ext>
            </a:extLst>
          </p:cNvPr>
          <p:cNvSpPr txBox="1"/>
          <p:nvPr/>
        </p:nvSpPr>
        <p:spPr>
          <a:xfrm rot="19360742">
            <a:off x="9103660" y="1019280"/>
            <a:ext cx="16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Bow </a:t>
            </a:r>
            <a:r>
              <a:rPr kumimoji="0" lang="de-AT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shock</a:t>
            </a:r>
            <a:endParaRPr kumimoji="0" lang="de-AT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26111F8A-16A3-405D-91B1-A17C7C3F1B8E}"/>
              </a:ext>
            </a:extLst>
          </p:cNvPr>
          <p:cNvSpPr txBox="1"/>
          <p:nvPr/>
        </p:nvSpPr>
        <p:spPr>
          <a:xfrm rot="2265769">
            <a:off x="5834591" y="1227694"/>
            <a:ext cx="1031052" cy="369332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IMF </a:t>
            </a:r>
            <a:r>
              <a:rPr kumimoji="0" lang="de-AT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lines</a:t>
            </a:r>
            <a:endParaRPr kumimoji="0" lang="de-AT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477DB111-13A0-45B3-AC0D-A3118C2536B4}"/>
              </a:ext>
            </a:extLst>
          </p:cNvPr>
          <p:cNvSpPr txBox="1"/>
          <p:nvPr/>
        </p:nvSpPr>
        <p:spPr>
          <a:xfrm rot="20607700">
            <a:off x="7575214" y="2301292"/>
            <a:ext cx="121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600" b="1" kern="0" dirty="0" err="1">
                <a:solidFill>
                  <a:srgbClr val="A69D6E"/>
                </a:solidFill>
                <a:latin typeface="Calibri"/>
              </a:rPr>
              <a:t>Foreshock</a:t>
            </a:r>
            <a:endParaRPr kumimoji="0" lang="de-AT" sz="1400" b="1" i="0" u="none" strike="noStrike" kern="0" cap="none" spc="0" normalizeH="0" baseline="0" noProof="0" dirty="0">
              <a:ln>
                <a:noFill/>
              </a:ln>
              <a:solidFill>
                <a:srgbClr val="A69D6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85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CAF"/>
            </a:gs>
            <a:gs pos="7000">
              <a:srgbClr val="FFFFCD"/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88A73E4-DB2B-4858-8D53-6BA621B6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4" y="1354410"/>
            <a:ext cx="4596956" cy="4539631"/>
          </a:xfrm>
        </p:spPr>
        <p:txBody>
          <a:bodyPr>
            <a:normAutofit/>
          </a:bodyPr>
          <a:lstStyle/>
          <a:p>
            <a:r>
              <a:rPr lang="en-US" sz="2000" dirty="0"/>
              <a:t>Coronal mass ejections (CMEs) - large clouds of plasma expelled from the star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Inside the magnetic cloud: high B field, “rolling B-Vector”</a:t>
            </a:r>
            <a:endParaRPr lang="en-US" dirty="0"/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64" name="Title 1">
            <a:extLst>
              <a:ext uri="{FF2B5EF4-FFF2-40B4-BE49-F238E27FC236}">
                <a16:creationId xmlns:a16="http://schemas.microsoft.com/office/drawing/2014/main" id="{B34ED3A2-346E-499A-9ACC-E395C09A99CD}"/>
              </a:ext>
            </a:extLst>
          </p:cNvPr>
          <p:cNvSpPr txBox="1">
            <a:spLocks/>
          </p:cNvSpPr>
          <p:nvPr/>
        </p:nvSpPr>
        <p:spPr>
          <a:xfrm>
            <a:off x="2277840" y="66058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685400"/>
                </a:solidFill>
              </a:rPr>
              <a:t>Incoming solar wind structures : CMEs</a:t>
            </a:r>
          </a:p>
        </p:txBody>
      </p:sp>
      <p:sp>
        <p:nvSpPr>
          <p:cNvPr id="167" name="Rechteck: obere Ecken, eine abgerundet, eine abgeschnitten 18">
            <a:extLst>
              <a:ext uri="{FF2B5EF4-FFF2-40B4-BE49-F238E27FC236}">
                <a16:creationId xmlns:a16="http://schemas.microsoft.com/office/drawing/2014/main" id="{03504AF6-8DD5-465B-806F-BC008D08124D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168" name="Trapezoid 28">
            <a:extLst>
              <a:ext uri="{FF2B5EF4-FFF2-40B4-BE49-F238E27FC236}">
                <a16:creationId xmlns:a16="http://schemas.microsoft.com/office/drawing/2014/main" id="{7906506A-04C6-4291-9DE3-64BD8CAEB429}"/>
              </a:ext>
            </a:extLst>
          </p:cNvPr>
          <p:cNvSpPr/>
          <p:nvPr/>
        </p:nvSpPr>
        <p:spPr>
          <a:xfrm flipV="1">
            <a:off x="1974066" y="6224"/>
            <a:ext cx="10206083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16242B24-AE27-4CEF-9452-4B38623B89F8}"/>
              </a:ext>
            </a:extLst>
          </p:cNvPr>
          <p:cNvGrpSpPr/>
          <p:nvPr/>
        </p:nvGrpSpPr>
        <p:grpSpPr>
          <a:xfrm>
            <a:off x="2827591" y="260648"/>
            <a:ext cx="13880925" cy="6765419"/>
            <a:chOff x="2827591" y="260648"/>
            <a:chExt cx="13880925" cy="6765419"/>
          </a:xfrm>
        </p:grpSpPr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A9685F2F-DB9D-46BB-8A7A-5979F0C47034}"/>
                </a:ext>
              </a:extLst>
            </p:cNvPr>
            <p:cNvGrpSpPr/>
            <p:nvPr/>
          </p:nvGrpSpPr>
          <p:grpSpPr>
            <a:xfrm>
              <a:off x="2827591" y="260648"/>
              <a:ext cx="13880925" cy="6765419"/>
              <a:chOff x="1032036" y="0"/>
              <a:chExt cx="13880925" cy="6765419"/>
            </a:xfrm>
          </p:grpSpPr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2FC9DCE7-E305-4C49-B244-2748D40BC867}"/>
                  </a:ext>
                </a:extLst>
              </p:cNvPr>
              <p:cNvGrpSpPr/>
              <p:nvPr/>
            </p:nvGrpSpPr>
            <p:grpSpPr>
              <a:xfrm>
                <a:off x="2848347" y="384772"/>
                <a:ext cx="12064614" cy="6336704"/>
                <a:chOff x="809914" y="472907"/>
                <a:chExt cx="12064614" cy="6336704"/>
              </a:xfrm>
            </p:grpSpPr>
            <p:grpSp>
              <p:nvGrpSpPr>
                <p:cNvPr id="83" name="Gruppieren 82">
                  <a:extLst>
                    <a:ext uri="{FF2B5EF4-FFF2-40B4-BE49-F238E27FC236}">
                      <a16:creationId xmlns:a16="http://schemas.microsoft.com/office/drawing/2014/main" id="{C8F958A1-4D6D-4F1F-9FD6-E6685D4938E1}"/>
                    </a:ext>
                  </a:extLst>
                </p:cNvPr>
                <p:cNvGrpSpPr/>
                <p:nvPr/>
              </p:nvGrpSpPr>
              <p:grpSpPr>
                <a:xfrm>
                  <a:off x="809914" y="472907"/>
                  <a:ext cx="12064614" cy="6336704"/>
                  <a:chOff x="4983345" y="1506369"/>
                  <a:chExt cx="12064614" cy="6336704"/>
                </a:xfrm>
              </p:grpSpPr>
              <p:grpSp>
                <p:nvGrpSpPr>
                  <p:cNvPr id="85" name="Gruppieren 84">
                    <a:extLst>
                      <a:ext uri="{FF2B5EF4-FFF2-40B4-BE49-F238E27FC236}">
                        <a16:creationId xmlns:a16="http://schemas.microsoft.com/office/drawing/2014/main" id="{F1C7406E-3846-4934-A4C4-5D78CD6D733B}"/>
                      </a:ext>
                    </a:extLst>
                  </p:cNvPr>
                  <p:cNvGrpSpPr/>
                  <p:nvPr/>
                </p:nvGrpSpPr>
                <p:grpSpPr>
                  <a:xfrm>
                    <a:off x="4983345" y="1506369"/>
                    <a:ext cx="12064614" cy="6336704"/>
                    <a:chOff x="4983345" y="1506369"/>
                    <a:chExt cx="12064614" cy="6336704"/>
                  </a:xfrm>
                </p:grpSpPr>
                <p:grpSp>
                  <p:nvGrpSpPr>
                    <p:cNvPr id="92" name="Gruppieren 91">
                      <a:extLst>
                        <a:ext uri="{FF2B5EF4-FFF2-40B4-BE49-F238E27FC236}">
                          <a16:creationId xmlns:a16="http://schemas.microsoft.com/office/drawing/2014/main" id="{9240B100-2F2A-4C8A-B237-ED933C6B1F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3345" y="1506369"/>
                      <a:ext cx="12064614" cy="6336704"/>
                      <a:chOff x="1253554" y="260648"/>
                      <a:chExt cx="12064614" cy="6336704"/>
                    </a:xfrm>
                  </p:grpSpPr>
                  <p:sp>
                    <p:nvSpPr>
                      <p:cNvPr id="98" name="Rechteck: obere Ecken abgeschnitten 97">
                        <a:extLst>
                          <a:ext uri="{FF2B5EF4-FFF2-40B4-BE49-F238E27FC236}">
                            <a16:creationId xmlns:a16="http://schemas.microsoft.com/office/drawing/2014/main" id="{47211403-235F-4CF7-AC47-AF2CC16A76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3554" y="371176"/>
                        <a:ext cx="7575200" cy="6111334"/>
                      </a:xfrm>
                      <a:prstGeom prst="snip2SameRect">
                        <a:avLst>
                          <a:gd name="adj1" fmla="val 0"/>
                          <a:gd name="adj2" fmla="val 0"/>
                        </a:avLst>
                      </a:prstGeom>
                      <a:gradFill flip="none" rotWithShape="1">
                        <a:gsLst>
                          <a:gs pos="0">
                            <a:srgbClr val="FFECAF">
                              <a:alpha val="87451"/>
                            </a:srgbClr>
                          </a:gs>
                          <a:gs pos="28000">
                            <a:srgbClr val="F8DA6C">
                              <a:lumMod val="21000"/>
                              <a:lumOff val="79000"/>
                            </a:srgbClr>
                          </a:gs>
                          <a:gs pos="50000">
                            <a:sysClr val="window" lastClr="FFFFFF"/>
                          </a:gs>
                          <a:gs pos="100000">
                            <a:schemeClr val="accent1">
                              <a:lumMod val="40000"/>
                              <a:lumOff val="60000"/>
                            </a:schemeClr>
                          </a:gs>
                        </a:gsLst>
                        <a:lin ang="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AT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99" name="Gruppieren 98">
                        <a:extLst>
                          <a:ext uri="{FF2B5EF4-FFF2-40B4-BE49-F238E27FC236}">
                            <a16:creationId xmlns:a16="http://schemas.microsoft.com/office/drawing/2014/main" id="{A5A0AD45-D9AF-4B24-A3C1-2BEFE1ADF6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82516" y="260648"/>
                        <a:ext cx="10135652" cy="6336704"/>
                        <a:chOff x="3392283" y="268825"/>
                        <a:chExt cx="10135652" cy="6336704"/>
                      </a:xfrm>
                    </p:grpSpPr>
                    <p:sp>
                      <p:nvSpPr>
                        <p:cNvPr id="103" name="Bogen 102">
                          <a:extLst>
                            <a:ext uri="{FF2B5EF4-FFF2-40B4-BE49-F238E27FC236}">
                              <a16:creationId xmlns:a16="http://schemas.microsoft.com/office/drawing/2014/main" id="{B107DA44-A7FA-4F84-9767-BB1C55CE11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5298337" y="268825"/>
                          <a:ext cx="8229598" cy="6336704"/>
                        </a:xfrm>
                        <a:prstGeom prst="arc">
                          <a:avLst>
                            <a:gd name="adj1" fmla="val 17352010"/>
                            <a:gd name="adj2" fmla="val 4115725"/>
                          </a:avLst>
                        </a:prstGeom>
                        <a:noFill/>
                        <a:ln w="57150" cap="flat" cmpd="sng" algn="ctr">
                          <a:solidFill>
                            <a:srgbClr val="C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Freihandform: Form 103">
                          <a:extLst>
                            <a:ext uri="{FF2B5EF4-FFF2-40B4-BE49-F238E27FC236}">
                              <a16:creationId xmlns:a16="http://schemas.microsoft.com/office/drawing/2014/main" id="{2BEBC042-BFDD-4C11-A4C5-B0FB7CB6D0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0059" y="2875087"/>
                          <a:ext cx="3692698" cy="3067036"/>
                        </a:xfrm>
                        <a:custGeom>
                          <a:avLst/>
                          <a:gdLst>
                            <a:gd name="connsiteX0" fmla="*/ 0 w 4619625"/>
                            <a:gd name="connsiteY0" fmla="*/ 0 h 3133725"/>
                            <a:gd name="connsiteX1" fmla="*/ 228600 w 4619625"/>
                            <a:gd name="connsiteY1" fmla="*/ 161925 h 3133725"/>
                            <a:gd name="connsiteX2" fmla="*/ 581025 w 4619625"/>
                            <a:gd name="connsiteY2" fmla="*/ 504825 h 3133725"/>
                            <a:gd name="connsiteX3" fmla="*/ 857250 w 4619625"/>
                            <a:gd name="connsiteY3" fmla="*/ 1076325 h 3133725"/>
                            <a:gd name="connsiteX4" fmla="*/ 1485900 w 4619625"/>
                            <a:gd name="connsiteY4" fmla="*/ 1838325 h 3133725"/>
                            <a:gd name="connsiteX5" fmla="*/ 2171700 w 4619625"/>
                            <a:gd name="connsiteY5" fmla="*/ 2343150 h 3133725"/>
                            <a:gd name="connsiteX6" fmla="*/ 2819400 w 4619625"/>
                            <a:gd name="connsiteY6" fmla="*/ 2638425 h 3133725"/>
                            <a:gd name="connsiteX7" fmla="*/ 3800475 w 4619625"/>
                            <a:gd name="connsiteY7" fmla="*/ 3019425 h 3133725"/>
                            <a:gd name="connsiteX8" fmla="*/ 4619625 w 4619625"/>
                            <a:gd name="connsiteY8" fmla="*/ 3133725 h 31337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19625" h="3133725">
                              <a:moveTo>
                                <a:pt x="0" y="0"/>
                              </a:moveTo>
                              <a:cubicBezTo>
                                <a:pt x="65881" y="38894"/>
                                <a:pt x="131763" y="77788"/>
                                <a:pt x="228600" y="161925"/>
                              </a:cubicBezTo>
                              <a:cubicBezTo>
                                <a:pt x="325438" y="246063"/>
                                <a:pt x="476250" y="352425"/>
                                <a:pt x="581025" y="504825"/>
                              </a:cubicBezTo>
                              <a:cubicBezTo>
                                <a:pt x="685800" y="657225"/>
                                <a:pt x="706438" y="854075"/>
                                <a:pt x="857250" y="1076325"/>
                              </a:cubicBezTo>
                              <a:cubicBezTo>
                                <a:pt x="1008062" y="1298575"/>
                                <a:pt x="1266825" y="1627188"/>
                                <a:pt x="1485900" y="1838325"/>
                              </a:cubicBezTo>
                              <a:cubicBezTo>
                                <a:pt x="1704975" y="2049463"/>
                                <a:pt x="1949450" y="2209800"/>
                                <a:pt x="2171700" y="2343150"/>
                              </a:cubicBezTo>
                              <a:cubicBezTo>
                                <a:pt x="2393950" y="2476500"/>
                                <a:pt x="2547938" y="2525713"/>
                                <a:pt x="2819400" y="2638425"/>
                              </a:cubicBezTo>
                              <a:cubicBezTo>
                                <a:pt x="3090863" y="2751138"/>
                                <a:pt x="3500438" y="2936875"/>
                                <a:pt x="3800475" y="3019425"/>
                              </a:cubicBezTo>
                              <a:cubicBezTo>
                                <a:pt x="4100512" y="3101975"/>
                                <a:pt x="4360068" y="3117850"/>
                                <a:pt x="4619625" y="3133725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Freihandform: Form 104">
                          <a:extLst>
                            <a:ext uri="{FF2B5EF4-FFF2-40B4-BE49-F238E27FC236}">
                              <a16:creationId xmlns:a16="http://schemas.microsoft.com/office/drawing/2014/main" id="{89D42FA3-7AEF-464A-A820-198B596589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5708" y="2007852"/>
                          <a:ext cx="3250725" cy="3709794"/>
                        </a:xfrm>
                        <a:custGeom>
                          <a:avLst/>
                          <a:gdLst>
                            <a:gd name="connsiteX0" fmla="*/ 0 w 4352925"/>
                            <a:gd name="connsiteY0" fmla="*/ 0 h 3800475"/>
                            <a:gd name="connsiteX1" fmla="*/ 219075 w 4352925"/>
                            <a:gd name="connsiteY1" fmla="*/ 180975 h 3800475"/>
                            <a:gd name="connsiteX2" fmla="*/ 409575 w 4352925"/>
                            <a:gd name="connsiteY2" fmla="*/ 600075 h 3800475"/>
                            <a:gd name="connsiteX3" fmla="*/ 504825 w 4352925"/>
                            <a:gd name="connsiteY3" fmla="*/ 1200150 h 3800475"/>
                            <a:gd name="connsiteX4" fmla="*/ 742950 w 4352925"/>
                            <a:gd name="connsiteY4" fmla="*/ 1943100 h 3800475"/>
                            <a:gd name="connsiteX5" fmla="*/ 1647825 w 4352925"/>
                            <a:gd name="connsiteY5" fmla="*/ 2962275 h 3800475"/>
                            <a:gd name="connsiteX6" fmla="*/ 3190875 w 4352925"/>
                            <a:gd name="connsiteY6" fmla="*/ 3619500 h 3800475"/>
                            <a:gd name="connsiteX7" fmla="*/ 4352925 w 4352925"/>
                            <a:gd name="connsiteY7" fmla="*/ 3800475 h 38004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352925" h="3800475">
                              <a:moveTo>
                                <a:pt x="0" y="0"/>
                              </a:moveTo>
                              <a:cubicBezTo>
                                <a:pt x="75406" y="40481"/>
                                <a:pt x="150813" y="80963"/>
                                <a:pt x="219075" y="180975"/>
                              </a:cubicBezTo>
                              <a:cubicBezTo>
                                <a:pt x="287337" y="280987"/>
                                <a:pt x="361950" y="430213"/>
                                <a:pt x="409575" y="600075"/>
                              </a:cubicBezTo>
                              <a:cubicBezTo>
                                <a:pt x="457200" y="769937"/>
                                <a:pt x="449263" y="976313"/>
                                <a:pt x="504825" y="1200150"/>
                              </a:cubicBezTo>
                              <a:cubicBezTo>
                                <a:pt x="560387" y="1423987"/>
                                <a:pt x="552450" y="1649412"/>
                                <a:pt x="742950" y="1943100"/>
                              </a:cubicBezTo>
                              <a:cubicBezTo>
                                <a:pt x="933450" y="2236788"/>
                                <a:pt x="1239838" y="2682875"/>
                                <a:pt x="1647825" y="2962275"/>
                              </a:cubicBezTo>
                              <a:cubicBezTo>
                                <a:pt x="2055813" y="3241675"/>
                                <a:pt x="2740025" y="3479800"/>
                                <a:pt x="3190875" y="3619500"/>
                              </a:cubicBezTo>
                              <a:cubicBezTo>
                                <a:pt x="3641725" y="3759200"/>
                                <a:pt x="4148138" y="3768725"/>
                                <a:pt x="4352925" y="3800475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06" name="Gerader Verbinder 105">
                          <a:extLst>
                            <a:ext uri="{FF2B5EF4-FFF2-40B4-BE49-F238E27FC236}">
                              <a16:creationId xmlns:a16="http://schemas.microsoft.com/office/drawing/2014/main" id="{5AD066FB-6A5D-40B0-81EF-2AAEB07037F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22446" y="5357278"/>
                          <a:ext cx="1587859" cy="114397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07" name="Bogen 106">
                          <a:extLst>
                            <a:ext uri="{FF2B5EF4-FFF2-40B4-BE49-F238E27FC236}">
                              <a16:creationId xmlns:a16="http://schemas.microsoft.com/office/drawing/2014/main" id="{03D945C9-64F6-4370-8E28-453F29C0F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702290" y="2458725"/>
                          <a:ext cx="1584378" cy="1852730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Bogen 107">
                          <a:extLst>
                            <a:ext uri="{FF2B5EF4-FFF2-40B4-BE49-F238E27FC236}">
                              <a16:creationId xmlns:a16="http://schemas.microsoft.com/office/drawing/2014/main" id="{53450283-8B4D-4AEF-93CA-098F874003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7030771" y="2659377"/>
                          <a:ext cx="1255898" cy="1448544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Bogen 108">
                          <a:extLst>
                            <a:ext uri="{FF2B5EF4-FFF2-40B4-BE49-F238E27FC236}">
                              <a16:creationId xmlns:a16="http://schemas.microsoft.com/office/drawing/2014/main" id="{30DAC948-9A8F-4024-A333-F7686C8FD9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7386569" y="2879592"/>
                          <a:ext cx="792088" cy="1008113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Bogen 109">
                          <a:extLst>
                            <a:ext uri="{FF2B5EF4-FFF2-40B4-BE49-F238E27FC236}">
                              <a16:creationId xmlns:a16="http://schemas.microsoft.com/office/drawing/2014/main" id="{734D5561-224F-48B7-9606-00B2D0CB9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338808" y="1871480"/>
                          <a:ext cx="3440249" cy="2880319"/>
                        </a:xfrm>
                        <a:prstGeom prst="arc">
                          <a:avLst>
                            <a:gd name="adj1" fmla="val 18915896"/>
                            <a:gd name="adj2" fmla="val 2715527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Bogen 110">
                          <a:extLst>
                            <a:ext uri="{FF2B5EF4-FFF2-40B4-BE49-F238E27FC236}">
                              <a16:creationId xmlns:a16="http://schemas.microsoft.com/office/drawing/2014/main" id="{6C244A45-DC06-470E-8166-E59E96789B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390074" y="2122553"/>
                          <a:ext cx="3100952" cy="2413223"/>
                        </a:xfrm>
                        <a:prstGeom prst="arc">
                          <a:avLst>
                            <a:gd name="adj1" fmla="val 19043052"/>
                            <a:gd name="adj2" fmla="val 2617100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Bogen 111">
                          <a:extLst>
                            <a:ext uri="{FF2B5EF4-FFF2-40B4-BE49-F238E27FC236}">
                              <a16:creationId xmlns:a16="http://schemas.microsoft.com/office/drawing/2014/main" id="{BCA18454-D847-46BC-998B-AC4ED94CCA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428382" y="2367238"/>
                          <a:ext cx="2825084" cy="1944217"/>
                        </a:xfrm>
                        <a:prstGeom prst="arc">
                          <a:avLst>
                            <a:gd name="adj1" fmla="val 19164536"/>
                            <a:gd name="adj2" fmla="val 2462436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Bogen 112">
                          <a:extLst>
                            <a:ext uri="{FF2B5EF4-FFF2-40B4-BE49-F238E27FC236}">
                              <a16:creationId xmlns:a16="http://schemas.microsoft.com/office/drawing/2014/main" id="{EDE4394D-4D52-4B7B-96F3-00325B1257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286669" y="1511441"/>
                          <a:ext cx="4212467" cy="3528392"/>
                        </a:xfrm>
                        <a:prstGeom prst="arc">
                          <a:avLst>
                            <a:gd name="adj1" fmla="val 19079875"/>
                            <a:gd name="adj2" fmla="val 2436605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Bogen 113">
                          <a:extLst>
                            <a:ext uri="{FF2B5EF4-FFF2-40B4-BE49-F238E27FC236}">
                              <a16:creationId xmlns:a16="http://schemas.microsoft.com/office/drawing/2014/main" id="{370F0A7C-E341-4E78-816C-48E0657491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365140" y="2074182"/>
                          <a:ext cx="2808310" cy="2546921"/>
                        </a:xfrm>
                        <a:prstGeom prst="arc">
                          <a:avLst>
                            <a:gd name="adj1" fmla="val 10724073"/>
                            <a:gd name="adj2" fmla="val 68525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Bogen 114">
                          <a:extLst>
                            <a:ext uri="{FF2B5EF4-FFF2-40B4-BE49-F238E27FC236}">
                              <a16:creationId xmlns:a16="http://schemas.microsoft.com/office/drawing/2014/main" id="{BB9E436E-AA63-4A62-AE41-86844C1571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9395150" y="-357523"/>
                          <a:ext cx="1531134" cy="4756210"/>
                        </a:xfrm>
                        <a:prstGeom prst="arc">
                          <a:avLst>
                            <a:gd name="adj1" fmla="val 16312516"/>
                            <a:gd name="adj2" fmla="val 17978341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6" name="Bogen 115">
                          <a:extLst>
                            <a:ext uri="{FF2B5EF4-FFF2-40B4-BE49-F238E27FC236}">
                              <a16:creationId xmlns:a16="http://schemas.microsoft.com/office/drawing/2014/main" id="{3F0770C2-42C9-4CDB-A95B-CF04C1F0D3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 flipH="1">
                          <a:off x="9399270" y="2309145"/>
                          <a:ext cx="1531134" cy="4756210"/>
                        </a:xfrm>
                        <a:prstGeom prst="arc">
                          <a:avLst>
                            <a:gd name="adj1" fmla="val 16312516"/>
                            <a:gd name="adj2" fmla="val 17931520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7" name="Ellipse 116">
                          <a:extLst>
                            <a:ext uri="{FF2B5EF4-FFF2-40B4-BE49-F238E27FC236}">
                              <a16:creationId xmlns:a16="http://schemas.microsoft.com/office/drawing/2014/main" id="{A9D7BFED-FAA5-4815-B08A-BBA044CC48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06649" y="3167625"/>
                          <a:ext cx="360040" cy="365125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30" name="Gerader Verbinder 129">
                          <a:extLst>
                            <a:ext uri="{FF2B5EF4-FFF2-40B4-BE49-F238E27FC236}">
                              <a16:creationId xmlns:a16="http://schemas.microsoft.com/office/drawing/2014/main" id="{F6AEE880-4FEF-41A4-B4A0-2FDC2A19F572}"/>
                            </a:ext>
                          </a:extLst>
                        </p:cNvPr>
                        <p:cNvCxnSpPr>
                          <a:cxnSpLocks/>
                          <a:endCxn id="159" idx="1"/>
                        </p:cNvCxnSpPr>
                        <p:nvPr/>
                      </p:nvCxnSpPr>
                      <p:spPr>
                        <a:xfrm>
                          <a:off x="3392283" y="1511441"/>
                          <a:ext cx="1296189" cy="884452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31" name="Freihandform: Form 130">
                          <a:extLst>
                            <a:ext uri="{FF2B5EF4-FFF2-40B4-BE49-F238E27FC236}">
                              <a16:creationId xmlns:a16="http://schemas.microsoft.com/office/drawing/2014/main" id="{45400933-99F4-4F7C-94C1-00E4FE456D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8184" y="1409692"/>
                          <a:ext cx="2747008" cy="4209647"/>
                        </a:xfrm>
                        <a:custGeom>
                          <a:avLst/>
                          <a:gdLst>
                            <a:gd name="connsiteX0" fmla="*/ 0 w 3752850"/>
                            <a:gd name="connsiteY0" fmla="*/ 0 h 4438650"/>
                            <a:gd name="connsiteX1" fmla="*/ 123825 w 3752850"/>
                            <a:gd name="connsiteY1" fmla="*/ 171450 h 4438650"/>
                            <a:gd name="connsiteX2" fmla="*/ 266700 w 3752850"/>
                            <a:gd name="connsiteY2" fmla="*/ 638175 h 4438650"/>
                            <a:gd name="connsiteX3" fmla="*/ 238125 w 3752850"/>
                            <a:gd name="connsiteY3" fmla="*/ 1076325 h 4438650"/>
                            <a:gd name="connsiteX4" fmla="*/ 152400 w 3752850"/>
                            <a:gd name="connsiteY4" fmla="*/ 1543050 h 4438650"/>
                            <a:gd name="connsiteX5" fmla="*/ 152400 w 3752850"/>
                            <a:gd name="connsiteY5" fmla="*/ 1971675 h 4438650"/>
                            <a:gd name="connsiteX6" fmla="*/ 228600 w 3752850"/>
                            <a:gd name="connsiteY6" fmla="*/ 2438400 h 4438650"/>
                            <a:gd name="connsiteX7" fmla="*/ 533400 w 3752850"/>
                            <a:gd name="connsiteY7" fmla="*/ 3057525 h 4438650"/>
                            <a:gd name="connsiteX8" fmla="*/ 1162050 w 3752850"/>
                            <a:gd name="connsiteY8" fmla="*/ 3571875 h 4438650"/>
                            <a:gd name="connsiteX9" fmla="*/ 1781175 w 3752850"/>
                            <a:gd name="connsiteY9" fmla="*/ 3914775 h 4438650"/>
                            <a:gd name="connsiteX10" fmla="*/ 2800350 w 3752850"/>
                            <a:gd name="connsiteY10" fmla="*/ 4238625 h 4438650"/>
                            <a:gd name="connsiteX11" fmla="*/ 3390900 w 3752850"/>
                            <a:gd name="connsiteY11" fmla="*/ 4391025 h 4438650"/>
                            <a:gd name="connsiteX12" fmla="*/ 3752850 w 3752850"/>
                            <a:gd name="connsiteY12" fmla="*/ 4438650 h 44386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752850" h="4438650">
                              <a:moveTo>
                                <a:pt x="0" y="0"/>
                              </a:moveTo>
                              <a:cubicBezTo>
                                <a:pt x="39687" y="32544"/>
                                <a:pt x="79375" y="65088"/>
                                <a:pt x="123825" y="171450"/>
                              </a:cubicBezTo>
                              <a:cubicBezTo>
                                <a:pt x="168275" y="277813"/>
                                <a:pt x="247650" y="487363"/>
                                <a:pt x="266700" y="638175"/>
                              </a:cubicBezTo>
                              <a:cubicBezTo>
                                <a:pt x="285750" y="788988"/>
                                <a:pt x="257175" y="925513"/>
                                <a:pt x="238125" y="1076325"/>
                              </a:cubicBezTo>
                              <a:cubicBezTo>
                                <a:pt x="219075" y="1227138"/>
                                <a:pt x="166688" y="1393825"/>
                                <a:pt x="152400" y="1543050"/>
                              </a:cubicBezTo>
                              <a:cubicBezTo>
                                <a:pt x="138113" y="1692275"/>
                                <a:pt x="139700" y="1822450"/>
                                <a:pt x="152400" y="1971675"/>
                              </a:cubicBezTo>
                              <a:cubicBezTo>
                                <a:pt x="165100" y="2120900"/>
                                <a:pt x="165100" y="2257425"/>
                                <a:pt x="228600" y="2438400"/>
                              </a:cubicBezTo>
                              <a:cubicBezTo>
                                <a:pt x="292100" y="2619375"/>
                                <a:pt x="377825" y="2868612"/>
                                <a:pt x="533400" y="3057525"/>
                              </a:cubicBezTo>
                              <a:cubicBezTo>
                                <a:pt x="688975" y="3246438"/>
                                <a:pt x="954088" y="3429000"/>
                                <a:pt x="1162050" y="3571875"/>
                              </a:cubicBezTo>
                              <a:cubicBezTo>
                                <a:pt x="1370012" y="3714750"/>
                                <a:pt x="1508125" y="3803650"/>
                                <a:pt x="1781175" y="3914775"/>
                              </a:cubicBezTo>
                              <a:cubicBezTo>
                                <a:pt x="2054225" y="4025900"/>
                                <a:pt x="2532063" y="4159250"/>
                                <a:pt x="2800350" y="4238625"/>
                              </a:cubicBezTo>
                              <a:cubicBezTo>
                                <a:pt x="3068637" y="4318000"/>
                                <a:pt x="3232150" y="4357688"/>
                                <a:pt x="3390900" y="4391025"/>
                              </a:cubicBezTo>
                              <a:cubicBezTo>
                                <a:pt x="3549650" y="4424362"/>
                                <a:pt x="3670300" y="4419600"/>
                                <a:pt x="3752850" y="4438650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32" name="Gerader Verbinder 131">
                          <a:extLst>
                            <a:ext uri="{FF2B5EF4-FFF2-40B4-BE49-F238E27FC236}">
                              <a16:creationId xmlns:a16="http://schemas.microsoft.com/office/drawing/2014/main" id="{FB9D64DF-AE80-47AC-A892-D1E178A340D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66994" y="381781"/>
                          <a:ext cx="1104124" cy="77343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3" name="Gerader Verbinder 132">
                          <a:extLst>
                            <a:ext uri="{FF2B5EF4-FFF2-40B4-BE49-F238E27FC236}">
                              <a16:creationId xmlns:a16="http://schemas.microsoft.com/office/drawing/2014/main" id="{041EFAB9-FF54-47E5-9487-B0E0B98B60F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542933" y="389923"/>
                          <a:ext cx="1093479" cy="7236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4" name="Gerader Verbinder 133">
                          <a:extLst>
                            <a:ext uri="{FF2B5EF4-FFF2-40B4-BE49-F238E27FC236}">
                              <a16:creationId xmlns:a16="http://schemas.microsoft.com/office/drawing/2014/main" id="{2D6404A8-0549-4CE3-8971-65452DB8D8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18554" y="2786149"/>
                          <a:ext cx="1836044" cy="1335950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5" name="Gerader Verbinder 134">
                          <a:extLst>
                            <a:ext uri="{FF2B5EF4-FFF2-40B4-BE49-F238E27FC236}">
                              <a16:creationId xmlns:a16="http://schemas.microsoft.com/office/drawing/2014/main" id="{4DCF4BA0-7F59-4DE6-BB2F-506F834B988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02802" y="4107921"/>
                          <a:ext cx="3311508" cy="235265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38" name="Textfeld 137">
                          <a:extLst>
                            <a:ext uri="{FF2B5EF4-FFF2-40B4-BE49-F238E27FC236}">
                              <a16:creationId xmlns:a16="http://schemas.microsoft.com/office/drawing/2014/main" id="{4C2CFB19-5C4E-421F-B281-30D6D7810F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5831" y="931425"/>
                          <a:ext cx="16995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AT" sz="1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A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a:t>Magnetosheath</a:t>
                          </a:r>
                        </a:p>
                      </p:txBody>
                    </p:sp>
                    <p:sp>
                      <p:nvSpPr>
                        <p:cNvPr id="141" name="Freihandform: Form 140">
                          <a:extLst>
                            <a:ext uri="{FF2B5EF4-FFF2-40B4-BE49-F238E27FC236}">
                              <a16:creationId xmlns:a16="http://schemas.microsoft.com/office/drawing/2014/main" id="{31481430-C5FA-4309-96D3-7AB6688CEC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32704" y="4149293"/>
                          <a:ext cx="3279537" cy="2015667"/>
                        </a:xfrm>
                        <a:custGeom>
                          <a:avLst/>
                          <a:gdLst>
                            <a:gd name="connsiteX0" fmla="*/ 0 w 4391025"/>
                            <a:gd name="connsiteY0" fmla="*/ 0 h 2091190"/>
                            <a:gd name="connsiteX1" fmla="*/ 466725 w 4391025"/>
                            <a:gd name="connsiteY1" fmla="*/ 247650 h 2091190"/>
                            <a:gd name="connsiteX2" fmla="*/ 962025 w 4391025"/>
                            <a:gd name="connsiteY2" fmla="*/ 695325 h 2091190"/>
                            <a:gd name="connsiteX3" fmla="*/ 1781175 w 4391025"/>
                            <a:gd name="connsiteY3" fmla="*/ 1247775 h 2091190"/>
                            <a:gd name="connsiteX4" fmla="*/ 2667000 w 4391025"/>
                            <a:gd name="connsiteY4" fmla="*/ 1647825 h 2091190"/>
                            <a:gd name="connsiteX5" fmla="*/ 3543300 w 4391025"/>
                            <a:gd name="connsiteY5" fmla="*/ 1952625 h 2091190"/>
                            <a:gd name="connsiteX6" fmla="*/ 4391025 w 4391025"/>
                            <a:gd name="connsiteY6" fmla="*/ 2076450 h 2091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391025" h="2091190">
                              <a:moveTo>
                                <a:pt x="0" y="0"/>
                              </a:moveTo>
                              <a:cubicBezTo>
                                <a:pt x="153194" y="65881"/>
                                <a:pt x="306388" y="131763"/>
                                <a:pt x="466725" y="247650"/>
                              </a:cubicBezTo>
                              <a:cubicBezTo>
                                <a:pt x="627062" y="363537"/>
                                <a:pt x="742950" y="528638"/>
                                <a:pt x="962025" y="695325"/>
                              </a:cubicBezTo>
                              <a:cubicBezTo>
                                <a:pt x="1181100" y="862013"/>
                                <a:pt x="1497013" y="1089025"/>
                                <a:pt x="1781175" y="1247775"/>
                              </a:cubicBezTo>
                              <a:cubicBezTo>
                                <a:pt x="2065337" y="1406525"/>
                                <a:pt x="2373312" y="1530350"/>
                                <a:pt x="2667000" y="1647825"/>
                              </a:cubicBezTo>
                              <a:cubicBezTo>
                                <a:pt x="2960688" y="1765300"/>
                                <a:pt x="3255963" y="1881188"/>
                                <a:pt x="3543300" y="1952625"/>
                              </a:cubicBezTo>
                              <a:cubicBezTo>
                                <a:pt x="3830638" y="2024063"/>
                                <a:pt x="4129088" y="2130425"/>
                                <a:pt x="4391025" y="2076450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2" name="Bogen 101">
                        <a:extLst>
                          <a:ext uri="{FF2B5EF4-FFF2-40B4-BE49-F238E27FC236}">
                            <a16:creationId xmlns:a16="http://schemas.microsoft.com/office/drawing/2014/main" id="{BFC40E9D-514C-42E9-A361-537824AE201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306567" y="2278768"/>
                        <a:ext cx="1806336" cy="2158344"/>
                      </a:xfrm>
                      <a:prstGeom prst="arc">
                        <a:avLst>
                          <a:gd name="adj1" fmla="val 11424067"/>
                          <a:gd name="adj2" fmla="val 10049166"/>
                        </a:avLst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AT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7" name="Textfeld 96">
                      <a:extLst>
                        <a:ext uri="{FF2B5EF4-FFF2-40B4-BE49-F238E27FC236}">
                          <a16:creationId xmlns:a16="http://schemas.microsoft.com/office/drawing/2014/main" id="{793422AC-5D01-412D-A16F-078208882F0E}"/>
                        </a:ext>
                      </a:extLst>
                    </p:cNvPr>
                    <p:cNvSpPr txBox="1"/>
                    <p:nvPr/>
                  </p:nvSpPr>
                  <p:spPr>
                    <a:xfrm rot="18007843">
                      <a:off x="8048454" y="3330194"/>
                      <a:ext cx="121794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0" dirty="0" err="1">
                          <a:solidFill>
                            <a:srgbClr val="A69D6E"/>
                          </a:solidFill>
                          <a:latin typeface="Calibri"/>
                        </a:rPr>
                        <a:t>Foreshock</a:t>
                      </a:r>
                      <a:endParaRPr kumimoji="0" lang="de-A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A69D6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6" name="Freihandform: Form 85">
                    <a:extLst>
                      <a:ext uri="{FF2B5EF4-FFF2-40B4-BE49-F238E27FC236}">
                        <a16:creationId xmlns:a16="http://schemas.microsoft.com/office/drawing/2014/main" id="{EE703B60-9E78-45AE-9016-E7FFA8FCD4A2}"/>
                      </a:ext>
                    </a:extLst>
                  </p:cNvPr>
                  <p:cNvSpPr/>
                  <p:nvPr/>
                </p:nvSpPr>
                <p:spPr>
                  <a:xfrm>
                    <a:off x="11641802" y="4503754"/>
                    <a:ext cx="137305" cy="245214"/>
                  </a:xfrm>
                  <a:custGeom>
                    <a:avLst/>
                    <a:gdLst>
                      <a:gd name="connsiteX0" fmla="*/ 129570 w 169188"/>
                      <a:gd name="connsiteY0" fmla="*/ 22860 h 293370"/>
                      <a:gd name="connsiteX1" fmla="*/ 131475 w 169188"/>
                      <a:gd name="connsiteY1" fmla="*/ 43815 h 293370"/>
                      <a:gd name="connsiteX2" fmla="*/ 127665 w 169188"/>
                      <a:gd name="connsiteY2" fmla="*/ 57150 h 293370"/>
                      <a:gd name="connsiteX3" fmla="*/ 131475 w 169188"/>
                      <a:gd name="connsiteY3" fmla="*/ 91440 h 293370"/>
                      <a:gd name="connsiteX4" fmla="*/ 133380 w 169188"/>
                      <a:gd name="connsiteY4" fmla="*/ 102870 h 293370"/>
                      <a:gd name="connsiteX5" fmla="*/ 131475 w 169188"/>
                      <a:gd name="connsiteY5" fmla="*/ 125730 h 293370"/>
                      <a:gd name="connsiteX6" fmla="*/ 102900 w 169188"/>
                      <a:gd name="connsiteY6" fmla="*/ 123825 h 293370"/>
                      <a:gd name="connsiteX7" fmla="*/ 93375 w 169188"/>
                      <a:gd name="connsiteY7" fmla="*/ 112395 h 293370"/>
                      <a:gd name="connsiteX8" fmla="*/ 80040 w 169188"/>
                      <a:gd name="connsiteY8" fmla="*/ 106680 h 293370"/>
                      <a:gd name="connsiteX9" fmla="*/ 74325 w 169188"/>
                      <a:gd name="connsiteY9" fmla="*/ 112395 h 293370"/>
                      <a:gd name="connsiteX10" fmla="*/ 72420 w 169188"/>
                      <a:gd name="connsiteY10" fmla="*/ 120015 h 293370"/>
                      <a:gd name="connsiteX11" fmla="*/ 80040 w 169188"/>
                      <a:gd name="connsiteY11" fmla="*/ 146685 h 293370"/>
                      <a:gd name="connsiteX12" fmla="*/ 91470 w 169188"/>
                      <a:gd name="connsiteY12" fmla="*/ 148590 h 293370"/>
                      <a:gd name="connsiteX13" fmla="*/ 93375 w 169188"/>
                      <a:gd name="connsiteY13" fmla="*/ 158115 h 293370"/>
                      <a:gd name="connsiteX14" fmla="*/ 95280 w 169188"/>
                      <a:gd name="connsiteY14" fmla="*/ 165735 h 293370"/>
                      <a:gd name="connsiteX15" fmla="*/ 110520 w 169188"/>
                      <a:gd name="connsiteY15" fmla="*/ 180975 h 293370"/>
                      <a:gd name="connsiteX16" fmla="*/ 121950 w 169188"/>
                      <a:gd name="connsiteY16" fmla="*/ 179070 h 293370"/>
                      <a:gd name="connsiteX17" fmla="*/ 154335 w 169188"/>
                      <a:gd name="connsiteY17" fmla="*/ 182880 h 293370"/>
                      <a:gd name="connsiteX18" fmla="*/ 160050 w 169188"/>
                      <a:gd name="connsiteY18" fmla="*/ 188595 h 293370"/>
                      <a:gd name="connsiteX19" fmla="*/ 156240 w 169188"/>
                      <a:gd name="connsiteY19" fmla="*/ 219075 h 293370"/>
                      <a:gd name="connsiteX20" fmla="*/ 160050 w 169188"/>
                      <a:gd name="connsiteY20" fmla="*/ 238125 h 293370"/>
                      <a:gd name="connsiteX21" fmla="*/ 165765 w 169188"/>
                      <a:gd name="connsiteY21" fmla="*/ 243840 h 293370"/>
                      <a:gd name="connsiteX22" fmla="*/ 167670 w 169188"/>
                      <a:gd name="connsiteY22" fmla="*/ 249555 h 293370"/>
                      <a:gd name="connsiteX23" fmla="*/ 156240 w 169188"/>
                      <a:gd name="connsiteY23" fmla="*/ 293370 h 293370"/>
                      <a:gd name="connsiteX24" fmla="*/ 141000 w 169188"/>
                      <a:gd name="connsiteY24" fmla="*/ 291465 h 293370"/>
                      <a:gd name="connsiteX25" fmla="*/ 135285 w 169188"/>
                      <a:gd name="connsiteY25" fmla="*/ 274320 h 293370"/>
                      <a:gd name="connsiteX26" fmla="*/ 127665 w 169188"/>
                      <a:gd name="connsiteY26" fmla="*/ 266700 h 293370"/>
                      <a:gd name="connsiteX27" fmla="*/ 121950 w 169188"/>
                      <a:gd name="connsiteY27" fmla="*/ 255270 h 293370"/>
                      <a:gd name="connsiteX28" fmla="*/ 116235 w 169188"/>
                      <a:gd name="connsiteY28" fmla="*/ 251460 h 293370"/>
                      <a:gd name="connsiteX29" fmla="*/ 108615 w 169188"/>
                      <a:gd name="connsiteY29" fmla="*/ 247650 h 293370"/>
                      <a:gd name="connsiteX30" fmla="*/ 91470 w 169188"/>
                      <a:gd name="connsiteY30" fmla="*/ 241935 h 293370"/>
                      <a:gd name="connsiteX31" fmla="*/ 83850 w 169188"/>
                      <a:gd name="connsiteY31" fmla="*/ 236220 h 293370"/>
                      <a:gd name="connsiteX32" fmla="*/ 72420 w 169188"/>
                      <a:gd name="connsiteY32" fmla="*/ 226695 h 293370"/>
                      <a:gd name="connsiteX33" fmla="*/ 74325 w 169188"/>
                      <a:gd name="connsiteY33" fmla="*/ 220980 h 293370"/>
                      <a:gd name="connsiteX34" fmla="*/ 85755 w 169188"/>
                      <a:gd name="connsiteY34" fmla="*/ 213360 h 293370"/>
                      <a:gd name="connsiteX35" fmla="*/ 80040 w 169188"/>
                      <a:gd name="connsiteY35" fmla="*/ 175260 h 293370"/>
                      <a:gd name="connsiteX36" fmla="*/ 68610 w 169188"/>
                      <a:gd name="connsiteY36" fmla="*/ 169545 h 293370"/>
                      <a:gd name="connsiteX37" fmla="*/ 60990 w 169188"/>
                      <a:gd name="connsiteY37" fmla="*/ 167640 h 293370"/>
                      <a:gd name="connsiteX38" fmla="*/ 55275 w 169188"/>
                      <a:gd name="connsiteY38" fmla="*/ 165735 h 293370"/>
                      <a:gd name="connsiteX39" fmla="*/ 41940 w 169188"/>
                      <a:gd name="connsiteY39" fmla="*/ 161925 h 293370"/>
                      <a:gd name="connsiteX40" fmla="*/ 36225 w 169188"/>
                      <a:gd name="connsiteY40" fmla="*/ 120015 h 293370"/>
                      <a:gd name="connsiteX41" fmla="*/ 24795 w 169188"/>
                      <a:gd name="connsiteY41" fmla="*/ 108585 h 293370"/>
                      <a:gd name="connsiteX42" fmla="*/ 32415 w 169188"/>
                      <a:gd name="connsiteY42" fmla="*/ 116205 h 293370"/>
                      <a:gd name="connsiteX43" fmla="*/ 30510 w 169188"/>
                      <a:gd name="connsiteY43" fmla="*/ 123825 h 293370"/>
                      <a:gd name="connsiteX44" fmla="*/ 17175 w 169188"/>
                      <a:gd name="connsiteY44" fmla="*/ 123825 h 293370"/>
                      <a:gd name="connsiteX45" fmla="*/ 13365 w 169188"/>
                      <a:gd name="connsiteY45" fmla="*/ 110490 h 293370"/>
                      <a:gd name="connsiteX46" fmla="*/ 11460 w 169188"/>
                      <a:gd name="connsiteY46" fmla="*/ 104775 h 293370"/>
                      <a:gd name="connsiteX47" fmla="*/ 7650 w 169188"/>
                      <a:gd name="connsiteY47" fmla="*/ 97155 h 293370"/>
                      <a:gd name="connsiteX48" fmla="*/ 5745 w 169188"/>
                      <a:gd name="connsiteY48" fmla="*/ 66675 h 293370"/>
                      <a:gd name="connsiteX49" fmla="*/ 30 w 169188"/>
                      <a:gd name="connsiteY49" fmla="*/ 60960 h 293370"/>
                      <a:gd name="connsiteX50" fmla="*/ 3840 w 169188"/>
                      <a:gd name="connsiteY50" fmla="*/ 55245 h 293370"/>
                      <a:gd name="connsiteX51" fmla="*/ 5745 w 169188"/>
                      <a:gd name="connsiteY51" fmla="*/ 49530 h 293370"/>
                      <a:gd name="connsiteX52" fmla="*/ 15270 w 169188"/>
                      <a:gd name="connsiteY52" fmla="*/ 24765 h 293370"/>
                      <a:gd name="connsiteX53" fmla="*/ 22890 w 169188"/>
                      <a:gd name="connsiteY53" fmla="*/ 11430 h 293370"/>
                      <a:gd name="connsiteX54" fmla="*/ 28605 w 169188"/>
                      <a:gd name="connsiteY54" fmla="*/ 9525 h 293370"/>
                      <a:gd name="connsiteX55" fmla="*/ 34320 w 169188"/>
                      <a:gd name="connsiteY55" fmla="*/ 5715 h 293370"/>
                      <a:gd name="connsiteX56" fmla="*/ 72420 w 169188"/>
                      <a:gd name="connsiteY56" fmla="*/ 3810 h 293370"/>
                      <a:gd name="connsiteX57" fmla="*/ 81945 w 169188"/>
                      <a:gd name="connsiteY57" fmla="*/ 0 h 293370"/>
                      <a:gd name="connsiteX58" fmla="*/ 89565 w 169188"/>
                      <a:gd name="connsiteY58" fmla="*/ 9525 h 293370"/>
                      <a:gd name="connsiteX59" fmla="*/ 95280 w 169188"/>
                      <a:gd name="connsiteY59" fmla="*/ 11430 h 293370"/>
                      <a:gd name="connsiteX60" fmla="*/ 129570 w 169188"/>
                      <a:gd name="connsiteY60" fmla="*/ 22860 h 293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69188" h="293370">
                        <a:moveTo>
                          <a:pt x="129570" y="22860"/>
                        </a:moveTo>
                        <a:cubicBezTo>
                          <a:pt x="130205" y="29845"/>
                          <a:pt x="131475" y="36801"/>
                          <a:pt x="131475" y="43815"/>
                        </a:cubicBezTo>
                        <a:cubicBezTo>
                          <a:pt x="131475" y="46207"/>
                          <a:pt x="128563" y="54455"/>
                          <a:pt x="127665" y="57150"/>
                        </a:cubicBezTo>
                        <a:cubicBezTo>
                          <a:pt x="128935" y="68580"/>
                          <a:pt x="130049" y="80028"/>
                          <a:pt x="131475" y="91440"/>
                        </a:cubicBezTo>
                        <a:cubicBezTo>
                          <a:pt x="131954" y="95273"/>
                          <a:pt x="133380" y="99007"/>
                          <a:pt x="133380" y="102870"/>
                        </a:cubicBezTo>
                        <a:cubicBezTo>
                          <a:pt x="133380" y="110516"/>
                          <a:pt x="132110" y="118110"/>
                          <a:pt x="131475" y="125730"/>
                        </a:cubicBezTo>
                        <a:cubicBezTo>
                          <a:pt x="121950" y="125095"/>
                          <a:pt x="112219" y="125896"/>
                          <a:pt x="102900" y="123825"/>
                        </a:cubicBezTo>
                        <a:cubicBezTo>
                          <a:pt x="98887" y="122933"/>
                          <a:pt x="95857" y="114877"/>
                          <a:pt x="93375" y="112395"/>
                        </a:cubicBezTo>
                        <a:cubicBezTo>
                          <a:pt x="88990" y="108010"/>
                          <a:pt x="85869" y="108137"/>
                          <a:pt x="80040" y="106680"/>
                        </a:cubicBezTo>
                        <a:cubicBezTo>
                          <a:pt x="78135" y="108585"/>
                          <a:pt x="75662" y="110056"/>
                          <a:pt x="74325" y="112395"/>
                        </a:cubicBezTo>
                        <a:cubicBezTo>
                          <a:pt x="73026" y="114668"/>
                          <a:pt x="72420" y="117397"/>
                          <a:pt x="72420" y="120015"/>
                        </a:cubicBezTo>
                        <a:cubicBezTo>
                          <a:pt x="72420" y="127259"/>
                          <a:pt x="70191" y="142308"/>
                          <a:pt x="80040" y="146685"/>
                        </a:cubicBezTo>
                        <a:cubicBezTo>
                          <a:pt x="83570" y="148254"/>
                          <a:pt x="87660" y="147955"/>
                          <a:pt x="91470" y="148590"/>
                        </a:cubicBezTo>
                        <a:cubicBezTo>
                          <a:pt x="92105" y="151765"/>
                          <a:pt x="92673" y="154954"/>
                          <a:pt x="93375" y="158115"/>
                        </a:cubicBezTo>
                        <a:cubicBezTo>
                          <a:pt x="93943" y="160671"/>
                          <a:pt x="93709" y="163640"/>
                          <a:pt x="95280" y="165735"/>
                        </a:cubicBezTo>
                        <a:cubicBezTo>
                          <a:pt x="99591" y="171482"/>
                          <a:pt x="110520" y="180975"/>
                          <a:pt x="110520" y="180975"/>
                        </a:cubicBezTo>
                        <a:cubicBezTo>
                          <a:pt x="114330" y="180340"/>
                          <a:pt x="118087" y="179070"/>
                          <a:pt x="121950" y="179070"/>
                        </a:cubicBezTo>
                        <a:cubicBezTo>
                          <a:pt x="144479" y="179070"/>
                          <a:pt x="141549" y="178618"/>
                          <a:pt x="154335" y="182880"/>
                        </a:cubicBezTo>
                        <a:cubicBezTo>
                          <a:pt x="156240" y="184785"/>
                          <a:pt x="159716" y="185922"/>
                          <a:pt x="160050" y="188595"/>
                        </a:cubicBezTo>
                        <a:cubicBezTo>
                          <a:pt x="161922" y="203570"/>
                          <a:pt x="159810" y="208366"/>
                          <a:pt x="156240" y="219075"/>
                        </a:cubicBezTo>
                        <a:cubicBezTo>
                          <a:pt x="157510" y="225425"/>
                          <a:pt x="157725" y="232081"/>
                          <a:pt x="160050" y="238125"/>
                        </a:cubicBezTo>
                        <a:cubicBezTo>
                          <a:pt x="161017" y="240640"/>
                          <a:pt x="164271" y="241598"/>
                          <a:pt x="165765" y="243840"/>
                        </a:cubicBezTo>
                        <a:cubicBezTo>
                          <a:pt x="166879" y="245511"/>
                          <a:pt x="167035" y="247650"/>
                          <a:pt x="167670" y="249555"/>
                        </a:cubicBezTo>
                        <a:cubicBezTo>
                          <a:pt x="166208" y="265638"/>
                          <a:pt x="176986" y="293370"/>
                          <a:pt x="156240" y="293370"/>
                        </a:cubicBezTo>
                        <a:cubicBezTo>
                          <a:pt x="151120" y="293370"/>
                          <a:pt x="146080" y="292100"/>
                          <a:pt x="141000" y="291465"/>
                        </a:cubicBezTo>
                        <a:cubicBezTo>
                          <a:pt x="139730" y="286386"/>
                          <a:pt x="138154" y="278624"/>
                          <a:pt x="135285" y="274320"/>
                        </a:cubicBezTo>
                        <a:cubicBezTo>
                          <a:pt x="133292" y="271331"/>
                          <a:pt x="130205" y="269240"/>
                          <a:pt x="127665" y="266700"/>
                        </a:cubicBezTo>
                        <a:cubicBezTo>
                          <a:pt x="126116" y="262052"/>
                          <a:pt x="125643" y="258963"/>
                          <a:pt x="121950" y="255270"/>
                        </a:cubicBezTo>
                        <a:cubicBezTo>
                          <a:pt x="120331" y="253651"/>
                          <a:pt x="118223" y="252596"/>
                          <a:pt x="116235" y="251460"/>
                        </a:cubicBezTo>
                        <a:cubicBezTo>
                          <a:pt x="113769" y="250051"/>
                          <a:pt x="111274" y="248647"/>
                          <a:pt x="108615" y="247650"/>
                        </a:cubicBezTo>
                        <a:cubicBezTo>
                          <a:pt x="97992" y="243666"/>
                          <a:pt x="103015" y="248349"/>
                          <a:pt x="91470" y="241935"/>
                        </a:cubicBezTo>
                        <a:cubicBezTo>
                          <a:pt x="88695" y="240393"/>
                          <a:pt x="86434" y="238065"/>
                          <a:pt x="83850" y="236220"/>
                        </a:cubicBezTo>
                        <a:cubicBezTo>
                          <a:pt x="74567" y="229589"/>
                          <a:pt x="81314" y="235589"/>
                          <a:pt x="72420" y="226695"/>
                        </a:cubicBezTo>
                        <a:cubicBezTo>
                          <a:pt x="73055" y="224790"/>
                          <a:pt x="73211" y="222651"/>
                          <a:pt x="74325" y="220980"/>
                        </a:cubicBezTo>
                        <a:cubicBezTo>
                          <a:pt x="78402" y="214864"/>
                          <a:pt x="79763" y="215357"/>
                          <a:pt x="85755" y="213360"/>
                        </a:cubicBezTo>
                        <a:cubicBezTo>
                          <a:pt x="85706" y="212675"/>
                          <a:pt x="85703" y="181631"/>
                          <a:pt x="80040" y="175260"/>
                        </a:cubicBezTo>
                        <a:cubicBezTo>
                          <a:pt x="77210" y="172076"/>
                          <a:pt x="72565" y="171127"/>
                          <a:pt x="68610" y="169545"/>
                        </a:cubicBezTo>
                        <a:cubicBezTo>
                          <a:pt x="66179" y="168573"/>
                          <a:pt x="63507" y="168359"/>
                          <a:pt x="60990" y="167640"/>
                        </a:cubicBezTo>
                        <a:cubicBezTo>
                          <a:pt x="59059" y="167088"/>
                          <a:pt x="57198" y="166312"/>
                          <a:pt x="55275" y="165735"/>
                        </a:cubicBezTo>
                        <a:cubicBezTo>
                          <a:pt x="50847" y="164407"/>
                          <a:pt x="46385" y="163195"/>
                          <a:pt x="41940" y="161925"/>
                        </a:cubicBezTo>
                        <a:cubicBezTo>
                          <a:pt x="41078" y="145554"/>
                          <a:pt x="46516" y="131593"/>
                          <a:pt x="36225" y="120015"/>
                        </a:cubicBezTo>
                        <a:cubicBezTo>
                          <a:pt x="32645" y="115988"/>
                          <a:pt x="28605" y="112395"/>
                          <a:pt x="24795" y="108585"/>
                        </a:cubicBezTo>
                        <a:lnTo>
                          <a:pt x="32415" y="116205"/>
                        </a:lnTo>
                        <a:cubicBezTo>
                          <a:pt x="31780" y="118745"/>
                          <a:pt x="32146" y="121781"/>
                          <a:pt x="30510" y="123825"/>
                        </a:cubicBezTo>
                        <a:cubicBezTo>
                          <a:pt x="27322" y="127811"/>
                          <a:pt x="20210" y="124584"/>
                          <a:pt x="17175" y="123825"/>
                        </a:cubicBezTo>
                        <a:cubicBezTo>
                          <a:pt x="15905" y="119380"/>
                          <a:pt x="14693" y="114918"/>
                          <a:pt x="13365" y="110490"/>
                        </a:cubicBezTo>
                        <a:cubicBezTo>
                          <a:pt x="12788" y="108567"/>
                          <a:pt x="12251" y="106621"/>
                          <a:pt x="11460" y="104775"/>
                        </a:cubicBezTo>
                        <a:cubicBezTo>
                          <a:pt x="10341" y="102165"/>
                          <a:pt x="8920" y="99695"/>
                          <a:pt x="7650" y="97155"/>
                        </a:cubicBezTo>
                        <a:cubicBezTo>
                          <a:pt x="7015" y="86995"/>
                          <a:pt x="7842" y="76636"/>
                          <a:pt x="5745" y="66675"/>
                        </a:cubicBezTo>
                        <a:cubicBezTo>
                          <a:pt x="5190" y="64039"/>
                          <a:pt x="473" y="63617"/>
                          <a:pt x="30" y="60960"/>
                        </a:cubicBezTo>
                        <a:cubicBezTo>
                          <a:pt x="-346" y="58702"/>
                          <a:pt x="2816" y="57293"/>
                          <a:pt x="3840" y="55245"/>
                        </a:cubicBezTo>
                        <a:cubicBezTo>
                          <a:pt x="4738" y="53449"/>
                          <a:pt x="5324" y="51493"/>
                          <a:pt x="5745" y="49530"/>
                        </a:cubicBezTo>
                        <a:cubicBezTo>
                          <a:pt x="10844" y="25736"/>
                          <a:pt x="3364" y="32702"/>
                          <a:pt x="15270" y="24765"/>
                        </a:cubicBezTo>
                        <a:cubicBezTo>
                          <a:pt x="17169" y="19068"/>
                          <a:pt x="17567" y="15866"/>
                          <a:pt x="22890" y="11430"/>
                        </a:cubicBezTo>
                        <a:cubicBezTo>
                          <a:pt x="24433" y="10144"/>
                          <a:pt x="26809" y="10423"/>
                          <a:pt x="28605" y="9525"/>
                        </a:cubicBezTo>
                        <a:cubicBezTo>
                          <a:pt x="30653" y="8501"/>
                          <a:pt x="32050" y="6011"/>
                          <a:pt x="34320" y="5715"/>
                        </a:cubicBezTo>
                        <a:cubicBezTo>
                          <a:pt x="46929" y="4070"/>
                          <a:pt x="59720" y="4445"/>
                          <a:pt x="72420" y="3810"/>
                        </a:cubicBezTo>
                        <a:cubicBezTo>
                          <a:pt x="75595" y="2540"/>
                          <a:pt x="78525" y="0"/>
                          <a:pt x="81945" y="0"/>
                        </a:cubicBezTo>
                        <a:cubicBezTo>
                          <a:pt x="90402" y="0"/>
                          <a:pt x="85996" y="5956"/>
                          <a:pt x="89565" y="9525"/>
                        </a:cubicBezTo>
                        <a:cubicBezTo>
                          <a:pt x="90985" y="10945"/>
                          <a:pt x="93375" y="10795"/>
                          <a:pt x="95280" y="11430"/>
                        </a:cubicBezTo>
                        <a:lnTo>
                          <a:pt x="129570" y="2286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87" name="Freihandform: Form 86">
                    <a:extLst>
                      <a:ext uri="{FF2B5EF4-FFF2-40B4-BE49-F238E27FC236}">
                        <a16:creationId xmlns:a16="http://schemas.microsoft.com/office/drawing/2014/main" id="{AE3658F5-557F-4EDF-A56F-45FD371DEBD9}"/>
                      </a:ext>
                    </a:extLst>
                  </p:cNvPr>
                  <p:cNvSpPr/>
                  <p:nvPr/>
                </p:nvSpPr>
                <p:spPr>
                  <a:xfrm>
                    <a:off x="11824321" y="4596645"/>
                    <a:ext cx="104789" cy="141105"/>
                  </a:xfrm>
                  <a:custGeom>
                    <a:avLst/>
                    <a:gdLst>
                      <a:gd name="connsiteX0" fmla="*/ 14 w 104789"/>
                      <a:gd name="connsiteY0" fmla="*/ 19170 h 156330"/>
                      <a:gd name="connsiteX1" fmla="*/ 5729 w 104789"/>
                      <a:gd name="connsiteY1" fmla="*/ 28695 h 156330"/>
                      <a:gd name="connsiteX2" fmla="*/ 9539 w 104789"/>
                      <a:gd name="connsiteY2" fmla="*/ 49650 h 156330"/>
                      <a:gd name="connsiteX3" fmla="*/ 22874 w 104789"/>
                      <a:gd name="connsiteY3" fmla="*/ 51555 h 156330"/>
                      <a:gd name="connsiteX4" fmla="*/ 28589 w 104789"/>
                      <a:gd name="connsiteY4" fmla="*/ 55365 h 156330"/>
                      <a:gd name="connsiteX5" fmla="*/ 34304 w 104789"/>
                      <a:gd name="connsiteY5" fmla="*/ 57270 h 156330"/>
                      <a:gd name="connsiteX6" fmla="*/ 43829 w 104789"/>
                      <a:gd name="connsiteY6" fmla="*/ 61080 h 156330"/>
                      <a:gd name="connsiteX7" fmla="*/ 47639 w 104789"/>
                      <a:gd name="connsiteY7" fmla="*/ 66795 h 156330"/>
                      <a:gd name="connsiteX8" fmla="*/ 55259 w 104789"/>
                      <a:gd name="connsiteY8" fmla="*/ 144900 h 156330"/>
                      <a:gd name="connsiteX9" fmla="*/ 66689 w 104789"/>
                      <a:gd name="connsiteY9" fmla="*/ 156330 h 156330"/>
                      <a:gd name="connsiteX10" fmla="*/ 76214 w 104789"/>
                      <a:gd name="connsiteY10" fmla="*/ 154425 h 156330"/>
                      <a:gd name="connsiteX11" fmla="*/ 81929 w 104789"/>
                      <a:gd name="connsiteY11" fmla="*/ 123945 h 156330"/>
                      <a:gd name="connsiteX12" fmla="*/ 87644 w 104789"/>
                      <a:gd name="connsiteY12" fmla="*/ 82035 h 156330"/>
                      <a:gd name="connsiteX13" fmla="*/ 93359 w 104789"/>
                      <a:gd name="connsiteY13" fmla="*/ 78225 h 156330"/>
                      <a:gd name="connsiteX14" fmla="*/ 102884 w 104789"/>
                      <a:gd name="connsiteY14" fmla="*/ 66795 h 156330"/>
                      <a:gd name="connsiteX15" fmla="*/ 104789 w 104789"/>
                      <a:gd name="connsiteY15" fmla="*/ 61080 h 156330"/>
                      <a:gd name="connsiteX16" fmla="*/ 97169 w 104789"/>
                      <a:gd name="connsiteY16" fmla="*/ 49650 h 156330"/>
                      <a:gd name="connsiteX17" fmla="*/ 87644 w 104789"/>
                      <a:gd name="connsiteY17" fmla="*/ 3930 h 156330"/>
                      <a:gd name="connsiteX18" fmla="*/ 81929 w 104789"/>
                      <a:gd name="connsiteY18" fmla="*/ 120 h 156330"/>
                      <a:gd name="connsiteX19" fmla="*/ 45734 w 104789"/>
                      <a:gd name="connsiteY19" fmla="*/ 2025 h 156330"/>
                      <a:gd name="connsiteX20" fmla="*/ 36209 w 104789"/>
                      <a:gd name="connsiteY20" fmla="*/ 3930 h 156330"/>
                      <a:gd name="connsiteX21" fmla="*/ 19064 w 104789"/>
                      <a:gd name="connsiteY21" fmla="*/ 7740 h 156330"/>
                      <a:gd name="connsiteX22" fmla="*/ 7634 w 104789"/>
                      <a:gd name="connsiteY22" fmla="*/ 19170 h 156330"/>
                      <a:gd name="connsiteX23" fmla="*/ 14 w 104789"/>
                      <a:gd name="connsiteY23" fmla="*/ 19170 h 156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04789" h="156330">
                        <a:moveTo>
                          <a:pt x="14" y="19170"/>
                        </a:moveTo>
                        <a:cubicBezTo>
                          <a:pt x="-304" y="20758"/>
                          <a:pt x="4625" y="25161"/>
                          <a:pt x="5729" y="28695"/>
                        </a:cubicBezTo>
                        <a:cubicBezTo>
                          <a:pt x="7847" y="35471"/>
                          <a:pt x="5279" y="43970"/>
                          <a:pt x="9539" y="49650"/>
                        </a:cubicBezTo>
                        <a:cubicBezTo>
                          <a:pt x="12233" y="53242"/>
                          <a:pt x="18429" y="50920"/>
                          <a:pt x="22874" y="51555"/>
                        </a:cubicBezTo>
                        <a:cubicBezTo>
                          <a:pt x="24779" y="52825"/>
                          <a:pt x="26541" y="54341"/>
                          <a:pt x="28589" y="55365"/>
                        </a:cubicBezTo>
                        <a:cubicBezTo>
                          <a:pt x="30385" y="56263"/>
                          <a:pt x="32424" y="56565"/>
                          <a:pt x="34304" y="57270"/>
                        </a:cubicBezTo>
                        <a:cubicBezTo>
                          <a:pt x="37506" y="58471"/>
                          <a:pt x="40654" y="59810"/>
                          <a:pt x="43829" y="61080"/>
                        </a:cubicBezTo>
                        <a:cubicBezTo>
                          <a:pt x="45099" y="62985"/>
                          <a:pt x="46966" y="64607"/>
                          <a:pt x="47639" y="66795"/>
                        </a:cubicBezTo>
                        <a:cubicBezTo>
                          <a:pt x="56520" y="95658"/>
                          <a:pt x="47370" y="108413"/>
                          <a:pt x="55259" y="144900"/>
                        </a:cubicBezTo>
                        <a:cubicBezTo>
                          <a:pt x="56398" y="150166"/>
                          <a:pt x="66689" y="156330"/>
                          <a:pt x="66689" y="156330"/>
                        </a:cubicBezTo>
                        <a:cubicBezTo>
                          <a:pt x="69864" y="155695"/>
                          <a:pt x="74835" y="157355"/>
                          <a:pt x="76214" y="154425"/>
                        </a:cubicBezTo>
                        <a:cubicBezTo>
                          <a:pt x="80615" y="145072"/>
                          <a:pt x="80647" y="134202"/>
                          <a:pt x="81929" y="123945"/>
                        </a:cubicBezTo>
                        <a:cubicBezTo>
                          <a:pt x="82902" y="116164"/>
                          <a:pt x="86699" y="85058"/>
                          <a:pt x="87644" y="82035"/>
                        </a:cubicBezTo>
                        <a:cubicBezTo>
                          <a:pt x="88327" y="79850"/>
                          <a:pt x="91600" y="79691"/>
                          <a:pt x="93359" y="78225"/>
                        </a:cubicBezTo>
                        <a:cubicBezTo>
                          <a:pt x="96970" y="75216"/>
                          <a:pt x="100743" y="71076"/>
                          <a:pt x="102884" y="66795"/>
                        </a:cubicBezTo>
                        <a:cubicBezTo>
                          <a:pt x="103782" y="64999"/>
                          <a:pt x="104154" y="62985"/>
                          <a:pt x="104789" y="61080"/>
                        </a:cubicBezTo>
                        <a:cubicBezTo>
                          <a:pt x="102249" y="57270"/>
                          <a:pt x="97368" y="54225"/>
                          <a:pt x="97169" y="49650"/>
                        </a:cubicBezTo>
                        <a:cubicBezTo>
                          <a:pt x="95150" y="3219"/>
                          <a:pt x="109446" y="9381"/>
                          <a:pt x="87644" y="3930"/>
                        </a:cubicBezTo>
                        <a:cubicBezTo>
                          <a:pt x="85739" y="2660"/>
                          <a:pt x="84216" y="224"/>
                          <a:pt x="81929" y="120"/>
                        </a:cubicBezTo>
                        <a:cubicBezTo>
                          <a:pt x="69860" y="-429"/>
                          <a:pt x="57774" y="1022"/>
                          <a:pt x="45734" y="2025"/>
                        </a:cubicBezTo>
                        <a:cubicBezTo>
                          <a:pt x="42507" y="2294"/>
                          <a:pt x="39375" y="3252"/>
                          <a:pt x="36209" y="3930"/>
                        </a:cubicBezTo>
                        <a:lnTo>
                          <a:pt x="19064" y="7740"/>
                        </a:lnTo>
                        <a:cubicBezTo>
                          <a:pt x="5636" y="15797"/>
                          <a:pt x="11893" y="9233"/>
                          <a:pt x="7634" y="19170"/>
                        </a:cubicBezTo>
                        <a:cubicBezTo>
                          <a:pt x="6515" y="21780"/>
                          <a:pt x="332" y="17582"/>
                          <a:pt x="14" y="1917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88" name="Freihandform: Form 87">
                    <a:extLst>
                      <a:ext uri="{FF2B5EF4-FFF2-40B4-BE49-F238E27FC236}">
                        <a16:creationId xmlns:a16="http://schemas.microsoft.com/office/drawing/2014/main" id="{45DB91A8-D25F-41F9-9020-FCC84C4C8C6D}"/>
                      </a:ext>
                    </a:extLst>
                  </p:cNvPr>
                  <p:cNvSpPr/>
                  <p:nvPr/>
                </p:nvSpPr>
                <p:spPr>
                  <a:xfrm>
                    <a:off x="11803380" y="4461114"/>
                    <a:ext cx="177165" cy="177798"/>
                  </a:xfrm>
                  <a:custGeom>
                    <a:avLst/>
                    <a:gdLst>
                      <a:gd name="connsiteX0" fmla="*/ 22860 w 177165"/>
                      <a:gd name="connsiteY0" fmla="*/ 93741 h 177798"/>
                      <a:gd name="connsiteX1" fmla="*/ 13335 w 177165"/>
                      <a:gd name="connsiteY1" fmla="*/ 95646 h 177798"/>
                      <a:gd name="connsiteX2" fmla="*/ 5715 w 177165"/>
                      <a:gd name="connsiteY2" fmla="*/ 99456 h 177798"/>
                      <a:gd name="connsiteX3" fmla="*/ 0 w 177165"/>
                      <a:gd name="connsiteY3" fmla="*/ 101361 h 177798"/>
                      <a:gd name="connsiteX4" fmla="*/ 34290 w 177165"/>
                      <a:gd name="connsiteY4" fmla="*/ 118506 h 177798"/>
                      <a:gd name="connsiteX5" fmla="*/ 38100 w 177165"/>
                      <a:gd name="connsiteY5" fmla="*/ 99456 h 177798"/>
                      <a:gd name="connsiteX6" fmla="*/ 43815 w 177165"/>
                      <a:gd name="connsiteY6" fmla="*/ 95646 h 177798"/>
                      <a:gd name="connsiteX7" fmla="*/ 51435 w 177165"/>
                      <a:gd name="connsiteY7" fmla="*/ 97551 h 177798"/>
                      <a:gd name="connsiteX8" fmla="*/ 57150 w 177165"/>
                      <a:gd name="connsiteY8" fmla="*/ 103266 h 177798"/>
                      <a:gd name="connsiteX9" fmla="*/ 62865 w 177165"/>
                      <a:gd name="connsiteY9" fmla="*/ 95646 h 177798"/>
                      <a:gd name="connsiteX10" fmla="*/ 68580 w 177165"/>
                      <a:gd name="connsiteY10" fmla="*/ 91836 h 177798"/>
                      <a:gd name="connsiteX11" fmla="*/ 74295 w 177165"/>
                      <a:gd name="connsiteY11" fmla="*/ 93741 h 177798"/>
                      <a:gd name="connsiteX12" fmla="*/ 76200 w 177165"/>
                      <a:gd name="connsiteY12" fmla="*/ 99456 h 177798"/>
                      <a:gd name="connsiteX13" fmla="*/ 80010 w 177165"/>
                      <a:gd name="connsiteY13" fmla="*/ 108981 h 177798"/>
                      <a:gd name="connsiteX14" fmla="*/ 81915 w 177165"/>
                      <a:gd name="connsiteY14" fmla="*/ 131841 h 177798"/>
                      <a:gd name="connsiteX15" fmla="*/ 89535 w 177165"/>
                      <a:gd name="connsiteY15" fmla="*/ 137556 h 177798"/>
                      <a:gd name="connsiteX16" fmla="*/ 87630 w 177165"/>
                      <a:gd name="connsiteY16" fmla="*/ 131841 h 177798"/>
                      <a:gd name="connsiteX17" fmla="*/ 85725 w 177165"/>
                      <a:gd name="connsiteY17" fmla="*/ 114696 h 177798"/>
                      <a:gd name="connsiteX18" fmla="*/ 83820 w 177165"/>
                      <a:gd name="connsiteY18" fmla="*/ 101361 h 177798"/>
                      <a:gd name="connsiteX19" fmla="*/ 85725 w 177165"/>
                      <a:gd name="connsiteY19" fmla="*/ 84216 h 177798"/>
                      <a:gd name="connsiteX20" fmla="*/ 102870 w 177165"/>
                      <a:gd name="connsiteY20" fmla="*/ 86121 h 177798"/>
                      <a:gd name="connsiteX21" fmla="*/ 106680 w 177165"/>
                      <a:gd name="connsiteY21" fmla="*/ 95646 h 177798"/>
                      <a:gd name="connsiteX22" fmla="*/ 108585 w 177165"/>
                      <a:gd name="connsiteY22" fmla="*/ 112791 h 177798"/>
                      <a:gd name="connsiteX23" fmla="*/ 110490 w 177165"/>
                      <a:gd name="connsiteY23" fmla="*/ 118506 h 177798"/>
                      <a:gd name="connsiteX24" fmla="*/ 116205 w 177165"/>
                      <a:gd name="connsiteY24" fmla="*/ 120411 h 177798"/>
                      <a:gd name="connsiteX25" fmla="*/ 125730 w 177165"/>
                      <a:gd name="connsiteY25" fmla="*/ 131841 h 177798"/>
                      <a:gd name="connsiteX26" fmla="*/ 127635 w 177165"/>
                      <a:gd name="connsiteY26" fmla="*/ 137556 h 177798"/>
                      <a:gd name="connsiteX27" fmla="*/ 139065 w 177165"/>
                      <a:gd name="connsiteY27" fmla="*/ 139461 h 177798"/>
                      <a:gd name="connsiteX28" fmla="*/ 140970 w 177165"/>
                      <a:gd name="connsiteY28" fmla="*/ 175656 h 177798"/>
                      <a:gd name="connsiteX29" fmla="*/ 158115 w 177165"/>
                      <a:gd name="connsiteY29" fmla="*/ 171846 h 177798"/>
                      <a:gd name="connsiteX30" fmla="*/ 160020 w 177165"/>
                      <a:gd name="connsiteY30" fmla="*/ 158511 h 177798"/>
                      <a:gd name="connsiteX31" fmla="*/ 163830 w 177165"/>
                      <a:gd name="connsiteY31" fmla="*/ 147081 h 177798"/>
                      <a:gd name="connsiteX32" fmla="*/ 177165 w 177165"/>
                      <a:gd name="connsiteY32" fmla="*/ 135651 h 177798"/>
                      <a:gd name="connsiteX33" fmla="*/ 173355 w 177165"/>
                      <a:gd name="connsiteY33" fmla="*/ 112791 h 177798"/>
                      <a:gd name="connsiteX34" fmla="*/ 167640 w 177165"/>
                      <a:gd name="connsiteY34" fmla="*/ 103266 h 177798"/>
                      <a:gd name="connsiteX35" fmla="*/ 165735 w 177165"/>
                      <a:gd name="connsiteY35" fmla="*/ 91836 h 177798"/>
                      <a:gd name="connsiteX36" fmla="*/ 154305 w 177165"/>
                      <a:gd name="connsiteY36" fmla="*/ 78501 h 177798"/>
                      <a:gd name="connsiteX37" fmla="*/ 152400 w 177165"/>
                      <a:gd name="connsiteY37" fmla="*/ 70881 h 177798"/>
                      <a:gd name="connsiteX38" fmla="*/ 148590 w 177165"/>
                      <a:gd name="connsiteY38" fmla="*/ 48021 h 177798"/>
                      <a:gd name="connsiteX39" fmla="*/ 142875 w 177165"/>
                      <a:gd name="connsiteY39" fmla="*/ 34686 h 177798"/>
                      <a:gd name="connsiteX40" fmla="*/ 137160 w 177165"/>
                      <a:gd name="connsiteY40" fmla="*/ 23256 h 177798"/>
                      <a:gd name="connsiteX41" fmla="*/ 135255 w 177165"/>
                      <a:gd name="connsiteY41" fmla="*/ 13731 h 177798"/>
                      <a:gd name="connsiteX42" fmla="*/ 129540 w 177165"/>
                      <a:gd name="connsiteY42" fmla="*/ 9921 h 177798"/>
                      <a:gd name="connsiteX43" fmla="*/ 123825 w 177165"/>
                      <a:gd name="connsiteY43" fmla="*/ 4206 h 177798"/>
                      <a:gd name="connsiteX44" fmla="*/ 99060 w 177165"/>
                      <a:gd name="connsiteY44" fmla="*/ 8016 h 177798"/>
                      <a:gd name="connsiteX45" fmla="*/ 97155 w 177165"/>
                      <a:gd name="connsiteY45" fmla="*/ 23256 h 177798"/>
                      <a:gd name="connsiteX46" fmla="*/ 87630 w 177165"/>
                      <a:gd name="connsiteY46" fmla="*/ 34686 h 177798"/>
                      <a:gd name="connsiteX47" fmla="*/ 80010 w 177165"/>
                      <a:gd name="connsiteY47" fmla="*/ 4206 h 177798"/>
                      <a:gd name="connsiteX48" fmla="*/ 74295 w 177165"/>
                      <a:gd name="connsiteY48" fmla="*/ 396 h 177798"/>
                      <a:gd name="connsiteX49" fmla="*/ 34290 w 177165"/>
                      <a:gd name="connsiteY49" fmla="*/ 9921 h 177798"/>
                      <a:gd name="connsiteX50" fmla="*/ 30480 w 177165"/>
                      <a:gd name="connsiteY50" fmla="*/ 17541 h 177798"/>
                      <a:gd name="connsiteX51" fmla="*/ 38100 w 177165"/>
                      <a:gd name="connsiteY51" fmla="*/ 36591 h 177798"/>
                      <a:gd name="connsiteX52" fmla="*/ 45720 w 177165"/>
                      <a:gd name="connsiteY52" fmla="*/ 32781 h 177798"/>
                      <a:gd name="connsiteX53" fmla="*/ 47625 w 177165"/>
                      <a:gd name="connsiteY53" fmla="*/ 25161 h 177798"/>
                      <a:gd name="connsiteX54" fmla="*/ 53340 w 177165"/>
                      <a:gd name="connsiteY54" fmla="*/ 27066 h 177798"/>
                      <a:gd name="connsiteX55" fmla="*/ 57150 w 177165"/>
                      <a:gd name="connsiteY55" fmla="*/ 34686 h 177798"/>
                      <a:gd name="connsiteX56" fmla="*/ 62865 w 177165"/>
                      <a:gd name="connsiteY56" fmla="*/ 40401 h 177798"/>
                      <a:gd name="connsiteX57" fmla="*/ 55245 w 177165"/>
                      <a:gd name="connsiteY57" fmla="*/ 46116 h 177798"/>
                      <a:gd name="connsiteX58" fmla="*/ 45720 w 177165"/>
                      <a:gd name="connsiteY58" fmla="*/ 57546 h 177798"/>
                      <a:gd name="connsiteX59" fmla="*/ 22860 w 177165"/>
                      <a:gd name="connsiteY59" fmla="*/ 93741 h 177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77165" h="177798">
                        <a:moveTo>
                          <a:pt x="22860" y="93741"/>
                        </a:moveTo>
                        <a:cubicBezTo>
                          <a:pt x="17463" y="100091"/>
                          <a:pt x="16407" y="94622"/>
                          <a:pt x="13335" y="95646"/>
                        </a:cubicBezTo>
                        <a:cubicBezTo>
                          <a:pt x="10641" y="96544"/>
                          <a:pt x="8325" y="98337"/>
                          <a:pt x="5715" y="99456"/>
                        </a:cubicBezTo>
                        <a:cubicBezTo>
                          <a:pt x="3869" y="100247"/>
                          <a:pt x="1905" y="100726"/>
                          <a:pt x="0" y="101361"/>
                        </a:cubicBezTo>
                        <a:cubicBezTo>
                          <a:pt x="3246" y="120838"/>
                          <a:pt x="-754" y="143816"/>
                          <a:pt x="34290" y="118506"/>
                        </a:cubicBezTo>
                        <a:cubicBezTo>
                          <a:pt x="39540" y="114715"/>
                          <a:pt x="35609" y="105434"/>
                          <a:pt x="38100" y="99456"/>
                        </a:cubicBezTo>
                        <a:cubicBezTo>
                          <a:pt x="38981" y="97343"/>
                          <a:pt x="41910" y="96916"/>
                          <a:pt x="43815" y="95646"/>
                        </a:cubicBezTo>
                        <a:cubicBezTo>
                          <a:pt x="46355" y="96281"/>
                          <a:pt x="49162" y="96252"/>
                          <a:pt x="51435" y="97551"/>
                        </a:cubicBezTo>
                        <a:cubicBezTo>
                          <a:pt x="53774" y="98888"/>
                          <a:pt x="54493" y="103709"/>
                          <a:pt x="57150" y="103266"/>
                        </a:cubicBezTo>
                        <a:cubicBezTo>
                          <a:pt x="60282" y="102744"/>
                          <a:pt x="60620" y="97891"/>
                          <a:pt x="62865" y="95646"/>
                        </a:cubicBezTo>
                        <a:cubicBezTo>
                          <a:pt x="64484" y="94027"/>
                          <a:pt x="66675" y="93106"/>
                          <a:pt x="68580" y="91836"/>
                        </a:cubicBezTo>
                        <a:cubicBezTo>
                          <a:pt x="70485" y="92471"/>
                          <a:pt x="72875" y="92321"/>
                          <a:pt x="74295" y="93741"/>
                        </a:cubicBezTo>
                        <a:cubicBezTo>
                          <a:pt x="75715" y="95161"/>
                          <a:pt x="75495" y="97576"/>
                          <a:pt x="76200" y="99456"/>
                        </a:cubicBezTo>
                        <a:cubicBezTo>
                          <a:pt x="77401" y="102658"/>
                          <a:pt x="78740" y="105806"/>
                          <a:pt x="80010" y="108981"/>
                        </a:cubicBezTo>
                        <a:cubicBezTo>
                          <a:pt x="80645" y="116601"/>
                          <a:pt x="79497" y="124587"/>
                          <a:pt x="81915" y="131841"/>
                        </a:cubicBezTo>
                        <a:cubicBezTo>
                          <a:pt x="82919" y="134853"/>
                          <a:pt x="86360" y="137556"/>
                          <a:pt x="89535" y="137556"/>
                        </a:cubicBezTo>
                        <a:cubicBezTo>
                          <a:pt x="91543" y="137556"/>
                          <a:pt x="88265" y="133746"/>
                          <a:pt x="87630" y="131841"/>
                        </a:cubicBezTo>
                        <a:cubicBezTo>
                          <a:pt x="86995" y="126126"/>
                          <a:pt x="86438" y="120402"/>
                          <a:pt x="85725" y="114696"/>
                        </a:cubicBezTo>
                        <a:cubicBezTo>
                          <a:pt x="85168" y="110241"/>
                          <a:pt x="83820" y="105851"/>
                          <a:pt x="83820" y="101361"/>
                        </a:cubicBezTo>
                        <a:cubicBezTo>
                          <a:pt x="83820" y="95611"/>
                          <a:pt x="85090" y="89931"/>
                          <a:pt x="85725" y="84216"/>
                        </a:cubicBezTo>
                        <a:cubicBezTo>
                          <a:pt x="91440" y="84851"/>
                          <a:pt x="97822" y="83368"/>
                          <a:pt x="102870" y="86121"/>
                        </a:cubicBezTo>
                        <a:cubicBezTo>
                          <a:pt x="105872" y="87758"/>
                          <a:pt x="105963" y="92302"/>
                          <a:pt x="106680" y="95646"/>
                        </a:cubicBezTo>
                        <a:cubicBezTo>
                          <a:pt x="107885" y="101269"/>
                          <a:pt x="107640" y="107119"/>
                          <a:pt x="108585" y="112791"/>
                        </a:cubicBezTo>
                        <a:cubicBezTo>
                          <a:pt x="108915" y="114772"/>
                          <a:pt x="109070" y="117086"/>
                          <a:pt x="110490" y="118506"/>
                        </a:cubicBezTo>
                        <a:cubicBezTo>
                          <a:pt x="111910" y="119926"/>
                          <a:pt x="114300" y="119776"/>
                          <a:pt x="116205" y="120411"/>
                        </a:cubicBezTo>
                        <a:cubicBezTo>
                          <a:pt x="120418" y="124624"/>
                          <a:pt x="123078" y="126537"/>
                          <a:pt x="125730" y="131841"/>
                        </a:cubicBezTo>
                        <a:cubicBezTo>
                          <a:pt x="126628" y="133637"/>
                          <a:pt x="125892" y="136560"/>
                          <a:pt x="127635" y="137556"/>
                        </a:cubicBezTo>
                        <a:cubicBezTo>
                          <a:pt x="130989" y="139472"/>
                          <a:pt x="135255" y="138826"/>
                          <a:pt x="139065" y="139461"/>
                        </a:cubicBezTo>
                        <a:cubicBezTo>
                          <a:pt x="139700" y="151526"/>
                          <a:pt x="134844" y="165242"/>
                          <a:pt x="140970" y="175656"/>
                        </a:cubicBezTo>
                        <a:cubicBezTo>
                          <a:pt x="143938" y="180702"/>
                          <a:pt x="153763" y="175762"/>
                          <a:pt x="158115" y="171846"/>
                        </a:cubicBezTo>
                        <a:cubicBezTo>
                          <a:pt x="161452" y="168842"/>
                          <a:pt x="159010" y="162886"/>
                          <a:pt x="160020" y="158511"/>
                        </a:cubicBezTo>
                        <a:cubicBezTo>
                          <a:pt x="160923" y="154598"/>
                          <a:pt x="161880" y="150592"/>
                          <a:pt x="163830" y="147081"/>
                        </a:cubicBezTo>
                        <a:cubicBezTo>
                          <a:pt x="165725" y="143670"/>
                          <a:pt x="174537" y="137622"/>
                          <a:pt x="177165" y="135651"/>
                        </a:cubicBezTo>
                        <a:cubicBezTo>
                          <a:pt x="175895" y="128031"/>
                          <a:pt x="175535" y="120202"/>
                          <a:pt x="173355" y="112791"/>
                        </a:cubicBezTo>
                        <a:cubicBezTo>
                          <a:pt x="172310" y="109239"/>
                          <a:pt x="168905" y="106746"/>
                          <a:pt x="167640" y="103266"/>
                        </a:cubicBezTo>
                        <a:cubicBezTo>
                          <a:pt x="166320" y="99636"/>
                          <a:pt x="167170" y="95422"/>
                          <a:pt x="165735" y="91836"/>
                        </a:cubicBezTo>
                        <a:cubicBezTo>
                          <a:pt x="164106" y="87763"/>
                          <a:pt x="157427" y="81623"/>
                          <a:pt x="154305" y="78501"/>
                        </a:cubicBezTo>
                        <a:cubicBezTo>
                          <a:pt x="153670" y="75961"/>
                          <a:pt x="152882" y="73454"/>
                          <a:pt x="152400" y="70881"/>
                        </a:cubicBezTo>
                        <a:cubicBezTo>
                          <a:pt x="150976" y="63288"/>
                          <a:pt x="150556" y="55492"/>
                          <a:pt x="148590" y="48021"/>
                        </a:cubicBezTo>
                        <a:cubicBezTo>
                          <a:pt x="147359" y="43344"/>
                          <a:pt x="144671" y="39176"/>
                          <a:pt x="142875" y="34686"/>
                        </a:cubicBezTo>
                        <a:cubicBezTo>
                          <a:pt x="138931" y="24827"/>
                          <a:pt x="143583" y="32890"/>
                          <a:pt x="137160" y="23256"/>
                        </a:cubicBezTo>
                        <a:cubicBezTo>
                          <a:pt x="136525" y="20081"/>
                          <a:pt x="136861" y="16542"/>
                          <a:pt x="135255" y="13731"/>
                        </a:cubicBezTo>
                        <a:cubicBezTo>
                          <a:pt x="134119" y="11743"/>
                          <a:pt x="131299" y="11387"/>
                          <a:pt x="129540" y="9921"/>
                        </a:cubicBezTo>
                        <a:cubicBezTo>
                          <a:pt x="127470" y="8196"/>
                          <a:pt x="125730" y="6111"/>
                          <a:pt x="123825" y="4206"/>
                        </a:cubicBezTo>
                        <a:cubicBezTo>
                          <a:pt x="115570" y="5476"/>
                          <a:pt x="105856" y="3161"/>
                          <a:pt x="99060" y="8016"/>
                        </a:cubicBezTo>
                        <a:cubicBezTo>
                          <a:pt x="94894" y="10992"/>
                          <a:pt x="98306" y="18268"/>
                          <a:pt x="97155" y="23256"/>
                        </a:cubicBezTo>
                        <a:cubicBezTo>
                          <a:pt x="94687" y="33949"/>
                          <a:pt x="95363" y="32108"/>
                          <a:pt x="87630" y="34686"/>
                        </a:cubicBezTo>
                        <a:cubicBezTo>
                          <a:pt x="76527" y="18032"/>
                          <a:pt x="93870" y="45787"/>
                          <a:pt x="80010" y="4206"/>
                        </a:cubicBezTo>
                        <a:cubicBezTo>
                          <a:pt x="79286" y="2034"/>
                          <a:pt x="76200" y="1666"/>
                          <a:pt x="74295" y="396"/>
                        </a:cubicBezTo>
                        <a:cubicBezTo>
                          <a:pt x="50344" y="1805"/>
                          <a:pt x="45564" y="-5111"/>
                          <a:pt x="34290" y="9921"/>
                        </a:cubicBezTo>
                        <a:cubicBezTo>
                          <a:pt x="32586" y="12193"/>
                          <a:pt x="31750" y="15001"/>
                          <a:pt x="30480" y="17541"/>
                        </a:cubicBezTo>
                        <a:cubicBezTo>
                          <a:pt x="30941" y="21688"/>
                          <a:pt x="27512" y="38104"/>
                          <a:pt x="38100" y="36591"/>
                        </a:cubicBezTo>
                        <a:cubicBezTo>
                          <a:pt x="40911" y="36189"/>
                          <a:pt x="43180" y="34051"/>
                          <a:pt x="45720" y="32781"/>
                        </a:cubicBezTo>
                        <a:cubicBezTo>
                          <a:pt x="46355" y="30241"/>
                          <a:pt x="45530" y="26732"/>
                          <a:pt x="47625" y="25161"/>
                        </a:cubicBezTo>
                        <a:cubicBezTo>
                          <a:pt x="49231" y="23956"/>
                          <a:pt x="51920" y="25646"/>
                          <a:pt x="53340" y="27066"/>
                        </a:cubicBezTo>
                        <a:cubicBezTo>
                          <a:pt x="55348" y="29074"/>
                          <a:pt x="55499" y="32375"/>
                          <a:pt x="57150" y="34686"/>
                        </a:cubicBezTo>
                        <a:cubicBezTo>
                          <a:pt x="58716" y="36878"/>
                          <a:pt x="60960" y="38496"/>
                          <a:pt x="62865" y="40401"/>
                        </a:cubicBezTo>
                        <a:cubicBezTo>
                          <a:pt x="60325" y="42306"/>
                          <a:pt x="57490" y="43871"/>
                          <a:pt x="55245" y="46116"/>
                        </a:cubicBezTo>
                        <a:cubicBezTo>
                          <a:pt x="49543" y="51818"/>
                          <a:pt x="53522" y="52865"/>
                          <a:pt x="45720" y="57546"/>
                        </a:cubicBezTo>
                        <a:cubicBezTo>
                          <a:pt x="44631" y="58199"/>
                          <a:pt x="28257" y="87391"/>
                          <a:pt x="22860" y="9374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89" name="Freihandform: Form 88">
                    <a:extLst>
                      <a:ext uri="{FF2B5EF4-FFF2-40B4-BE49-F238E27FC236}">
                        <a16:creationId xmlns:a16="http://schemas.microsoft.com/office/drawing/2014/main" id="{832E3234-F9A7-41B7-996E-C9747ADA50FC}"/>
                      </a:ext>
                    </a:extLst>
                  </p:cNvPr>
                  <p:cNvSpPr/>
                  <p:nvPr/>
                </p:nvSpPr>
                <p:spPr>
                  <a:xfrm>
                    <a:off x="11798861" y="4499610"/>
                    <a:ext cx="30252" cy="38338"/>
                  </a:xfrm>
                  <a:custGeom>
                    <a:avLst/>
                    <a:gdLst>
                      <a:gd name="connsiteX0" fmla="*/ 29284 w 30252"/>
                      <a:gd name="connsiteY0" fmla="*/ 30480 h 38338"/>
                      <a:gd name="connsiteX1" fmla="*/ 27379 w 30252"/>
                      <a:gd name="connsiteY1" fmla="*/ 20955 h 38338"/>
                      <a:gd name="connsiteX2" fmla="*/ 25474 w 30252"/>
                      <a:gd name="connsiteY2" fmla="*/ 1905 h 38338"/>
                      <a:gd name="connsiteX3" fmla="*/ 15949 w 30252"/>
                      <a:gd name="connsiteY3" fmla="*/ 0 h 38338"/>
                      <a:gd name="connsiteX4" fmla="*/ 709 w 30252"/>
                      <a:gd name="connsiteY4" fmla="*/ 3810 h 38338"/>
                      <a:gd name="connsiteX5" fmla="*/ 4519 w 30252"/>
                      <a:gd name="connsiteY5" fmla="*/ 13335 h 38338"/>
                      <a:gd name="connsiteX6" fmla="*/ 19759 w 30252"/>
                      <a:gd name="connsiteY6" fmla="*/ 20955 h 38338"/>
                      <a:gd name="connsiteX7" fmla="*/ 12139 w 30252"/>
                      <a:gd name="connsiteY7" fmla="*/ 32385 h 38338"/>
                      <a:gd name="connsiteX8" fmla="*/ 10234 w 30252"/>
                      <a:gd name="connsiteY8" fmla="*/ 38100 h 38338"/>
                      <a:gd name="connsiteX9" fmla="*/ 29284 w 30252"/>
                      <a:gd name="connsiteY9" fmla="*/ 30480 h 38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52" h="38338">
                        <a:moveTo>
                          <a:pt x="29284" y="30480"/>
                        </a:moveTo>
                        <a:cubicBezTo>
                          <a:pt x="32141" y="27623"/>
                          <a:pt x="27807" y="24164"/>
                          <a:pt x="27379" y="20955"/>
                        </a:cubicBezTo>
                        <a:cubicBezTo>
                          <a:pt x="26536" y="14629"/>
                          <a:pt x="28530" y="7507"/>
                          <a:pt x="25474" y="1905"/>
                        </a:cubicBezTo>
                        <a:cubicBezTo>
                          <a:pt x="23924" y="-938"/>
                          <a:pt x="19124" y="635"/>
                          <a:pt x="15949" y="0"/>
                        </a:cubicBezTo>
                        <a:cubicBezTo>
                          <a:pt x="10869" y="1270"/>
                          <a:pt x="4117" y="-166"/>
                          <a:pt x="709" y="3810"/>
                        </a:cubicBezTo>
                        <a:cubicBezTo>
                          <a:pt x="-1516" y="6406"/>
                          <a:pt x="1977" y="11047"/>
                          <a:pt x="4519" y="13335"/>
                        </a:cubicBezTo>
                        <a:cubicBezTo>
                          <a:pt x="8741" y="17134"/>
                          <a:pt x="14679" y="18415"/>
                          <a:pt x="19759" y="20955"/>
                        </a:cubicBezTo>
                        <a:cubicBezTo>
                          <a:pt x="15384" y="38455"/>
                          <a:pt x="21707" y="20425"/>
                          <a:pt x="12139" y="32385"/>
                        </a:cubicBezTo>
                        <a:cubicBezTo>
                          <a:pt x="10885" y="33953"/>
                          <a:pt x="11267" y="36378"/>
                          <a:pt x="10234" y="38100"/>
                        </a:cubicBezTo>
                        <a:cubicBezTo>
                          <a:pt x="9310" y="39640"/>
                          <a:pt x="26427" y="33337"/>
                          <a:pt x="29284" y="3048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90" name="Freihandform: Form 89">
                    <a:extLst>
                      <a:ext uri="{FF2B5EF4-FFF2-40B4-BE49-F238E27FC236}">
                        <a16:creationId xmlns:a16="http://schemas.microsoft.com/office/drawing/2014/main" id="{B3FF3257-C37D-4AAE-8FE9-C161161184A7}"/>
                      </a:ext>
                    </a:extLst>
                  </p:cNvPr>
                  <p:cNvSpPr/>
                  <p:nvPr/>
                </p:nvSpPr>
                <p:spPr>
                  <a:xfrm>
                    <a:off x="11673025" y="4419743"/>
                    <a:ext cx="190019" cy="102727"/>
                  </a:xfrm>
                  <a:custGeom>
                    <a:avLst/>
                    <a:gdLst>
                      <a:gd name="connsiteX0" fmla="*/ 65585 w 190019"/>
                      <a:gd name="connsiteY0" fmla="*/ 6643 h 96178"/>
                      <a:gd name="connsiteX1" fmla="*/ 44630 w 190019"/>
                      <a:gd name="connsiteY1" fmla="*/ 25693 h 96178"/>
                      <a:gd name="connsiteX2" fmla="*/ 38915 w 190019"/>
                      <a:gd name="connsiteY2" fmla="*/ 29503 h 96178"/>
                      <a:gd name="connsiteX3" fmla="*/ 33200 w 190019"/>
                      <a:gd name="connsiteY3" fmla="*/ 31408 h 96178"/>
                      <a:gd name="connsiteX4" fmla="*/ 14150 w 190019"/>
                      <a:gd name="connsiteY4" fmla="*/ 37123 h 96178"/>
                      <a:gd name="connsiteX5" fmla="*/ 8435 w 190019"/>
                      <a:gd name="connsiteY5" fmla="*/ 42838 h 96178"/>
                      <a:gd name="connsiteX6" fmla="*/ 815 w 190019"/>
                      <a:gd name="connsiteY6" fmla="*/ 48553 h 96178"/>
                      <a:gd name="connsiteX7" fmla="*/ 44630 w 190019"/>
                      <a:gd name="connsiteY7" fmla="*/ 67603 h 96178"/>
                      <a:gd name="connsiteX8" fmla="*/ 57965 w 190019"/>
                      <a:gd name="connsiteY8" fmla="*/ 65698 h 96178"/>
                      <a:gd name="connsiteX9" fmla="*/ 63680 w 190019"/>
                      <a:gd name="connsiteY9" fmla="*/ 61888 h 96178"/>
                      <a:gd name="connsiteX10" fmla="*/ 71300 w 190019"/>
                      <a:gd name="connsiteY10" fmla="*/ 59983 h 96178"/>
                      <a:gd name="connsiteX11" fmla="*/ 86540 w 190019"/>
                      <a:gd name="connsiteY11" fmla="*/ 63793 h 96178"/>
                      <a:gd name="connsiteX12" fmla="*/ 88445 w 190019"/>
                      <a:gd name="connsiteY12" fmla="*/ 69508 h 96178"/>
                      <a:gd name="connsiteX13" fmla="*/ 94160 w 190019"/>
                      <a:gd name="connsiteY13" fmla="*/ 96178 h 96178"/>
                      <a:gd name="connsiteX14" fmla="*/ 99875 w 190019"/>
                      <a:gd name="connsiteY14" fmla="*/ 90463 h 96178"/>
                      <a:gd name="connsiteX15" fmla="*/ 101780 w 190019"/>
                      <a:gd name="connsiteY15" fmla="*/ 56173 h 96178"/>
                      <a:gd name="connsiteX16" fmla="*/ 130355 w 190019"/>
                      <a:gd name="connsiteY16" fmla="*/ 50458 h 96178"/>
                      <a:gd name="connsiteX17" fmla="*/ 143690 w 190019"/>
                      <a:gd name="connsiteY17" fmla="*/ 42838 h 96178"/>
                      <a:gd name="connsiteX18" fmla="*/ 147500 w 190019"/>
                      <a:gd name="connsiteY18" fmla="*/ 37123 h 96178"/>
                      <a:gd name="connsiteX19" fmla="*/ 153215 w 190019"/>
                      <a:gd name="connsiteY19" fmla="*/ 35218 h 96178"/>
                      <a:gd name="connsiteX20" fmla="*/ 174170 w 190019"/>
                      <a:gd name="connsiteY20" fmla="*/ 29503 h 96178"/>
                      <a:gd name="connsiteX21" fmla="*/ 183695 w 190019"/>
                      <a:gd name="connsiteY21" fmla="*/ 928 h 96178"/>
                      <a:gd name="connsiteX22" fmla="*/ 174170 w 190019"/>
                      <a:gd name="connsiteY22" fmla="*/ 2833 h 9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90019" h="96178">
                        <a:moveTo>
                          <a:pt x="65585" y="6643"/>
                        </a:moveTo>
                        <a:cubicBezTo>
                          <a:pt x="50643" y="25855"/>
                          <a:pt x="59274" y="22032"/>
                          <a:pt x="44630" y="25693"/>
                        </a:cubicBezTo>
                        <a:cubicBezTo>
                          <a:pt x="42725" y="26963"/>
                          <a:pt x="40963" y="28479"/>
                          <a:pt x="38915" y="29503"/>
                        </a:cubicBezTo>
                        <a:cubicBezTo>
                          <a:pt x="37119" y="30401"/>
                          <a:pt x="35123" y="30831"/>
                          <a:pt x="33200" y="31408"/>
                        </a:cubicBezTo>
                        <a:cubicBezTo>
                          <a:pt x="11392" y="37950"/>
                          <a:pt x="27093" y="32809"/>
                          <a:pt x="14150" y="37123"/>
                        </a:cubicBezTo>
                        <a:cubicBezTo>
                          <a:pt x="12245" y="39028"/>
                          <a:pt x="10480" y="41085"/>
                          <a:pt x="8435" y="42838"/>
                        </a:cubicBezTo>
                        <a:cubicBezTo>
                          <a:pt x="6024" y="44904"/>
                          <a:pt x="1819" y="45541"/>
                          <a:pt x="815" y="48553"/>
                        </a:cubicBezTo>
                        <a:cubicBezTo>
                          <a:pt x="-6912" y="71734"/>
                          <a:pt x="42775" y="67408"/>
                          <a:pt x="44630" y="67603"/>
                        </a:cubicBezTo>
                        <a:cubicBezTo>
                          <a:pt x="49075" y="66968"/>
                          <a:pt x="53664" y="66988"/>
                          <a:pt x="57965" y="65698"/>
                        </a:cubicBezTo>
                        <a:cubicBezTo>
                          <a:pt x="60158" y="65040"/>
                          <a:pt x="61576" y="62790"/>
                          <a:pt x="63680" y="61888"/>
                        </a:cubicBezTo>
                        <a:cubicBezTo>
                          <a:pt x="66086" y="60857"/>
                          <a:pt x="68760" y="60618"/>
                          <a:pt x="71300" y="59983"/>
                        </a:cubicBezTo>
                        <a:cubicBezTo>
                          <a:pt x="76380" y="61253"/>
                          <a:pt x="81963" y="61250"/>
                          <a:pt x="86540" y="63793"/>
                        </a:cubicBezTo>
                        <a:cubicBezTo>
                          <a:pt x="88295" y="64768"/>
                          <a:pt x="88161" y="67520"/>
                          <a:pt x="88445" y="69508"/>
                        </a:cubicBezTo>
                        <a:cubicBezTo>
                          <a:pt x="92093" y="95047"/>
                          <a:pt x="85958" y="83875"/>
                          <a:pt x="94160" y="96178"/>
                        </a:cubicBezTo>
                        <a:cubicBezTo>
                          <a:pt x="96065" y="94273"/>
                          <a:pt x="99371" y="93109"/>
                          <a:pt x="99875" y="90463"/>
                        </a:cubicBezTo>
                        <a:cubicBezTo>
                          <a:pt x="102017" y="79218"/>
                          <a:pt x="94842" y="65279"/>
                          <a:pt x="101780" y="56173"/>
                        </a:cubicBezTo>
                        <a:cubicBezTo>
                          <a:pt x="107667" y="48446"/>
                          <a:pt x="120830" y="52363"/>
                          <a:pt x="130355" y="50458"/>
                        </a:cubicBezTo>
                        <a:cubicBezTo>
                          <a:pt x="151084" y="29729"/>
                          <a:pt x="120664" y="58188"/>
                          <a:pt x="143690" y="42838"/>
                        </a:cubicBezTo>
                        <a:cubicBezTo>
                          <a:pt x="145595" y="41568"/>
                          <a:pt x="145712" y="38553"/>
                          <a:pt x="147500" y="37123"/>
                        </a:cubicBezTo>
                        <a:cubicBezTo>
                          <a:pt x="149068" y="35869"/>
                          <a:pt x="151419" y="36116"/>
                          <a:pt x="153215" y="35218"/>
                        </a:cubicBezTo>
                        <a:cubicBezTo>
                          <a:pt x="167623" y="28014"/>
                          <a:pt x="146745" y="32931"/>
                          <a:pt x="174170" y="29503"/>
                        </a:cubicBezTo>
                        <a:cubicBezTo>
                          <a:pt x="188394" y="24762"/>
                          <a:pt x="196341" y="26220"/>
                          <a:pt x="183695" y="928"/>
                        </a:cubicBezTo>
                        <a:cubicBezTo>
                          <a:pt x="182247" y="-1968"/>
                          <a:pt x="174170" y="2833"/>
                          <a:pt x="174170" y="2833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91" name="Freihandform: Form 90">
                    <a:extLst>
                      <a:ext uri="{FF2B5EF4-FFF2-40B4-BE49-F238E27FC236}">
                        <a16:creationId xmlns:a16="http://schemas.microsoft.com/office/drawing/2014/main" id="{38344B92-AF8E-491D-AFDD-21428C4D3DC9}"/>
                      </a:ext>
                    </a:extLst>
                  </p:cNvPr>
                  <p:cNvSpPr/>
                  <p:nvPr/>
                </p:nvSpPr>
                <p:spPr>
                  <a:xfrm>
                    <a:off x="11759428" y="4733448"/>
                    <a:ext cx="110490" cy="36376"/>
                  </a:xfrm>
                  <a:custGeom>
                    <a:avLst/>
                    <a:gdLst>
                      <a:gd name="connsiteX0" fmla="*/ 0 w 110490"/>
                      <a:gd name="connsiteY0" fmla="*/ 26670 h 36376"/>
                      <a:gd name="connsiteX1" fmla="*/ 11430 w 110490"/>
                      <a:gd name="connsiteY1" fmla="*/ 24765 h 36376"/>
                      <a:gd name="connsiteX2" fmla="*/ 38100 w 110490"/>
                      <a:gd name="connsiteY2" fmla="*/ 34290 h 36376"/>
                      <a:gd name="connsiteX3" fmla="*/ 108585 w 110490"/>
                      <a:gd name="connsiteY3" fmla="*/ 26670 h 36376"/>
                      <a:gd name="connsiteX4" fmla="*/ 110490 w 110490"/>
                      <a:gd name="connsiteY4" fmla="*/ 20955 h 36376"/>
                      <a:gd name="connsiteX5" fmla="*/ 104775 w 110490"/>
                      <a:gd name="connsiteY5" fmla="*/ 13335 h 36376"/>
                      <a:gd name="connsiteX6" fmla="*/ 99060 w 110490"/>
                      <a:gd name="connsiteY6" fmla="*/ 7620 h 36376"/>
                      <a:gd name="connsiteX7" fmla="*/ 97155 w 110490"/>
                      <a:gd name="connsiteY7" fmla="*/ 1905 h 36376"/>
                      <a:gd name="connsiteX8" fmla="*/ 87630 w 110490"/>
                      <a:gd name="connsiteY8" fmla="*/ 0 h 36376"/>
                      <a:gd name="connsiteX9" fmla="*/ 47625 w 110490"/>
                      <a:gd name="connsiteY9" fmla="*/ 3810 h 36376"/>
                      <a:gd name="connsiteX10" fmla="*/ 41910 w 110490"/>
                      <a:gd name="connsiteY10" fmla="*/ 9525 h 36376"/>
                      <a:gd name="connsiteX11" fmla="*/ 30480 w 110490"/>
                      <a:gd name="connsiteY11" fmla="*/ 11430 h 36376"/>
                      <a:gd name="connsiteX12" fmla="*/ 0 w 110490"/>
                      <a:gd name="connsiteY12" fmla="*/ 26670 h 36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0490" h="36376">
                        <a:moveTo>
                          <a:pt x="0" y="26670"/>
                        </a:moveTo>
                        <a:cubicBezTo>
                          <a:pt x="3810" y="26035"/>
                          <a:pt x="7601" y="24255"/>
                          <a:pt x="11430" y="24765"/>
                        </a:cubicBezTo>
                        <a:cubicBezTo>
                          <a:pt x="16527" y="25445"/>
                          <a:pt x="31662" y="31715"/>
                          <a:pt x="38100" y="34290"/>
                        </a:cubicBezTo>
                        <a:cubicBezTo>
                          <a:pt x="41645" y="34179"/>
                          <a:pt x="92758" y="42497"/>
                          <a:pt x="108585" y="26670"/>
                        </a:cubicBezTo>
                        <a:cubicBezTo>
                          <a:pt x="110005" y="25250"/>
                          <a:pt x="109855" y="22860"/>
                          <a:pt x="110490" y="20955"/>
                        </a:cubicBezTo>
                        <a:cubicBezTo>
                          <a:pt x="108585" y="18415"/>
                          <a:pt x="106841" y="15746"/>
                          <a:pt x="104775" y="13335"/>
                        </a:cubicBezTo>
                        <a:cubicBezTo>
                          <a:pt x="103022" y="11290"/>
                          <a:pt x="100554" y="9862"/>
                          <a:pt x="99060" y="7620"/>
                        </a:cubicBezTo>
                        <a:cubicBezTo>
                          <a:pt x="97946" y="5949"/>
                          <a:pt x="98826" y="3019"/>
                          <a:pt x="97155" y="1905"/>
                        </a:cubicBezTo>
                        <a:cubicBezTo>
                          <a:pt x="94461" y="109"/>
                          <a:pt x="90805" y="635"/>
                          <a:pt x="87630" y="0"/>
                        </a:cubicBezTo>
                        <a:cubicBezTo>
                          <a:pt x="74295" y="1270"/>
                          <a:pt x="60739" y="1078"/>
                          <a:pt x="47625" y="3810"/>
                        </a:cubicBezTo>
                        <a:cubicBezTo>
                          <a:pt x="44988" y="4359"/>
                          <a:pt x="44372" y="8431"/>
                          <a:pt x="41910" y="9525"/>
                        </a:cubicBezTo>
                        <a:cubicBezTo>
                          <a:pt x="38380" y="11094"/>
                          <a:pt x="34290" y="10795"/>
                          <a:pt x="30480" y="11430"/>
                        </a:cubicBezTo>
                        <a:lnTo>
                          <a:pt x="0" y="2667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</p:grpSp>
            <p:sp>
              <p:nvSpPr>
                <p:cNvPr id="84" name="Halbbogen 83">
                  <a:extLst>
                    <a:ext uri="{FF2B5EF4-FFF2-40B4-BE49-F238E27FC236}">
                      <a16:creationId xmlns:a16="http://schemas.microsoft.com/office/drawing/2014/main" id="{48379702-3C76-4BDC-8C64-07404BEB8882}"/>
                    </a:ext>
                  </a:extLst>
                </p:cNvPr>
                <p:cNvSpPr/>
                <p:nvPr/>
              </p:nvSpPr>
              <p:spPr>
                <a:xfrm rot="16200000">
                  <a:off x="4578574" y="1108008"/>
                  <a:ext cx="5190586" cy="5026779"/>
                </a:xfrm>
                <a:prstGeom prst="blockArc">
                  <a:avLst>
                    <a:gd name="adj1" fmla="val 10709604"/>
                    <a:gd name="adj2" fmla="val 113965"/>
                    <a:gd name="adj3" fmla="val 23825"/>
                  </a:avLst>
                </a:prstGeom>
                <a:gradFill flip="none" rotWithShape="1">
                  <a:gsLst>
                    <a:gs pos="0">
                      <a:srgbClr val="C00000">
                        <a:alpha val="32000"/>
                      </a:srgbClr>
                    </a:gs>
                    <a:gs pos="51000">
                      <a:srgbClr val="C00000">
                        <a:lumMod val="25000"/>
                        <a:lumOff val="75000"/>
                        <a:alpha val="20000"/>
                      </a:srgbClr>
                    </a:gs>
                    <a:gs pos="100000">
                      <a:schemeClr val="accent1">
                        <a:lumMod val="30000"/>
                        <a:lumOff val="70000"/>
                        <a:alpha val="6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Halbbogen 74">
                <a:extLst>
                  <a:ext uri="{FF2B5EF4-FFF2-40B4-BE49-F238E27FC236}">
                    <a16:creationId xmlns:a16="http://schemas.microsoft.com/office/drawing/2014/main" id="{C0E4EFCA-F93C-477C-8875-2F322A3DE7CF}"/>
                  </a:ext>
                </a:extLst>
              </p:cNvPr>
              <p:cNvSpPr/>
              <p:nvPr/>
            </p:nvSpPr>
            <p:spPr>
              <a:xfrm rot="5400000">
                <a:off x="-45597" y="1740306"/>
                <a:ext cx="5898358" cy="3743091"/>
              </a:xfrm>
              <a:prstGeom prst="blockArc">
                <a:avLst>
                  <a:gd name="adj1" fmla="val 10800000"/>
                  <a:gd name="adj2" fmla="val 21599992"/>
                  <a:gd name="adj3" fmla="val 40679"/>
                </a:avLst>
              </a:prstGeom>
              <a:gradFill flip="none" rotWithShape="1">
                <a:gsLst>
                  <a:gs pos="32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1000">
                    <a:srgbClr val="80A4CF"/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Bogen 75">
                <a:extLst>
                  <a:ext uri="{FF2B5EF4-FFF2-40B4-BE49-F238E27FC236}">
                    <a16:creationId xmlns:a16="http://schemas.microsoft.com/office/drawing/2014/main" id="{E14875F0-D634-4055-8F58-9DA0F6CB6B54}"/>
                  </a:ext>
                </a:extLst>
              </p:cNvPr>
              <p:cNvSpPr/>
              <p:nvPr/>
            </p:nvSpPr>
            <p:spPr>
              <a:xfrm>
                <a:off x="3688232" y="0"/>
                <a:ext cx="1240269" cy="6765419"/>
              </a:xfrm>
              <a:prstGeom prst="arc">
                <a:avLst>
                  <a:gd name="adj1" fmla="val 16579507"/>
                  <a:gd name="adj2" fmla="val 5187166"/>
                </a:avLst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7" name="Rechteck: obere Ecken abgerundet 76">
                <a:extLst>
                  <a:ext uri="{FF2B5EF4-FFF2-40B4-BE49-F238E27FC236}">
                    <a16:creationId xmlns:a16="http://schemas.microsoft.com/office/drawing/2014/main" id="{9AD313F6-6CC1-4DFA-A5F5-D8C3875D06B9}"/>
                  </a:ext>
                </a:extLst>
              </p:cNvPr>
              <p:cNvSpPr/>
              <p:nvPr/>
            </p:nvSpPr>
            <p:spPr>
              <a:xfrm rot="5400000">
                <a:off x="796630" y="2546888"/>
                <a:ext cx="6200416" cy="2090645"/>
              </a:xfrm>
              <a:custGeom>
                <a:avLst/>
                <a:gdLst>
                  <a:gd name="connsiteX0" fmla="*/ 1038499 w 6128158"/>
                  <a:gd name="connsiteY0" fmla="*/ 0 h 2076997"/>
                  <a:gd name="connsiteX1" fmla="*/ 5089660 w 6128158"/>
                  <a:gd name="connsiteY1" fmla="*/ 0 h 2076997"/>
                  <a:gd name="connsiteX2" fmla="*/ 6128159 w 6128158"/>
                  <a:gd name="connsiteY2" fmla="*/ 1038499 h 2076997"/>
                  <a:gd name="connsiteX3" fmla="*/ 6128158 w 6128158"/>
                  <a:gd name="connsiteY3" fmla="*/ 2076997 h 2076997"/>
                  <a:gd name="connsiteX4" fmla="*/ 6128158 w 6128158"/>
                  <a:gd name="connsiteY4" fmla="*/ 2076997 h 2076997"/>
                  <a:gd name="connsiteX5" fmla="*/ 0 w 6128158"/>
                  <a:gd name="connsiteY5" fmla="*/ 2076997 h 2076997"/>
                  <a:gd name="connsiteX6" fmla="*/ 0 w 6128158"/>
                  <a:gd name="connsiteY6" fmla="*/ 2076997 h 2076997"/>
                  <a:gd name="connsiteX7" fmla="*/ 0 w 6128158"/>
                  <a:gd name="connsiteY7" fmla="*/ 1038499 h 2076997"/>
                  <a:gd name="connsiteX8" fmla="*/ 1038499 w 6128158"/>
                  <a:gd name="connsiteY8" fmla="*/ 0 h 2076997"/>
                  <a:gd name="connsiteX0" fmla="*/ 1038499 w 6292025"/>
                  <a:gd name="connsiteY0" fmla="*/ 0 h 2076997"/>
                  <a:gd name="connsiteX1" fmla="*/ 3915955 w 6292025"/>
                  <a:gd name="connsiteY1" fmla="*/ 13648 h 2076997"/>
                  <a:gd name="connsiteX2" fmla="*/ 6128159 w 6292025"/>
                  <a:gd name="connsiteY2" fmla="*/ 1038499 h 2076997"/>
                  <a:gd name="connsiteX3" fmla="*/ 6128158 w 6292025"/>
                  <a:gd name="connsiteY3" fmla="*/ 2076997 h 2076997"/>
                  <a:gd name="connsiteX4" fmla="*/ 6128158 w 6292025"/>
                  <a:gd name="connsiteY4" fmla="*/ 2076997 h 2076997"/>
                  <a:gd name="connsiteX5" fmla="*/ 0 w 6292025"/>
                  <a:gd name="connsiteY5" fmla="*/ 2076997 h 2076997"/>
                  <a:gd name="connsiteX6" fmla="*/ 0 w 6292025"/>
                  <a:gd name="connsiteY6" fmla="*/ 2076997 h 2076997"/>
                  <a:gd name="connsiteX7" fmla="*/ 0 w 6292025"/>
                  <a:gd name="connsiteY7" fmla="*/ 1038499 h 2076997"/>
                  <a:gd name="connsiteX8" fmla="*/ 1038499 w 6292025"/>
                  <a:gd name="connsiteY8" fmla="*/ 0 h 2076997"/>
                  <a:gd name="connsiteX0" fmla="*/ 1038499 w 6170932"/>
                  <a:gd name="connsiteY0" fmla="*/ 0 h 2076997"/>
                  <a:gd name="connsiteX1" fmla="*/ 3915955 w 6170932"/>
                  <a:gd name="connsiteY1" fmla="*/ 13648 h 2076997"/>
                  <a:gd name="connsiteX2" fmla="*/ 5937090 w 6170932"/>
                  <a:gd name="connsiteY2" fmla="*/ 601771 h 2076997"/>
                  <a:gd name="connsiteX3" fmla="*/ 6128158 w 6170932"/>
                  <a:gd name="connsiteY3" fmla="*/ 2076997 h 2076997"/>
                  <a:gd name="connsiteX4" fmla="*/ 6128158 w 6170932"/>
                  <a:gd name="connsiteY4" fmla="*/ 2076997 h 2076997"/>
                  <a:gd name="connsiteX5" fmla="*/ 0 w 6170932"/>
                  <a:gd name="connsiteY5" fmla="*/ 2076997 h 2076997"/>
                  <a:gd name="connsiteX6" fmla="*/ 0 w 6170932"/>
                  <a:gd name="connsiteY6" fmla="*/ 2076997 h 2076997"/>
                  <a:gd name="connsiteX7" fmla="*/ 0 w 6170932"/>
                  <a:gd name="connsiteY7" fmla="*/ 1038499 h 2076997"/>
                  <a:gd name="connsiteX8" fmla="*/ 1038499 w 6170932"/>
                  <a:gd name="connsiteY8" fmla="*/ 0 h 2076997"/>
                  <a:gd name="connsiteX0" fmla="*/ 1038499 w 6147872"/>
                  <a:gd name="connsiteY0" fmla="*/ 0 h 2076997"/>
                  <a:gd name="connsiteX1" fmla="*/ 3915955 w 6147872"/>
                  <a:gd name="connsiteY1" fmla="*/ 13648 h 2076997"/>
                  <a:gd name="connsiteX2" fmla="*/ 5882502 w 6147872"/>
                  <a:gd name="connsiteY2" fmla="*/ 478942 h 2076997"/>
                  <a:gd name="connsiteX3" fmla="*/ 6128158 w 6147872"/>
                  <a:gd name="connsiteY3" fmla="*/ 2076997 h 2076997"/>
                  <a:gd name="connsiteX4" fmla="*/ 6128158 w 6147872"/>
                  <a:gd name="connsiteY4" fmla="*/ 2076997 h 2076997"/>
                  <a:gd name="connsiteX5" fmla="*/ 0 w 6147872"/>
                  <a:gd name="connsiteY5" fmla="*/ 2076997 h 2076997"/>
                  <a:gd name="connsiteX6" fmla="*/ 0 w 6147872"/>
                  <a:gd name="connsiteY6" fmla="*/ 2076997 h 2076997"/>
                  <a:gd name="connsiteX7" fmla="*/ 0 w 6147872"/>
                  <a:gd name="connsiteY7" fmla="*/ 1038499 h 2076997"/>
                  <a:gd name="connsiteX8" fmla="*/ 1038499 w 6147872"/>
                  <a:gd name="connsiteY8" fmla="*/ 0 h 2076997"/>
                  <a:gd name="connsiteX0" fmla="*/ 1857367 w 6147872"/>
                  <a:gd name="connsiteY0" fmla="*/ 68239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0 w 6147872"/>
                  <a:gd name="connsiteY7" fmla="*/ 1024851 h 2063349"/>
                  <a:gd name="connsiteX8" fmla="*/ 1857367 w 6147872"/>
                  <a:gd name="connsiteY8" fmla="*/ 68239 h 2063349"/>
                  <a:gd name="connsiteX0" fmla="*/ 1857367 w 6147872"/>
                  <a:gd name="connsiteY0" fmla="*/ 68239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13650 w 6147872"/>
                  <a:gd name="connsiteY7" fmla="*/ 642714 h 2063349"/>
                  <a:gd name="connsiteX8" fmla="*/ 1857367 w 6147872"/>
                  <a:gd name="connsiteY8" fmla="*/ 68239 h 2063349"/>
                  <a:gd name="connsiteX0" fmla="*/ 2116678 w 6147872"/>
                  <a:gd name="connsiteY0" fmla="*/ 54592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13650 w 6147872"/>
                  <a:gd name="connsiteY7" fmla="*/ 642714 h 2063349"/>
                  <a:gd name="connsiteX8" fmla="*/ 2116678 w 6147872"/>
                  <a:gd name="connsiteY8" fmla="*/ 54592 h 2063349"/>
                  <a:gd name="connsiteX0" fmla="*/ 2116678 w 6225541"/>
                  <a:gd name="connsiteY0" fmla="*/ 54592 h 2063349"/>
                  <a:gd name="connsiteX1" fmla="*/ 3915955 w 6225541"/>
                  <a:gd name="connsiteY1" fmla="*/ 0 h 2063349"/>
                  <a:gd name="connsiteX2" fmla="*/ 6032630 w 6225541"/>
                  <a:gd name="connsiteY2" fmla="*/ 656362 h 2063349"/>
                  <a:gd name="connsiteX3" fmla="*/ 6128158 w 6225541"/>
                  <a:gd name="connsiteY3" fmla="*/ 2063349 h 2063349"/>
                  <a:gd name="connsiteX4" fmla="*/ 6128158 w 6225541"/>
                  <a:gd name="connsiteY4" fmla="*/ 2063349 h 2063349"/>
                  <a:gd name="connsiteX5" fmla="*/ 0 w 6225541"/>
                  <a:gd name="connsiteY5" fmla="*/ 2063349 h 2063349"/>
                  <a:gd name="connsiteX6" fmla="*/ 0 w 6225541"/>
                  <a:gd name="connsiteY6" fmla="*/ 2063349 h 2063349"/>
                  <a:gd name="connsiteX7" fmla="*/ 13650 w 6225541"/>
                  <a:gd name="connsiteY7" fmla="*/ 642714 h 2063349"/>
                  <a:gd name="connsiteX8" fmla="*/ 2116678 w 6225541"/>
                  <a:gd name="connsiteY8" fmla="*/ 54592 h 2063349"/>
                  <a:gd name="connsiteX0" fmla="*/ 2116678 w 6147873"/>
                  <a:gd name="connsiteY0" fmla="*/ 54592 h 2063349"/>
                  <a:gd name="connsiteX1" fmla="*/ 3915955 w 6147873"/>
                  <a:gd name="connsiteY1" fmla="*/ 0 h 2063349"/>
                  <a:gd name="connsiteX2" fmla="*/ 5882505 w 6147873"/>
                  <a:gd name="connsiteY2" fmla="*/ 465293 h 2063349"/>
                  <a:gd name="connsiteX3" fmla="*/ 6128158 w 6147873"/>
                  <a:gd name="connsiteY3" fmla="*/ 2063349 h 2063349"/>
                  <a:gd name="connsiteX4" fmla="*/ 6128158 w 6147873"/>
                  <a:gd name="connsiteY4" fmla="*/ 2063349 h 2063349"/>
                  <a:gd name="connsiteX5" fmla="*/ 0 w 6147873"/>
                  <a:gd name="connsiteY5" fmla="*/ 2063349 h 2063349"/>
                  <a:gd name="connsiteX6" fmla="*/ 0 w 6147873"/>
                  <a:gd name="connsiteY6" fmla="*/ 2063349 h 2063349"/>
                  <a:gd name="connsiteX7" fmla="*/ 13650 w 6147873"/>
                  <a:gd name="connsiteY7" fmla="*/ 642714 h 2063349"/>
                  <a:gd name="connsiteX8" fmla="*/ 2116678 w 6147873"/>
                  <a:gd name="connsiteY8" fmla="*/ 54592 h 2063349"/>
                  <a:gd name="connsiteX0" fmla="*/ 2116678 w 6128352"/>
                  <a:gd name="connsiteY0" fmla="*/ 0 h 2008757"/>
                  <a:gd name="connsiteX1" fmla="*/ 4557400 w 6128352"/>
                  <a:gd name="connsiteY1" fmla="*/ 54590 h 2008757"/>
                  <a:gd name="connsiteX2" fmla="*/ 5882505 w 6128352"/>
                  <a:gd name="connsiteY2" fmla="*/ 410701 h 2008757"/>
                  <a:gd name="connsiteX3" fmla="*/ 6128158 w 6128352"/>
                  <a:gd name="connsiteY3" fmla="*/ 2008757 h 2008757"/>
                  <a:gd name="connsiteX4" fmla="*/ 6128158 w 6128352"/>
                  <a:gd name="connsiteY4" fmla="*/ 2008757 h 2008757"/>
                  <a:gd name="connsiteX5" fmla="*/ 0 w 6128352"/>
                  <a:gd name="connsiteY5" fmla="*/ 2008757 h 2008757"/>
                  <a:gd name="connsiteX6" fmla="*/ 0 w 6128352"/>
                  <a:gd name="connsiteY6" fmla="*/ 2008757 h 2008757"/>
                  <a:gd name="connsiteX7" fmla="*/ 13650 w 6128352"/>
                  <a:gd name="connsiteY7" fmla="*/ 588122 h 2008757"/>
                  <a:gd name="connsiteX8" fmla="*/ 2116678 w 6128352"/>
                  <a:gd name="connsiteY8" fmla="*/ 0 h 2008757"/>
                  <a:gd name="connsiteX0" fmla="*/ 2116678 w 6133422"/>
                  <a:gd name="connsiteY0" fmla="*/ 0 h 2008757"/>
                  <a:gd name="connsiteX1" fmla="*/ 4557400 w 6133422"/>
                  <a:gd name="connsiteY1" fmla="*/ 54590 h 2008757"/>
                  <a:gd name="connsiteX2" fmla="*/ 5923452 w 6133422"/>
                  <a:gd name="connsiteY2" fmla="*/ 369758 h 2008757"/>
                  <a:gd name="connsiteX3" fmla="*/ 6128158 w 6133422"/>
                  <a:gd name="connsiteY3" fmla="*/ 2008757 h 2008757"/>
                  <a:gd name="connsiteX4" fmla="*/ 6128158 w 6133422"/>
                  <a:gd name="connsiteY4" fmla="*/ 2008757 h 2008757"/>
                  <a:gd name="connsiteX5" fmla="*/ 0 w 6133422"/>
                  <a:gd name="connsiteY5" fmla="*/ 2008757 h 2008757"/>
                  <a:gd name="connsiteX6" fmla="*/ 0 w 6133422"/>
                  <a:gd name="connsiteY6" fmla="*/ 2008757 h 2008757"/>
                  <a:gd name="connsiteX7" fmla="*/ 13650 w 6133422"/>
                  <a:gd name="connsiteY7" fmla="*/ 588122 h 2008757"/>
                  <a:gd name="connsiteX8" fmla="*/ 2116678 w 6133422"/>
                  <a:gd name="connsiteY8" fmla="*/ 0 h 2008757"/>
                  <a:gd name="connsiteX0" fmla="*/ 2294102 w 6133422"/>
                  <a:gd name="connsiteY0" fmla="*/ 0 h 2090645"/>
                  <a:gd name="connsiteX1" fmla="*/ 4557400 w 6133422"/>
                  <a:gd name="connsiteY1" fmla="*/ 136478 h 2090645"/>
                  <a:gd name="connsiteX2" fmla="*/ 5923452 w 6133422"/>
                  <a:gd name="connsiteY2" fmla="*/ 451646 h 2090645"/>
                  <a:gd name="connsiteX3" fmla="*/ 6128158 w 6133422"/>
                  <a:gd name="connsiteY3" fmla="*/ 2090645 h 2090645"/>
                  <a:gd name="connsiteX4" fmla="*/ 6128158 w 6133422"/>
                  <a:gd name="connsiteY4" fmla="*/ 2090645 h 2090645"/>
                  <a:gd name="connsiteX5" fmla="*/ 0 w 6133422"/>
                  <a:gd name="connsiteY5" fmla="*/ 2090645 h 2090645"/>
                  <a:gd name="connsiteX6" fmla="*/ 0 w 6133422"/>
                  <a:gd name="connsiteY6" fmla="*/ 2090645 h 2090645"/>
                  <a:gd name="connsiteX7" fmla="*/ 13650 w 6133422"/>
                  <a:gd name="connsiteY7" fmla="*/ 670010 h 2090645"/>
                  <a:gd name="connsiteX8" fmla="*/ 2294102 w 6133422"/>
                  <a:gd name="connsiteY8" fmla="*/ 0 h 2090645"/>
                  <a:gd name="connsiteX0" fmla="*/ 2294102 w 6165014"/>
                  <a:gd name="connsiteY0" fmla="*/ 0 h 2090645"/>
                  <a:gd name="connsiteX1" fmla="*/ 4557400 w 6165014"/>
                  <a:gd name="connsiteY1" fmla="*/ 136478 h 2090645"/>
                  <a:gd name="connsiteX2" fmla="*/ 6005342 w 6165014"/>
                  <a:gd name="connsiteY2" fmla="*/ 465294 h 2090645"/>
                  <a:gd name="connsiteX3" fmla="*/ 6128158 w 6165014"/>
                  <a:gd name="connsiteY3" fmla="*/ 2090645 h 2090645"/>
                  <a:gd name="connsiteX4" fmla="*/ 6128158 w 6165014"/>
                  <a:gd name="connsiteY4" fmla="*/ 2090645 h 2090645"/>
                  <a:gd name="connsiteX5" fmla="*/ 0 w 6165014"/>
                  <a:gd name="connsiteY5" fmla="*/ 2090645 h 2090645"/>
                  <a:gd name="connsiteX6" fmla="*/ 0 w 6165014"/>
                  <a:gd name="connsiteY6" fmla="*/ 2090645 h 2090645"/>
                  <a:gd name="connsiteX7" fmla="*/ 13650 w 6165014"/>
                  <a:gd name="connsiteY7" fmla="*/ 670010 h 2090645"/>
                  <a:gd name="connsiteX8" fmla="*/ 2294102 w 6165014"/>
                  <a:gd name="connsiteY8" fmla="*/ 0 h 2090645"/>
                  <a:gd name="connsiteX0" fmla="*/ 2307746 w 6178658"/>
                  <a:gd name="connsiteY0" fmla="*/ 0 h 2090645"/>
                  <a:gd name="connsiteX1" fmla="*/ 4571044 w 6178658"/>
                  <a:gd name="connsiteY1" fmla="*/ 136478 h 2090645"/>
                  <a:gd name="connsiteX2" fmla="*/ 6018986 w 6178658"/>
                  <a:gd name="connsiteY2" fmla="*/ 465294 h 2090645"/>
                  <a:gd name="connsiteX3" fmla="*/ 6141802 w 6178658"/>
                  <a:gd name="connsiteY3" fmla="*/ 2090645 h 2090645"/>
                  <a:gd name="connsiteX4" fmla="*/ 6141802 w 6178658"/>
                  <a:gd name="connsiteY4" fmla="*/ 2090645 h 2090645"/>
                  <a:gd name="connsiteX5" fmla="*/ 13644 w 6178658"/>
                  <a:gd name="connsiteY5" fmla="*/ 2090645 h 2090645"/>
                  <a:gd name="connsiteX6" fmla="*/ 13644 w 6178658"/>
                  <a:gd name="connsiteY6" fmla="*/ 2090645 h 2090645"/>
                  <a:gd name="connsiteX7" fmla="*/ 0 w 6178658"/>
                  <a:gd name="connsiteY7" fmla="*/ 629066 h 2090645"/>
                  <a:gd name="connsiteX8" fmla="*/ 2307746 w 6178658"/>
                  <a:gd name="connsiteY8" fmla="*/ 0 h 2090645"/>
                  <a:gd name="connsiteX0" fmla="*/ 2307746 w 6200416"/>
                  <a:gd name="connsiteY0" fmla="*/ 0 h 2090645"/>
                  <a:gd name="connsiteX1" fmla="*/ 4243501 w 6200416"/>
                  <a:gd name="connsiteY1" fmla="*/ 40944 h 2090645"/>
                  <a:gd name="connsiteX2" fmla="*/ 6018986 w 6200416"/>
                  <a:gd name="connsiteY2" fmla="*/ 465294 h 2090645"/>
                  <a:gd name="connsiteX3" fmla="*/ 6141802 w 6200416"/>
                  <a:gd name="connsiteY3" fmla="*/ 2090645 h 2090645"/>
                  <a:gd name="connsiteX4" fmla="*/ 6141802 w 6200416"/>
                  <a:gd name="connsiteY4" fmla="*/ 2090645 h 2090645"/>
                  <a:gd name="connsiteX5" fmla="*/ 13644 w 6200416"/>
                  <a:gd name="connsiteY5" fmla="*/ 2090645 h 2090645"/>
                  <a:gd name="connsiteX6" fmla="*/ 13644 w 6200416"/>
                  <a:gd name="connsiteY6" fmla="*/ 2090645 h 2090645"/>
                  <a:gd name="connsiteX7" fmla="*/ 0 w 6200416"/>
                  <a:gd name="connsiteY7" fmla="*/ 629066 h 2090645"/>
                  <a:gd name="connsiteX8" fmla="*/ 2307746 w 6200416"/>
                  <a:gd name="connsiteY8" fmla="*/ 0 h 209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00416" h="2090645">
                    <a:moveTo>
                      <a:pt x="2307746" y="0"/>
                    </a:moveTo>
                    <a:lnTo>
                      <a:pt x="4243501" y="40944"/>
                    </a:lnTo>
                    <a:cubicBezTo>
                      <a:pt x="4817048" y="40944"/>
                      <a:pt x="5702602" y="123677"/>
                      <a:pt x="6018986" y="465294"/>
                    </a:cubicBezTo>
                    <a:cubicBezTo>
                      <a:pt x="6335370" y="806911"/>
                      <a:pt x="6141802" y="1744479"/>
                      <a:pt x="6141802" y="2090645"/>
                    </a:cubicBezTo>
                    <a:lnTo>
                      <a:pt x="6141802" y="2090645"/>
                    </a:lnTo>
                    <a:lnTo>
                      <a:pt x="13644" y="2090645"/>
                    </a:lnTo>
                    <a:lnTo>
                      <a:pt x="13644" y="2090645"/>
                    </a:lnTo>
                    <a:lnTo>
                      <a:pt x="0" y="629066"/>
                    </a:lnTo>
                    <a:cubicBezTo>
                      <a:pt x="0" y="55519"/>
                      <a:pt x="1734199" y="0"/>
                      <a:pt x="2307746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F10BCC1D-A0E7-4ADC-A857-116933DC6183}"/>
                  </a:ext>
                </a:extLst>
              </p:cNvPr>
              <p:cNvSpPr/>
              <p:nvPr/>
            </p:nvSpPr>
            <p:spPr>
              <a:xfrm>
                <a:off x="1282941" y="1537688"/>
                <a:ext cx="2930882" cy="4197598"/>
              </a:xfrm>
              <a:prstGeom prst="arc">
                <a:avLst>
                  <a:gd name="adj1" fmla="val 16568330"/>
                  <a:gd name="adj2" fmla="val 5187166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F9DB5045-BF30-4179-B031-882C33CBA4FF}"/>
                  </a:ext>
                </a:extLst>
              </p:cNvPr>
              <p:cNvSpPr/>
              <p:nvPr/>
            </p:nvSpPr>
            <p:spPr>
              <a:xfrm>
                <a:off x="4032250" y="495300"/>
                <a:ext cx="730250" cy="1117600"/>
              </a:xfrm>
              <a:custGeom>
                <a:avLst/>
                <a:gdLst>
                  <a:gd name="connsiteX0" fmla="*/ 730250 w 730250"/>
                  <a:gd name="connsiteY0" fmla="*/ 1117600 h 1117600"/>
                  <a:gd name="connsiteX1" fmla="*/ 698500 w 730250"/>
                  <a:gd name="connsiteY1" fmla="*/ 1092200 h 1117600"/>
                  <a:gd name="connsiteX2" fmla="*/ 679450 w 730250"/>
                  <a:gd name="connsiteY2" fmla="*/ 1079500 h 1117600"/>
                  <a:gd name="connsiteX3" fmla="*/ 666750 w 730250"/>
                  <a:gd name="connsiteY3" fmla="*/ 1060450 h 1117600"/>
                  <a:gd name="connsiteX4" fmla="*/ 641350 w 730250"/>
                  <a:gd name="connsiteY4" fmla="*/ 971550 h 1117600"/>
                  <a:gd name="connsiteX5" fmla="*/ 596900 w 730250"/>
                  <a:gd name="connsiteY5" fmla="*/ 914400 h 1117600"/>
                  <a:gd name="connsiteX6" fmla="*/ 590550 w 730250"/>
                  <a:gd name="connsiteY6" fmla="*/ 857250 h 1117600"/>
                  <a:gd name="connsiteX7" fmla="*/ 571500 w 730250"/>
                  <a:gd name="connsiteY7" fmla="*/ 844550 h 1117600"/>
                  <a:gd name="connsiteX8" fmla="*/ 558800 w 730250"/>
                  <a:gd name="connsiteY8" fmla="*/ 787400 h 1117600"/>
                  <a:gd name="connsiteX9" fmla="*/ 527050 w 730250"/>
                  <a:gd name="connsiteY9" fmla="*/ 698500 h 1117600"/>
                  <a:gd name="connsiteX10" fmla="*/ 514350 w 730250"/>
                  <a:gd name="connsiteY10" fmla="*/ 679450 h 1117600"/>
                  <a:gd name="connsiteX11" fmla="*/ 508000 w 730250"/>
                  <a:gd name="connsiteY11" fmla="*/ 660400 h 1117600"/>
                  <a:gd name="connsiteX12" fmla="*/ 488950 w 730250"/>
                  <a:gd name="connsiteY12" fmla="*/ 641350 h 1117600"/>
                  <a:gd name="connsiteX13" fmla="*/ 450850 w 730250"/>
                  <a:gd name="connsiteY13" fmla="*/ 590550 h 1117600"/>
                  <a:gd name="connsiteX14" fmla="*/ 438150 w 730250"/>
                  <a:gd name="connsiteY14" fmla="*/ 527050 h 1117600"/>
                  <a:gd name="connsiteX15" fmla="*/ 431800 w 730250"/>
                  <a:gd name="connsiteY15" fmla="*/ 476250 h 1117600"/>
                  <a:gd name="connsiteX16" fmla="*/ 419100 w 730250"/>
                  <a:gd name="connsiteY16" fmla="*/ 457200 h 1117600"/>
                  <a:gd name="connsiteX17" fmla="*/ 374650 w 730250"/>
                  <a:gd name="connsiteY17" fmla="*/ 393700 h 1117600"/>
                  <a:gd name="connsiteX18" fmla="*/ 336550 w 730250"/>
                  <a:gd name="connsiteY18" fmla="*/ 349250 h 1117600"/>
                  <a:gd name="connsiteX19" fmla="*/ 311150 w 730250"/>
                  <a:gd name="connsiteY19" fmla="*/ 317500 h 1117600"/>
                  <a:gd name="connsiteX20" fmla="*/ 260350 w 730250"/>
                  <a:gd name="connsiteY20" fmla="*/ 279400 h 1117600"/>
                  <a:gd name="connsiteX21" fmla="*/ 254000 w 730250"/>
                  <a:gd name="connsiteY21" fmla="*/ 254000 h 1117600"/>
                  <a:gd name="connsiteX22" fmla="*/ 247650 w 730250"/>
                  <a:gd name="connsiteY22" fmla="*/ 209550 h 1117600"/>
                  <a:gd name="connsiteX23" fmla="*/ 228600 w 730250"/>
                  <a:gd name="connsiteY23" fmla="*/ 190500 h 1117600"/>
                  <a:gd name="connsiteX24" fmla="*/ 203200 w 730250"/>
                  <a:gd name="connsiteY24" fmla="*/ 139700 h 1117600"/>
                  <a:gd name="connsiteX25" fmla="*/ 184150 w 730250"/>
                  <a:gd name="connsiteY25" fmla="*/ 133350 h 1117600"/>
                  <a:gd name="connsiteX26" fmla="*/ 146050 w 730250"/>
                  <a:gd name="connsiteY26" fmla="*/ 107950 h 1117600"/>
                  <a:gd name="connsiteX27" fmla="*/ 101600 w 730250"/>
                  <a:gd name="connsiteY27" fmla="*/ 63500 h 1117600"/>
                  <a:gd name="connsiteX28" fmla="*/ 82550 w 730250"/>
                  <a:gd name="connsiteY28" fmla="*/ 50800 h 1117600"/>
                  <a:gd name="connsiteX29" fmla="*/ 12700 w 730250"/>
                  <a:gd name="connsiteY29" fmla="*/ 12700 h 1117600"/>
                  <a:gd name="connsiteX30" fmla="*/ 0 w 730250"/>
                  <a:gd name="connsiteY30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0250" h="1117600">
                    <a:moveTo>
                      <a:pt x="730250" y="1117600"/>
                    </a:moveTo>
                    <a:cubicBezTo>
                      <a:pt x="719667" y="1109133"/>
                      <a:pt x="709343" y="1100332"/>
                      <a:pt x="698500" y="1092200"/>
                    </a:cubicBezTo>
                    <a:cubicBezTo>
                      <a:pt x="692395" y="1087621"/>
                      <a:pt x="684846" y="1084896"/>
                      <a:pt x="679450" y="1079500"/>
                    </a:cubicBezTo>
                    <a:cubicBezTo>
                      <a:pt x="674054" y="1074104"/>
                      <a:pt x="670983" y="1066800"/>
                      <a:pt x="666750" y="1060450"/>
                    </a:cubicBezTo>
                    <a:cubicBezTo>
                      <a:pt x="655888" y="1000710"/>
                      <a:pt x="666144" y="1004609"/>
                      <a:pt x="641350" y="971550"/>
                    </a:cubicBezTo>
                    <a:cubicBezTo>
                      <a:pt x="626870" y="952243"/>
                      <a:pt x="596900" y="914400"/>
                      <a:pt x="596900" y="914400"/>
                    </a:cubicBezTo>
                    <a:cubicBezTo>
                      <a:pt x="594783" y="895350"/>
                      <a:pt x="597100" y="875263"/>
                      <a:pt x="590550" y="857250"/>
                    </a:cubicBezTo>
                    <a:cubicBezTo>
                      <a:pt x="587942" y="850078"/>
                      <a:pt x="575733" y="850900"/>
                      <a:pt x="571500" y="844550"/>
                    </a:cubicBezTo>
                    <a:cubicBezTo>
                      <a:pt x="568956" y="840734"/>
                      <a:pt x="558918" y="788066"/>
                      <a:pt x="558800" y="787400"/>
                    </a:cubicBezTo>
                    <a:cubicBezTo>
                      <a:pt x="543915" y="703052"/>
                      <a:pt x="567801" y="725668"/>
                      <a:pt x="527050" y="698500"/>
                    </a:cubicBezTo>
                    <a:cubicBezTo>
                      <a:pt x="522817" y="692150"/>
                      <a:pt x="517763" y="686276"/>
                      <a:pt x="514350" y="679450"/>
                    </a:cubicBezTo>
                    <a:cubicBezTo>
                      <a:pt x="511357" y="673463"/>
                      <a:pt x="511713" y="665969"/>
                      <a:pt x="508000" y="660400"/>
                    </a:cubicBezTo>
                    <a:cubicBezTo>
                      <a:pt x="503019" y="652928"/>
                      <a:pt x="494864" y="648108"/>
                      <a:pt x="488950" y="641350"/>
                    </a:cubicBezTo>
                    <a:cubicBezTo>
                      <a:pt x="467833" y="617216"/>
                      <a:pt x="465972" y="613233"/>
                      <a:pt x="450850" y="590550"/>
                    </a:cubicBezTo>
                    <a:cubicBezTo>
                      <a:pt x="446617" y="569383"/>
                      <a:pt x="441699" y="548342"/>
                      <a:pt x="438150" y="527050"/>
                    </a:cubicBezTo>
                    <a:cubicBezTo>
                      <a:pt x="435345" y="510217"/>
                      <a:pt x="436290" y="492714"/>
                      <a:pt x="431800" y="476250"/>
                    </a:cubicBezTo>
                    <a:cubicBezTo>
                      <a:pt x="429792" y="468887"/>
                      <a:pt x="422513" y="464026"/>
                      <a:pt x="419100" y="457200"/>
                    </a:cubicBezTo>
                    <a:cubicBezTo>
                      <a:pt x="375933" y="370866"/>
                      <a:pt x="447166" y="486935"/>
                      <a:pt x="374650" y="393700"/>
                    </a:cubicBezTo>
                    <a:cubicBezTo>
                      <a:pt x="333973" y="341401"/>
                      <a:pt x="395510" y="393470"/>
                      <a:pt x="336550" y="349250"/>
                    </a:cubicBezTo>
                    <a:cubicBezTo>
                      <a:pt x="324188" y="312164"/>
                      <a:pt x="339873" y="346223"/>
                      <a:pt x="311150" y="317500"/>
                    </a:cubicBezTo>
                    <a:cubicBezTo>
                      <a:pt x="270878" y="277228"/>
                      <a:pt x="317417" y="302227"/>
                      <a:pt x="260350" y="279400"/>
                    </a:cubicBezTo>
                    <a:cubicBezTo>
                      <a:pt x="258233" y="270933"/>
                      <a:pt x="255561" y="262586"/>
                      <a:pt x="254000" y="254000"/>
                    </a:cubicBezTo>
                    <a:cubicBezTo>
                      <a:pt x="251323" y="239274"/>
                      <a:pt x="253209" y="223447"/>
                      <a:pt x="247650" y="209550"/>
                    </a:cubicBezTo>
                    <a:cubicBezTo>
                      <a:pt x="244315" y="201212"/>
                      <a:pt x="234950" y="196850"/>
                      <a:pt x="228600" y="190500"/>
                    </a:cubicBezTo>
                    <a:cubicBezTo>
                      <a:pt x="224765" y="180912"/>
                      <a:pt x="214390" y="148652"/>
                      <a:pt x="203200" y="139700"/>
                    </a:cubicBezTo>
                    <a:cubicBezTo>
                      <a:pt x="197973" y="135519"/>
                      <a:pt x="190500" y="135467"/>
                      <a:pt x="184150" y="133350"/>
                    </a:cubicBezTo>
                    <a:cubicBezTo>
                      <a:pt x="148891" y="80462"/>
                      <a:pt x="199115" y="146543"/>
                      <a:pt x="146050" y="107950"/>
                    </a:cubicBezTo>
                    <a:cubicBezTo>
                      <a:pt x="129104" y="95625"/>
                      <a:pt x="119035" y="75123"/>
                      <a:pt x="101600" y="63500"/>
                    </a:cubicBezTo>
                    <a:cubicBezTo>
                      <a:pt x="95250" y="59267"/>
                      <a:pt x="89250" y="54454"/>
                      <a:pt x="82550" y="50800"/>
                    </a:cubicBezTo>
                    <a:cubicBezTo>
                      <a:pt x="59856" y="38422"/>
                      <a:pt x="33421" y="29277"/>
                      <a:pt x="12700" y="12700"/>
                    </a:cubicBezTo>
                    <a:cubicBezTo>
                      <a:pt x="8025" y="8960"/>
                      <a:pt x="4233" y="4233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0A056F85-AD94-4B25-AFCF-4E387A0EAFD1}"/>
                  </a:ext>
                </a:extLst>
              </p:cNvPr>
              <p:cNvSpPr/>
              <p:nvPr/>
            </p:nvSpPr>
            <p:spPr>
              <a:xfrm>
                <a:off x="3695700" y="488914"/>
                <a:ext cx="1193800" cy="2419386"/>
              </a:xfrm>
              <a:custGeom>
                <a:avLst/>
                <a:gdLst>
                  <a:gd name="connsiteX0" fmla="*/ 1193800 w 1193800"/>
                  <a:gd name="connsiteY0" fmla="*/ 2419386 h 2419386"/>
                  <a:gd name="connsiteX1" fmla="*/ 1162050 w 1193800"/>
                  <a:gd name="connsiteY1" fmla="*/ 2330486 h 2419386"/>
                  <a:gd name="connsiteX2" fmla="*/ 1143000 w 1193800"/>
                  <a:gd name="connsiteY2" fmla="*/ 2273336 h 2419386"/>
                  <a:gd name="connsiteX3" fmla="*/ 1136650 w 1193800"/>
                  <a:gd name="connsiteY3" fmla="*/ 2241586 h 2419386"/>
                  <a:gd name="connsiteX4" fmla="*/ 1130300 w 1193800"/>
                  <a:gd name="connsiteY4" fmla="*/ 2032036 h 2419386"/>
                  <a:gd name="connsiteX5" fmla="*/ 1111250 w 1193800"/>
                  <a:gd name="connsiteY5" fmla="*/ 2000286 h 2419386"/>
                  <a:gd name="connsiteX6" fmla="*/ 1085850 w 1193800"/>
                  <a:gd name="connsiteY6" fmla="*/ 1949486 h 2419386"/>
                  <a:gd name="connsiteX7" fmla="*/ 1066800 w 1193800"/>
                  <a:gd name="connsiteY7" fmla="*/ 1822486 h 2419386"/>
                  <a:gd name="connsiteX8" fmla="*/ 1060450 w 1193800"/>
                  <a:gd name="connsiteY8" fmla="*/ 1790736 h 2419386"/>
                  <a:gd name="connsiteX9" fmla="*/ 1041400 w 1193800"/>
                  <a:gd name="connsiteY9" fmla="*/ 1720886 h 2419386"/>
                  <a:gd name="connsiteX10" fmla="*/ 1028700 w 1193800"/>
                  <a:gd name="connsiteY10" fmla="*/ 1676436 h 2419386"/>
                  <a:gd name="connsiteX11" fmla="*/ 1022350 w 1193800"/>
                  <a:gd name="connsiteY11" fmla="*/ 1651036 h 2419386"/>
                  <a:gd name="connsiteX12" fmla="*/ 1016000 w 1193800"/>
                  <a:gd name="connsiteY12" fmla="*/ 1517686 h 2419386"/>
                  <a:gd name="connsiteX13" fmla="*/ 1009650 w 1193800"/>
                  <a:gd name="connsiteY13" fmla="*/ 1498636 h 2419386"/>
                  <a:gd name="connsiteX14" fmla="*/ 1003300 w 1193800"/>
                  <a:gd name="connsiteY14" fmla="*/ 1460536 h 2419386"/>
                  <a:gd name="connsiteX15" fmla="*/ 990600 w 1193800"/>
                  <a:gd name="connsiteY15" fmla="*/ 1365286 h 2419386"/>
                  <a:gd name="connsiteX16" fmla="*/ 965200 w 1193800"/>
                  <a:gd name="connsiteY16" fmla="*/ 1314486 h 2419386"/>
                  <a:gd name="connsiteX17" fmla="*/ 952500 w 1193800"/>
                  <a:gd name="connsiteY17" fmla="*/ 1250986 h 2419386"/>
                  <a:gd name="connsiteX18" fmla="*/ 927100 w 1193800"/>
                  <a:gd name="connsiteY18" fmla="*/ 1212886 h 2419386"/>
                  <a:gd name="connsiteX19" fmla="*/ 895350 w 1193800"/>
                  <a:gd name="connsiteY19" fmla="*/ 1149386 h 2419386"/>
                  <a:gd name="connsiteX20" fmla="*/ 876300 w 1193800"/>
                  <a:gd name="connsiteY20" fmla="*/ 1092236 h 2419386"/>
                  <a:gd name="connsiteX21" fmla="*/ 850900 w 1193800"/>
                  <a:gd name="connsiteY21" fmla="*/ 1028736 h 2419386"/>
                  <a:gd name="connsiteX22" fmla="*/ 838200 w 1193800"/>
                  <a:gd name="connsiteY22" fmla="*/ 1009686 h 2419386"/>
                  <a:gd name="connsiteX23" fmla="*/ 825500 w 1193800"/>
                  <a:gd name="connsiteY23" fmla="*/ 977936 h 2419386"/>
                  <a:gd name="connsiteX24" fmla="*/ 812800 w 1193800"/>
                  <a:gd name="connsiteY24" fmla="*/ 958886 h 2419386"/>
                  <a:gd name="connsiteX25" fmla="*/ 800100 w 1193800"/>
                  <a:gd name="connsiteY25" fmla="*/ 914436 h 2419386"/>
                  <a:gd name="connsiteX26" fmla="*/ 793750 w 1193800"/>
                  <a:gd name="connsiteY26" fmla="*/ 895386 h 2419386"/>
                  <a:gd name="connsiteX27" fmla="*/ 774700 w 1193800"/>
                  <a:gd name="connsiteY27" fmla="*/ 869986 h 2419386"/>
                  <a:gd name="connsiteX28" fmla="*/ 742950 w 1193800"/>
                  <a:gd name="connsiteY28" fmla="*/ 812836 h 2419386"/>
                  <a:gd name="connsiteX29" fmla="*/ 711200 w 1193800"/>
                  <a:gd name="connsiteY29" fmla="*/ 755686 h 2419386"/>
                  <a:gd name="connsiteX30" fmla="*/ 698500 w 1193800"/>
                  <a:gd name="connsiteY30" fmla="*/ 723936 h 2419386"/>
                  <a:gd name="connsiteX31" fmla="*/ 685800 w 1193800"/>
                  <a:gd name="connsiteY31" fmla="*/ 685836 h 2419386"/>
                  <a:gd name="connsiteX32" fmla="*/ 666750 w 1193800"/>
                  <a:gd name="connsiteY32" fmla="*/ 666786 h 2419386"/>
                  <a:gd name="connsiteX33" fmla="*/ 622300 w 1193800"/>
                  <a:gd name="connsiteY33" fmla="*/ 596936 h 2419386"/>
                  <a:gd name="connsiteX34" fmla="*/ 603250 w 1193800"/>
                  <a:gd name="connsiteY34" fmla="*/ 577886 h 2419386"/>
                  <a:gd name="connsiteX35" fmla="*/ 565150 w 1193800"/>
                  <a:gd name="connsiteY35" fmla="*/ 520736 h 2419386"/>
                  <a:gd name="connsiteX36" fmla="*/ 527050 w 1193800"/>
                  <a:gd name="connsiteY36" fmla="*/ 495336 h 2419386"/>
                  <a:gd name="connsiteX37" fmla="*/ 514350 w 1193800"/>
                  <a:gd name="connsiteY37" fmla="*/ 476286 h 2419386"/>
                  <a:gd name="connsiteX38" fmla="*/ 495300 w 1193800"/>
                  <a:gd name="connsiteY38" fmla="*/ 463586 h 2419386"/>
                  <a:gd name="connsiteX39" fmla="*/ 488950 w 1193800"/>
                  <a:gd name="connsiteY39" fmla="*/ 444536 h 2419386"/>
                  <a:gd name="connsiteX40" fmla="*/ 450850 w 1193800"/>
                  <a:gd name="connsiteY40" fmla="*/ 406436 h 2419386"/>
                  <a:gd name="connsiteX41" fmla="*/ 374650 w 1193800"/>
                  <a:gd name="connsiteY41" fmla="*/ 330236 h 2419386"/>
                  <a:gd name="connsiteX42" fmla="*/ 355600 w 1193800"/>
                  <a:gd name="connsiteY42" fmla="*/ 311186 h 2419386"/>
                  <a:gd name="connsiteX43" fmla="*/ 336550 w 1193800"/>
                  <a:gd name="connsiteY43" fmla="*/ 292136 h 2419386"/>
                  <a:gd name="connsiteX44" fmla="*/ 298450 w 1193800"/>
                  <a:gd name="connsiteY44" fmla="*/ 266736 h 2419386"/>
                  <a:gd name="connsiteX45" fmla="*/ 254000 w 1193800"/>
                  <a:gd name="connsiteY45" fmla="*/ 215936 h 2419386"/>
                  <a:gd name="connsiteX46" fmla="*/ 215900 w 1193800"/>
                  <a:gd name="connsiteY46" fmla="*/ 196886 h 2419386"/>
                  <a:gd name="connsiteX47" fmla="*/ 171450 w 1193800"/>
                  <a:gd name="connsiteY47" fmla="*/ 165136 h 2419386"/>
                  <a:gd name="connsiteX48" fmla="*/ 152400 w 1193800"/>
                  <a:gd name="connsiteY48" fmla="*/ 139736 h 2419386"/>
                  <a:gd name="connsiteX49" fmla="*/ 133350 w 1193800"/>
                  <a:gd name="connsiteY49" fmla="*/ 133386 h 2419386"/>
                  <a:gd name="connsiteX50" fmla="*/ 120650 w 1193800"/>
                  <a:gd name="connsiteY50" fmla="*/ 114336 h 2419386"/>
                  <a:gd name="connsiteX51" fmla="*/ 95250 w 1193800"/>
                  <a:gd name="connsiteY51" fmla="*/ 95286 h 2419386"/>
                  <a:gd name="connsiteX52" fmla="*/ 82550 w 1193800"/>
                  <a:gd name="connsiteY52" fmla="*/ 76236 h 2419386"/>
                  <a:gd name="connsiteX53" fmla="*/ 57150 w 1193800"/>
                  <a:gd name="connsiteY53" fmla="*/ 57186 h 2419386"/>
                  <a:gd name="connsiteX54" fmla="*/ 44450 w 1193800"/>
                  <a:gd name="connsiteY54" fmla="*/ 38136 h 2419386"/>
                  <a:gd name="connsiteX55" fmla="*/ 19050 w 1193800"/>
                  <a:gd name="connsiteY55" fmla="*/ 19086 h 2419386"/>
                  <a:gd name="connsiteX56" fmla="*/ 0 w 1193800"/>
                  <a:gd name="connsiteY56" fmla="*/ 36 h 241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93800" h="2419386">
                    <a:moveTo>
                      <a:pt x="1193800" y="2419386"/>
                    </a:moveTo>
                    <a:cubicBezTo>
                      <a:pt x="1180072" y="2385066"/>
                      <a:pt x="1173377" y="2370131"/>
                      <a:pt x="1162050" y="2330486"/>
                    </a:cubicBezTo>
                    <a:cubicBezTo>
                      <a:pt x="1145637" y="2273041"/>
                      <a:pt x="1167724" y="2322785"/>
                      <a:pt x="1143000" y="2273336"/>
                    </a:cubicBezTo>
                    <a:cubicBezTo>
                      <a:pt x="1140883" y="2262753"/>
                      <a:pt x="1137217" y="2252364"/>
                      <a:pt x="1136650" y="2241586"/>
                    </a:cubicBezTo>
                    <a:cubicBezTo>
                      <a:pt x="1132977" y="2171801"/>
                      <a:pt x="1137616" y="2101534"/>
                      <a:pt x="1130300" y="2032036"/>
                    </a:cubicBezTo>
                    <a:cubicBezTo>
                      <a:pt x="1129008" y="2019762"/>
                      <a:pt x="1116770" y="2011325"/>
                      <a:pt x="1111250" y="2000286"/>
                    </a:cubicBezTo>
                    <a:cubicBezTo>
                      <a:pt x="1080181" y="1938149"/>
                      <a:pt x="1115274" y="1993621"/>
                      <a:pt x="1085850" y="1949486"/>
                    </a:cubicBezTo>
                    <a:cubicBezTo>
                      <a:pt x="1070838" y="1874427"/>
                      <a:pt x="1087990" y="1963750"/>
                      <a:pt x="1066800" y="1822486"/>
                    </a:cubicBezTo>
                    <a:cubicBezTo>
                      <a:pt x="1065199" y="1811812"/>
                      <a:pt x="1062091" y="1801403"/>
                      <a:pt x="1060450" y="1790736"/>
                    </a:cubicBezTo>
                    <a:cubicBezTo>
                      <a:pt x="1050964" y="1729080"/>
                      <a:pt x="1064545" y="1755603"/>
                      <a:pt x="1041400" y="1720886"/>
                    </a:cubicBezTo>
                    <a:cubicBezTo>
                      <a:pt x="1037167" y="1706069"/>
                      <a:pt x="1032755" y="1691303"/>
                      <a:pt x="1028700" y="1676436"/>
                    </a:cubicBezTo>
                    <a:cubicBezTo>
                      <a:pt x="1026404" y="1668016"/>
                      <a:pt x="1023046" y="1659735"/>
                      <a:pt x="1022350" y="1651036"/>
                    </a:cubicBezTo>
                    <a:cubicBezTo>
                      <a:pt x="1018801" y="1606677"/>
                      <a:pt x="1019696" y="1562033"/>
                      <a:pt x="1016000" y="1517686"/>
                    </a:cubicBezTo>
                    <a:cubicBezTo>
                      <a:pt x="1015444" y="1511016"/>
                      <a:pt x="1011102" y="1505170"/>
                      <a:pt x="1009650" y="1498636"/>
                    </a:cubicBezTo>
                    <a:cubicBezTo>
                      <a:pt x="1006857" y="1486067"/>
                      <a:pt x="1005002" y="1473298"/>
                      <a:pt x="1003300" y="1460536"/>
                    </a:cubicBezTo>
                    <a:cubicBezTo>
                      <a:pt x="1002678" y="1455870"/>
                      <a:pt x="995298" y="1378442"/>
                      <a:pt x="990600" y="1365286"/>
                    </a:cubicBezTo>
                    <a:cubicBezTo>
                      <a:pt x="984232" y="1347457"/>
                      <a:pt x="965200" y="1314486"/>
                      <a:pt x="965200" y="1314486"/>
                    </a:cubicBezTo>
                    <a:cubicBezTo>
                      <a:pt x="963622" y="1303443"/>
                      <a:pt x="961025" y="1266332"/>
                      <a:pt x="952500" y="1250986"/>
                    </a:cubicBezTo>
                    <a:cubicBezTo>
                      <a:pt x="945087" y="1237643"/>
                      <a:pt x="927100" y="1212886"/>
                      <a:pt x="927100" y="1212886"/>
                    </a:cubicBezTo>
                    <a:cubicBezTo>
                      <a:pt x="913377" y="1144271"/>
                      <a:pt x="933413" y="1219169"/>
                      <a:pt x="895350" y="1149386"/>
                    </a:cubicBezTo>
                    <a:cubicBezTo>
                      <a:pt x="890587" y="1140655"/>
                      <a:pt x="881856" y="1106127"/>
                      <a:pt x="876300" y="1092236"/>
                    </a:cubicBezTo>
                    <a:cubicBezTo>
                      <a:pt x="867833" y="1071069"/>
                      <a:pt x="863546" y="1047704"/>
                      <a:pt x="850900" y="1028736"/>
                    </a:cubicBezTo>
                    <a:cubicBezTo>
                      <a:pt x="846667" y="1022386"/>
                      <a:pt x="841613" y="1016512"/>
                      <a:pt x="838200" y="1009686"/>
                    </a:cubicBezTo>
                    <a:cubicBezTo>
                      <a:pt x="833102" y="999491"/>
                      <a:pt x="830598" y="988131"/>
                      <a:pt x="825500" y="977936"/>
                    </a:cubicBezTo>
                    <a:cubicBezTo>
                      <a:pt x="822087" y="971110"/>
                      <a:pt x="816213" y="965712"/>
                      <a:pt x="812800" y="958886"/>
                    </a:cubicBezTo>
                    <a:cubicBezTo>
                      <a:pt x="807725" y="948736"/>
                      <a:pt x="802813" y="923931"/>
                      <a:pt x="800100" y="914436"/>
                    </a:cubicBezTo>
                    <a:cubicBezTo>
                      <a:pt x="798261" y="908000"/>
                      <a:pt x="797071" y="901198"/>
                      <a:pt x="793750" y="895386"/>
                    </a:cubicBezTo>
                    <a:cubicBezTo>
                      <a:pt x="788499" y="886197"/>
                      <a:pt x="781050" y="878453"/>
                      <a:pt x="774700" y="869986"/>
                    </a:cubicBezTo>
                    <a:cubicBezTo>
                      <a:pt x="759160" y="823367"/>
                      <a:pt x="771466" y="841352"/>
                      <a:pt x="742950" y="812836"/>
                    </a:cubicBezTo>
                    <a:cubicBezTo>
                      <a:pt x="707730" y="724787"/>
                      <a:pt x="754349" y="833353"/>
                      <a:pt x="711200" y="755686"/>
                    </a:cubicBezTo>
                    <a:cubicBezTo>
                      <a:pt x="705664" y="745722"/>
                      <a:pt x="702395" y="734648"/>
                      <a:pt x="698500" y="723936"/>
                    </a:cubicBezTo>
                    <a:cubicBezTo>
                      <a:pt x="693925" y="711355"/>
                      <a:pt x="695266" y="695302"/>
                      <a:pt x="685800" y="685836"/>
                    </a:cubicBezTo>
                    <a:cubicBezTo>
                      <a:pt x="679450" y="679486"/>
                      <a:pt x="672138" y="673970"/>
                      <a:pt x="666750" y="666786"/>
                    </a:cubicBezTo>
                    <a:cubicBezTo>
                      <a:pt x="652056" y="647194"/>
                      <a:pt x="639448" y="614084"/>
                      <a:pt x="622300" y="596936"/>
                    </a:cubicBezTo>
                    <a:lnTo>
                      <a:pt x="603250" y="577886"/>
                    </a:lnTo>
                    <a:cubicBezTo>
                      <a:pt x="594533" y="543020"/>
                      <a:pt x="600904" y="549989"/>
                      <a:pt x="565150" y="520736"/>
                    </a:cubicBezTo>
                    <a:cubicBezTo>
                      <a:pt x="553337" y="511071"/>
                      <a:pt x="527050" y="495336"/>
                      <a:pt x="527050" y="495336"/>
                    </a:cubicBezTo>
                    <a:cubicBezTo>
                      <a:pt x="522817" y="488986"/>
                      <a:pt x="519746" y="481682"/>
                      <a:pt x="514350" y="476286"/>
                    </a:cubicBezTo>
                    <a:cubicBezTo>
                      <a:pt x="508954" y="470890"/>
                      <a:pt x="500068" y="469545"/>
                      <a:pt x="495300" y="463586"/>
                    </a:cubicBezTo>
                    <a:cubicBezTo>
                      <a:pt x="491119" y="458359"/>
                      <a:pt x="493059" y="449820"/>
                      <a:pt x="488950" y="444536"/>
                    </a:cubicBezTo>
                    <a:cubicBezTo>
                      <a:pt x="477923" y="430359"/>
                      <a:pt x="463550" y="419136"/>
                      <a:pt x="450850" y="406436"/>
                    </a:cubicBezTo>
                    <a:lnTo>
                      <a:pt x="374650" y="330236"/>
                    </a:lnTo>
                    <a:lnTo>
                      <a:pt x="355600" y="311186"/>
                    </a:lnTo>
                    <a:cubicBezTo>
                      <a:pt x="349250" y="304836"/>
                      <a:pt x="344022" y="297117"/>
                      <a:pt x="336550" y="292136"/>
                    </a:cubicBezTo>
                    <a:lnTo>
                      <a:pt x="298450" y="266736"/>
                    </a:lnTo>
                    <a:cubicBezTo>
                      <a:pt x="284133" y="245260"/>
                      <a:pt x="278036" y="233417"/>
                      <a:pt x="254000" y="215936"/>
                    </a:cubicBezTo>
                    <a:cubicBezTo>
                      <a:pt x="242517" y="207585"/>
                      <a:pt x="227714" y="204762"/>
                      <a:pt x="215900" y="196886"/>
                    </a:cubicBezTo>
                    <a:cubicBezTo>
                      <a:pt x="138670" y="145399"/>
                      <a:pt x="259154" y="208988"/>
                      <a:pt x="171450" y="165136"/>
                    </a:cubicBezTo>
                    <a:cubicBezTo>
                      <a:pt x="165100" y="156669"/>
                      <a:pt x="160530" y="146511"/>
                      <a:pt x="152400" y="139736"/>
                    </a:cubicBezTo>
                    <a:cubicBezTo>
                      <a:pt x="147258" y="135451"/>
                      <a:pt x="138577" y="137567"/>
                      <a:pt x="133350" y="133386"/>
                    </a:cubicBezTo>
                    <a:cubicBezTo>
                      <a:pt x="127391" y="128618"/>
                      <a:pt x="126046" y="119732"/>
                      <a:pt x="120650" y="114336"/>
                    </a:cubicBezTo>
                    <a:cubicBezTo>
                      <a:pt x="113166" y="106852"/>
                      <a:pt x="102734" y="102770"/>
                      <a:pt x="95250" y="95286"/>
                    </a:cubicBezTo>
                    <a:cubicBezTo>
                      <a:pt x="89854" y="89890"/>
                      <a:pt x="87946" y="81632"/>
                      <a:pt x="82550" y="76236"/>
                    </a:cubicBezTo>
                    <a:cubicBezTo>
                      <a:pt x="75066" y="68752"/>
                      <a:pt x="64634" y="64670"/>
                      <a:pt x="57150" y="57186"/>
                    </a:cubicBezTo>
                    <a:cubicBezTo>
                      <a:pt x="51754" y="51790"/>
                      <a:pt x="49846" y="43532"/>
                      <a:pt x="44450" y="38136"/>
                    </a:cubicBezTo>
                    <a:cubicBezTo>
                      <a:pt x="36966" y="30652"/>
                      <a:pt x="26534" y="26570"/>
                      <a:pt x="19050" y="19086"/>
                    </a:cubicBezTo>
                    <a:cubicBezTo>
                      <a:pt x="-1761" y="-1725"/>
                      <a:pt x="15906" y="36"/>
                      <a:pt x="0" y="36"/>
                    </a:cubicBez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C828079C-A470-4F1F-905E-B1798C737DD4}"/>
                  </a:ext>
                </a:extLst>
              </p:cNvPr>
              <p:cNvSpPr/>
              <p:nvPr/>
            </p:nvSpPr>
            <p:spPr>
              <a:xfrm>
                <a:off x="3352800" y="495300"/>
                <a:ext cx="1524000" cy="3740150"/>
              </a:xfrm>
              <a:custGeom>
                <a:avLst/>
                <a:gdLst>
                  <a:gd name="connsiteX0" fmla="*/ 1524000 w 1524000"/>
                  <a:gd name="connsiteY0" fmla="*/ 3740150 h 3740150"/>
                  <a:gd name="connsiteX1" fmla="*/ 1511300 w 1524000"/>
                  <a:gd name="connsiteY1" fmla="*/ 3708400 h 3740150"/>
                  <a:gd name="connsiteX2" fmla="*/ 1504950 w 1524000"/>
                  <a:gd name="connsiteY2" fmla="*/ 3644900 h 3740150"/>
                  <a:gd name="connsiteX3" fmla="*/ 1498600 w 1524000"/>
                  <a:gd name="connsiteY3" fmla="*/ 3613150 h 3740150"/>
                  <a:gd name="connsiteX4" fmla="*/ 1492250 w 1524000"/>
                  <a:gd name="connsiteY4" fmla="*/ 3524250 h 3740150"/>
                  <a:gd name="connsiteX5" fmla="*/ 1479550 w 1524000"/>
                  <a:gd name="connsiteY5" fmla="*/ 3498850 h 3740150"/>
                  <a:gd name="connsiteX6" fmla="*/ 1485900 w 1524000"/>
                  <a:gd name="connsiteY6" fmla="*/ 3365500 h 3740150"/>
                  <a:gd name="connsiteX7" fmla="*/ 1498600 w 1524000"/>
                  <a:gd name="connsiteY7" fmla="*/ 3302000 h 3740150"/>
                  <a:gd name="connsiteX8" fmla="*/ 1511300 w 1524000"/>
                  <a:gd name="connsiteY8" fmla="*/ 3282950 h 3740150"/>
                  <a:gd name="connsiteX9" fmla="*/ 1511300 w 1524000"/>
                  <a:gd name="connsiteY9" fmla="*/ 2946400 h 3740150"/>
                  <a:gd name="connsiteX10" fmla="*/ 1492250 w 1524000"/>
                  <a:gd name="connsiteY10" fmla="*/ 2870200 h 3740150"/>
                  <a:gd name="connsiteX11" fmla="*/ 1479550 w 1524000"/>
                  <a:gd name="connsiteY11" fmla="*/ 2787650 h 3740150"/>
                  <a:gd name="connsiteX12" fmla="*/ 1473200 w 1524000"/>
                  <a:gd name="connsiteY12" fmla="*/ 2768600 h 3740150"/>
                  <a:gd name="connsiteX13" fmla="*/ 1454150 w 1524000"/>
                  <a:gd name="connsiteY13" fmla="*/ 2686050 h 3740150"/>
                  <a:gd name="connsiteX14" fmla="*/ 1447800 w 1524000"/>
                  <a:gd name="connsiteY14" fmla="*/ 2616200 h 3740150"/>
                  <a:gd name="connsiteX15" fmla="*/ 1435100 w 1524000"/>
                  <a:gd name="connsiteY15" fmla="*/ 2590800 h 3740150"/>
                  <a:gd name="connsiteX16" fmla="*/ 1428750 w 1524000"/>
                  <a:gd name="connsiteY16" fmla="*/ 2171700 h 3740150"/>
                  <a:gd name="connsiteX17" fmla="*/ 1416050 w 1524000"/>
                  <a:gd name="connsiteY17" fmla="*/ 2139950 h 3740150"/>
                  <a:gd name="connsiteX18" fmla="*/ 1409700 w 1524000"/>
                  <a:gd name="connsiteY18" fmla="*/ 2108200 h 3740150"/>
                  <a:gd name="connsiteX19" fmla="*/ 1403350 w 1524000"/>
                  <a:gd name="connsiteY19" fmla="*/ 2082800 h 3740150"/>
                  <a:gd name="connsiteX20" fmla="*/ 1397000 w 1524000"/>
                  <a:gd name="connsiteY20" fmla="*/ 2063750 h 3740150"/>
                  <a:gd name="connsiteX21" fmla="*/ 1371600 w 1524000"/>
                  <a:gd name="connsiteY21" fmla="*/ 1949450 h 3740150"/>
                  <a:gd name="connsiteX22" fmla="*/ 1358900 w 1524000"/>
                  <a:gd name="connsiteY22" fmla="*/ 1911350 h 3740150"/>
                  <a:gd name="connsiteX23" fmla="*/ 1339850 w 1524000"/>
                  <a:gd name="connsiteY23" fmla="*/ 1860550 h 3740150"/>
                  <a:gd name="connsiteX24" fmla="*/ 1320800 w 1524000"/>
                  <a:gd name="connsiteY24" fmla="*/ 1816100 h 3740150"/>
                  <a:gd name="connsiteX25" fmla="*/ 1308100 w 1524000"/>
                  <a:gd name="connsiteY25" fmla="*/ 1778000 h 3740150"/>
                  <a:gd name="connsiteX26" fmla="*/ 1282700 w 1524000"/>
                  <a:gd name="connsiteY26" fmla="*/ 1733550 h 3740150"/>
                  <a:gd name="connsiteX27" fmla="*/ 1270000 w 1524000"/>
                  <a:gd name="connsiteY27" fmla="*/ 1670050 h 3740150"/>
                  <a:gd name="connsiteX28" fmla="*/ 1250950 w 1524000"/>
                  <a:gd name="connsiteY28" fmla="*/ 1625600 h 3740150"/>
                  <a:gd name="connsiteX29" fmla="*/ 1244600 w 1524000"/>
                  <a:gd name="connsiteY29" fmla="*/ 1581150 h 3740150"/>
                  <a:gd name="connsiteX30" fmla="*/ 1238250 w 1524000"/>
                  <a:gd name="connsiteY30" fmla="*/ 1530350 h 3740150"/>
                  <a:gd name="connsiteX31" fmla="*/ 1225550 w 1524000"/>
                  <a:gd name="connsiteY31" fmla="*/ 1492250 h 3740150"/>
                  <a:gd name="connsiteX32" fmla="*/ 1219200 w 1524000"/>
                  <a:gd name="connsiteY32" fmla="*/ 1460500 h 3740150"/>
                  <a:gd name="connsiteX33" fmla="*/ 1206500 w 1524000"/>
                  <a:gd name="connsiteY33" fmla="*/ 1435100 h 3740150"/>
                  <a:gd name="connsiteX34" fmla="*/ 1200150 w 1524000"/>
                  <a:gd name="connsiteY34" fmla="*/ 1409700 h 3740150"/>
                  <a:gd name="connsiteX35" fmla="*/ 1187450 w 1524000"/>
                  <a:gd name="connsiteY35" fmla="*/ 1377950 h 3740150"/>
                  <a:gd name="connsiteX36" fmla="*/ 1168400 w 1524000"/>
                  <a:gd name="connsiteY36" fmla="*/ 1333500 h 3740150"/>
                  <a:gd name="connsiteX37" fmla="*/ 1155700 w 1524000"/>
                  <a:gd name="connsiteY37" fmla="*/ 1276350 h 3740150"/>
                  <a:gd name="connsiteX38" fmla="*/ 1143000 w 1524000"/>
                  <a:gd name="connsiteY38" fmla="*/ 1250950 h 3740150"/>
                  <a:gd name="connsiteX39" fmla="*/ 1130300 w 1524000"/>
                  <a:gd name="connsiteY39" fmla="*/ 1200150 h 3740150"/>
                  <a:gd name="connsiteX40" fmla="*/ 1117600 w 1524000"/>
                  <a:gd name="connsiteY40" fmla="*/ 1181100 h 3740150"/>
                  <a:gd name="connsiteX41" fmla="*/ 1104900 w 1524000"/>
                  <a:gd name="connsiteY41" fmla="*/ 1149350 h 3740150"/>
                  <a:gd name="connsiteX42" fmla="*/ 1073150 w 1524000"/>
                  <a:gd name="connsiteY42" fmla="*/ 1092200 h 3740150"/>
                  <a:gd name="connsiteX43" fmla="*/ 1060450 w 1524000"/>
                  <a:gd name="connsiteY43" fmla="*/ 1047750 h 3740150"/>
                  <a:gd name="connsiteX44" fmla="*/ 1041400 w 1524000"/>
                  <a:gd name="connsiteY44" fmla="*/ 990600 h 3740150"/>
                  <a:gd name="connsiteX45" fmla="*/ 1022350 w 1524000"/>
                  <a:gd name="connsiteY45" fmla="*/ 939800 h 3740150"/>
                  <a:gd name="connsiteX46" fmla="*/ 996950 w 1524000"/>
                  <a:gd name="connsiteY46" fmla="*/ 882650 h 3740150"/>
                  <a:gd name="connsiteX47" fmla="*/ 977900 w 1524000"/>
                  <a:gd name="connsiteY47" fmla="*/ 863600 h 3740150"/>
                  <a:gd name="connsiteX48" fmla="*/ 965200 w 1524000"/>
                  <a:gd name="connsiteY48" fmla="*/ 844550 h 3740150"/>
                  <a:gd name="connsiteX49" fmla="*/ 946150 w 1524000"/>
                  <a:gd name="connsiteY49" fmla="*/ 825500 h 3740150"/>
                  <a:gd name="connsiteX50" fmla="*/ 927100 w 1524000"/>
                  <a:gd name="connsiteY50" fmla="*/ 793750 h 3740150"/>
                  <a:gd name="connsiteX51" fmla="*/ 901700 w 1524000"/>
                  <a:gd name="connsiteY51" fmla="*/ 774700 h 3740150"/>
                  <a:gd name="connsiteX52" fmla="*/ 889000 w 1524000"/>
                  <a:gd name="connsiteY52" fmla="*/ 755650 h 3740150"/>
                  <a:gd name="connsiteX53" fmla="*/ 863600 w 1524000"/>
                  <a:gd name="connsiteY53" fmla="*/ 736600 h 3740150"/>
                  <a:gd name="connsiteX54" fmla="*/ 850900 w 1524000"/>
                  <a:gd name="connsiteY54" fmla="*/ 717550 h 3740150"/>
                  <a:gd name="connsiteX55" fmla="*/ 806450 w 1524000"/>
                  <a:gd name="connsiteY55" fmla="*/ 673100 h 3740150"/>
                  <a:gd name="connsiteX56" fmla="*/ 781050 w 1524000"/>
                  <a:gd name="connsiteY56" fmla="*/ 635000 h 3740150"/>
                  <a:gd name="connsiteX57" fmla="*/ 755650 w 1524000"/>
                  <a:gd name="connsiteY57" fmla="*/ 584200 h 3740150"/>
                  <a:gd name="connsiteX58" fmla="*/ 711200 w 1524000"/>
                  <a:gd name="connsiteY58" fmla="*/ 527050 h 3740150"/>
                  <a:gd name="connsiteX59" fmla="*/ 692150 w 1524000"/>
                  <a:gd name="connsiteY59" fmla="*/ 501650 h 3740150"/>
                  <a:gd name="connsiteX60" fmla="*/ 679450 w 1524000"/>
                  <a:gd name="connsiteY60" fmla="*/ 482600 h 3740150"/>
                  <a:gd name="connsiteX61" fmla="*/ 660400 w 1524000"/>
                  <a:gd name="connsiteY61" fmla="*/ 476250 h 3740150"/>
                  <a:gd name="connsiteX62" fmla="*/ 647700 w 1524000"/>
                  <a:gd name="connsiteY62" fmla="*/ 450850 h 3740150"/>
                  <a:gd name="connsiteX63" fmla="*/ 622300 w 1524000"/>
                  <a:gd name="connsiteY63" fmla="*/ 444500 h 3740150"/>
                  <a:gd name="connsiteX64" fmla="*/ 596900 w 1524000"/>
                  <a:gd name="connsiteY64" fmla="*/ 431800 h 3740150"/>
                  <a:gd name="connsiteX65" fmla="*/ 565150 w 1524000"/>
                  <a:gd name="connsiteY65" fmla="*/ 406400 h 3740150"/>
                  <a:gd name="connsiteX66" fmla="*/ 546100 w 1524000"/>
                  <a:gd name="connsiteY66" fmla="*/ 387350 h 3740150"/>
                  <a:gd name="connsiteX67" fmla="*/ 508000 w 1524000"/>
                  <a:gd name="connsiteY67" fmla="*/ 361950 h 3740150"/>
                  <a:gd name="connsiteX68" fmla="*/ 482600 w 1524000"/>
                  <a:gd name="connsiteY68" fmla="*/ 336550 h 3740150"/>
                  <a:gd name="connsiteX69" fmla="*/ 425450 w 1524000"/>
                  <a:gd name="connsiteY69" fmla="*/ 273050 h 3740150"/>
                  <a:gd name="connsiteX70" fmla="*/ 406400 w 1524000"/>
                  <a:gd name="connsiteY70" fmla="*/ 266700 h 3740150"/>
                  <a:gd name="connsiteX71" fmla="*/ 368300 w 1524000"/>
                  <a:gd name="connsiteY71" fmla="*/ 228600 h 3740150"/>
                  <a:gd name="connsiteX72" fmla="*/ 355600 w 1524000"/>
                  <a:gd name="connsiteY72" fmla="*/ 209550 h 3740150"/>
                  <a:gd name="connsiteX73" fmla="*/ 311150 w 1524000"/>
                  <a:gd name="connsiteY73" fmla="*/ 203200 h 3740150"/>
                  <a:gd name="connsiteX74" fmla="*/ 266700 w 1524000"/>
                  <a:gd name="connsiteY74" fmla="*/ 152400 h 3740150"/>
                  <a:gd name="connsiteX75" fmla="*/ 247650 w 1524000"/>
                  <a:gd name="connsiteY75" fmla="*/ 139700 h 3740150"/>
                  <a:gd name="connsiteX76" fmla="*/ 222250 w 1524000"/>
                  <a:gd name="connsiteY76" fmla="*/ 114300 h 3740150"/>
                  <a:gd name="connsiteX77" fmla="*/ 203200 w 1524000"/>
                  <a:gd name="connsiteY77" fmla="*/ 107950 h 3740150"/>
                  <a:gd name="connsiteX78" fmla="*/ 152400 w 1524000"/>
                  <a:gd name="connsiteY78" fmla="*/ 95250 h 3740150"/>
                  <a:gd name="connsiteX79" fmla="*/ 95250 w 1524000"/>
                  <a:gd name="connsiteY79" fmla="*/ 63500 h 3740150"/>
                  <a:gd name="connsiteX80" fmla="*/ 69850 w 1524000"/>
                  <a:gd name="connsiteY80" fmla="*/ 38100 h 3740150"/>
                  <a:gd name="connsiteX81" fmla="*/ 31750 w 1524000"/>
                  <a:gd name="connsiteY81" fmla="*/ 25400 h 3740150"/>
                  <a:gd name="connsiteX82" fmla="*/ 12700 w 1524000"/>
                  <a:gd name="connsiteY82" fmla="*/ 19050 h 3740150"/>
                  <a:gd name="connsiteX83" fmla="*/ 0 w 1524000"/>
                  <a:gd name="connsiteY83" fmla="*/ 0 h 374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524000" h="3740150">
                    <a:moveTo>
                      <a:pt x="1524000" y="3740150"/>
                    </a:moveTo>
                    <a:cubicBezTo>
                      <a:pt x="1519767" y="3729567"/>
                      <a:pt x="1513535" y="3719577"/>
                      <a:pt x="1511300" y="3708400"/>
                    </a:cubicBezTo>
                    <a:cubicBezTo>
                      <a:pt x="1507128" y="3687541"/>
                      <a:pt x="1507761" y="3665986"/>
                      <a:pt x="1504950" y="3644900"/>
                    </a:cubicBezTo>
                    <a:cubicBezTo>
                      <a:pt x="1503524" y="3634202"/>
                      <a:pt x="1500717" y="3623733"/>
                      <a:pt x="1498600" y="3613150"/>
                    </a:cubicBezTo>
                    <a:cubicBezTo>
                      <a:pt x="1496483" y="3583517"/>
                      <a:pt x="1497134" y="3553555"/>
                      <a:pt x="1492250" y="3524250"/>
                    </a:cubicBezTo>
                    <a:cubicBezTo>
                      <a:pt x="1490694" y="3514913"/>
                      <a:pt x="1479928" y="3508308"/>
                      <a:pt x="1479550" y="3498850"/>
                    </a:cubicBezTo>
                    <a:cubicBezTo>
                      <a:pt x="1477771" y="3454385"/>
                      <a:pt x="1482613" y="3409879"/>
                      <a:pt x="1485900" y="3365500"/>
                    </a:cubicBezTo>
                    <a:cubicBezTo>
                      <a:pt x="1486370" y="3359150"/>
                      <a:pt x="1494085" y="3312534"/>
                      <a:pt x="1498600" y="3302000"/>
                    </a:cubicBezTo>
                    <a:cubicBezTo>
                      <a:pt x="1501606" y="3294985"/>
                      <a:pt x="1507067" y="3289300"/>
                      <a:pt x="1511300" y="3282950"/>
                    </a:cubicBezTo>
                    <a:cubicBezTo>
                      <a:pt x="1527220" y="3139674"/>
                      <a:pt x="1521575" y="3213555"/>
                      <a:pt x="1511300" y="2946400"/>
                    </a:cubicBezTo>
                    <a:cubicBezTo>
                      <a:pt x="1509419" y="2897493"/>
                      <a:pt x="1509452" y="2904603"/>
                      <a:pt x="1492250" y="2870200"/>
                    </a:cubicBezTo>
                    <a:cubicBezTo>
                      <a:pt x="1488394" y="2839354"/>
                      <a:pt x="1486823" y="2816740"/>
                      <a:pt x="1479550" y="2787650"/>
                    </a:cubicBezTo>
                    <a:cubicBezTo>
                      <a:pt x="1477927" y="2781156"/>
                      <a:pt x="1475039" y="2775036"/>
                      <a:pt x="1473200" y="2768600"/>
                    </a:cubicBezTo>
                    <a:cubicBezTo>
                      <a:pt x="1467658" y="2749205"/>
                      <a:pt x="1456352" y="2695959"/>
                      <a:pt x="1454150" y="2686050"/>
                    </a:cubicBezTo>
                    <a:cubicBezTo>
                      <a:pt x="1452033" y="2662767"/>
                      <a:pt x="1452385" y="2639125"/>
                      <a:pt x="1447800" y="2616200"/>
                    </a:cubicBezTo>
                    <a:cubicBezTo>
                      <a:pt x="1445944" y="2606918"/>
                      <a:pt x="1435505" y="2600257"/>
                      <a:pt x="1435100" y="2590800"/>
                    </a:cubicBezTo>
                    <a:cubicBezTo>
                      <a:pt x="1429118" y="2451212"/>
                      <a:pt x="1434648" y="2311291"/>
                      <a:pt x="1428750" y="2171700"/>
                    </a:cubicBezTo>
                    <a:cubicBezTo>
                      <a:pt x="1428269" y="2160312"/>
                      <a:pt x="1419325" y="2150868"/>
                      <a:pt x="1416050" y="2139950"/>
                    </a:cubicBezTo>
                    <a:cubicBezTo>
                      <a:pt x="1412949" y="2129612"/>
                      <a:pt x="1412041" y="2118736"/>
                      <a:pt x="1409700" y="2108200"/>
                    </a:cubicBezTo>
                    <a:cubicBezTo>
                      <a:pt x="1407807" y="2099681"/>
                      <a:pt x="1405748" y="2091191"/>
                      <a:pt x="1403350" y="2082800"/>
                    </a:cubicBezTo>
                    <a:cubicBezTo>
                      <a:pt x="1401511" y="2076364"/>
                      <a:pt x="1398505" y="2070272"/>
                      <a:pt x="1397000" y="2063750"/>
                    </a:cubicBezTo>
                    <a:cubicBezTo>
                      <a:pt x="1381287" y="1995659"/>
                      <a:pt x="1389204" y="2011064"/>
                      <a:pt x="1371600" y="1949450"/>
                    </a:cubicBezTo>
                    <a:cubicBezTo>
                      <a:pt x="1367922" y="1936578"/>
                      <a:pt x="1361525" y="1924477"/>
                      <a:pt x="1358900" y="1911350"/>
                    </a:cubicBezTo>
                    <a:cubicBezTo>
                      <a:pt x="1351053" y="1872116"/>
                      <a:pt x="1358537" y="1888580"/>
                      <a:pt x="1339850" y="1860550"/>
                    </a:cubicBezTo>
                    <a:cubicBezTo>
                      <a:pt x="1323052" y="1793359"/>
                      <a:pt x="1345859" y="1872482"/>
                      <a:pt x="1320800" y="1816100"/>
                    </a:cubicBezTo>
                    <a:cubicBezTo>
                      <a:pt x="1315363" y="1803867"/>
                      <a:pt x="1314087" y="1789974"/>
                      <a:pt x="1308100" y="1778000"/>
                    </a:cubicBezTo>
                    <a:cubicBezTo>
                      <a:pt x="1291987" y="1745774"/>
                      <a:pt x="1300651" y="1760476"/>
                      <a:pt x="1282700" y="1733550"/>
                    </a:cubicBezTo>
                    <a:cubicBezTo>
                      <a:pt x="1278467" y="1712383"/>
                      <a:pt x="1279653" y="1689357"/>
                      <a:pt x="1270000" y="1670050"/>
                    </a:cubicBezTo>
                    <a:cubicBezTo>
                      <a:pt x="1254307" y="1638663"/>
                      <a:pt x="1260293" y="1653630"/>
                      <a:pt x="1250950" y="1625600"/>
                    </a:cubicBezTo>
                    <a:cubicBezTo>
                      <a:pt x="1248833" y="1610783"/>
                      <a:pt x="1246578" y="1595986"/>
                      <a:pt x="1244600" y="1581150"/>
                    </a:cubicBezTo>
                    <a:cubicBezTo>
                      <a:pt x="1242345" y="1564235"/>
                      <a:pt x="1241826" y="1547036"/>
                      <a:pt x="1238250" y="1530350"/>
                    </a:cubicBezTo>
                    <a:cubicBezTo>
                      <a:pt x="1235445" y="1517260"/>
                      <a:pt x="1229072" y="1505165"/>
                      <a:pt x="1225550" y="1492250"/>
                    </a:cubicBezTo>
                    <a:cubicBezTo>
                      <a:pt x="1222710" y="1481837"/>
                      <a:pt x="1222613" y="1470739"/>
                      <a:pt x="1219200" y="1460500"/>
                    </a:cubicBezTo>
                    <a:cubicBezTo>
                      <a:pt x="1216207" y="1451520"/>
                      <a:pt x="1209824" y="1443963"/>
                      <a:pt x="1206500" y="1435100"/>
                    </a:cubicBezTo>
                    <a:cubicBezTo>
                      <a:pt x="1203436" y="1426928"/>
                      <a:pt x="1202910" y="1417979"/>
                      <a:pt x="1200150" y="1409700"/>
                    </a:cubicBezTo>
                    <a:cubicBezTo>
                      <a:pt x="1196545" y="1398886"/>
                      <a:pt x="1191452" y="1388623"/>
                      <a:pt x="1187450" y="1377950"/>
                    </a:cubicBezTo>
                    <a:cubicBezTo>
                      <a:pt x="1173435" y="1340576"/>
                      <a:pt x="1190700" y="1378100"/>
                      <a:pt x="1168400" y="1333500"/>
                    </a:cubicBezTo>
                    <a:cubicBezTo>
                      <a:pt x="1166676" y="1324879"/>
                      <a:pt x="1159543" y="1286599"/>
                      <a:pt x="1155700" y="1276350"/>
                    </a:cubicBezTo>
                    <a:cubicBezTo>
                      <a:pt x="1152376" y="1267487"/>
                      <a:pt x="1146729" y="1259651"/>
                      <a:pt x="1143000" y="1250950"/>
                    </a:cubicBezTo>
                    <a:cubicBezTo>
                      <a:pt x="1119498" y="1196111"/>
                      <a:pt x="1160117" y="1279661"/>
                      <a:pt x="1130300" y="1200150"/>
                    </a:cubicBezTo>
                    <a:cubicBezTo>
                      <a:pt x="1127620" y="1193004"/>
                      <a:pt x="1121013" y="1187926"/>
                      <a:pt x="1117600" y="1181100"/>
                    </a:cubicBezTo>
                    <a:cubicBezTo>
                      <a:pt x="1112502" y="1170905"/>
                      <a:pt x="1109617" y="1159727"/>
                      <a:pt x="1104900" y="1149350"/>
                    </a:cubicBezTo>
                    <a:cubicBezTo>
                      <a:pt x="1088855" y="1114051"/>
                      <a:pt x="1090277" y="1117890"/>
                      <a:pt x="1073150" y="1092200"/>
                    </a:cubicBezTo>
                    <a:cubicBezTo>
                      <a:pt x="1068917" y="1077383"/>
                      <a:pt x="1065046" y="1062458"/>
                      <a:pt x="1060450" y="1047750"/>
                    </a:cubicBezTo>
                    <a:cubicBezTo>
                      <a:pt x="1054460" y="1028584"/>
                      <a:pt x="1045338" y="1010291"/>
                      <a:pt x="1041400" y="990600"/>
                    </a:cubicBezTo>
                    <a:cubicBezTo>
                      <a:pt x="1033553" y="951366"/>
                      <a:pt x="1041037" y="967830"/>
                      <a:pt x="1022350" y="939800"/>
                    </a:cubicBezTo>
                    <a:cubicBezTo>
                      <a:pt x="1015087" y="910749"/>
                      <a:pt x="1017548" y="910113"/>
                      <a:pt x="996950" y="882650"/>
                    </a:cubicBezTo>
                    <a:cubicBezTo>
                      <a:pt x="991562" y="875466"/>
                      <a:pt x="983649" y="870499"/>
                      <a:pt x="977900" y="863600"/>
                    </a:cubicBezTo>
                    <a:cubicBezTo>
                      <a:pt x="973014" y="857737"/>
                      <a:pt x="970086" y="850413"/>
                      <a:pt x="965200" y="844550"/>
                    </a:cubicBezTo>
                    <a:cubicBezTo>
                      <a:pt x="959451" y="837651"/>
                      <a:pt x="951538" y="832684"/>
                      <a:pt x="946150" y="825500"/>
                    </a:cubicBezTo>
                    <a:cubicBezTo>
                      <a:pt x="938745" y="815626"/>
                      <a:pt x="935227" y="803038"/>
                      <a:pt x="927100" y="793750"/>
                    </a:cubicBezTo>
                    <a:cubicBezTo>
                      <a:pt x="920131" y="785785"/>
                      <a:pt x="909184" y="782184"/>
                      <a:pt x="901700" y="774700"/>
                    </a:cubicBezTo>
                    <a:cubicBezTo>
                      <a:pt x="896304" y="769304"/>
                      <a:pt x="894396" y="761046"/>
                      <a:pt x="889000" y="755650"/>
                    </a:cubicBezTo>
                    <a:cubicBezTo>
                      <a:pt x="881516" y="748166"/>
                      <a:pt x="871084" y="744084"/>
                      <a:pt x="863600" y="736600"/>
                    </a:cubicBezTo>
                    <a:cubicBezTo>
                      <a:pt x="858204" y="731204"/>
                      <a:pt x="856005" y="723223"/>
                      <a:pt x="850900" y="717550"/>
                    </a:cubicBezTo>
                    <a:cubicBezTo>
                      <a:pt x="836883" y="701975"/>
                      <a:pt x="806450" y="673100"/>
                      <a:pt x="806450" y="673100"/>
                    </a:cubicBezTo>
                    <a:cubicBezTo>
                      <a:pt x="790169" y="624258"/>
                      <a:pt x="814346" y="687323"/>
                      <a:pt x="781050" y="635000"/>
                    </a:cubicBezTo>
                    <a:cubicBezTo>
                      <a:pt x="770886" y="619028"/>
                      <a:pt x="766152" y="599952"/>
                      <a:pt x="755650" y="584200"/>
                    </a:cubicBezTo>
                    <a:cubicBezTo>
                      <a:pt x="699907" y="500586"/>
                      <a:pt x="755964" y="579275"/>
                      <a:pt x="711200" y="527050"/>
                    </a:cubicBezTo>
                    <a:cubicBezTo>
                      <a:pt x="704312" y="519015"/>
                      <a:pt x="698301" y="510262"/>
                      <a:pt x="692150" y="501650"/>
                    </a:cubicBezTo>
                    <a:cubicBezTo>
                      <a:pt x="687714" y="495440"/>
                      <a:pt x="685409" y="487368"/>
                      <a:pt x="679450" y="482600"/>
                    </a:cubicBezTo>
                    <a:cubicBezTo>
                      <a:pt x="674223" y="478419"/>
                      <a:pt x="666750" y="478367"/>
                      <a:pt x="660400" y="476250"/>
                    </a:cubicBezTo>
                    <a:cubicBezTo>
                      <a:pt x="656167" y="467783"/>
                      <a:pt x="654972" y="456910"/>
                      <a:pt x="647700" y="450850"/>
                    </a:cubicBezTo>
                    <a:cubicBezTo>
                      <a:pt x="640996" y="445263"/>
                      <a:pt x="630472" y="447564"/>
                      <a:pt x="622300" y="444500"/>
                    </a:cubicBezTo>
                    <a:cubicBezTo>
                      <a:pt x="613437" y="441176"/>
                      <a:pt x="605367" y="436033"/>
                      <a:pt x="596900" y="431800"/>
                    </a:cubicBezTo>
                    <a:cubicBezTo>
                      <a:pt x="568497" y="389195"/>
                      <a:pt x="601956" y="430937"/>
                      <a:pt x="565150" y="406400"/>
                    </a:cubicBezTo>
                    <a:cubicBezTo>
                      <a:pt x="557678" y="401419"/>
                      <a:pt x="553189" y="392863"/>
                      <a:pt x="546100" y="387350"/>
                    </a:cubicBezTo>
                    <a:cubicBezTo>
                      <a:pt x="534052" y="377979"/>
                      <a:pt x="518793" y="372743"/>
                      <a:pt x="508000" y="361950"/>
                    </a:cubicBezTo>
                    <a:cubicBezTo>
                      <a:pt x="499533" y="353483"/>
                      <a:pt x="490392" y="345641"/>
                      <a:pt x="482600" y="336550"/>
                    </a:cubicBezTo>
                    <a:cubicBezTo>
                      <a:pt x="463071" y="313767"/>
                      <a:pt x="462132" y="285277"/>
                      <a:pt x="425450" y="273050"/>
                    </a:cubicBezTo>
                    <a:lnTo>
                      <a:pt x="406400" y="266700"/>
                    </a:lnTo>
                    <a:cubicBezTo>
                      <a:pt x="376470" y="221805"/>
                      <a:pt x="415558" y="275858"/>
                      <a:pt x="368300" y="228600"/>
                    </a:cubicBezTo>
                    <a:cubicBezTo>
                      <a:pt x="362904" y="223204"/>
                      <a:pt x="362574" y="212650"/>
                      <a:pt x="355600" y="209550"/>
                    </a:cubicBezTo>
                    <a:cubicBezTo>
                      <a:pt x="341923" y="203471"/>
                      <a:pt x="325967" y="205317"/>
                      <a:pt x="311150" y="203200"/>
                    </a:cubicBezTo>
                    <a:cubicBezTo>
                      <a:pt x="293936" y="177379"/>
                      <a:pt x="296417" y="178403"/>
                      <a:pt x="266700" y="152400"/>
                    </a:cubicBezTo>
                    <a:cubicBezTo>
                      <a:pt x="260957" y="147374"/>
                      <a:pt x="253444" y="144667"/>
                      <a:pt x="247650" y="139700"/>
                    </a:cubicBezTo>
                    <a:cubicBezTo>
                      <a:pt x="238559" y="131908"/>
                      <a:pt x="231993" y="121260"/>
                      <a:pt x="222250" y="114300"/>
                    </a:cubicBezTo>
                    <a:cubicBezTo>
                      <a:pt x="216803" y="110409"/>
                      <a:pt x="209658" y="109711"/>
                      <a:pt x="203200" y="107950"/>
                    </a:cubicBezTo>
                    <a:cubicBezTo>
                      <a:pt x="186361" y="103357"/>
                      <a:pt x="152400" y="95250"/>
                      <a:pt x="152400" y="95250"/>
                    </a:cubicBezTo>
                    <a:cubicBezTo>
                      <a:pt x="80769" y="23619"/>
                      <a:pt x="173534" y="106991"/>
                      <a:pt x="95250" y="63500"/>
                    </a:cubicBezTo>
                    <a:cubicBezTo>
                      <a:pt x="84783" y="57685"/>
                      <a:pt x="80117" y="44260"/>
                      <a:pt x="69850" y="38100"/>
                    </a:cubicBezTo>
                    <a:cubicBezTo>
                      <a:pt x="58371" y="31212"/>
                      <a:pt x="44450" y="29633"/>
                      <a:pt x="31750" y="25400"/>
                    </a:cubicBezTo>
                    <a:lnTo>
                      <a:pt x="12700" y="1905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BC771BBD-E7CA-4B0C-94DC-DE0517EEE39B}"/>
                  </a:ext>
                </a:extLst>
              </p:cNvPr>
              <p:cNvSpPr/>
              <p:nvPr/>
            </p:nvSpPr>
            <p:spPr>
              <a:xfrm>
                <a:off x="3073400" y="514350"/>
                <a:ext cx="1765912" cy="4991100"/>
              </a:xfrm>
              <a:custGeom>
                <a:avLst/>
                <a:gdLst>
                  <a:gd name="connsiteX0" fmla="*/ 0 w 1765912"/>
                  <a:gd name="connsiteY0" fmla="*/ 0 h 4991100"/>
                  <a:gd name="connsiteX1" fmla="*/ 31750 w 1765912"/>
                  <a:gd name="connsiteY1" fmla="*/ 19050 h 4991100"/>
                  <a:gd name="connsiteX2" fmla="*/ 76200 w 1765912"/>
                  <a:gd name="connsiteY2" fmla="*/ 31750 h 4991100"/>
                  <a:gd name="connsiteX3" fmla="*/ 133350 w 1765912"/>
                  <a:gd name="connsiteY3" fmla="*/ 50800 h 4991100"/>
                  <a:gd name="connsiteX4" fmla="*/ 158750 w 1765912"/>
                  <a:gd name="connsiteY4" fmla="*/ 63500 h 4991100"/>
                  <a:gd name="connsiteX5" fmla="*/ 184150 w 1765912"/>
                  <a:gd name="connsiteY5" fmla="*/ 69850 h 4991100"/>
                  <a:gd name="connsiteX6" fmla="*/ 203200 w 1765912"/>
                  <a:gd name="connsiteY6" fmla="*/ 88900 h 4991100"/>
                  <a:gd name="connsiteX7" fmla="*/ 247650 w 1765912"/>
                  <a:gd name="connsiteY7" fmla="*/ 114300 h 4991100"/>
                  <a:gd name="connsiteX8" fmla="*/ 273050 w 1765912"/>
                  <a:gd name="connsiteY8" fmla="*/ 120650 h 4991100"/>
                  <a:gd name="connsiteX9" fmla="*/ 304800 w 1765912"/>
                  <a:gd name="connsiteY9" fmla="*/ 146050 h 4991100"/>
                  <a:gd name="connsiteX10" fmla="*/ 349250 w 1765912"/>
                  <a:gd name="connsiteY10" fmla="*/ 209550 h 4991100"/>
                  <a:gd name="connsiteX11" fmla="*/ 374650 w 1765912"/>
                  <a:gd name="connsiteY11" fmla="*/ 215900 h 4991100"/>
                  <a:gd name="connsiteX12" fmla="*/ 469900 w 1765912"/>
                  <a:gd name="connsiteY12" fmla="*/ 234950 h 4991100"/>
                  <a:gd name="connsiteX13" fmla="*/ 476250 w 1765912"/>
                  <a:gd name="connsiteY13" fmla="*/ 254000 h 4991100"/>
                  <a:gd name="connsiteX14" fmla="*/ 508000 w 1765912"/>
                  <a:gd name="connsiteY14" fmla="*/ 285750 h 4991100"/>
                  <a:gd name="connsiteX15" fmla="*/ 527050 w 1765912"/>
                  <a:gd name="connsiteY15" fmla="*/ 292100 h 4991100"/>
                  <a:gd name="connsiteX16" fmla="*/ 552450 w 1765912"/>
                  <a:gd name="connsiteY16" fmla="*/ 304800 h 4991100"/>
                  <a:gd name="connsiteX17" fmla="*/ 584200 w 1765912"/>
                  <a:gd name="connsiteY17" fmla="*/ 317500 h 4991100"/>
                  <a:gd name="connsiteX18" fmla="*/ 635000 w 1765912"/>
                  <a:gd name="connsiteY18" fmla="*/ 342900 h 4991100"/>
                  <a:gd name="connsiteX19" fmla="*/ 692150 w 1765912"/>
                  <a:gd name="connsiteY19" fmla="*/ 374650 h 4991100"/>
                  <a:gd name="connsiteX20" fmla="*/ 711200 w 1765912"/>
                  <a:gd name="connsiteY20" fmla="*/ 381000 h 4991100"/>
                  <a:gd name="connsiteX21" fmla="*/ 730250 w 1765912"/>
                  <a:gd name="connsiteY21" fmla="*/ 400050 h 4991100"/>
                  <a:gd name="connsiteX22" fmla="*/ 774700 w 1765912"/>
                  <a:gd name="connsiteY22" fmla="*/ 425450 h 4991100"/>
                  <a:gd name="connsiteX23" fmla="*/ 819150 w 1765912"/>
                  <a:gd name="connsiteY23" fmla="*/ 476250 h 4991100"/>
                  <a:gd name="connsiteX24" fmla="*/ 844550 w 1765912"/>
                  <a:gd name="connsiteY24" fmla="*/ 514350 h 4991100"/>
                  <a:gd name="connsiteX25" fmla="*/ 1022350 w 1765912"/>
                  <a:gd name="connsiteY25" fmla="*/ 692150 h 4991100"/>
                  <a:gd name="connsiteX26" fmla="*/ 1117600 w 1765912"/>
                  <a:gd name="connsiteY26" fmla="*/ 787400 h 4991100"/>
                  <a:gd name="connsiteX27" fmla="*/ 1143000 w 1765912"/>
                  <a:gd name="connsiteY27" fmla="*/ 812800 h 4991100"/>
                  <a:gd name="connsiteX28" fmla="*/ 1162050 w 1765912"/>
                  <a:gd name="connsiteY28" fmla="*/ 831850 h 4991100"/>
                  <a:gd name="connsiteX29" fmla="*/ 1206500 w 1765912"/>
                  <a:gd name="connsiteY29" fmla="*/ 901700 h 4991100"/>
                  <a:gd name="connsiteX30" fmla="*/ 1225550 w 1765912"/>
                  <a:gd name="connsiteY30" fmla="*/ 920750 h 4991100"/>
                  <a:gd name="connsiteX31" fmla="*/ 1238250 w 1765912"/>
                  <a:gd name="connsiteY31" fmla="*/ 971550 h 4991100"/>
                  <a:gd name="connsiteX32" fmla="*/ 1244600 w 1765912"/>
                  <a:gd name="connsiteY32" fmla="*/ 990600 h 4991100"/>
                  <a:gd name="connsiteX33" fmla="*/ 1276350 w 1765912"/>
                  <a:gd name="connsiteY33" fmla="*/ 1028700 h 4991100"/>
                  <a:gd name="connsiteX34" fmla="*/ 1301750 w 1765912"/>
                  <a:gd name="connsiteY34" fmla="*/ 1060450 h 4991100"/>
                  <a:gd name="connsiteX35" fmla="*/ 1314450 w 1765912"/>
                  <a:gd name="connsiteY35" fmla="*/ 1092200 h 4991100"/>
                  <a:gd name="connsiteX36" fmla="*/ 1339850 w 1765912"/>
                  <a:gd name="connsiteY36" fmla="*/ 1149350 h 4991100"/>
                  <a:gd name="connsiteX37" fmla="*/ 1352550 w 1765912"/>
                  <a:gd name="connsiteY37" fmla="*/ 1206500 h 4991100"/>
                  <a:gd name="connsiteX38" fmla="*/ 1377950 w 1765912"/>
                  <a:gd name="connsiteY38" fmla="*/ 1225550 h 4991100"/>
                  <a:gd name="connsiteX39" fmla="*/ 1403350 w 1765912"/>
                  <a:gd name="connsiteY39" fmla="*/ 1263650 h 4991100"/>
                  <a:gd name="connsiteX40" fmla="*/ 1409700 w 1765912"/>
                  <a:gd name="connsiteY40" fmla="*/ 1327150 h 4991100"/>
                  <a:gd name="connsiteX41" fmla="*/ 1422400 w 1765912"/>
                  <a:gd name="connsiteY41" fmla="*/ 1346200 h 4991100"/>
                  <a:gd name="connsiteX42" fmla="*/ 1435100 w 1765912"/>
                  <a:gd name="connsiteY42" fmla="*/ 1377950 h 4991100"/>
                  <a:gd name="connsiteX43" fmla="*/ 1441450 w 1765912"/>
                  <a:gd name="connsiteY43" fmla="*/ 1416050 h 4991100"/>
                  <a:gd name="connsiteX44" fmla="*/ 1454150 w 1765912"/>
                  <a:gd name="connsiteY44" fmla="*/ 1435100 h 4991100"/>
                  <a:gd name="connsiteX45" fmla="*/ 1460500 w 1765912"/>
                  <a:gd name="connsiteY45" fmla="*/ 1530350 h 4991100"/>
                  <a:gd name="connsiteX46" fmla="*/ 1473200 w 1765912"/>
                  <a:gd name="connsiteY46" fmla="*/ 1549400 h 4991100"/>
                  <a:gd name="connsiteX47" fmla="*/ 1479550 w 1765912"/>
                  <a:gd name="connsiteY47" fmla="*/ 1568450 h 4991100"/>
                  <a:gd name="connsiteX48" fmla="*/ 1511300 w 1765912"/>
                  <a:gd name="connsiteY48" fmla="*/ 1612900 h 4991100"/>
                  <a:gd name="connsiteX49" fmla="*/ 1517650 w 1765912"/>
                  <a:gd name="connsiteY49" fmla="*/ 1631950 h 4991100"/>
                  <a:gd name="connsiteX50" fmla="*/ 1524000 w 1765912"/>
                  <a:gd name="connsiteY50" fmla="*/ 1663700 h 4991100"/>
                  <a:gd name="connsiteX51" fmla="*/ 1536700 w 1765912"/>
                  <a:gd name="connsiteY51" fmla="*/ 1695450 h 4991100"/>
                  <a:gd name="connsiteX52" fmla="*/ 1543050 w 1765912"/>
                  <a:gd name="connsiteY52" fmla="*/ 1720850 h 4991100"/>
                  <a:gd name="connsiteX53" fmla="*/ 1549400 w 1765912"/>
                  <a:gd name="connsiteY53" fmla="*/ 1784350 h 4991100"/>
                  <a:gd name="connsiteX54" fmla="*/ 1574800 w 1765912"/>
                  <a:gd name="connsiteY54" fmla="*/ 1828800 h 4991100"/>
                  <a:gd name="connsiteX55" fmla="*/ 1587500 w 1765912"/>
                  <a:gd name="connsiteY55" fmla="*/ 1885950 h 4991100"/>
                  <a:gd name="connsiteX56" fmla="*/ 1600200 w 1765912"/>
                  <a:gd name="connsiteY56" fmla="*/ 1905000 h 4991100"/>
                  <a:gd name="connsiteX57" fmla="*/ 1612900 w 1765912"/>
                  <a:gd name="connsiteY57" fmla="*/ 1930400 h 4991100"/>
                  <a:gd name="connsiteX58" fmla="*/ 1638300 w 1765912"/>
                  <a:gd name="connsiteY58" fmla="*/ 1987550 h 4991100"/>
                  <a:gd name="connsiteX59" fmla="*/ 1651000 w 1765912"/>
                  <a:gd name="connsiteY59" fmla="*/ 2032000 h 4991100"/>
                  <a:gd name="connsiteX60" fmla="*/ 1663700 w 1765912"/>
                  <a:gd name="connsiteY60" fmla="*/ 2133600 h 4991100"/>
                  <a:gd name="connsiteX61" fmla="*/ 1689100 w 1765912"/>
                  <a:gd name="connsiteY61" fmla="*/ 2311400 h 4991100"/>
                  <a:gd name="connsiteX62" fmla="*/ 1720850 w 1765912"/>
                  <a:gd name="connsiteY62" fmla="*/ 2362200 h 4991100"/>
                  <a:gd name="connsiteX63" fmla="*/ 1733550 w 1765912"/>
                  <a:gd name="connsiteY63" fmla="*/ 2413000 h 4991100"/>
                  <a:gd name="connsiteX64" fmla="*/ 1720850 w 1765912"/>
                  <a:gd name="connsiteY64" fmla="*/ 2463800 h 4991100"/>
                  <a:gd name="connsiteX65" fmla="*/ 1701800 w 1765912"/>
                  <a:gd name="connsiteY65" fmla="*/ 2501900 h 4991100"/>
                  <a:gd name="connsiteX66" fmla="*/ 1670050 w 1765912"/>
                  <a:gd name="connsiteY66" fmla="*/ 2584450 h 4991100"/>
                  <a:gd name="connsiteX67" fmla="*/ 1682750 w 1765912"/>
                  <a:gd name="connsiteY67" fmla="*/ 2622550 h 4991100"/>
                  <a:gd name="connsiteX68" fmla="*/ 1720850 w 1765912"/>
                  <a:gd name="connsiteY68" fmla="*/ 2660650 h 4991100"/>
                  <a:gd name="connsiteX69" fmla="*/ 1733550 w 1765912"/>
                  <a:gd name="connsiteY69" fmla="*/ 2711450 h 4991100"/>
                  <a:gd name="connsiteX70" fmla="*/ 1739900 w 1765912"/>
                  <a:gd name="connsiteY70" fmla="*/ 2730500 h 4991100"/>
                  <a:gd name="connsiteX71" fmla="*/ 1765300 w 1765912"/>
                  <a:gd name="connsiteY71" fmla="*/ 2762250 h 4991100"/>
                  <a:gd name="connsiteX72" fmla="*/ 1746250 w 1765912"/>
                  <a:gd name="connsiteY72" fmla="*/ 2882900 h 4991100"/>
                  <a:gd name="connsiteX73" fmla="*/ 1739900 w 1765912"/>
                  <a:gd name="connsiteY73" fmla="*/ 2997200 h 4991100"/>
                  <a:gd name="connsiteX74" fmla="*/ 1752600 w 1765912"/>
                  <a:gd name="connsiteY74" fmla="*/ 3067050 h 4991100"/>
                  <a:gd name="connsiteX75" fmla="*/ 1765300 w 1765912"/>
                  <a:gd name="connsiteY75" fmla="*/ 3092450 h 4991100"/>
                  <a:gd name="connsiteX76" fmla="*/ 1758950 w 1765912"/>
                  <a:gd name="connsiteY76" fmla="*/ 3327400 h 4991100"/>
                  <a:gd name="connsiteX77" fmla="*/ 1746250 w 1765912"/>
                  <a:gd name="connsiteY77" fmla="*/ 3359150 h 4991100"/>
                  <a:gd name="connsiteX78" fmla="*/ 1739900 w 1765912"/>
                  <a:gd name="connsiteY78" fmla="*/ 3378200 h 4991100"/>
                  <a:gd name="connsiteX79" fmla="*/ 1733550 w 1765912"/>
                  <a:gd name="connsiteY79" fmla="*/ 3403600 h 4991100"/>
                  <a:gd name="connsiteX80" fmla="*/ 1720850 w 1765912"/>
                  <a:gd name="connsiteY80" fmla="*/ 3448050 h 4991100"/>
                  <a:gd name="connsiteX81" fmla="*/ 1714500 w 1765912"/>
                  <a:gd name="connsiteY81" fmla="*/ 3492500 h 4991100"/>
                  <a:gd name="connsiteX82" fmla="*/ 1701800 w 1765912"/>
                  <a:gd name="connsiteY82" fmla="*/ 3943350 h 4991100"/>
                  <a:gd name="connsiteX83" fmla="*/ 1689100 w 1765912"/>
                  <a:gd name="connsiteY83" fmla="*/ 3981450 h 4991100"/>
                  <a:gd name="connsiteX84" fmla="*/ 1682750 w 1765912"/>
                  <a:gd name="connsiteY84" fmla="*/ 4140200 h 4991100"/>
                  <a:gd name="connsiteX85" fmla="*/ 1676400 w 1765912"/>
                  <a:gd name="connsiteY85" fmla="*/ 4159250 h 4991100"/>
                  <a:gd name="connsiteX86" fmla="*/ 1708150 w 1765912"/>
                  <a:gd name="connsiteY86" fmla="*/ 4235450 h 4991100"/>
                  <a:gd name="connsiteX87" fmla="*/ 1701800 w 1765912"/>
                  <a:gd name="connsiteY87" fmla="*/ 4375150 h 4991100"/>
                  <a:gd name="connsiteX88" fmla="*/ 1689100 w 1765912"/>
                  <a:gd name="connsiteY88" fmla="*/ 4394200 h 4991100"/>
                  <a:gd name="connsiteX89" fmla="*/ 1676400 w 1765912"/>
                  <a:gd name="connsiteY89" fmla="*/ 4464050 h 4991100"/>
                  <a:gd name="connsiteX90" fmla="*/ 1657350 w 1765912"/>
                  <a:gd name="connsiteY90" fmla="*/ 4489450 h 4991100"/>
                  <a:gd name="connsiteX91" fmla="*/ 1644650 w 1765912"/>
                  <a:gd name="connsiteY91" fmla="*/ 4845050 h 4991100"/>
                  <a:gd name="connsiteX92" fmla="*/ 1670050 w 1765912"/>
                  <a:gd name="connsiteY92" fmla="*/ 4933950 h 4991100"/>
                  <a:gd name="connsiteX93" fmla="*/ 1701800 w 1765912"/>
                  <a:gd name="connsiteY93" fmla="*/ 4972050 h 4991100"/>
                  <a:gd name="connsiteX94" fmla="*/ 1714500 w 1765912"/>
                  <a:gd name="connsiteY94" fmla="*/ 4991100 h 499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765912" h="4991100">
                    <a:moveTo>
                      <a:pt x="0" y="0"/>
                    </a:moveTo>
                    <a:cubicBezTo>
                      <a:pt x="10583" y="6350"/>
                      <a:pt x="20711" y="13530"/>
                      <a:pt x="31750" y="19050"/>
                    </a:cubicBezTo>
                    <a:cubicBezTo>
                      <a:pt x="47102" y="26726"/>
                      <a:pt x="59924" y="25646"/>
                      <a:pt x="76200" y="31750"/>
                    </a:cubicBezTo>
                    <a:cubicBezTo>
                      <a:pt x="136292" y="54284"/>
                      <a:pt x="63770" y="36884"/>
                      <a:pt x="133350" y="50800"/>
                    </a:cubicBezTo>
                    <a:cubicBezTo>
                      <a:pt x="141817" y="55033"/>
                      <a:pt x="149887" y="60176"/>
                      <a:pt x="158750" y="63500"/>
                    </a:cubicBezTo>
                    <a:cubicBezTo>
                      <a:pt x="166922" y="66564"/>
                      <a:pt x="176573" y="65520"/>
                      <a:pt x="184150" y="69850"/>
                    </a:cubicBezTo>
                    <a:cubicBezTo>
                      <a:pt x="191947" y="74305"/>
                      <a:pt x="196301" y="83151"/>
                      <a:pt x="203200" y="88900"/>
                    </a:cubicBezTo>
                    <a:cubicBezTo>
                      <a:pt x="213249" y="97274"/>
                      <a:pt x="236358" y="110065"/>
                      <a:pt x="247650" y="114300"/>
                    </a:cubicBezTo>
                    <a:cubicBezTo>
                      <a:pt x="255822" y="117364"/>
                      <a:pt x="264583" y="118533"/>
                      <a:pt x="273050" y="120650"/>
                    </a:cubicBezTo>
                    <a:cubicBezTo>
                      <a:pt x="311944" y="178992"/>
                      <a:pt x="258792" y="107710"/>
                      <a:pt x="304800" y="146050"/>
                    </a:cubicBezTo>
                    <a:cubicBezTo>
                      <a:pt x="319745" y="158504"/>
                      <a:pt x="337108" y="198926"/>
                      <a:pt x="349250" y="209550"/>
                    </a:cubicBezTo>
                    <a:cubicBezTo>
                      <a:pt x="355818" y="215297"/>
                      <a:pt x="366110" y="214102"/>
                      <a:pt x="374650" y="215900"/>
                    </a:cubicBezTo>
                    <a:cubicBezTo>
                      <a:pt x="406334" y="222570"/>
                      <a:pt x="469900" y="234950"/>
                      <a:pt x="469900" y="234950"/>
                    </a:cubicBezTo>
                    <a:cubicBezTo>
                      <a:pt x="472017" y="241300"/>
                      <a:pt x="472234" y="248645"/>
                      <a:pt x="476250" y="254000"/>
                    </a:cubicBezTo>
                    <a:cubicBezTo>
                      <a:pt x="485230" y="265974"/>
                      <a:pt x="496026" y="276770"/>
                      <a:pt x="508000" y="285750"/>
                    </a:cubicBezTo>
                    <a:cubicBezTo>
                      <a:pt x="513355" y="289766"/>
                      <a:pt x="520898" y="289463"/>
                      <a:pt x="527050" y="292100"/>
                    </a:cubicBezTo>
                    <a:cubicBezTo>
                      <a:pt x="535751" y="295829"/>
                      <a:pt x="543800" y="300955"/>
                      <a:pt x="552450" y="304800"/>
                    </a:cubicBezTo>
                    <a:cubicBezTo>
                      <a:pt x="562866" y="309429"/>
                      <a:pt x="573851" y="312723"/>
                      <a:pt x="584200" y="317500"/>
                    </a:cubicBezTo>
                    <a:cubicBezTo>
                      <a:pt x="601390" y="325434"/>
                      <a:pt x="621613" y="329513"/>
                      <a:pt x="635000" y="342900"/>
                    </a:cubicBezTo>
                    <a:cubicBezTo>
                      <a:pt x="663516" y="371416"/>
                      <a:pt x="645531" y="359110"/>
                      <a:pt x="692150" y="374650"/>
                    </a:cubicBezTo>
                    <a:lnTo>
                      <a:pt x="711200" y="381000"/>
                    </a:lnTo>
                    <a:cubicBezTo>
                      <a:pt x="717550" y="387350"/>
                      <a:pt x="722942" y="394830"/>
                      <a:pt x="730250" y="400050"/>
                    </a:cubicBezTo>
                    <a:cubicBezTo>
                      <a:pt x="766285" y="425789"/>
                      <a:pt x="744703" y="399738"/>
                      <a:pt x="774700" y="425450"/>
                    </a:cubicBezTo>
                    <a:cubicBezTo>
                      <a:pt x="794416" y="442349"/>
                      <a:pt x="804554" y="455399"/>
                      <a:pt x="819150" y="476250"/>
                    </a:cubicBezTo>
                    <a:cubicBezTo>
                      <a:pt x="827903" y="488754"/>
                      <a:pt x="833757" y="503557"/>
                      <a:pt x="844550" y="514350"/>
                    </a:cubicBezTo>
                    <a:lnTo>
                      <a:pt x="1022350" y="692150"/>
                    </a:lnTo>
                    <a:lnTo>
                      <a:pt x="1117600" y="787400"/>
                    </a:lnTo>
                    <a:lnTo>
                      <a:pt x="1143000" y="812800"/>
                    </a:lnTo>
                    <a:cubicBezTo>
                      <a:pt x="1149350" y="819150"/>
                      <a:pt x="1157430" y="824149"/>
                      <a:pt x="1162050" y="831850"/>
                    </a:cubicBezTo>
                    <a:cubicBezTo>
                      <a:pt x="1169397" y="844095"/>
                      <a:pt x="1198438" y="893638"/>
                      <a:pt x="1206500" y="901700"/>
                    </a:cubicBezTo>
                    <a:lnTo>
                      <a:pt x="1225550" y="920750"/>
                    </a:lnTo>
                    <a:cubicBezTo>
                      <a:pt x="1229783" y="937683"/>
                      <a:pt x="1232730" y="954991"/>
                      <a:pt x="1238250" y="971550"/>
                    </a:cubicBezTo>
                    <a:cubicBezTo>
                      <a:pt x="1240367" y="977900"/>
                      <a:pt x="1241607" y="984613"/>
                      <a:pt x="1244600" y="990600"/>
                    </a:cubicBezTo>
                    <a:cubicBezTo>
                      <a:pt x="1255430" y="1012260"/>
                      <a:pt x="1259966" y="1009975"/>
                      <a:pt x="1276350" y="1028700"/>
                    </a:cubicBezTo>
                    <a:cubicBezTo>
                      <a:pt x="1285275" y="1038900"/>
                      <a:pt x="1294777" y="1048828"/>
                      <a:pt x="1301750" y="1060450"/>
                    </a:cubicBezTo>
                    <a:cubicBezTo>
                      <a:pt x="1307615" y="1070224"/>
                      <a:pt x="1309733" y="1081823"/>
                      <a:pt x="1314450" y="1092200"/>
                    </a:cubicBezTo>
                    <a:cubicBezTo>
                      <a:pt x="1326167" y="1117978"/>
                      <a:pt x="1333878" y="1125460"/>
                      <a:pt x="1339850" y="1149350"/>
                    </a:cubicBezTo>
                    <a:cubicBezTo>
                      <a:pt x="1339922" y="1149638"/>
                      <a:pt x="1350043" y="1202990"/>
                      <a:pt x="1352550" y="1206500"/>
                    </a:cubicBezTo>
                    <a:cubicBezTo>
                      <a:pt x="1358701" y="1215112"/>
                      <a:pt x="1370919" y="1217640"/>
                      <a:pt x="1377950" y="1225550"/>
                    </a:cubicBezTo>
                    <a:cubicBezTo>
                      <a:pt x="1388091" y="1236958"/>
                      <a:pt x="1403350" y="1263650"/>
                      <a:pt x="1403350" y="1263650"/>
                    </a:cubicBezTo>
                    <a:cubicBezTo>
                      <a:pt x="1405467" y="1284817"/>
                      <a:pt x="1404917" y="1306423"/>
                      <a:pt x="1409700" y="1327150"/>
                    </a:cubicBezTo>
                    <a:cubicBezTo>
                      <a:pt x="1411416" y="1334586"/>
                      <a:pt x="1418987" y="1339374"/>
                      <a:pt x="1422400" y="1346200"/>
                    </a:cubicBezTo>
                    <a:cubicBezTo>
                      <a:pt x="1427498" y="1356395"/>
                      <a:pt x="1430867" y="1367367"/>
                      <a:pt x="1435100" y="1377950"/>
                    </a:cubicBezTo>
                    <a:cubicBezTo>
                      <a:pt x="1437217" y="1390650"/>
                      <a:pt x="1437379" y="1403836"/>
                      <a:pt x="1441450" y="1416050"/>
                    </a:cubicBezTo>
                    <a:cubicBezTo>
                      <a:pt x="1443863" y="1423290"/>
                      <a:pt x="1452895" y="1427572"/>
                      <a:pt x="1454150" y="1435100"/>
                    </a:cubicBezTo>
                    <a:cubicBezTo>
                      <a:pt x="1459381" y="1466488"/>
                      <a:pt x="1455269" y="1498962"/>
                      <a:pt x="1460500" y="1530350"/>
                    </a:cubicBezTo>
                    <a:cubicBezTo>
                      <a:pt x="1461755" y="1537878"/>
                      <a:pt x="1469787" y="1542574"/>
                      <a:pt x="1473200" y="1549400"/>
                    </a:cubicBezTo>
                    <a:cubicBezTo>
                      <a:pt x="1476193" y="1555387"/>
                      <a:pt x="1476557" y="1562463"/>
                      <a:pt x="1479550" y="1568450"/>
                    </a:cubicBezTo>
                    <a:cubicBezTo>
                      <a:pt x="1484193" y="1577735"/>
                      <a:pt x="1506986" y="1607147"/>
                      <a:pt x="1511300" y="1612900"/>
                    </a:cubicBezTo>
                    <a:cubicBezTo>
                      <a:pt x="1513417" y="1619250"/>
                      <a:pt x="1516027" y="1625456"/>
                      <a:pt x="1517650" y="1631950"/>
                    </a:cubicBezTo>
                    <a:cubicBezTo>
                      <a:pt x="1520268" y="1642421"/>
                      <a:pt x="1520899" y="1653362"/>
                      <a:pt x="1524000" y="1663700"/>
                    </a:cubicBezTo>
                    <a:cubicBezTo>
                      <a:pt x="1527275" y="1674618"/>
                      <a:pt x="1533095" y="1684636"/>
                      <a:pt x="1536700" y="1695450"/>
                    </a:cubicBezTo>
                    <a:cubicBezTo>
                      <a:pt x="1539460" y="1703729"/>
                      <a:pt x="1540933" y="1712383"/>
                      <a:pt x="1543050" y="1720850"/>
                    </a:cubicBezTo>
                    <a:cubicBezTo>
                      <a:pt x="1545167" y="1742017"/>
                      <a:pt x="1544943" y="1763550"/>
                      <a:pt x="1549400" y="1784350"/>
                    </a:cubicBezTo>
                    <a:cubicBezTo>
                      <a:pt x="1551944" y="1796223"/>
                      <a:pt x="1567789" y="1818283"/>
                      <a:pt x="1574800" y="1828800"/>
                    </a:cubicBezTo>
                    <a:cubicBezTo>
                      <a:pt x="1577239" y="1843433"/>
                      <a:pt x="1579684" y="1870318"/>
                      <a:pt x="1587500" y="1885950"/>
                    </a:cubicBezTo>
                    <a:cubicBezTo>
                      <a:pt x="1590913" y="1892776"/>
                      <a:pt x="1596414" y="1898374"/>
                      <a:pt x="1600200" y="1905000"/>
                    </a:cubicBezTo>
                    <a:cubicBezTo>
                      <a:pt x="1604896" y="1913219"/>
                      <a:pt x="1608667" y="1921933"/>
                      <a:pt x="1612900" y="1930400"/>
                    </a:cubicBezTo>
                    <a:cubicBezTo>
                      <a:pt x="1626597" y="2026280"/>
                      <a:pt x="1603601" y="1944176"/>
                      <a:pt x="1638300" y="1987550"/>
                    </a:cubicBezTo>
                    <a:cubicBezTo>
                      <a:pt x="1641456" y="1991495"/>
                      <a:pt x="1650789" y="2030596"/>
                      <a:pt x="1651000" y="2032000"/>
                    </a:cubicBezTo>
                    <a:cubicBezTo>
                      <a:pt x="1656063" y="2065753"/>
                      <a:pt x="1660978" y="2099578"/>
                      <a:pt x="1663700" y="2133600"/>
                    </a:cubicBezTo>
                    <a:cubicBezTo>
                      <a:pt x="1677009" y="2299957"/>
                      <a:pt x="1646953" y="2248180"/>
                      <a:pt x="1689100" y="2311400"/>
                    </a:cubicBezTo>
                    <a:cubicBezTo>
                      <a:pt x="1701636" y="2374079"/>
                      <a:pt x="1682785" y="2316522"/>
                      <a:pt x="1720850" y="2362200"/>
                    </a:cubicBezTo>
                    <a:cubicBezTo>
                      <a:pt x="1725988" y="2368366"/>
                      <a:pt x="1733344" y="2411971"/>
                      <a:pt x="1733550" y="2413000"/>
                    </a:cubicBezTo>
                    <a:cubicBezTo>
                      <a:pt x="1731135" y="2425076"/>
                      <a:pt x="1727359" y="2450783"/>
                      <a:pt x="1720850" y="2463800"/>
                    </a:cubicBezTo>
                    <a:cubicBezTo>
                      <a:pt x="1706630" y="2492241"/>
                      <a:pt x="1708640" y="2472258"/>
                      <a:pt x="1701800" y="2501900"/>
                    </a:cubicBezTo>
                    <a:cubicBezTo>
                      <a:pt x="1684447" y="2577098"/>
                      <a:pt x="1705567" y="2548933"/>
                      <a:pt x="1670050" y="2584450"/>
                    </a:cubicBezTo>
                    <a:cubicBezTo>
                      <a:pt x="1674283" y="2597150"/>
                      <a:pt x="1675324" y="2611411"/>
                      <a:pt x="1682750" y="2622550"/>
                    </a:cubicBezTo>
                    <a:cubicBezTo>
                      <a:pt x="1692713" y="2637494"/>
                      <a:pt x="1720850" y="2660650"/>
                      <a:pt x="1720850" y="2660650"/>
                    </a:cubicBezTo>
                    <a:cubicBezTo>
                      <a:pt x="1735365" y="2704196"/>
                      <a:pt x="1718225" y="2650148"/>
                      <a:pt x="1733550" y="2711450"/>
                    </a:cubicBezTo>
                    <a:cubicBezTo>
                      <a:pt x="1735173" y="2717944"/>
                      <a:pt x="1736352" y="2724824"/>
                      <a:pt x="1739900" y="2730500"/>
                    </a:cubicBezTo>
                    <a:cubicBezTo>
                      <a:pt x="1747083" y="2741993"/>
                      <a:pt x="1756833" y="2751667"/>
                      <a:pt x="1765300" y="2762250"/>
                    </a:cubicBezTo>
                    <a:cubicBezTo>
                      <a:pt x="1764685" y="2765940"/>
                      <a:pt x="1747787" y="2863685"/>
                      <a:pt x="1746250" y="2882900"/>
                    </a:cubicBezTo>
                    <a:cubicBezTo>
                      <a:pt x="1743207" y="2920937"/>
                      <a:pt x="1742017" y="2959100"/>
                      <a:pt x="1739900" y="2997200"/>
                    </a:cubicBezTo>
                    <a:cubicBezTo>
                      <a:pt x="1744133" y="3020483"/>
                      <a:pt x="1746502" y="3044184"/>
                      <a:pt x="1752600" y="3067050"/>
                    </a:cubicBezTo>
                    <a:cubicBezTo>
                      <a:pt x="1755039" y="3076196"/>
                      <a:pt x="1765069" y="3082987"/>
                      <a:pt x="1765300" y="3092450"/>
                    </a:cubicBezTo>
                    <a:cubicBezTo>
                      <a:pt x="1767210" y="3170772"/>
                      <a:pt x="1764532" y="3249254"/>
                      <a:pt x="1758950" y="3327400"/>
                    </a:cubicBezTo>
                    <a:cubicBezTo>
                      <a:pt x="1758138" y="3338770"/>
                      <a:pt x="1750252" y="3348477"/>
                      <a:pt x="1746250" y="3359150"/>
                    </a:cubicBezTo>
                    <a:cubicBezTo>
                      <a:pt x="1743900" y="3365417"/>
                      <a:pt x="1741739" y="3371764"/>
                      <a:pt x="1739900" y="3378200"/>
                    </a:cubicBezTo>
                    <a:cubicBezTo>
                      <a:pt x="1737502" y="3386591"/>
                      <a:pt x="1735948" y="3395209"/>
                      <a:pt x="1733550" y="3403600"/>
                    </a:cubicBezTo>
                    <a:cubicBezTo>
                      <a:pt x="1726749" y="3427403"/>
                      <a:pt x="1725813" y="3420755"/>
                      <a:pt x="1720850" y="3448050"/>
                    </a:cubicBezTo>
                    <a:cubicBezTo>
                      <a:pt x="1718173" y="3462776"/>
                      <a:pt x="1716617" y="3477683"/>
                      <a:pt x="1714500" y="3492500"/>
                    </a:cubicBezTo>
                    <a:cubicBezTo>
                      <a:pt x="1710267" y="3642783"/>
                      <a:pt x="1709600" y="3793210"/>
                      <a:pt x="1701800" y="3943350"/>
                    </a:cubicBezTo>
                    <a:cubicBezTo>
                      <a:pt x="1701106" y="3956719"/>
                      <a:pt x="1689100" y="3981450"/>
                      <a:pt x="1689100" y="3981450"/>
                    </a:cubicBezTo>
                    <a:cubicBezTo>
                      <a:pt x="1686983" y="4034367"/>
                      <a:pt x="1686523" y="4087376"/>
                      <a:pt x="1682750" y="4140200"/>
                    </a:cubicBezTo>
                    <a:cubicBezTo>
                      <a:pt x="1682273" y="4146876"/>
                      <a:pt x="1675844" y="4152580"/>
                      <a:pt x="1676400" y="4159250"/>
                    </a:cubicBezTo>
                    <a:cubicBezTo>
                      <a:pt x="1681061" y="4215179"/>
                      <a:pt x="1679897" y="4207197"/>
                      <a:pt x="1708150" y="4235450"/>
                    </a:cubicBezTo>
                    <a:cubicBezTo>
                      <a:pt x="1706033" y="4282017"/>
                      <a:pt x="1707354" y="4328867"/>
                      <a:pt x="1701800" y="4375150"/>
                    </a:cubicBezTo>
                    <a:cubicBezTo>
                      <a:pt x="1700891" y="4382727"/>
                      <a:pt x="1691513" y="4386960"/>
                      <a:pt x="1689100" y="4394200"/>
                    </a:cubicBezTo>
                    <a:cubicBezTo>
                      <a:pt x="1687298" y="4399605"/>
                      <a:pt x="1679975" y="4456006"/>
                      <a:pt x="1676400" y="4464050"/>
                    </a:cubicBezTo>
                    <a:cubicBezTo>
                      <a:pt x="1672102" y="4473721"/>
                      <a:pt x="1663700" y="4480983"/>
                      <a:pt x="1657350" y="4489450"/>
                    </a:cubicBezTo>
                    <a:cubicBezTo>
                      <a:pt x="1647838" y="4632136"/>
                      <a:pt x="1644650" y="4659777"/>
                      <a:pt x="1644650" y="4845050"/>
                    </a:cubicBezTo>
                    <a:cubicBezTo>
                      <a:pt x="1644650" y="4909210"/>
                      <a:pt x="1641920" y="4896443"/>
                      <a:pt x="1670050" y="4933950"/>
                    </a:cubicBezTo>
                    <a:cubicBezTo>
                      <a:pt x="1682178" y="4970334"/>
                      <a:pt x="1667201" y="4937451"/>
                      <a:pt x="1701800" y="4972050"/>
                    </a:cubicBezTo>
                    <a:cubicBezTo>
                      <a:pt x="1707196" y="4977446"/>
                      <a:pt x="1714500" y="4991100"/>
                      <a:pt x="1714500" y="4991100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271126A6-B66E-46DD-AB17-24A092133F3B}"/>
                </a:ext>
              </a:extLst>
            </p:cNvPr>
            <p:cNvSpPr/>
            <p:nvPr/>
          </p:nvSpPr>
          <p:spPr>
            <a:xfrm rot="532576">
              <a:off x="8765558" y="3114178"/>
              <a:ext cx="216024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82BEA42B-CAF9-4910-A726-2E239E7D7163}"/>
                </a:ext>
              </a:extLst>
            </p:cNvPr>
            <p:cNvSpPr/>
            <p:nvPr/>
          </p:nvSpPr>
          <p:spPr>
            <a:xfrm rot="21254920">
              <a:off x="8728969" y="2962396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DE3C8F3-68D0-45F5-BF1C-F13C96C7E9E6}"/>
                </a:ext>
              </a:extLst>
            </p:cNvPr>
            <p:cNvSpPr/>
            <p:nvPr/>
          </p:nvSpPr>
          <p:spPr>
            <a:xfrm rot="1082357">
              <a:off x="9171451" y="3280196"/>
              <a:ext cx="63624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9D7F018B-4133-48DF-B54F-CA92DEE04313}"/>
                </a:ext>
              </a:extLst>
            </p:cNvPr>
            <p:cNvSpPr/>
            <p:nvPr/>
          </p:nvSpPr>
          <p:spPr>
            <a:xfrm>
              <a:off x="8584953" y="3610923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E90E5150-2FD6-44CE-802D-54C23E15B574}"/>
                </a:ext>
              </a:extLst>
            </p:cNvPr>
            <p:cNvSpPr/>
            <p:nvPr/>
          </p:nvSpPr>
          <p:spPr>
            <a:xfrm>
              <a:off x="9029738" y="3034405"/>
              <a:ext cx="63624" cy="54198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81023C4C-AE59-4060-9554-0EF6ACD7FF84}"/>
                </a:ext>
              </a:extLst>
            </p:cNvPr>
            <p:cNvSpPr/>
            <p:nvPr/>
          </p:nvSpPr>
          <p:spPr>
            <a:xfrm>
              <a:off x="9498357" y="3106844"/>
              <a:ext cx="90263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FF8E43B2-164B-4538-B2F2-A92D452E29EE}"/>
                </a:ext>
              </a:extLst>
            </p:cNvPr>
            <p:cNvSpPr/>
            <p:nvPr/>
          </p:nvSpPr>
          <p:spPr>
            <a:xfrm rot="532576">
              <a:off x="9039938" y="2504105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4E515318-A8C8-40BE-8CF5-397350D8DC55}"/>
                </a:ext>
              </a:extLst>
            </p:cNvPr>
            <p:cNvSpPr/>
            <p:nvPr/>
          </p:nvSpPr>
          <p:spPr>
            <a:xfrm rot="532576">
              <a:off x="9437460" y="2155656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61319196-A161-41EC-80B7-94D88FEA45C6}"/>
                </a:ext>
              </a:extLst>
            </p:cNvPr>
            <p:cNvSpPr/>
            <p:nvPr/>
          </p:nvSpPr>
          <p:spPr>
            <a:xfrm rot="532576">
              <a:off x="8635297" y="4042622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37685D63-EA14-4F54-B6F8-C26C9A8AEF31}"/>
                </a:ext>
              </a:extLst>
            </p:cNvPr>
            <p:cNvSpPr/>
            <p:nvPr/>
          </p:nvSpPr>
          <p:spPr>
            <a:xfrm>
              <a:off x="8931743" y="4554090"/>
              <a:ext cx="174803" cy="17573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11E38D52-A547-4059-AE2E-C3DFDA7EF55A}"/>
                </a:ext>
              </a:extLst>
            </p:cNvPr>
            <p:cNvSpPr/>
            <p:nvPr/>
          </p:nvSpPr>
          <p:spPr>
            <a:xfrm rot="19494097">
              <a:off x="7746796" y="4033841"/>
              <a:ext cx="4544762" cy="1544792"/>
            </a:xfrm>
            <a:prstGeom prst="ellips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1404000" bIns="1368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THEMIS</a:t>
              </a: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A43A0715-7EFB-457B-A665-D19F84CAF1A0}"/>
                </a:ext>
              </a:extLst>
            </p:cNvPr>
            <p:cNvSpPr/>
            <p:nvPr/>
          </p:nvSpPr>
          <p:spPr>
            <a:xfrm>
              <a:off x="9559054" y="3489696"/>
              <a:ext cx="145817" cy="7795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8A93E885-843D-40B3-8A8E-319302FA60D1}"/>
                </a:ext>
              </a:extLst>
            </p:cNvPr>
            <p:cNvSpPr/>
            <p:nvPr/>
          </p:nvSpPr>
          <p:spPr>
            <a:xfrm>
              <a:off x="7764240" y="1531809"/>
              <a:ext cx="1162289" cy="1030641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F3310733-9728-43D1-B55D-BC08A5700359}"/>
                </a:ext>
              </a:extLst>
            </p:cNvPr>
            <p:cNvSpPr/>
            <p:nvPr/>
          </p:nvSpPr>
          <p:spPr>
            <a:xfrm>
              <a:off x="8801606" y="1507824"/>
              <a:ext cx="604783" cy="317667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9181EE6A-DA82-4F67-BEFE-47015301D6E8}"/>
                </a:ext>
              </a:extLst>
            </p:cNvPr>
            <p:cNvSpPr/>
            <p:nvPr/>
          </p:nvSpPr>
          <p:spPr>
            <a:xfrm>
              <a:off x="7853507" y="2760621"/>
              <a:ext cx="668466" cy="585435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3B5ED2E7-2FD9-4672-93B4-E570084E4E83}"/>
                </a:ext>
              </a:extLst>
            </p:cNvPr>
            <p:cNvSpPr/>
            <p:nvPr/>
          </p:nvSpPr>
          <p:spPr>
            <a:xfrm>
              <a:off x="8656961" y="3284389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06F5061D-DB78-4664-B557-35A3943F0785}"/>
                </a:ext>
              </a:extLst>
            </p:cNvPr>
            <p:cNvSpPr/>
            <p:nvPr/>
          </p:nvSpPr>
          <p:spPr>
            <a:xfrm rot="685831">
              <a:off x="8782722" y="3750628"/>
              <a:ext cx="90263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4A3E4567-6F82-4037-AB67-EAB06C874942}"/>
                </a:ext>
              </a:extLst>
            </p:cNvPr>
            <p:cNvSpPr/>
            <p:nvPr/>
          </p:nvSpPr>
          <p:spPr>
            <a:xfrm>
              <a:off x="9013338" y="2790142"/>
              <a:ext cx="92695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Textfeld 162">
              <a:extLst>
                <a:ext uri="{FF2B5EF4-FFF2-40B4-BE49-F238E27FC236}">
                  <a16:creationId xmlns:a16="http://schemas.microsoft.com/office/drawing/2014/main" id="{1E7658BB-C6BA-4E85-82B8-DE2983403754}"/>
                </a:ext>
              </a:extLst>
            </p:cNvPr>
            <p:cNvSpPr txBox="1"/>
            <p:nvPr/>
          </p:nvSpPr>
          <p:spPr>
            <a:xfrm>
              <a:off x="9122294" y="2517601"/>
              <a:ext cx="673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Jets</a:t>
              </a: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2B1BEC4-B658-4AFE-BAD1-C2D87B3A5BCC}"/>
                </a:ext>
              </a:extLst>
            </p:cNvPr>
            <p:cNvSpPr/>
            <p:nvPr/>
          </p:nvSpPr>
          <p:spPr>
            <a:xfrm>
              <a:off x="4699137" y="1132971"/>
              <a:ext cx="1826543" cy="5306888"/>
            </a:xfrm>
            <a:custGeom>
              <a:avLst/>
              <a:gdLst>
                <a:gd name="connsiteX0" fmla="*/ 24259 w 1826543"/>
                <a:gd name="connsiteY0" fmla="*/ 36292 h 5306888"/>
                <a:gd name="connsiteX1" fmla="*/ 167383 w 1826543"/>
                <a:gd name="connsiteY1" fmla="*/ 107854 h 5306888"/>
                <a:gd name="connsiteX2" fmla="*/ 119675 w 1826543"/>
                <a:gd name="connsiteY2" fmla="*/ 942740 h 5306888"/>
                <a:gd name="connsiteX3" fmla="*/ 167383 w 1826543"/>
                <a:gd name="connsiteY3" fmla="*/ 1069961 h 5306888"/>
                <a:gd name="connsiteX4" fmla="*/ 207139 w 1826543"/>
                <a:gd name="connsiteY4" fmla="*/ 1046107 h 5306888"/>
                <a:gd name="connsiteX5" fmla="*/ 890952 w 1826543"/>
                <a:gd name="connsiteY5" fmla="*/ 465662 h 5306888"/>
                <a:gd name="connsiteX6" fmla="*/ 1105637 w 1826543"/>
                <a:gd name="connsiteY6" fmla="*/ 489516 h 5306888"/>
                <a:gd name="connsiteX7" fmla="*/ 1002270 w 1826543"/>
                <a:gd name="connsiteY7" fmla="*/ 839374 h 5306888"/>
                <a:gd name="connsiteX8" fmla="*/ 875049 w 1826543"/>
                <a:gd name="connsiteY8" fmla="*/ 966594 h 5306888"/>
                <a:gd name="connsiteX9" fmla="*/ 405922 w 1826543"/>
                <a:gd name="connsiteY9" fmla="*/ 1523186 h 5306888"/>
                <a:gd name="connsiteX10" fmla="*/ 429776 w 1826543"/>
                <a:gd name="connsiteY10" fmla="*/ 1650407 h 5306888"/>
                <a:gd name="connsiteX11" fmla="*/ 1081783 w 1826543"/>
                <a:gd name="connsiteY11" fmla="*/ 1578845 h 5306888"/>
                <a:gd name="connsiteX12" fmla="*/ 1566812 w 1826543"/>
                <a:gd name="connsiteY12" fmla="*/ 1570894 h 5306888"/>
                <a:gd name="connsiteX13" fmla="*/ 1638374 w 1826543"/>
                <a:gd name="connsiteY13" fmla="*/ 1698114 h 5306888"/>
                <a:gd name="connsiteX14" fmla="*/ 652412 w 1826543"/>
                <a:gd name="connsiteY14" fmla="*/ 2222900 h 5306888"/>
                <a:gd name="connsiteX15" fmla="*/ 485435 w 1826543"/>
                <a:gd name="connsiteY15" fmla="*/ 2437586 h 5306888"/>
                <a:gd name="connsiteX16" fmla="*/ 1272614 w 1826543"/>
                <a:gd name="connsiteY16" fmla="*/ 2644320 h 5306888"/>
                <a:gd name="connsiteX17" fmla="*/ 1733790 w 1826543"/>
                <a:gd name="connsiteY17" fmla="*/ 2779492 h 5306888"/>
                <a:gd name="connsiteX18" fmla="*/ 1749692 w 1826543"/>
                <a:gd name="connsiteY18" fmla="*/ 2906713 h 5306888"/>
                <a:gd name="connsiteX19" fmla="*/ 906854 w 1826543"/>
                <a:gd name="connsiteY19" fmla="*/ 3002128 h 5306888"/>
                <a:gd name="connsiteX20" fmla="*/ 509289 w 1826543"/>
                <a:gd name="connsiteY20" fmla="*/ 3018031 h 5306888"/>
                <a:gd name="connsiteX21" fmla="*/ 382068 w 1826543"/>
                <a:gd name="connsiteY21" fmla="*/ 3073690 h 5306888"/>
                <a:gd name="connsiteX22" fmla="*/ 620607 w 1826543"/>
                <a:gd name="connsiteY22" fmla="*/ 3240667 h 5306888"/>
                <a:gd name="connsiteX23" fmla="*/ 1455494 w 1826543"/>
                <a:gd name="connsiteY23" fmla="*/ 3677989 h 5306888"/>
                <a:gd name="connsiteX24" fmla="*/ 1471397 w 1826543"/>
                <a:gd name="connsiteY24" fmla="*/ 3860869 h 5306888"/>
                <a:gd name="connsiteX25" fmla="*/ 588802 w 1826543"/>
                <a:gd name="connsiteY25" fmla="*/ 3852918 h 5306888"/>
                <a:gd name="connsiteX26" fmla="*/ 366165 w 1826543"/>
                <a:gd name="connsiteY26" fmla="*/ 3868820 h 5306888"/>
                <a:gd name="connsiteX27" fmla="*/ 294604 w 1826543"/>
                <a:gd name="connsiteY27" fmla="*/ 3908577 h 5306888"/>
                <a:gd name="connsiteX28" fmla="*/ 334360 w 1826543"/>
                <a:gd name="connsiteY28" fmla="*/ 4011944 h 5306888"/>
                <a:gd name="connsiteX29" fmla="*/ 1073832 w 1826543"/>
                <a:gd name="connsiteY29" fmla="*/ 4600340 h 5306888"/>
                <a:gd name="connsiteX30" fmla="*/ 1057929 w 1826543"/>
                <a:gd name="connsiteY30" fmla="*/ 4807074 h 5306888"/>
                <a:gd name="connsiteX31" fmla="*/ 445679 w 1826543"/>
                <a:gd name="connsiteY31" fmla="*/ 4568535 h 5306888"/>
                <a:gd name="connsiteX32" fmla="*/ 135578 w 1826543"/>
                <a:gd name="connsiteY32" fmla="*/ 4337947 h 5306888"/>
                <a:gd name="connsiteX33" fmla="*/ 48113 w 1826543"/>
                <a:gd name="connsiteY33" fmla="*/ 4306142 h 5306888"/>
                <a:gd name="connsiteX34" fmla="*/ 405 w 1826543"/>
                <a:gd name="connsiteY34" fmla="*/ 4449266 h 5306888"/>
                <a:gd name="connsiteX35" fmla="*/ 24259 w 1826543"/>
                <a:gd name="connsiteY35" fmla="*/ 5212591 h 5306888"/>
                <a:gd name="connsiteX36" fmla="*/ 8357 w 1826543"/>
                <a:gd name="connsiteY36" fmla="*/ 5268250 h 53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26543" h="5306888">
                  <a:moveTo>
                    <a:pt x="24259" y="36292"/>
                  </a:moveTo>
                  <a:cubicBezTo>
                    <a:pt x="87869" y="-3465"/>
                    <a:pt x="151480" y="-43221"/>
                    <a:pt x="167383" y="107854"/>
                  </a:cubicBezTo>
                  <a:cubicBezTo>
                    <a:pt x="183286" y="258929"/>
                    <a:pt x="119675" y="782389"/>
                    <a:pt x="119675" y="942740"/>
                  </a:cubicBezTo>
                  <a:cubicBezTo>
                    <a:pt x="119675" y="1103091"/>
                    <a:pt x="152806" y="1052733"/>
                    <a:pt x="167383" y="1069961"/>
                  </a:cubicBezTo>
                  <a:cubicBezTo>
                    <a:pt x="181960" y="1087189"/>
                    <a:pt x="86544" y="1146823"/>
                    <a:pt x="207139" y="1046107"/>
                  </a:cubicBezTo>
                  <a:cubicBezTo>
                    <a:pt x="327734" y="945391"/>
                    <a:pt x="741202" y="558427"/>
                    <a:pt x="890952" y="465662"/>
                  </a:cubicBezTo>
                  <a:cubicBezTo>
                    <a:pt x="1040702" y="372897"/>
                    <a:pt x="1087084" y="427231"/>
                    <a:pt x="1105637" y="489516"/>
                  </a:cubicBezTo>
                  <a:cubicBezTo>
                    <a:pt x="1124190" y="551801"/>
                    <a:pt x="1040701" y="759861"/>
                    <a:pt x="1002270" y="839374"/>
                  </a:cubicBezTo>
                  <a:cubicBezTo>
                    <a:pt x="963839" y="918887"/>
                    <a:pt x="974440" y="852625"/>
                    <a:pt x="875049" y="966594"/>
                  </a:cubicBezTo>
                  <a:cubicBezTo>
                    <a:pt x="775658" y="1080563"/>
                    <a:pt x="480134" y="1409217"/>
                    <a:pt x="405922" y="1523186"/>
                  </a:cubicBezTo>
                  <a:cubicBezTo>
                    <a:pt x="331710" y="1637155"/>
                    <a:pt x="317132" y="1641130"/>
                    <a:pt x="429776" y="1650407"/>
                  </a:cubicBezTo>
                  <a:cubicBezTo>
                    <a:pt x="542420" y="1659684"/>
                    <a:pt x="892277" y="1592097"/>
                    <a:pt x="1081783" y="1578845"/>
                  </a:cubicBezTo>
                  <a:cubicBezTo>
                    <a:pt x="1271289" y="1565593"/>
                    <a:pt x="1474047" y="1551016"/>
                    <a:pt x="1566812" y="1570894"/>
                  </a:cubicBezTo>
                  <a:cubicBezTo>
                    <a:pt x="1659577" y="1590772"/>
                    <a:pt x="1790774" y="1589446"/>
                    <a:pt x="1638374" y="1698114"/>
                  </a:cubicBezTo>
                  <a:cubicBezTo>
                    <a:pt x="1485974" y="1806782"/>
                    <a:pt x="844568" y="2099655"/>
                    <a:pt x="652412" y="2222900"/>
                  </a:cubicBezTo>
                  <a:cubicBezTo>
                    <a:pt x="460256" y="2346145"/>
                    <a:pt x="382068" y="2367349"/>
                    <a:pt x="485435" y="2437586"/>
                  </a:cubicBezTo>
                  <a:cubicBezTo>
                    <a:pt x="588802" y="2507823"/>
                    <a:pt x="1064555" y="2587336"/>
                    <a:pt x="1272614" y="2644320"/>
                  </a:cubicBezTo>
                  <a:cubicBezTo>
                    <a:pt x="1480673" y="2701304"/>
                    <a:pt x="1654277" y="2735760"/>
                    <a:pt x="1733790" y="2779492"/>
                  </a:cubicBezTo>
                  <a:cubicBezTo>
                    <a:pt x="1813303" y="2823224"/>
                    <a:pt x="1887515" y="2869607"/>
                    <a:pt x="1749692" y="2906713"/>
                  </a:cubicBezTo>
                  <a:cubicBezTo>
                    <a:pt x="1611869" y="2943819"/>
                    <a:pt x="1113588" y="2983575"/>
                    <a:pt x="906854" y="3002128"/>
                  </a:cubicBezTo>
                  <a:cubicBezTo>
                    <a:pt x="700120" y="3020681"/>
                    <a:pt x="596753" y="3006104"/>
                    <a:pt x="509289" y="3018031"/>
                  </a:cubicBezTo>
                  <a:cubicBezTo>
                    <a:pt x="421825" y="3029958"/>
                    <a:pt x="363515" y="3036584"/>
                    <a:pt x="382068" y="3073690"/>
                  </a:cubicBezTo>
                  <a:cubicBezTo>
                    <a:pt x="400621" y="3110796"/>
                    <a:pt x="441703" y="3139951"/>
                    <a:pt x="620607" y="3240667"/>
                  </a:cubicBezTo>
                  <a:cubicBezTo>
                    <a:pt x="799511" y="3341383"/>
                    <a:pt x="1313696" y="3574622"/>
                    <a:pt x="1455494" y="3677989"/>
                  </a:cubicBezTo>
                  <a:cubicBezTo>
                    <a:pt x="1597292" y="3781356"/>
                    <a:pt x="1615846" y="3831714"/>
                    <a:pt x="1471397" y="3860869"/>
                  </a:cubicBezTo>
                  <a:cubicBezTo>
                    <a:pt x="1326948" y="3890024"/>
                    <a:pt x="773007" y="3851593"/>
                    <a:pt x="588802" y="3852918"/>
                  </a:cubicBezTo>
                  <a:cubicBezTo>
                    <a:pt x="404597" y="3854243"/>
                    <a:pt x="415198" y="3859544"/>
                    <a:pt x="366165" y="3868820"/>
                  </a:cubicBezTo>
                  <a:cubicBezTo>
                    <a:pt x="317132" y="3878096"/>
                    <a:pt x="299905" y="3884723"/>
                    <a:pt x="294604" y="3908577"/>
                  </a:cubicBezTo>
                  <a:cubicBezTo>
                    <a:pt x="289303" y="3932431"/>
                    <a:pt x="204489" y="3896650"/>
                    <a:pt x="334360" y="4011944"/>
                  </a:cubicBezTo>
                  <a:cubicBezTo>
                    <a:pt x="464231" y="4127238"/>
                    <a:pt x="953237" y="4467818"/>
                    <a:pt x="1073832" y="4600340"/>
                  </a:cubicBezTo>
                  <a:cubicBezTo>
                    <a:pt x="1194427" y="4732862"/>
                    <a:pt x="1162621" y="4812375"/>
                    <a:pt x="1057929" y="4807074"/>
                  </a:cubicBezTo>
                  <a:cubicBezTo>
                    <a:pt x="953237" y="4801773"/>
                    <a:pt x="599404" y="4646723"/>
                    <a:pt x="445679" y="4568535"/>
                  </a:cubicBezTo>
                  <a:cubicBezTo>
                    <a:pt x="291954" y="4490347"/>
                    <a:pt x="201839" y="4381679"/>
                    <a:pt x="135578" y="4337947"/>
                  </a:cubicBezTo>
                  <a:cubicBezTo>
                    <a:pt x="69317" y="4294215"/>
                    <a:pt x="70642" y="4287589"/>
                    <a:pt x="48113" y="4306142"/>
                  </a:cubicBezTo>
                  <a:cubicBezTo>
                    <a:pt x="25584" y="4324695"/>
                    <a:pt x="4381" y="4298191"/>
                    <a:pt x="405" y="4449266"/>
                  </a:cubicBezTo>
                  <a:cubicBezTo>
                    <a:pt x="-3571" y="4600341"/>
                    <a:pt x="22934" y="5076094"/>
                    <a:pt x="24259" y="5212591"/>
                  </a:cubicBezTo>
                  <a:cubicBezTo>
                    <a:pt x="25584" y="5349088"/>
                    <a:pt x="16970" y="5308669"/>
                    <a:pt x="8357" y="5268250"/>
                  </a:cubicBezTo>
                </a:path>
              </a:pathLst>
            </a:custGeom>
            <a:noFill/>
            <a:ln w="22225">
              <a:solidFill>
                <a:srgbClr val="CEB604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Pfeil: nach rechts 143">
              <a:extLst>
                <a:ext uri="{FF2B5EF4-FFF2-40B4-BE49-F238E27FC236}">
                  <a16:creationId xmlns:a16="http://schemas.microsoft.com/office/drawing/2014/main" id="{4E97585E-D15D-41C7-97CA-13C7D009F9AF}"/>
                </a:ext>
              </a:extLst>
            </p:cNvPr>
            <p:cNvSpPr/>
            <p:nvPr/>
          </p:nvSpPr>
          <p:spPr>
            <a:xfrm>
              <a:off x="5061166" y="4405168"/>
              <a:ext cx="2302570" cy="2450303"/>
            </a:xfrm>
            <a:prstGeom prst="rightArrow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Magnetic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ejecta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Sun‘s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atmosphere</a:t>
              </a:r>
              <a:endParaRPr kumimoji="0" lang="de-AT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0" name="Rechteck: obere Ecken, eine abgerundet, eine abgeschnitten 18">
            <a:extLst>
              <a:ext uri="{FF2B5EF4-FFF2-40B4-BE49-F238E27FC236}">
                <a16:creationId xmlns:a16="http://schemas.microsoft.com/office/drawing/2014/main" id="{92769934-C94F-414E-9F6F-CC6537741B8F}"/>
              </a:ext>
            </a:extLst>
          </p:cNvPr>
          <p:cNvSpPr/>
          <p:nvPr/>
        </p:nvSpPr>
        <p:spPr>
          <a:xfrm>
            <a:off x="263352" y="-720781"/>
            <a:ext cx="2207568" cy="195431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71" name="Trapezoid 28">
            <a:extLst>
              <a:ext uri="{FF2B5EF4-FFF2-40B4-BE49-F238E27FC236}">
                <a16:creationId xmlns:a16="http://schemas.microsoft.com/office/drawing/2014/main" id="{3E104577-6E59-4636-929C-7B086544F994}"/>
              </a:ext>
            </a:extLst>
          </p:cNvPr>
          <p:cNvSpPr/>
          <p:nvPr/>
        </p:nvSpPr>
        <p:spPr>
          <a:xfrm flipV="1">
            <a:off x="2213315" y="-720781"/>
            <a:ext cx="9966834" cy="195430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04332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000">
              <a:schemeClr val="accent6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obere Ecken, eine abgerundet, eine abgeschnitten 18">
            <a:extLst>
              <a:ext uri="{FF2B5EF4-FFF2-40B4-BE49-F238E27FC236}">
                <a16:creationId xmlns:a16="http://schemas.microsoft.com/office/drawing/2014/main" id="{FD4F7C97-1EFF-4972-8D1D-781567DBE07B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636042" cy="54804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We want to learn how CMEs affect jets, meaning:</a:t>
            </a:r>
          </a:p>
          <a:p>
            <a:pPr lvl="1">
              <a:spcBef>
                <a:spcPts val="120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Effects on number of the jets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(Koller et al. 2022)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800" b="1" dirty="0">
                <a:solidFill>
                  <a:srgbClr val="FF0000"/>
                </a:solidFill>
              </a:rPr>
              <a:t>Effects on generation mechanisms</a:t>
            </a:r>
          </a:p>
          <a:p>
            <a:pPr lvl="2">
              <a:spcBef>
                <a:spcPts val="1200"/>
              </a:spcBef>
            </a:pPr>
            <a:r>
              <a:rPr lang="en-US" sz="1800" b="1" dirty="0">
                <a:solidFill>
                  <a:srgbClr val="FF0000"/>
                </a:solidFill>
              </a:rPr>
              <a:t>What happens to the foreshock in a CME?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9" name="Google Shape;96;p14">
            <a:extLst>
              <a:ext uri="{FF2B5EF4-FFF2-40B4-BE49-F238E27FC236}">
                <a16:creationId xmlns:a16="http://schemas.microsoft.com/office/drawing/2014/main" id="{06F79B0A-CB59-4911-BAAD-09D4830CB1A8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4</a:t>
            </a:fld>
            <a:endParaRPr lang="de-AT" sz="1200" dirty="0">
              <a:solidFill>
                <a:schemeClr val="dk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A72B70-E572-40DF-AF49-FF499E63BB02}"/>
              </a:ext>
            </a:extLst>
          </p:cNvPr>
          <p:cNvSpPr txBox="1">
            <a:spLocks/>
          </p:cNvSpPr>
          <p:nvPr/>
        </p:nvSpPr>
        <p:spPr>
          <a:xfrm>
            <a:off x="2470920" y="51878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Research Motivation</a:t>
            </a:r>
          </a:p>
        </p:txBody>
      </p:sp>
      <p:sp>
        <p:nvSpPr>
          <p:cNvPr id="11" name="Rechteck: obere Ecken, eine abgerundet, eine abgeschnitten 18">
            <a:extLst>
              <a:ext uri="{FF2B5EF4-FFF2-40B4-BE49-F238E27FC236}">
                <a16:creationId xmlns:a16="http://schemas.microsoft.com/office/drawing/2014/main" id="{B2D210B3-34C4-41CD-9693-554A5A278409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de-A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hteck: obere Ecken, eine abgerundet, eine abgeschnitten 18">
            <a:extLst>
              <a:ext uri="{FF2B5EF4-FFF2-40B4-BE49-F238E27FC236}">
                <a16:creationId xmlns:a16="http://schemas.microsoft.com/office/drawing/2014/main" id="{68C4D874-E9EC-482F-9151-8E013355F64E}"/>
              </a:ext>
            </a:extLst>
          </p:cNvPr>
          <p:cNvSpPr/>
          <p:nvPr/>
        </p:nvSpPr>
        <p:spPr>
          <a:xfrm>
            <a:off x="623392" y="-793771"/>
            <a:ext cx="2207568" cy="26127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sz="2400" b="1" dirty="0">
              <a:solidFill>
                <a:srgbClr val="C00000"/>
              </a:solidFill>
            </a:endParaRPr>
          </a:p>
        </p:txBody>
      </p:sp>
      <p:sp>
        <p:nvSpPr>
          <p:cNvPr id="13" name="Trapezoid 28">
            <a:extLst>
              <a:ext uri="{FF2B5EF4-FFF2-40B4-BE49-F238E27FC236}">
                <a16:creationId xmlns:a16="http://schemas.microsoft.com/office/drawing/2014/main" id="{D1A6D4F3-636A-4B61-9A62-4D0977C47619}"/>
              </a:ext>
            </a:extLst>
          </p:cNvPr>
          <p:cNvSpPr/>
          <p:nvPr/>
        </p:nvSpPr>
        <p:spPr>
          <a:xfrm flipV="1">
            <a:off x="2213315" y="6223"/>
            <a:ext cx="9966834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rapezoid 28">
            <a:extLst>
              <a:ext uri="{FF2B5EF4-FFF2-40B4-BE49-F238E27FC236}">
                <a16:creationId xmlns:a16="http://schemas.microsoft.com/office/drawing/2014/main" id="{408BE220-F4C8-41C0-8008-1949F22E543B}"/>
              </a:ext>
            </a:extLst>
          </p:cNvPr>
          <p:cNvSpPr/>
          <p:nvPr/>
        </p:nvSpPr>
        <p:spPr>
          <a:xfrm flipV="1">
            <a:off x="2529491" y="-793772"/>
            <a:ext cx="9662509" cy="26127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403A50C-5F37-4E55-A8AD-1ECF381BC278}"/>
              </a:ext>
            </a:extLst>
          </p:cNvPr>
          <p:cNvGrpSpPr/>
          <p:nvPr/>
        </p:nvGrpSpPr>
        <p:grpSpPr>
          <a:xfrm>
            <a:off x="2827591" y="260648"/>
            <a:ext cx="13880925" cy="6765419"/>
            <a:chOff x="2827591" y="260648"/>
            <a:chExt cx="13880925" cy="6765419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EFFFA079-3EAC-4D2F-9BD2-BE842186181D}"/>
                </a:ext>
              </a:extLst>
            </p:cNvPr>
            <p:cNvGrpSpPr/>
            <p:nvPr/>
          </p:nvGrpSpPr>
          <p:grpSpPr>
            <a:xfrm>
              <a:off x="2827591" y="260648"/>
              <a:ext cx="13880925" cy="6765419"/>
              <a:chOff x="1032036" y="0"/>
              <a:chExt cx="13880925" cy="6765419"/>
            </a:xfrm>
          </p:grpSpPr>
          <p:grpSp>
            <p:nvGrpSpPr>
              <p:cNvPr id="114" name="Gruppieren 113">
                <a:extLst>
                  <a:ext uri="{FF2B5EF4-FFF2-40B4-BE49-F238E27FC236}">
                    <a16:creationId xmlns:a16="http://schemas.microsoft.com/office/drawing/2014/main" id="{82F50CCF-D23B-4382-990E-45755936C52B}"/>
                  </a:ext>
                </a:extLst>
              </p:cNvPr>
              <p:cNvGrpSpPr/>
              <p:nvPr/>
            </p:nvGrpSpPr>
            <p:grpSpPr>
              <a:xfrm>
                <a:off x="2848347" y="384772"/>
                <a:ext cx="12064614" cy="6336704"/>
                <a:chOff x="809914" y="472907"/>
                <a:chExt cx="12064614" cy="6336704"/>
              </a:xfrm>
            </p:grpSpPr>
            <p:grpSp>
              <p:nvGrpSpPr>
                <p:cNvPr id="123" name="Gruppieren 122">
                  <a:extLst>
                    <a:ext uri="{FF2B5EF4-FFF2-40B4-BE49-F238E27FC236}">
                      <a16:creationId xmlns:a16="http://schemas.microsoft.com/office/drawing/2014/main" id="{ED4E60E4-7A27-4A63-854F-D421F2AAC101}"/>
                    </a:ext>
                  </a:extLst>
                </p:cNvPr>
                <p:cNvGrpSpPr/>
                <p:nvPr/>
              </p:nvGrpSpPr>
              <p:grpSpPr>
                <a:xfrm>
                  <a:off x="809914" y="472907"/>
                  <a:ext cx="12064614" cy="6336704"/>
                  <a:chOff x="4983345" y="1506369"/>
                  <a:chExt cx="12064614" cy="6336704"/>
                </a:xfrm>
              </p:grpSpPr>
              <p:grpSp>
                <p:nvGrpSpPr>
                  <p:cNvPr id="125" name="Gruppieren 124">
                    <a:extLst>
                      <a:ext uri="{FF2B5EF4-FFF2-40B4-BE49-F238E27FC236}">
                        <a16:creationId xmlns:a16="http://schemas.microsoft.com/office/drawing/2014/main" id="{D0E8DDD8-7D71-4AD0-8904-84B49969C41E}"/>
                      </a:ext>
                    </a:extLst>
                  </p:cNvPr>
                  <p:cNvGrpSpPr/>
                  <p:nvPr/>
                </p:nvGrpSpPr>
                <p:grpSpPr>
                  <a:xfrm>
                    <a:off x="4983345" y="1506369"/>
                    <a:ext cx="12064614" cy="6336704"/>
                    <a:chOff x="4983345" y="1506369"/>
                    <a:chExt cx="12064614" cy="6336704"/>
                  </a:xfrm>
                </p:grpSpPr>
                <p:grpSp>
                  <p:nvGrpSpPr>
                    <p:cNvPr id="132" name="Gruppieren 131">
                      <a:extLst>
                        <a:ext uri="{FF2B5EF4-FFF2-40B4-BE49-F238E27FC236}">
                          <a16:creationId xmlns:a16="http://schemas.microsoft.com/office/drawing/2014/main" id="{000382BD-F803-41E3-82E2-C4E67E6A5D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3345" y="1506369"/>
                      <a:ext cx="12064614" cy="6336704"/>
                      <a:chOff x="1253554" y="260648"/>
                      <a:chExt cx="12064614" cy="6336704"/>
                    </a:xfrm>
                  </p:grpSpPr>
                  <p:sp>
                    <p:nvSpPr>
                      <p:cNvPr id="134" name="Rechteck: obere Ecken abgeschnitten 133">
                        <a:extLst>
                          <a:ext uri="{FF2B5EF4-FFF2-40B4-BE49-F238E27FC236}">
                            <a16:creationId xmlns:a16="http://schemas.microsoft.com/office/drawing/2014/main" id="{453B3CE1-E2BB-445B-88AC-D3B6F96C8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3554" y="371176"/>
                        <a:ext cx="7575200" cy="6111334"/>
                      </a:xfrm>
                      <a:prstGeom prst="snip2SameRect">
                        <a:avLst>
                          <a:gd name="adj1" fmla="val 0"/>
                          <a:gd name="adj2" fmla="val 0"/>
                        </a:avLst>
                      </a:prstGeom>
                      <a:gradFill flip="none" rotWithShape="1">
                        <a:gsLst>
                          <a:gs pos="0">
                            <a:srgbClr val="FFECAF">
                              <a:alpha val="87451"/>
                            </a:srgbClr>
                          </a:gs>
                          <a:gs pos="28000">
                            <a:srgbClr val="F8DA6C">
                              <a:lumMod val="21000"/>
                              <a:lumOff val="79000"/>
                            </a:srgbClr>
                          </a:gs>
                          <a:gs pos="50000">
                            <a:sysClr val="window" lastClr="FFFFFF"/>
                          </a:gs>
                          <a:gs pos="100000">
                            <a:schemeClr val="accent1">
                              <a:lumMod val="40000"/>
                              <a:lumOff val="60000"/>
                            </a:schemeClr>
                          </a:gs>
                        </a:gsLst>
                        <a:lin ang="0" scaled="1"/>
                        <a:tileRect/>
                      </a:gra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AT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35" name="Gruppieren 134">
                        <a:extLst>
                          <a:ext uri="{FF2B5EF4-FFF2-40B4-BE49-F238E27FC236}">
                            <a16:creationId xmlns:a16="http://schemas.microsoft.com/office/drawing/2014/main" id="{1355BB27-DFFB-464E-A45D-FE27BBFF9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82516" y="260648"/>
                        <a:ext cx="10135652" cy="6336704"/>
                        <a:chOff x="3392283" y="268825"/>
                        <a:chExt cx="10135652" cy="6336704"/>
                      </a:xfrm>
                    </p:grpSpPr>
                    <p:sp>
                      <p:nvSpPr>
                        <p:cNvPr id="137" name="Bogen 136">
                          <a:extLst>
                            <a:ext uri="{FF2B5EF4-FFF2-40B4-BE49-F238E27FC236}">
                              <a16:creationId xmlns:a16="http://schemas.microsoft.com/office/drawing/2014/main" id="{56BE08E0-E423-4713-B8D0-628EB48C57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5298337" y="268825"/>
                          <a:ext cx="8229598" cy="6336704"/>
                        </a:xfrm>
                        <a:prstGeom prst="arc">
                          <a:avLst>
                            <a:gd name="adj1" fmla="val 17352010"/>
                            <a:gd name="adj2" fmla="val 4115725"/>
                          </a:avLst>
                        </a:prstGeom>
                        <a:noFill/>
                        <a:ln w="57150" cap="flat" cmpd="sng" algn="ctr">
                          <a:solidFill>
                            <a:srgbClr val="C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Freihandform: Form 137">
                          <a:extLst>
                            <a:ext uri="{FF2B5EF4-FFF2-40B4-BE49-F238E27FC236}">
                              <a16:creationId xmlns:a16="http://schemas.microsoft.com/office/drawing/2014/main" id="{9F5C560E-A60C-4D5E-A45B-11E146B284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0059" y="2875087"/>
                          <a:ext cx="3692698" cy="3067036"/>
                        </a:xfrm>
                        <a:custGeom>
                          <a:avLst/>
                          <a:gdLst>
                            <a:gd name="connsiteX0" fmla="*/ 0 w 4619625"/>
                            <a:gd name="connsiteY0" fmla="*/ 0 h 3133725"/>
                            <a:gd name="connsiteX1" fmla="*/ 228600 w 4619625"/>
                            <a:gd name="connsiteY1" fmla="*/ 161925 h 3133725"/>
                            <a:gd name="connsiteX2" fmla="*/ 581025 w 4619625"/>
                            <a:gd name="connsiteY2" fmla="*/ 504825 h 3133725"/>
                            <a:gd name="connsiteX3" fmla="*/ 857250 w 4619625"/>
                            <a:gd name="connsiteY3" fmla="*/ 1076325 h 3133725"/>
                            <a:gd name="connsiteX4" fmla="*/ 1485900 w 4619625"/>
                            <a:gd name="connsiteY4" fmla="*/ 1838325 h 3133725"/>
                            <a:gd name="connsiteX5" fmla="*/ 2171700 w 4619625"/>
                            <a:gd name="connsiteY5" fmla="*/ 2343150 h 3133725"/>
                            <a:gd name="connsiteX6" fmla="*/ 2819400 w 4619625"/>
                            <a:gd name="connsiteY6" fmla="*/ 2638425 h 3133725"/>
                            <a:gd name="connsiteX7" fmla="*/ 3800475 w 4619625"/>
                            <a:gd name="connsiteY7" fmla="*/ 3019425 h 3133725"/>
                            <a:gd name="connsiteX8" fmla="*/ 4619625 w 4619625"/>
                            <a:gd name="connsiteY8" fmla="*/ 3133725 h 31337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19625" h="3133725">
                              <a:moveTo>
                                <a:pt x="0" y="0"/>
                              </a:moveTo>
                              <a:cubicBezTo>
                                <a:pt x="65881" y="38894"/>
                                <a:pt x="131763" y="77788"/>
                                <a:pt x="228600" y="161925"/>
                              </a:cubicBezTo>
                              <a:cubicBezTo>
                                <a:pt x="325438" y="246063"/>
                                <a:pt x="476250" y="352425"/>
                                <a:pt x="581025" y="504825"/>
                              </a:cubicBezTo>
                              <a:cubicBezTo>
                                <a:pt x="685800" y="657225"/>
                                <a:pt x="706438" y="854075"/>
                                <a:pt x="857250" y="1076325"/>
                              </a:cubicBezTo>
                              <a:cubicBezTo>
                                <a:pt x="1008062" y="1298575"/>
                                <a:pt x="1266825" y="1627188"/>
                                <a:pt x="1485900" y="1838325"/>
                              </a:cubicBezTo>
                              <a:cubicBezTo>
                                <a:pt x="1704975" y="2049463"/>
                                <a:pt x="1949450" y="2209800"/>
                                <a:pt x="2171700" y="2343150"/>
                              </a:cubicBezTo>
                              <a:cubicBezTo>
                                <a:pt x="2393950" y="2476500"/>
                                <a:pt x="2547938" y="2525713"/>
                                <a:pt x="2819400" y="2638425"/>
                              </a:cubicBezTo>
                              <a:cubicBezTo>
                                <a:pt x="3090863" y="2751138"/>
                                <a:pt x="3500438" y="2936875"/>
                                <a:pt x="3800475" y="3019425"/>
                              </a:cubicBezTo>
                              <a:cubicBezTo>
                                <a:pt x="4100512" y="3101975"/>
                                <a:pt x="4360068" y="3117850"/>
                                <a:pt x="4619625" y="3133725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Freihandform: Form 138">
                          <a:extLst>
                            <a:ext uri="{FF2B5EF4-FFF2-40B4-BE49-F238E27FC236}">
                              <a16:creationId xmlns:a16="http://schemas.microsoft.com/office/drawing/2014/main" id="{1A93A8A2-A197-4CF2-80C1-9B9CDA2DF5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5708" y="2007852"/>
                          <a:ext cx="3250725" cy="3709794"/>
                        </a:xfrm>
                        <a:custGeom>
                          <a:avLst/>
                          <a:gdLst>
                            <a:gd name="connsiteX0" fmla="*/ 0 w 4352925"/>
                            <a:gd name="connsiteY0" fmla="*/ 0 h 3800475"/>
                            <a:gd name="connsiteX1" fmla="*/ 219075 w 4352925"/>
                            <a:gd name="connsiteY1" fmla="*/ 180975 h 3800475"/>
                            <a:gd name="connsiteX2" fmla="*/ 409575 w 4352925"/>
                            <a:gd name="connsiteY2" fmla="*/ 600075 h 3800475"/>
                            <a:gd name="connsiteX3" fmla="*/ 504825 w 4352925"/>
                            <a:gd name="connsiteY3" fmla="*/ 1200150 h 3800475"/>
                            <a:gd name="connsiteX4" fmla="*/ 742950 w 4352925"/>
                            <a:gd name="connsiteY4" fmla="*/ 1943100 h 3800475"/>
                            <a:gd name="connsiteX5" fmla="*/ 1647825 w 4352925"/>
                            <a:gd name="connsiteY5" fmla="*/ 2962275 h 3800475"/>
                            <a:gd name="connsiteX6" fmla="*/ 3190875 w 4352925"/>
                            <a:gd name="connsiteY6" fmla="*/ 3619500 h 3800475"/>
                            <a:gd name="connsiteX7" fmla="*/ 4352925 w 4352925"/>
                            <a:gd name="connsiteY7" fmla="*/ 3800475 h 38004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352925" h="3800475">
                              <a:moveTo>
                                <a:pt x="0" y="0"/>
                              </a:moveTo>
                              <a:cubicBezTo>
                                <a:pt x="75406" y="40481"/>
                                <a:pt x="150813" y="80963"/>
                                <a:pt x="219075" y="180975"/>
                              </a:cubicBezTo>
                              <a:cubicBezTo>
                                <a:pt x="287337" y="280987"/>
                                <a:pt x="361950" y="430213"/>
                                <a:pt x="409575" y="600075"/>
                              </a:cubicBezTo>
                              <a:cubicBezTo>
                                <a:pt x="457200" y="769937"/>
                                <a:pt x="449263" y="976313"/>
                                <a:pt x="504825" y="1200150"/>
                              </a:cubicBezTo>
                              <a:cubicBezTo>
                                <a:pt x="560387" y="1423987"/>
                                <a:pt x="552450" y="1649412"/>
                                <a:pt x="742950" y="1943100"/>
                              </a:cubicBezTo>
                              <a:cubicBezTo>
                                <a:pt x="933450" y="2236788"/>
                                <a:pt x="1239838" y="2682875"/>
                                <a:pt x="1647825" y="2962275"/>
                              </a:cubicBezTo>
                              <a:cubicBezTo>
                                <a:pt x="2055813" y="3241675"/>
                                <a:pt x="2740025" y="3479800"/>
                                <a:pt x="3190875" y="3619500"/>
                              </a:cubicBezTo>
                              <a:cubicBezTo>
                                <a:pt x="3641725" y="3759200"/>
                                <a:pt x="4148138" y="3768725"/>
                                <a:pt x="4352925" y="3800475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40" name="Gerader Verbinder 139">
                          <a:extLst>
                            <a:ext uri="{FF2B5EF4-FFF2-40B4-BE49-F238E27FC236}">
                              <a16:creationId xmlns:a16="http://schemas.microsoft.com/office/drawing/2014/main" id="{3FEE6167-DB8B-4B44-A92C-4A0E32B2EBD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22446" y="5357278"/>
                          <a:ext cx="1587859" cy="1143979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41" name="Bogen 140">
                          <a:extLst>
                            <a:ext uri="{FF2B5EF4-FFF2-40B4-BE49-F238E27FC236}">
                              <a16:creationId xmlns:a16="http://schemas.microsoft.com/office/drawing/2014/main" id="{143545F5-B20D-42CA-A28A-094E3561D3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702290" y="2458725"/>
                          <a:ext cx="1584378" cy="1852730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Bogen 141">
                          <a:extLst>
                            <a:ext uri="{FF2B5EF4-FFF2-40B4-BE49-F238E27FC236}">
                              <a16:creationId xmlns:a16="http://schemas.microsoft.com/office/drawing/2014/main" id="{A5E9D84C-F32C-4A40-B156-F185C6C554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7030771" y="2659377"/>
                          <a:ext cx="1255898" cy="1448544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Bogen 142">
                          <a:extLst>
                            <a:ext uri="{FF2B5EF4-FFF2-40B4-BE49-F238E27FC236}">
                              <a16:creationId xmlns:a16="http://schemas.microsoft.com/office/drawing/2014/main" id="{7FD98913-42F5-4C0A-B99B-8784B854A5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7386569" y="2879592"/>
                          <a:ext cx="792088" cy="1008113"/>
                        </a:xfrm>
                        <a:prstGeom prst="arc">
                          <a:avLst>
                            <a:gd name="adj1" fmla="val 11470688"/>
                            <a:gd name="adj2" fmla="val 10241984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Bogen 143">
                          <a:extLst>
                            <a:ext uri="{FF2B5EF4-FFF2-40B4-BE49-F238E27FC236}">
                              <a16:creationId xmlns:a16="http://schemas.microsoft.com/office/drawing/2014/main" id="{9273C061-4FCA-423E-9891-46D8866737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338808" y="1871480"/>
                          <a:ext cx="3440249" cy="2880319"/>
                        </a:xfrm>
                        <a:prstGeom prst="arc">
                          <a:avLst>
                            <a:gd name="adj1" fmla="val 18915896"/>
                            <a:gd name="adj2" fmla="val 2715527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5" name="Bogen 144">
                          <a:extLst>
                            <a:ext uri="{FF2B5EF4-FFF2-40B4-BE49-F238E27FC236}">
                              <a16:creationId xmlns:a16="http://schemas.microsoft.com/office/drawing/2014/main" id="{1D18E52F-1C03-4805-B2AD-3400812A00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390074" y="2122553"/>
                          <a:ext cx="3100952" cy="2413223"/>
                        </a:xfrm>
                        <a:prstGeom prst="arc">
                          <a:avLst>
                            <a:gd name="adj1" fmla="val 19043052"/>
                            <a:gd name="adj2" fmla="val 2617100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6" name="Bogen 145">
                          <a:extLst>
                            <a:ext uri="{FF2B5EF4-FFF2-40B4-BE49-F238E27FC236}">
                              <a16:creationId xmlns:a16="http://schemas.microsoft.com/office/drawing/2014/main" id="{CA431AED-8A3F-4CC2-9F49-F58CD0D121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428382" y="2367238"/>
                          <a:ext cx="2825084" cy="1944217"/>
                        </a:xfrm>
                        <a:prstGeom prst="arc">
                          <a:avLst>
                            <a:gd name="adj1" fmla="val 19164536"/>
                            <a:gd name="adj2" fmla="val 2462436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7" name="Bogen 146">
                          <a:extLst>
                            <a:ext uri="{FF2B5EF4-FFF2-40B4-BE49-F238E27FC236}">
                              <a16:creationId xmlns:a16="http://schemas.microsoft.com/office/drawing/2014/main" id="{EBD239D3-817D-455D-8A79-A22B3AE65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8286669" y="1511441"/>
                          <a:ext cx="4212467" cy="3528392"/>
                        </a:xfrm>
                        <a:prstGeom prst="arc">
                          <a:avLst>
                            <a:gd name="adj1" fmla="val 19079875"/>
                            <a:gd name="adj2" fmla="val 2436605"/>
                          </a:avLst>
                        </a:prstGeom>
                        <a:noFill/>
                        <a:ln w="9525" cap="flat" cmpd="sng" algn="ctr">
                          <a:solidFill>
                            <a:srgbClr val="4F81BD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8" name="Bogen 147">
                          <a:extLst>
                            <a:ext uri="{FF2B5EF4-FFF2-40B4-BE49-F238E27FC236}">
                              <a16:creationId xmlns:a16="http://schemas.microsoft.com/office/drawing/2014/main" id="{3551C271-484A-402E-A644-4FAEBB3C2D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365140" y="2074182"/>
                          <a:ext cx="2808310" cy="2546921"/>
                        </a:xfrm>
                        <a:prstGeom prst="arc">
                          <a:avLst>
                            <a:gd name="adj1" fmla="val 10724073"/>
                            <a:gd name="adj2" fmla="val 68525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9" name="Bogen 148">
                          <a:extLst>
                            <a:ext uri="{FF2B5EF4-FFF2-40B4-BE49-F238E27FC236}">
                              <a16:creationId xmlns:a16="http://schemas.microsoft.com/office/drawing/2014/main" id="{C1FAB97F-8CA1-4231-AA0B-072FA2AE7B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9395150" y="-357523"/>
                          <a:ext cx="1531134" cy="4756210"/>
                        </a:xfrm>
                        <a:prstGeom prst="arc">
                          <a:avLst>
                            <a:gd name="adj1" fmla="val 16312516"/>
                            <a:gd name="adj2" fmla="val 17978341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0" name="Bogen 149">
                          <a:extLst>
                            <a:ext uri="{FF2B5EF4-FFF2-40B4-BE49-F238E27FC236}">
                              <a16:creationId xmlns:a16="http://schemas.microsoft.com/office/drawing/2014/main" id="{714C7397-56FE-4365-A7CB-8C6DD44352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 flipH="1">
                          <a:off x="9399270" y="2309145"/>
                          <a:ext cx="1531134" cy="4756210"/>
                        </a:xfrm>
                        <a:prstGeom prst="arc">
                          <a:avLst>
                            <a:gd name="adj1" fmla="val 16312516"/>
                            <a:gd name="adj2" fmla="val 17931520"/>
                          </a:avLst>
                        </a:prstGeom>
                        <a:noFill/>
                        <a:ln w="38100" cap="flat" cmpd="sng" algn="ctr">
                          <a:solidFill>
                            <a:srgbClr val="7030A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1" name="Ellipse 150">
                          <a:extLst>
                            <a:ext uri="{FF2B5EF4-FFF2-40B4-BE49-F238E27FC236}">
                              <a16:creationId xmlns:a16="http://schemas.microsoft.com/office/drawing/2014/main" id="{8EA35D38-47D6-435D-8048-53E7DE1C5F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06649" y="3167625"/>
                          <a:ext cx="360040" cy="365125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52" name="Gerader Verbinder 151">
                          <a:extLst>
                            <a:ext uri="{FF2B5EF4-FFF2-40B4-BE49-F238E27FC236}">
                              <a16:creationId xmlns:a16="http://schemas.microsoft.com/office/drawing/2014/main" id="{99E9092E-CCF5-4AD2-B927-B112F3526717}"/>
                            </a:ext>
                          </a:extLst>
                        </p:cNvPr>
                        <p:cNvCxnSpPr>
                          <a:cxnSpLocks/>
                          <a:endCxn id="107" idx="1"/>
                        </p:cNvCxnSpPr>
                        <p:nvPr/>
                      </p:nvCxnSpPr>
                      <p:spPr>
                        <a:xfrm>
                          <a:off x="3392283" y="1511441"/>
                          <a:ext cx="1296189" cy="884452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53" name="Freihandform: Form 152">
                          <a:extLst>
                            <a:ext uri="{FF2B5EF4-FFF2-40B4-BE49-F238E27FC236}">
                              <a16:creationId xmlns:a16="http://schemas.microsoft.com/office/drawing/2014/main" id="{B21BA14A-41A9-4A91-A247-CCD2AB6AA7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8184" y="1409692"/>
                          <a:ext cx="2747008" cy="4209647"/>
                        </a:xfrm>
                        <a:custGeom>
                          <a:avLst/>
                          <a:gdLst>
                            <a:gd name="connsiteX0" fmla="*/ 0 w 3752850"/>
                            <a:gd name="connsiteY0" fmla="*/ 0 h 4438650"/>
                            <a:gd name="connsiteX1" fmla="*/ 123825 w 3752850"/>
                            <a:gd name="connsiteY1" fmla="*/ 171450 h 4438650"/>
                            <a:gd name="connsiteX2" fmla="*/ 266700 w 3752850"/>
                            <a:gd name="connsiteY2" fmla="*/ 638175 h 4438650"/>
                            <a:gd name="connsiteX3" fmla="*/ 238125 w 3752850"/>
                            <a:gd name="connsiteY3" fmla="*/ 1076325 h 4438650"/>
                            <a:gd name="connsiteX4" fmla="*/ 152400 w 3752850"/>
                            <a:gd name="connsiteY4" fmla="*/ 1543050 h 4438650"/>
                            <a:gd name="connsiteX5" fmla="*/ 152400 w 3752850"/>
                            <a:gd name="connsiteY5" fmla="*/ 1971675 h 4438650"/>
                            <a:gd name="connsiteX6" fmla="*/ 228600 w 3752850"/>
                            <a:gd name="connsiteY6" fmla="*/ 2438400 h 4438650"/>
                            <a:gd name="connsiteX7" fmla="*/ 533400 w 3752850"/>
                            <a:gd name="connsiteY7" fmla="*/ 3057525 h 4438650"/>
                            <a:gd name="connsiteX8" fmla="*/ 1162050 w 3752850"/>
                            <a:gd name="connsiteY8" fmla="*/ 3571875 h 4438650"/>
                            <a:gd name="connsiteX9" fmla="*/ 1781175 w 3752850"/>
                            <a:gd name="connsiteY9" fmla="*/ 3914775 h 4438650"/>
                            <a:gd name="connsiteX10" fmla="*/ 2800350 w 3752850"/>
                            <a:gd name="connsiteY10" fmla="*/ 4238625 h 4438650"/>
                            <a:gd name="connsiteX11" fmla="*/ 3390900 w 3752850"/>
                            <a:gd name="connsiteY11" fmla="*/ 4391025 h 4438650"/>
                            <a:gd name="connsiteX12" fmla="*/ 3752850 w 3752850"/>
                            <a:gd name="connsiteY12" fmla="*/ 4438650 h 44386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752850" h="4438650">
                              <a:moveTo>
                                <a:pt x="0" y="0"/>
                              </a:moveTo>
                              <a:cubicBezTo>
                                <a:pt x="39687" y="32544"/>
                                <a:pt x="79375" y="65088"/>
                                <a:pt x="123825" y="171450"/>
                              </a:cubicBezTo>
                              <a:cubicBezTo>
                                <a:pt x="168275" y="277813"/>
                                <a:pt x="247650" y="487363"/>
                                <a:pt x="266700" y="638175"/>
                              </a:cubicBezTo>
                              <a:cubicBezTo>
                                <a:pt x="285750" y="788988"/>
                                <a:pt x="257175" y="925513"/>
                                <a:pt x="238125" y="1076325"/>
                              </a:cubicBezTo>
                              <a:cubicBezTo>
                                <a:pt x="219075" y="1227138"/>
                                <a:pt x="166688" y="1393825"/>
                                <a:pt x="152400" y="1543050"/>
                              </a:cubicBezTo>
                              <a:cubicBezTo>
                                <a:pt x="138113" y="1692275"/>
                                <a:pt x="139700" y="1822450"/>
                                <a:pt x="152400" y="1971675"/>
                              </a:cubicBezTo>
                              <a:cubicBezTo>
                                <a:pt x="165100" y="2120900"/>
                                <a:pt x="165100" y="2257425"/>
                                <a:pt x="228600" y="2438400"/>
                              </a:cubicBezTo>
                              <a:cubicBezTo>
                                <a:pt x="292100" y="2619375"/>
                                <a:pt x="377825" y="2868612"/>
                                <a:pt x="533400" y="3057525"/>
                              </a:cubicBezTo>
                              <a:cubicBezTo>
                                <a:pt x="688975" y="3246438"/>
                                <a:pt x="954088" y="3429000"/>
                                <a:pt x="1162050" y="3571875"/>
                              </a:cubicBezTo>
                              <a:cubicBezTo>
                                <a:pt x="1370012" y="3714750"/>
                                <a:pt x="1508125" y="3803650"/>
                                <a:pt x="1781175" y="3914775"/>
                              </a:cubicBezTo>
                              <a:cubicBezTo>
                                <a:pt x="2054225" y="4025900"/>
                                <a:pt x="2532063" y="4159250"/>
                                <a:pt x="2800350" y="4238625"/>
                              </a:cubicBezTo>
                              <a:cubicBezTo>
                                <a:pt x="3068637" y="4318000"/>
                                <a:pt x="3232150" y="4357688"/>
                                <a:pt x="3390900" y="4391025"/>
                              </a:cubicBezTo>
                              <a:cubicBezTo>
                                <a:pt x="3549650" y="4424362"/>
                                <a:pt x="3670300" y="4419600"/>
                                <a:pt x="3752850" y="4438650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54" name="Gerader Verbinder 153">
                          <a:extLst>
                            <a:ext uri="{FF2B5EF4-FFF2-40B4-BE49-F238E27FC236}">
                              <a16:creationId xmlns:a16="http://schemas.microsoft.com/office/drawing/2014/main" id="{ABA3207F-6812-4D1E-8E09-E8138192E58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66994" y="381781"/>
                          <a:ext cx="1104124" cy="77343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55" name="Gerader Verbinder 154">
                          <a:extLst>
                            <a:ext uri="{FF2B5EF4-FFF2-40B4-BE49-F238E27FC236}">
                              <a16:creationId xmlns:a16="http://schemas.microsoft.com/office/drawing/2014/main" id="{DF22081F-CF4F-4732-8944-0800375D68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542933" y="389923"/>
                          <a:ext cx="1093479" cy="723623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56" name="Gerader Verbinder 155">
                          <a:extLst>
                            <a:ext uri="{FF2B5EF4-FFF2-40B4-BE49-F238E27FC236}">
                              <a16:creationId xmlns:a16="http://schemas.microsoft.com/office/drawing/2014/main" id="{967CA059-99BB-4EB8-A6CD-58FF748C0F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18554" y="2786149"/>
                          <a:ext cx="1836044" cy="1335950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57" name="Gerader Verbinder 156">
                          <a:extLst>
                            <a:ext uri="{FF2B5EF4-FFF2-40B4-BE49-F238E27FC236}">
                              <a16:creationId xmlns:a16="http://schemas.microsoft.com/office/drawing/2014/main" id="{72A7118A-4918-4BC4-A333-66DDB3FAA5B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02802" y="4107921"/>
                          <a:ext cx="3311508" cy="2352655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EEECE1">
                              <a:lumMod val="50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58" name="Textfeld 157">
                          <a:extLst>
                            <a:ext uri="{FF2B5EF4-FFF2-40B4-BE49-F238E27FC236}">
                              <a16:creationId xmlns:a16="http://schemas.microsoft.com/office/drawing/2014/main" id="{A3CD33A4-60F4-43DC-9488-78C24073BC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95831" y="931425"/>
                          <a:ext cx="16995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AT" sz="18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A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a:t>Magnetosheath</a:t>
                          </a:r>
                        </a:p>
                      </p:txBody>
                    </p:sp>
                    <p:sp>
                      <p:nvSpPr>
                        <p:cNvPr id="159" name="Freihandform: Form 158">
                          <a:extLst>
                            <a:ext uri="{FF2B5EF4-FFF2-40B4-BE49-F238E27FC236}">
                              <a16:creationId xmlns:a16="http://schemas.microsoft.com/office/drawing/2014/main" id="{F849EDE7-3CE7-4AA6-AF80-E8232717AF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32704" y="4149293"/>
                          <a:ext cx="3279537" cy="2015667"/>
                        </a:xfrm>
                        <a:custGeom>
                          <a:avLst/>
                          <a:gdLst>
                            <a:gd name="connsiteX0" fmla="*/ 0 w 4391025"/>
                            <a:gd name="connsiteY0" fmla="*/ 0 h 2091190"/>
                            <a:gd name="connsiteX1" fmla="*/ 466725 w 4391025"/>
                            <a:gd name="connsiteY1" fmla="*/ 247650 h 2091190"/>
                            <a:gd name="connsiteX2" fmla="*/ 962025 w 4391025"/>
                            <a:gd name="connsiteY2" fmla="*/ 695325 h 2091190"/>
                            <a:gd name="connsiteX3" fmla="*/ 1781175 w 4391025"/>
                            <a:gd name="connsiteY3" fmla="*/ 1247775 h 2091190"/>
                            <a:gd name="connsiteX4" fmla="*/ 2667000 w 4391025"/>
                            <a:gd name="connsiteY4" fmla="*/ 1647825 h 2091190"/>
                            <a:gd name="connsiteX5" fmla="*/ 3543300 w 4391025"/>
                            <a:gd name="connsiteY5" fmla="*/ 1952625 h 2091190"/>
                            <a:gd name="connsiteX6" fmla="*/ 4391025 w 4391025"/>
                            <a:gd name="connsiteY6" fmla="*/ 2076450 h 2091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391025" h="2091190">
                              <a:moveTo>
                                <a:pt x="0" y="0"/>
                              </a:moveTo>
                              <a:cubicBezTo>
                                <a:pt x="153194" y="65881"/>
                                <a:pt x="306388" y="131763"/>
                                <a:pt x="466725" y="247650"/>
                              </a:cubicBezTo>
                              <a:cubicBezTo>
                                <a:pt x="627062" y="363537"/>
                                <a:pt x="742950" y="528638"/>
                                <a:pt x="962025" y="695325"/>
                              </a:cubicBezTo>
                              <a:cubicBezTo>
                                <a:pt x="1181100" y="862013"/>
                                <a:pt x="1497013" y="1089025"/>
                                <a:pt x="1781175" y="1247775"/>
                              </a:cubicBezTo>
                              <a:cubicBezTo>
                                <a:pt x="2065337" y="1406525"/>
                                <a:pt x="2373312" y="1530350"/>
                                <a:pt x="2667000" y="1647825"/>
                              </a:cubicBezTo>
                              <a:cubicBezTo>
                                <a:pt x="2960688" y="1765300"/>
                                <a:pt x="3255963" y="1881188"/>
                                <a:pt x="3543300" y="1952625"/>
                              </a:cubicBezTo>
                              <a:cubicBezTo>
                                <a:pt x="3830638" y="2024063"/>
                                <a:pt x="4129088" y="2130425"/>
                                <a:pt x="4391025" y="2076450"/>
                              </a:cubicBezTo>
                            </a:path>
                          </a:pathLst>
                        </a:custGeom>
                        <a:noFill/>
                        <a:ln w="3175" cap="flat" cmpd="sng" algn="ctr">
                          <a:solidFill>
                            <a:srgbClr val="EEECE1">
                              <a:lumMod val="9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AT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6" name="Bogen 135">
                        <a:extLst>
                          <a:ext uri="{FF2B5EF4-FFF2-40B4-BE49-F238E27FC236}">
                            <a16:creationId xmlns:a16="http://schemas.microsoft.com/office/drawing/2014/main" id="{19D61568-737D-42FA-AB8A-ACDC4CA3AA4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306567" y="2278768"/>
                        <a:ext cx="1806336" cy="2158344"/>
                      </a:xfrm>
                      <a:prstGeom prst="arc">
                        <a:avLst>
                          <a:gd name="adj1" fmla="val 11424067"/>
                          <a:gd name="adj2" fmla="val 10049166"/>
                        </a:avLst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AT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3" name="Textfeld 132">
                      <a:extLst>
                        <a:ext uri="{FF2B5EF4-FFF2-40B4-BE49-F238E27FC236}">
                          <a16:creationId xmlns:a16="http://schemas.microsoft.com/office/drawing/2014/main" id="{605E3A91-CF4D-4153-BA15-76F50FB5F49C}"/>
                        </a:ext>
                      </a:extLst>
                    </p:cNvPr>
                    <p:cNvSpPr txBox="1"/>
                    <p:nvPr/>
                  </p:nvSpPr>
                  <p:spPr>
                    <a:xfrm rot="18007843">
                      <a:off x="8048454" y="3330194"/>
                      <a:ext cx="121794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0" dirty="0" err="1">
                          <a:solidFill>
                            <a:srgbClr val="A69D6E"/>
                          </a:solidFill>
                          <a:latin typeface="Calibri"/>
                        </a:rPr>
                        <a:t>Foreshock</a:t>
                      </a:r>
                      <a:endParaRPr kumimoji="0" lang="de-A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A69D6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26" name="Freihandform: Form 125">
                    <a:extLst>
                      <a:ext uri="{FF2B5EF4-FFF2-40B4-BE49-F238E27FC236}">
                        <a16:creationId xmlns:a16="http://schemas.microsoft.com/office/drawing/2014/main" id="{5A97441D-F276-46F0-9CB0-F34FAC1C8BCC}"/>
                      </a:ext>
                    </a:extLst>
                  </p:cNvPr>
                  <p:cNvSpPr/>
                  <p:nvPr/>
                </p:nvSpPr>
                <p:spPr>
                  <a:xfrm>
                    <a:off x="11641802" y="4503754"/>
                    <a:ext cx="137305" cy="245214"/>
                  </a:xfrm>
                  <a:custGeom>
                    <a:avLst/>
                    <a:gdLst>
                      <a:gd name="connsiteX0" fmla="*/ 129570 w 169188"/>
                      <a:gd name="connsiteY0" fmla="*/ 22860 h 293370"/>
                      <a:gd name="connsiteX1" fmla="*/ 131475 w 169188"/>
                      <a:gd name="connsiteY1" fmla="*/ 43815 h 293370"/>
                      <a:gd name="connsiteX2" fmla="*/ 127665 w 169188"/>
                      <a:gd name="connsiteY2" fmla="*/ 57150 h 293370"/>
                      <a:gd name="connsiteX3" fmla="*/ 131475 w 169188"/>
                      <a:gd name="connsiteY3" fmla="*/ 91440 h 293370"/>
                      <a:gd name="connsiteX4" fmla="*/ 133380 w 169188"/>
                      <a:gd name="connsiteY4" fmla="*/ 102870 h 293370"/>
                      <a:gd name="connsiteX5" fmla="*/ 131475 w 169188"/>
                      <a:gd name="connsiteY5" fmla="*/ 125730 h 293370"/>
                      <a:gd name="connsiteX6" fmla="*/ 102900 w 169188"/>
                      <a:gd name="connsiteY6" fmla="*/ 123825 h 293370"/>
                      <a:gd name="connsiteX7" fmla="*/ 93375 w 169188"/>
                      <a:gd name="connsiteY7" fmla="*/ 112395 h 293370"/>
                      <a:gd name="connsiteX8" fmla="*/ 80040 w 169188"/>
                      <a:gd name="connsiteY8" fmla="*/ 106680 h 293370"/>
                      <a:gd name="connsiteX9" fmla="*/ 74325 w 169188"/>
                      <a:gd name="connsiteY9" fmla="*/ 112395 h 293370"/>
                      <a:gd name="connsiteX10" fmla="*/ 72420 w 169188"/>
                      <a:gd name="connsiteY10" fmla="*/ 120015 h 293370"/>
                      <a:gd name="connsiteX11" fmla="*/ 80040 w 169188"/>
                      <a:gd name="connsiteY11" fmla="*/ 146685 h 293370"/>
                      <a:gd name="connsiteX12" fmla="*/ 91470 w 169188"/>
                      <a:gd name="connsiteY12" fmla="*/ 148590 h 293370"/>
                      <a:gd name="connsiteX13" fmla="*/ 93375 w 169188"/>
                      <a:gd name="connsiteY13" fmla="*/ 158115 h 293370"/>
                      <a:gd name="connsiteX14" fmla="*/ 95280 w 169188"/>
                      <a:gd name="connsiteY14" fmla="*/ 165735 h 293370"/>
                      <a:gd name="connsiteX15" fmla="*/ 110520 w 169188"/>
                      <a:gd name="connsiteY15" fmla="*/ 180975 h 293370"/>
                      <a:gd name="connsiteX16" fmla="*/ 121950 w 169188"/>
                      <a:gd name="connsiteY16" fmla="*/ 179070 h 293370"/>
                      <a:gd name="connsiteX17" fmla="*/ 154335 w 169188"/>
                      <a:gd name="connsiteY17" fmla="*/ 182880 h 293370"/>
                      <a:gd name="connsiteX18" fmla="*/ 160050 w 169188"/>
                      <a:gd name="connsiteY18" fmla="*/ 188595 h 293370"/>
                      <a:gd name="connsiteX19" fmla="*/ 156240 w 169188"/>
                      <a:gd name="connsiteY19" fmla="*/ 219075 h 293370"/>
                      <a:gd name="connsiteX20" fmla="*/ 160050 w 169188"/>
                      <a:gd name="connsiteY20" fmla="*/ 238125 h 293370"/>
                      <a:gd name="connsiteX21" fmla="*/ 165765 w 169188"/>
                      <a:gd name="connsiteY21" fmla="*/ 243840 h 293370"/>
                      <a:gd name="connsiteX22" fmla="*/ 167670 w 169188"/>
                      <a:gd name="connsiteY22" fmla="*/ 249555 h 293370"/>
                      <a:gd name="connsiteX23" fmla="*/ 156240 w 169188"/>
                      <a:gd name="connsiteY23" fmla="*/ 293370 h 293370"/>
                      <a:gd name="connsiteX24" fmla="*/ 141000 w 169188"/>
                      <a:gd name="connsiteY24" fmla="*/ 291465 h 293370"/>
                      <a:gd name="connsiteX25" fmla="*/ 135285 w 169188"/>
                      <a:gd name="connsiteY25" fmla="*/ 274320 h 293370"/>
                      <a:gd name="connsiteX26" fmla="*/ 127665 w 169188"/>
                      <a:gd name="connsiteY26" fmla="*/ 266700 h 293370"/>
                      <a:gd name="connsiteX27" fmla="*/ 121950 w 169188"/>
                      <a:gd name="connsiteY27" fmla="*/ 255270 h 293370"/>
                      <a:gd name="connsiteX28" fmla="*/ 116235 w 169188"/>
                      <a:gd name="connsiteY28" fmla="*/ 251460 h 293370"/>
                      <a:gd name="connsiteX29" fmla="*/ 108615 w 169188"/>
                      <a:gd name="connsiteY29" fmla="*/ 247650 h 293370"/>
                      <a:gd name="connsiteX30" fmla="*/ 91470 w 169188"/>
                      <a:gd name="connsiteY30" fmla="*/ 241935 h 293370"/>
                      <a:gd name="connsiteX31" fmla="*/ 83850 w 169188"/>
                      <a:gd name="connsiteY31" fmla="*/ 236220 h 293370"/>
                      <a:gd name="connsiteX32" fmla="*/ 72420 w 169188"/>
                      <a:gd name="connsiteY32" fmla="*/ 226695 h 293370"/>
                      <a:gd name="connsiteX33" fmla="*/ 74325 w 169188"/>
                      <a:gd name="connsiteY33" fmla="*/ 220980 h 293370"/>
                      <a:gd name="connsiteX34" fmla="*/ 85755 w 169188"/>
                      <a:gd name="connsiteY34" fmla="*/ 213360 h 293370"/>
                      <a:gd name="connsiteX35" fmla="*/ 80040 w 169188"/>
                      <a:gd name="connsiteY35" fmla="*/ 175260 h 293370"/>
                      <a:gd name="connsiteX36" fmla="*/ 68610 w 169188"/>
                      <a:gd name="connsiteY36" fmla="*/ 169545 h 293370"/>
                      <a:gd name="connsiteX37" fmla="*/ 60990 w 169188"/>
                      <a:gd name="connsiteY37" fmla="*/ 167640 h 293370"/>
                      <a:gd name="connsiteX38" fmla="*/ 55275 w 169188"/>
                      <a:gd name="connsiteY38" fmla="*/ 165735 h 293370"/>
                      <a:gd name="connsiteX39" fmla="*/ 41940 w 169188"/>
                      <a:gd name="connsiteY39" fmla="*/ 161925 h 293370"/>
                      <a:gd name="connsiteX40" fmla="*/ 36225 w 169188"/>
                      <a:gd name="connsiteY40" fmla="*/ 120015 h 293370"/>
                      <a:gd name="connsiteX41" fmla="*/ 24795 w 169188"/>
                      <a:gd name="connsiteY41" fmla="*/ 108585 h 293370"/>
                      <a:gd name="connsiteX42" fmla="*/ 32415 w 169188"/>
                      <a:gd name="connsiteY42" fmla="*/ 116205 h 293370"/>
                      <a:gd name="connsiteX43" fmla="*/ 30510 w 169188"/>
                      <a:gd name="connsiteY43" fmla="*/ 123825 h 293370"/>
                      <a:gd name="connsiteX44" fmla="*/ 17175 w 169188"/>
                      <a:gd name="connsiteY44" fmla="*/ 123825 h 293370"/>
                      <a:gd name="connsiteX45" fmla="*/ 13365 w 169188"/>
                      <a:gd name="connsiteY45" fmla="*/ 110490 h 293370"/>
                      <a:gd name="connsiteX46" fmla="*/ 11460 w 169188"/>
                      <a:gd name="connsiteY46" fmla="*/ 104775 h 293370"/>
                      <a:gd name="connsiteX47" fmla="*/ 7650 w 169188"/>
                      <a:gd name="connsiteY47" fmla="*/ 97155 h 293370"/>
                      <a:gd name="connsiteX48" fmla="*/ 5745 w 169188"/>
                      <a:gd name="connsiteY48" fmla="*/ 66675 h 293370"/>
                      <a:gd name="connsiteX49" fmla="*/ 30 w 169188"/>
                      <a:gd name="connsiteY49" fmla="*/ 60960 h 293370"/>
                      <a:gd name="connsiteX50" fmla="*/ 3840 w 169188"/>
                      <a:gd name="connsiteY50" fmla="*/ 55245 h 293370"/>
                      <a:gd name="connsiteX51" fmla="*/ 5745 w 169188"/>
                      <a:gd name="connsiteY51" fmla="*/ 49530 h 293370"/>
                      <a:gd name="connsiteX52" fmla="*/ 15270 w 169188"/>
                      <a:gd name="connsiteY52" fmla="*/ 24765 h 293370"/>
                      <a:gd name="connsiteX53" fmla="*/ 22890 w 169188"/>
                      <a:gd name="connsiteY53" fmla="*/ 11430 h 293370"/>
                      <a:gd name="connsiteX54" fmla="*/ 28605 w 169188"/>
                      <a:gd name="connsiteY54" fmla="*/ 9525 h 293370"/>
                      <a:gd name="connsiteX55" fmla="*/ 34320 w 169188"/>
                      <a:gd name="connsiteY55" fmla="*/ 5715 h 293370"/>
                      <a:gd name="connsiteX56" fmla="*/ 72420 w 169188"/>
                      <a:gd name="connsiteY56" fmla="*/ 3810 h 293370"/>
                      <a:gd name="connsiteX57" fmla="*/ 81945 w 169188"/>
                      <a:gd name="connsiteY57" fmla="*/ 0 h 293370"/>
                      <a:gd name="connsiteX58" fmla="*/ 89565 w 169188"/>
                      <a:gd name="connsiteY58" fmla="*/ 9525 h 293370"/>
                      <a:gd name="connsiteX59" fmla="*/ 95280 w 169188"/>
                      <a:gd name="connsiteY59" fmla="*/ 11430 h 293370"/>
                      <a:gd name="connsiteX60" fmla="*/ 129570 w 169188"/>
                      <a:gd name="connsiteY60" fmla="*/ 22860 h 293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69188" h="293370">
                        <a:moveTo>
                          <a:pt x="129570" y="22860"/>
                        </a:moveTo>
                        <a:cubicBezTo>
                          <a:pt x="130205" y="29845"/>
                          <a:pt x="131475" y="36801"/>
                          <a:pt x="131475" y="43815"/>
                        </a:cubicBezTo>
                        <a:cubicBezTo>
                          <a:pt x="131475" y="46207"/>
                          <a:pt x="128563" y="54455"/>
                          <a:pt x="127665" y="57150"/>
                        </a:cubicBezTo>
                        <a:cubicBezTo>
                          <a:pt x="128935" y="68580"/>
                          <a:pt x="130049" y="80028"/>
                          <a:pt x="131475" y="91440"/>
                        </a:cubicBezTo>
                        <a:cubicBezTo>
                          <a:pt x="131954" y="95273"/>
                          <a:pt x="133380" y="99007"/>
                          <a:pt x="133380" y="102870"/>
                        </a:cubicBezTo>
                        <a:cubicBezTo>
                          <a:pt x="133380" y="110516"/>
                          <a:pt x="132110" y="118110"/>
                          <a:pt x="131475" y="125730"/>
                        </a:cubicBezTo>
                        <a:cubicBezTo>
                          <a:pt x="121950" y="125095"/>
                          <a:pt x="112219" y="125896"/>
                          <a:pt x="102900" y="123825"/>
                        </a:cubicBezTo>
                        <a:cubicBezTo>
                          <a:pt x="98887" y="122933"/>
                          <a:pt x="95857" y="114877"/>
                          <a:pt x="93375" y="112395"/>
                        </a:cubicBezTo>
                        <a:cubicBezTo>
                          <a:pt x="88990" y="108010"/>
                          <a:pt x="85869" y="108137"/>
                          <a:pt x="80040" y="106680"/>
                        </a:cubicBezTo>
                        <a:cubicBezTo>
                          <a:pt x="78135" y="108585"/>
                          <a:pt x="75662" y="110056"/>
                          <a:pt x="74325" y="112395"/>
                        </a:cubicBezTo>
                        <a:cubicBezTo>
                          <a:pt x="73026" y="114668"/>
                          <a:pt x="72420" y="117397"/>
                          <a:pt x="72420" y="120015"/>
                        </a:cubicBezTo>
                        <a:cubicBezTo>
                          <a:pt x="72420" y="127259"/>
                          <a:pt x="70191" y="142308"/>
                          <a:pt x="80040" y="146685"/>
                        </a:cubicBezTo>
                        <a:cubicBezTo>
                          <a:pt x="83570" y="148254"/>
                          <a:pt x="87660" y="147955"/>
                          <a:pt x="91470" y="148590"/>
                        </a:cubicBezTo>
                        <a:cubicBezTo>
                          <a:pt x="92105" y="151765"/>
                          <a:pt x="92673" y="154954"/>
                          <a:pt x="93375" y="158115"/>
                        </a:cubicBezTo>
                        <a:cubicBezTo>
                          <a:pt x="93943" y="160671"/>
                          <a:pt x="93709" y="163640"/>
                          <a:pt x="95280" y="165735"/>
                        </a:cubicBezTo>
                        <a:cubicBezTo>
                          <a:pt x="99591" y="171482"/>
                          <a:pt x="110520" y="180975"/>
                          <a:pt x="110520" y="180975"/>
                        </a:cubicBezTo>
                        <a:cubicBezTo>
                          <a:pt x="114330" y="180340"/>
                          <a:pt x="118087" y="179070"/>
                          <a:pt x="121950" y="179070"/>
                        </a:cubicBezTo>
                        <a:cubicBezTo>
                          <a:pt x="144479" y="179070"/>
                          <a:pt x="141549" y="178618"/>
                          <a:pt x="154335" y="182880"/>
                        </a:cubicBezTo>
                        <a:cubicBezTo>
                          <a:pt x="156240" y="184785"/>
                          <a:pt x="159716" y="185922"/>
                          <a:pt x="160050" y="188595"/>
                        </a:cubicBezTo>
                        <a:cubicBezTo>
                          <a:pt x="161922" y="203570"/>
                          <a:pt x="159810" y="208366"/>
                          <a:pt x="156240" y="219075"/>
                        </a:cubicBezTo>
                        <a:cubicBezTo>
                          <a:pt x="157510" y="225425"/>
                          <a:pt x="157725" y="232081"/>
                          <a:pt x="160050" y="238125"/>
                        </a:cubicBezTo>
                        <a:cubicBezTo>
                          <a:pt x="161017" y="240640"/>
                          <a:pt x="164271" y="241598"/>
                          <a:pt x="165765" y="243840"/>
                        </a:cubicBezTo>
                        <a:cubicBezTo>
                          <a:pt x="166879" y="245511"/>
                          <a:pt x="167035" y="247650"/>
                          <a:pt x="167670" y="249555"/>
                        </a:cubicBezTo>
                        <a:cubicBezTo>
                          <a:pt x="166208" y="265638"/>
                          <a:pt x="176986" y="293370"/>
                          <a:pt x="156240" y="293370"/>
                        </a:cubicBezTo>
                        <a:cubicBezTo>
                          <a:pt x="151120" y="293370"/>
                          <a:pt x="146080" y="292100"/>
                          <a:pt x="141000" y="291465"/>
                        </a:cubicBezTo>
                        <a:cubicBezTo>
                          <a:pt x="139730" y="286386"/>
                          <a:pt x="138154" y="278624"/>
                          <a:pt x="135285" y="274320"/>
                        </a:cubicBezTo>
                        <a:cubicBezTo>
                          <a:pt x="133292" y="271331"/>
                          <a:pt x="130205" y="269240"/>
                          <a:pt x="127665" y="266700"/>
                        </a:cubicBezTo>
                        <a:cubicBezTo>
                          <a:pt x="126116" y="262052"/>
                          <a:pt x="125643" y="258963"/>
                          <a:pt x="121950" y="255270"/>
                        </a:cubicBezTo>
                        <a:cubicBezTo>
                          <a:pt x="120331" y="253651"/>
                          <a:pt x="118223" y="252596"/>
                          <a:pt x="116235" y="251460"/>
                        </a:cubicBezTo>
                        <a:cubicBezTo>
                          <a:pt x="113769" y="250051"/>
                          <a:pt x="111274" y="248647"/>
                          <a:pt x="108615" y="247650"/>
                        </a:cubicBezTo>
                        <a:cubicBezTo>
                          <a:pt x="97992" y="243666"/>
                          <a:pt x="103015" y="248349"/>
                          <a:pt x="91470" y="241935"/>
                        </a:cubicBezTo>
                        <a:cubicBezTo>
                          <a:pt x="88695" y="240393"/>
                          <a:pt x="86434" y="238065"/>
                          <a:pt x="83850" y="236220"/>
                        </a:cubicBezTo>
                        <a:cubicBezTo>
                          <a:pt x="74567" y="229589"/>
                          <a:pt x="81314" y="235589"/>
                          <a:pt x="72420" y="226695"/>
                        </a:cubicBezTo>
                        <a:cubicBezTo>
                          <a:pt x="73055" y="224790"/>
                          <a:pt x="73211" y="222651"/>
                          <a:pt x="74325" y="220980"/>
                        </a:cubicBezTo>
                        <a:cubicBezTo>
                          <a:pt x="78402" y="214864"/>
                          <a:pt x="79763" y="215357"/>
                          <a:pt x="85755" y="213360"/>
                        </a:cubicBezTo>
                        <a:cubicBezTo>
                          <a:pt x="85706" y="212675"/>
                          <a:pt x="85703" y="181631"/>
                          <a:pt x="80040" y="175260"/>
                        </a:cubicBezTo>
                        <a:cubicBezTo>
                          <a:pt x="77210" y="172076"/>
                          <a:pt x="72565" y="171127"/>
                          <a:pt x="68610" y="169545"/>
                        </a:cubicBezTo>
                        <a:cubicBezTo>
                          <a:pt x="66179" y="168573"/>
                          <a:pt x="63507" y="168359"/>
                          <a:pt x="60990" y="167640"/>
                        </a:cubicBezTo>
                        <a:cubicBezTo>
                          <a:pt x="59059" y="167088"/>
                          <a:pt x="57198" y="166312"/>
                          <a:pt x="55275" y="165735"/>
                        </a:cubicBezTo>
                        <a:cubicBezTo>
                          <a:pt x="50847" y="164407"/>
                          <a:pt x="46385" y="163195"/>
                          <a:pt x="41940" y="161925"/>
                        </a:cubicBezTo>
                        <a:cubicBezTo>
                          <a:pt x="41078" y="145554"/>
                          <a:pt x="46516" y="131593"/>
                          <a:pt x="36225" y="120015"/>
                        </a:cubicBezTo>
                        <a:cubicBezTo>
                          <a:pt x="32645" y="115988"/>
                          <a:pt x="28605" y="112395"/>
                          <a:pt x="24795" y="108585"/>
                        </a:cubicBezTo>
                        <a:lnTo>
                          <a:pt x="32415" y="116205"/>
                        </a:lnTo>
                        <a:cubicBezTo>
                          <a:pt x="31780" y="118745"/>
                          <a:pt x="32146" y="121781"/>
                          <a:pt x="30510" y="123825"/>
                        </a:cubicBezTo>
                        <a:cubicBezTo>
                          <a:pt x="27322" y="127811"/>
                          <a:pt x="20210" y="124584"/>
                          <a:pt x="17175" y="123825"/>
                        </a:cubicBezTo>
                        <a:cubicBezTo>
                          <a:pt x="15905" y="119380"/>
                          <a:pt x="14693" y="114918"/>
                          <a:pt x="13365" y="110490"/>
                        </a:cubicBezTo>
                        <a:cubicBezTo>
                          <a:pt x="12788" y="108567"/>
                          <a:pt x="12251" y="106621"/>
                          <a:pt x="11460" y="104775"/>
                        </a:cubicBezTo>
                        <a:cubicBezTo>
                          <a:pt x="10341" y="102165"/>
                          <a:pt x="8920" y="99695"/>
                          <a:pt x="7650" y="97155"/>
                        </a:cubicBezTo>
                        <a:cubicBezTo>
                          <a:pt x="7015" y="86995"/>
                          <a:pt x="7842" y="76636"/>
                          <a:pt x="5745" y="66675"/>
                        </a:cubicBezTo>
                        <a:cubicBezTo>
                          <a:pt x="5190" y="64039"/>
                          <a:pt x="473" y="63617"/>
                          <a:pt x="30" y="60960"/>
                        </a:cubicBezTo>
                        <a:cubicBezTo>
                          <a:pt x="-346" y="58702"/>
                          <a:pt x="2816" y="57293"/>
                          <a:pt x="3840" y="55245"/>
                        </a:cubicBezTo>
                        <a:cubicBezTo>
                          <a:pt x="4738" y="53449"/>
                          <a:pt x="5324" y="51493"/>
                          <a:pt x="5745" y="49530"/>
                        </a:cubicBezTo>
                        <a:cubicBezTo>
                          <a:pt x="10844" y="25736"/>
                          <a:pt x="3364" y="32702"/>
                          <a:pt x="15270" y="24765"/>
                        </a:cubicBezTo>
                        <a:cubicBezTo>
                          <a:pt x="17169" y="19068"/>
                          <a:pt x="17567" y="15866"/>
                          <a:pt x="22890" y="11430"/>
                        </a:cubicBezTo>
                        <a:cubicBezTo>
                          <a:pt x="24433" y="10144"/>
                          <a:pt x="26809" y="10423"/>
                          <a:pt x="28605" y="9525"/>
                        </a:cubicBezTo>
                        <a:cubicBezTo>
                          <a:pt x="30653" y="8501"/>
                          <a:pt x="32050" y="6011"/>
                          <a:pt x="34320" y="5715"/>
                        </a:cubicBezTo>
                        <a:cubicBezTo>
                          <a:pt x="46929" y="4070"/>
                          <a:pt x="59720" y="4445"/>
                          <a:pt x="72420" y="3810"/>
                        </a:cubicBezTo>
                        <a:cubicBezTo>
                          <a:pt x="75595" y="2540"/>
                          <a:pt x="78525" y="0"/>
                          <a:pt x="81945" y="0"/>
                        </a:cubicBezTo>
                        <a:cubicBezTo>
                          <a:pt x="90402" y="0"/>
                          <a:pt x="85996" y="5956"/>
                          <a:pt x="89565" y="9525"/>
                        </a:cubicBezTo>
                        <a:cubicBezTo>
                          <a:pt x="90985" y="10945"/>
                          <a:pt x="93375" y="10795"/>
                          <a:pt x="95280" y="11430"/>
                        </a:cubicBezTo>
                        <a:lnTo>
                          <a:pt x="129570" y="2286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127" name="Freihandform: Form 126">
                    <a:extLst>
                      <a:ext uri="{FF2B5EF4-FFF2-40B4-BE49-F238E27FC236}">
                        <a16:creationId xmlns:a16="http://schemas.microsoft.com/office/drawing/2014/main" id="{104B009C-16A1-4777-A4D3-D1783164E9FF}"/>
                      </a:ext>
                    </a:extLst>
                  </p:cNvPr>
                  <p:cNvSpPr/>
                  <p:nvPr/>
                </p:nvSpPr>
                <p:spPr>
                  <a:xfrm>
                    <a:off x="11824321" y="4596645"/>
                    <a:ext cx="104789" cy="141105"/>
                  </a:xfrm>
                  <a:custGeom>
                    <a:avLst/>
                    <a:gdLst>
                      <a:gd name="connsiteX0" fmla="*/ 14 w 104789"/>
                      <a:gd name="connsiteY0" fmla="*/ 19170 h 156330"/>
                      <a:gd name="connsiteX1" fmla="*/ 5729 w 104789"/>
                      <a:gd name="connsiteY1" fmla="*/ 28695 h 156330"/>
                      <a:gd name="connsiteX2" fmla="*/ 9539 w 104789"/>
                      <a:gd name="connsiteY2" fmla="*/ 49650 h 156330"/>
                      <a:gd name="connsiteX3" fmla="*/ 22874 w 104789"/>
                      <a:gd name="connsiteY3" fmla="*/ 51555 h 156330"/>
                      <a:gd name="connsiteX4" fmla="*/ 28589 w 104789"/>
                      <a:gd name="connsiteY4" fmla="*/ 55365 h 156330"/>
                      <a:gd name="connsiteX5" fmla="*/ 34304 w 104789"/>
                      <a:gd name="connsiteY5" fmla="*/ 57270 h 156330"/>
                      <a:gd name="connsiteX6" fmla="*/ 43829 w 104789"/>
                      <a:gd name="connsiteY6" fmla="*/ 61080 h 156330"/>
                      <a:gd name="connsiteX7" fmla="*/ 47639 w 104789"/>
                      <a:gd name="connsiteY7" fmla="*/ 66795 h 156330"/>
                      <a:gd name="connsiteX8" fmla="*/ 55259 w 104789"/>
                      <a:gd name="connsiteY8" fmla="*/ 144900 h 156330"/>
                      <a:gd name="connsiteX9" fmla="*/ 66689 w 104789"/>
                      <a:gd name="connsiteY9" fmla="*/ 156330 h 156330"/>
                      <a:gd name="connsiteX10" fmla="*/ 76214 w 104789"/>
                      <a:gd name="connsiteY10" fmla="*/ 154425 h 156330"/>
                      <a:gd name="connsiteX11" fmla="*/ 81929 w 104789"/>
                      <a:gd name="connsiteY11" fmla="*/ 123945 h 156330"/>
                      <a:gd name="connsiteX12" fmla="*/ 87644 w 104789"/>
                      <a:gd name="connsiteY12" fmla="*/ 82035 h 156330"/>
                      <a:gd name="connsiteX13" fmla="*/ 93359 w 104789"/>
                      <a:gd name="connsiteY13" fmla="*/ 78225 h 156330"/>
                      <a:gd name="connsiteX14" fmla="*/ 102884 w 104789"/>
                      <a:gd name="connsiteY14" fmla="*/ 66795 h 156330"/>
                      <a:gd name="connsiteX15" fmla="*/ 104789 w 104789"/>
                      <a:gd name="connsiteY15" fmla="*/ 61080 h 156330"/>
                      <a:gd name="connsiteX16" fmla="*/ 97169 w 104789"/>
                      <a:gd name="connsiteY16" fmla="*/ 49650 h 156330"/>
                      <a:gd name="connsiteX17" fmla="*/ 87644 w 104789"/>
                      <a:gd name="connsiteY17" fmla="*/ 3930 h 156330"/>
                      <a:gd name="connsiteX18" fmla="*/ 81929 w 104789"/>
                      <a:gd name="connsiteY18" fmla="*/ 120 h 156330"/>
                      <a:gd name="connsiteX19" fmla="*/ 45734 w 104789"/>
                      <a:gd name="connsiteY19" fmla="*/ 2025 h 156330"/>
                      <a:gd name="connsiteX20" fmla="*/ 36209 w 104789"/>
                      <a:gd name="connsiteY20" fmla="*/ 3930 h 156330"/>
                      <a:gd name="connsiteX21" fmla="*/ 19064 w 104789"/>
                      <a:gd name="connsiteY21" fmla="*/ 7740 h 156330"/>
                      <a:gd name="connsiteX22" fmla="*/ 7634 w 104789"/>
                      <a:gd name="connsiteY22" fmla="*/ 19170 h 156330"/>
                      <a:gd name="connsiteX23" fmla="*/ 14 w 104789"/>
                      <a:gd name="connsiteY23" fmla="*/ 19170 h 156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04789" h="156330">
                        <a:moveTo>
                          <a:pt x="14" y="19170"/>
                        </a:moveTo>
                        <a:cubicBezTo>
                          <a:pt x="-304" y="20758"/>
                          <a:pt x="4625" y="25161"/>
                          <a:pt x="5729" y="28695"/>
                        </a:cubicBezTo>
                        <a:cubicBezTo>
                          <a:pt x="7847" y="35471"/>
                          <a:pt x="5279" y="43970"/>
                          <a:pt x="9539" y="49650"/>
                        </a:cubicBezTo>
                        <a:cubicBezTo>
                          <a:pt x="12233" y="53242"/>
                          <a:pt x="18429" y="50920"/>
                          <a:pt x="22874" y="51555"/>
                        </a:cubicBezTo>
                        <a:cubicBezTo>
                          <a:pt x="24779" y="52825"/>
                          <a:pt x="26541" y="54341"/>
                          <a:pt x="28589" y="55365"/>
                        </a:cubicBezTo>
                        <a:cubicBezTo>
                          <a:pt x="30385" y="56263"/>
                          <a:pt x="32424" y="56565"/>
                          <a:pt x="34304" y="57270"/>
                        </a:cubicBezTo>
                        <a:cubicBezTo>
                          <a:pt x="37506" y="58471"/>
                          <a:pt x="40654" y="59810"/>
                          <a:pt x="43829" y="61080"/>
                        </a:cubicBezTo>
                        <a:cubicBezTo>
                          <a:pt x="45099" y="62985"/>
                          <a:pt x="46966" y="64607"/>
                          <a:pt x="47639" y="66795"/>
                        </a:cubicBezTo>
                        <a:cubicBezTo>
                          <a:pt x="56520" y="95658"/>
                          <a:pt x="47370" y="108413"/>
                          <a:pt x="55259" y="144900"/>
                        </a:cubicBezTo>
                        <a:cubicBezTo>
                          <a:pt x="56398" y="150166"/>
                          <a:pt x="66689" y="156330"/>
                          <a:pt x="66689" y="156330"/>
                        </a:cubicBezTo>
                        <a:cubicBezTo>
                          <a:pt x="69864" y="155695"/>
                          <a:pt x="74835" y="157355"/>
                          <a:pt x="76214" y="154425"/>
                        </a:cubicBezTo>
                        <a:cubicBezTo>
                          <a:pt x="80615" y="145072"/>
                          <a:pt x="80647" y="134202"/>
                          <a:pt x="81929" y="123945"/>
                        </a:cubicBezTo>
                        <a:cubicBezTo>
                          <a:pt x="82902" y="116164"/>
                          <a:pt x="86699" y="85058"/>
                          <a:pt x="87644" y="82035"/>
                        </a:cubicBezTo>
                        <a:cubicBezTo>
                          <a:pt x="88327" y="79850"/>
                          <a:pt x="91600" y="79691"/>
                          <a:pt x="93359" y="78225"/>
                        </a:cubicBezTo>
                        <a:cubicBezTo>
                          <a:pt x="96970" y="75216"/>
                          <a:pt x="100743" y="71076"/>
                          <a:pt x="102884" y="66795"/>
                        </a:cubicBezTo>
                        <a:cubicBezTo>
                          <a:pt x="103782" y="64999"/>
                          <a:pt x="104154" y="62985"/>
                          <a:pt x="104789" y="61080"/>
                        </a:cubicBezTo>
                        <a:cubicBezTo>
                          <a:pt x="102249" y="57270"/>
                          <a:pt x="97368" y="54225"/>
                          <a:pt x="97169" y="49650"/>
                        </a:cubicBezTo>
                        <a:cubicBezTo>
                          <a:pt x="95150" y="3219"/>
                          <a:pt x="109446" y="9381"/>
                          <a:pt x="87644" y="3930"/>
                        </a:cubicBezTo>
                        <a:cubicBezTo>
                          <a:pt x="85739" y="2660"/>
                          <a:pt x="84216" y="224"/>
                          <a:pt x="81929" y="120"/>
                        </a:cubicBezTo>
                        <a:cubicBezTo>
                          <a:pt x="69860" y="-429"/>
                          <a:pt x="57774" y="1022"/>
                          <a:pt x="45734" y="2025"/>
                        </a:cubicBezTo>
                        <a:cubicBezTo>
                          <a:pt x="42507" y="2294"/>
                          <a:pt x="39375" y="3252"/>
                          <a:pt x="36209" y="3930"/>
                        </a:cubicBezTo>
                        <a:lnTo>
                          <a:pt x="19064" y="7740"/>
                        </a:lnTo>
                        <a:cubicBezTo>
                          <a:pt x="5636" y="15797"/>
                          <a:pt x="11893" y="9233"/>
                          <a:pt x="7634" y="19170"/>
                        </a:cubicBezTo>
                        <a:cubicBezTo>
                          <a:pt x="6515" y="21780"/>
                          <a:pt x="332" y="17582"/>
                          <a:pt x="14" y="1917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128" name="Freihandform: Form 127">
                    <a:extLst>
                      <a:ext uri="{FF2B5EF4-FFF2-40B4-BE49-F238E27FC236}">
                        <a16:creationId xmlns:a16="http://schemas.microsoft.com/office/drawing/2014/main" id="{5C243E21-A4BE-4DE8-BD86-9307BE9D55C2}"/>
                      </a:ext>
                    </a:extLst>
                  </p:cNvPr>
                  <p:cNvSpPr/>
                  <p:nvPr/>
                </p:nvSpPr>
                <p:spPr>
                  <a:xfrm>
                    <a:off x="11803380" y="4461114"/>
                    <a:ext cx="177165" cy="177798"/>
                  </a:xfrm>
                  <a:custGeom>
                    <a:avLst/>
                    <a:gdLst>
                      <a:gd name="connsiteX0" fmla="*/ 22860 w 177165"/>
                      <a:gd name="connsiteY0" fmla="*/ 93741 h 177798"/>
                      <a:gd name="connsiteX1" fmla="*/ 13335 w 177165"/>
                      <a:gd name="connsiteY1" fmla="*/ 95646 h 177798"/>
                      <a:gd name="connsiteX2" fmla="*/ 5715 w 177165"/>
                      <a:gd name="connsiteY2" fmla="*/ 99456 h 177798"/>
                      <a:gd name="connsiteX3" fmla="*/ 0 w 177165"/>
                      <a:gd name="connsiteY3" fmla="*/ 101361 h 177798"/>
                      <a:gd name="connsiteX4" fmla="*/ 34290 w 177165"/>
                      <a:gd name="connsiteY4" fmla="*/ 118506 h 177798"/>
                      <a:gd name="connsiteX5" fmla="*/ 38100 w 177165"/>
                      <a:gd name="connsiteY5" fmla="*/ 99456 h 177798"/>
                      <a:gd name="connsiteX6" fmla="*/ 43815 w 177165"/>
                      <a:gd name="connsiteY6" fmla="*/ 95646 h 177798"/>
                      <a:gd name="connsiteX7" fmla="*/ 51435 w 177165"/>
                      <a:gd name="connsiteY7" fmla="*/ 97551 h 177798"/>
                      <a:gd name="connsiteX8" fmla="*/ 57150 w 177165"/>
                      <a:gd name="connsiteY8" fmla="*/ 103266 h 177798"/>
                      <a:gd name="connsiteX9" fmla="*/ 62865 w 177165"/>
                      <a:gd name="connsiteY9" fmla="*/ 95646 h 177798"/>
                      <a:gd name="connsiteX10" fmla="*/ 68580 w 177165"/>
                      <a:gd name="connsiteY10" fmla="*/ 91836 h 177798"/>
                      <a:gd name="connsiteX11" fmla="*/ 74295 w 177165"/>
                      <a:gd name="connsiteY11" fmla="*/ 93741 h 177798"/>
                      <a:gd name="connsiteX12" fmla="*/ 76200 w 177165"/>
                      <a:gd name="connsiteY12" fmla="*/ 99456 h 177798"/>
                      <a:gd name="connsiteX13" fmla="*/ 80010 w 177165"/>
                      <a:gd name="connsiteY13" fmla="*/ 108981 h 177798"/>
                      <a:gd name="connsiteX14" fmla="*/ 81915 w 177165"/>
                      <a:gd name="connsiteY14" fmla="*/ 131841 h 177798"/>
                      <a:gd name="connsiteX15" fmla="*/ 89535 w 177165"/>
                      <a:gd name="connsiteY15" fmla="*/ 137556 h 177798"/>
                      <a:gd name="connsiteX16" fmla="*/ 87630 w 177165"/>
                      <a:gd name="connsiteY16" fmla="*/ 131841 h 177798"/>
                      <a:gd name="connsiteX17" fmla="*/ 85725 w 177165"/>
                      <a:gd name="connsiteY17" fmla="*/ 114696 h 177798"/>
                      <a:gd name="connsiteX18" fmla="*/ 83820 w 177165"/>
                      <a:gd name="connsiteY18" fmla="*/ 101361 h 177798"/>
                      <a:gd name="connsiteX19" fmla="*/ 85725 w 177165"/>
                      <a:gd name="connsiteY19" fmla="*/ 84216 h 177798"/>
                      <a:gd name="connsiteX20" fmla="*/ 102870 w 177165"/>
                      <a:gd name="connsiteY20" fmla="*/ 86121 h 177798"/>
                      <a:gd name="connsiteX21" fmla="*/ 106680 w 177165"/>
                      <a:gd name="connsiteY21" fmla="*/ 95646 h 177798"/>
                      <a:gd name="connsiteX22" fmla="*/ 108585 w 177165"/>
                      <a:gd name="connsiteY22" fmla="*/ 112791 h 177798"/>
                      <a:gd name="connsiteX23" fmla="*/ 110490 w 177165"/>
                      <a:gd name="connsiteY23" fmla="*/ 118506 h 177798"/>
                      <a:gd name="connsiteX24" fmla="*/ 116205 w 177165"/>
                      <a:gd name="connsiteY24" fmla="*/ 120411 h 177798"/>
                      <a:gd name="connsiteX25" fmla="*/ 125730 w 177165"/>
                      <a:gd name="connsiteY25" fmla="*/ 131841 h 177798"/>
                      <a:gd name="connsiteX26" fmla="*/ 127635 w 177165"/>
                      <a:gd name="connsiteY26" fmla="*/ 137556 h 177798"/>
                      <a:gd name="connsiteX27" fmla="*/ 139065 w 177165"/>
                      <a:gd name="connsiteY27" fmla="*/ 139461 h 177798"/>
                      <a:gd name="connsiteX28" fmla="*/ 140970 w 177165"/>
                      <a:gd name="connsiteY28" fmla="*/ 175656 h 177798"/>
                      <a:gd name="connsiteX29" fmla="*/ 158115 w 177165"/>
                      <a:gd name="connsiteY29" fmla="*/ 171846 h 177798"/>
                      <a:gd name="connsiteX30" fmla="*/ 160020 w 177165"/>
                      <a:gd name="connsiteY30" fmla="*/ 158511 h 177798"/>
                      <a:gd name="connsiteX31" fmla="*/ 163830 w 177165"/>
                      <a:gd name="connsiteY31" fmla="*/ 147081 h 177798"/>
                      <a:gd name="connsiteX32" fmla="*/ 177165 w 177165"/>
                      <a:gd name="connsiteY32" fmla="*/ 135651 h 177798"/>
                      <a:gd name="connsiteX33" fmla="*/ 173355 w 177165"/>
                      <a:gd name="connsiteY33" fmla="*/ 112791 h 177798"/>
                      <a:gd name="connsiteX34" fmla="*/ 167640 w 177165"/>
                      <a:gd name="connsiteY34" fmla="*/ 103266 h 177798"/>
                      <a:gd name="connsiteX35" fmla="*/ 165735 w 177165"/>
                      <a:gd name="connsiteY35" fmla="*/ 91836 h 177798"/>
                      <a:gd name="connsiteX36" fmla="*/ 154305 w 177165"/>
                      <a:gd name="connsiteY36" fmla="*/ 78501 h 177798"/>
                      <a:gd name="connsiteX37" fmla="*/ 152400 w 177165"/>
                      <a:gd name="connsiteY37" fmla="*/ 70881 h 177798"/>
                      <a:gd name="connsiteX38" fmla="*/ 148590 w 177165"/>
                      <a:gd name="connsiteY38" fmla="*/ 48021 h 177798"/>
                      <a:gd name="connsiteX39" fmla="*/ 142875 w 177165"/>
                      <a:gd name="connsiteY39" fmla="*/ 34686 h 177798"/>
                      <a:gd name="connsiteX40" fmla="*/ 137160 w 177165"/>
                      <a:gd name="connsiteY40" fmla="*/ 23256 h 177798"/>
                      <a:gd name="connsiteX41" fmla="*/ 135255 w 177165"/>
                      <a:gd name="connsiteY41" fmla="*/ 13731 h 177798"/>
                      <a:gd name="connsiteX42" fmla="*/ 129540 w 177165"/>
                      <a:gd name="connsiteY42" fmla="*/ 9921 h 177798"/>
                      <a:gd name="connsiteX43" fmla="*/ 123825 w 177165"/>
                      <a:gd name="connsiteY43" fmla="*/ 4206 h 177798"/>
                      <a:gd name="connsiteX44" fmla="*/ 99060 w 177165"/>
                      <a:gd name="connsiteY44" fmla="*/ 8016 h 177798"/>
                      <a:gd name="connsiteX45" fmla="*/ 97155 w 177165"/>
                      <a:gd name="connsiteY45" fmla="*/ 23256 h 177798"/>
                      <a:gd name="connsiteX46" fmla="*/ 87630 w 177165"/>
                      <a:gd name="connsiteY46" fmla="*/ 34686 h 177798"/>
                      <a:gd name="connsiteX47" fmla="*/ 80010 w 177165"/>
                      <a:gd name="connsiteY47" fmla="*/ 4206 h 177798"/>
                      <a:gd name="connsiteX48" fmla="*/ 74295 w 177165"/>
                      <a:gd name="connsiteY48" fmla="*/ 396 h 177798"/>
                      <a:gd name="connsiteX49" fmla="*/ 34290 w 177165"/>
                      <a:gd name="connsiteY49" fmla="*/ 9921 h 177798"/>
                      <a:gd name="connsiteX50" fmla="*/ 30480 w 177165"/>
                      <a:gd name="connsiteY50" fmla="*/ 17541 h 177798"/>
                      <a:gd name="connsiteX51" fmla="*/ 38100 w 177165"/>
                      <a:gd name="connsiteY51" fmla="*/ 36591 h 177798"/>
                      <a:gd name="connsiteX52" fmla="*/ 45720 w 177165"/>
                      <a:gd name="connsiteY52" fmla="*/ 32781 h 177798"/>
                      <a:gd name="connsiteX53" fmla="*/ 47625 w 177165"/>
                      <a:gd name="connsiteY53" fmla="*/ 25161 h 177798"/>
                      <a:gd name="connsiteX54" fmla="*/ 53340 w 177165"/>
                      <a:gd name="connsiteY54" fmla="*/ 27066 h 177798"/>
                      <a:gd name="connsiteX55" fmla="*/ 57150 w 177165"/>
                      <a:gd name="connsiteY55" fmla="*/ 34686 h 177798"/>
                      <a:gd name="connsiteX56" fmla="*/ 62865 w 177165"/>
                      <a:gd name="connsiteY56" fmla="*/ 40401 h 177798"/>
                      <a:gd name="connsiteX57" fmla="*/ 55245 w 177165"/>
                      <a:gd name="connsiteY57" fmla="*/ 46116 h 177798"/>
                      <a:gd name="connsiteX58" fmla="*/ 45720 w 177165"/>
                      <a:gd name="connsiteY58" fmla="*/ 57546 h 177798"/>
                      <a:gd name="connsiteX59" fmla="*/ 22860 w 177165"/>
                      <a:gd name="connsiteY59" fmla="*/ 93741 h 177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77165" h="177798">
                        <a:moveTo>
                          <a:pt x="22860" y="93741"/>
                        </a:moveTo>
                        <a:cubicBezTo>
                          <a:pt x="17463" y="100091"/>
                          <a:pt x="16407" y="94622"/>
                          <a:pt x="13335" y="95646"/>
                        </a:cubicBezTo>
                        <a:cubicBezTo>
                          <a:pt x="10641" y="96544"/>
                          <a:pt x="8325" y="98337"/>
                          <a:pt x="5715" y="99456"/>
                        </a:cubicBezTo>
                        <a:cubicBezTo>
                          <a:pt x="3869" y="100247"/>
                          <a:pt x="1905" y="100726"/>
                          <a:pt x="0" y="101361"/>
                        </a:cubicBezTo>
                        <a:cubicBezTo>
                          <a:pt x="3246" y="120838"/>
                          <a:pt x="-754" y="143816"/>
                          <a:pt x="34290" y="118506"/>
                        </a:cubicBezTo>
                        <a:cubicBezTo>
                          <a:pt x="39540" y="114715"/>
                          <a:pt x="35609" y="105434"/>
                          <a:pt x="38100" y="99456"/>
                        </a:cubicBezTo>
                        <a:cubicBezTo>
                          <a:pt x="38981" y="97343"/>
                          <a:pt x="41910" y="96916"/>
                          <a:pt x="43815" y="95646"/>
                        </a:cubicBezTo>
                        <a:cubicBezTo>
                          <a:pt x="46355" y="96281"/>
                          <a:pt x="49162" y="96252"/>
                          <a:pt x="51435" y="97551"/>
                        </a:cubicBezTo>
                        <a:cubicBezTo>
                          <a:pt x="53774" y="98888"/>
                          <a:pt x="54493" y="103709"/>
                          <a:pt x="57150" y="103266"/>
                        </a:cubicBezTo>
                        <a:cubicBezTo>
                          <a:pt x="60282" y="102744"/>
                          <a:pt x="60620" y="97891"/>
                          <a:pt x="62865" y="95646"/>
                        </a:cubicBezTo>
                        <a:cubicBezTo>
                          <a:pt x="64484" y="94027"/>
                          <a:pt x="66675" y="93106"/>
                          <a:pt x="68580" y="91836"/>
                        </a:cubicBezTo>
                        <a:cubicBezTo>
                          <a:pt x="70485" y="92471"/>
                          <a:pt x="72875" y="92321"/>
                          <a:pt x="74295" y="93741"/>
                        </a:cubicBezTo>
                        <a:cubicBezTo>
                          <a:pt x="75715" y="95161"/>
                          <a:pt x="75495" y="97576"/>
                          <a:pt x="76200" y="99456"/>
                        </a:cubicBezTo>
                        <a:cubicBezTo>
                          <a:pt x="77401" y="102658"/>
                          <a:pt x="78740" y="105806"/>
                          <a:pt x="80010" y="108981"/>
                        </a:cubicBezTo>
                        <a:cubicBezTo>
                          <a:pt x="80645" y="116601"/>
                          <a:pt x="79497" y="124587"/>
                          <a:pt x="81915" y="131841"/>
                        </a:cubicBezTo>
                        <a:cubicBezTo>
                          <a:pt x="82919" y="134853"/>
                          <a:pt x="86360" y="137556"/>
                          <a:pt x="89535" y="137556"/>
                        </a:cubicBezTo>
                        <a:cubicBezTo>
                          <a:pt x="91543" y="137556"/>
                          <a:pt x="88265" y="133746"/>
                          <a:pt x="87630" y="131841"/>
                        </a:cubicBezTo>
                        <a:cubicBezTo>
                          <a:pt x="86995" y="126126"/>
                          <a:pt x="86438" y="120402"/>
                          <a:pt x="85725" y="114696"/>
                        </a:cubicBezTo>
                        <a:cubicBezTo>
                          <a:pt x="85168" y="110241"/>
                          <a:pt x="83820" y="105851"/>
                          <a:pt x="83820" y="101361"/>
                        </a:cubicBezTo>
                        <a:cubicBezTo>
                          <a:pt x="83820" y="95611"/>
                          <a:pt x="85090" y="89931"/>
                          <a:pt x="85725" y="84216"/>
                        </a:cubicBezTo>
                        <a:cubicBezTo>
                          <a:pt x="91440" y="84851"/>
                          <a:pt x="97822" y="83368"/>
                          <a:pt x="102870" y="86121"/>
                        </a:cubicBezTo>
                        <a:cubicBezTo>
                          <a:pt x="105872" y="87758"/>
                          <a:pt x="105963" y="92302"/>
                          <a:pt x="106680" y="95646"/>
                        </a:cubicBezTo>
                        <a:cubicBezTo>
                          <a:pt x="107885" y="101269"/>
                          <a:pt x="107640" y="107119"/>
                          <a:pt x="108585" y="112791"/>
                        </a:cubicBezTo>
                        <a:cubicBezTo>
                          <a:pt x="108915" y="114772"/>
                          <a:pt x="109070" y="117086"/>
                          <a:pt x="110490" y="118506"/>
                        </a:cubicBezTo>
                        <a:cubicBezTo>
                          <a:pt x="111910" y="119926"/>
                          <a:pt x="114300" y="119776"/>
                          <a:pt x="116205" y="120411"/>
                        </a:cubicBezTo>
                        <a:cubicBezTo>
                          <a:pt x="120418" y="124624"/>
                          <a:pt x="123078" y="126537"/>
                          <a:pt x="125730" y="131841"/>
                        </a:cubicBezTo>
                        <a:cubicBezTo>
                          <a:pt x="126628" y="133637"/>
                          <a:pt x="125892" y="136560"/>
                          <a:pt x="127635" y="137556"/>
                        </a:cubicBezTo>
                        <a:cubicBezTo>
                          <a:pt x="130989" y="139472"/>
                          <a:pt x="135255" y="138826"/>
                          <a:pt x="139065" y="139461"/>
                        </a:cubicBezTo>
                        <a:cubicBezTo>
                          <a:pt x="139700" y="151526"/>
                          <a:pt x="134844" y="165242"/>
                          <a:pt x="140970" y="175656"/>
                        </a:cubicBezTo>
                        <a:cubicBezTo>
                          <a:pt x="143938" y="180702"/>
                          <a:pt x="153763" y="175762"/>
                          <a:pt x="158115" y="171846"/>
                        </a:cubicBezTo>
                        <a:cubicBezTo>
                          <a:pt x="161452" y="168842"/>
                          <a:pt x="159010" y="162886"/>
                          <a:pt x="160020" y="158511"/>
                        </a:cubicBezTo>
                        <a:cubicBezTo>
                          <a:pt x="160923" y="154598"/>
                          <a:pt x="161880" y="150592"/>
                          <a:pt x="163830" y="147081"/>
                        </a:cubicBezTo>
                        <a:cubicBezTo>
                          <a:pt x="165725" y="143670"/>
                          <a:pt x="174537" y="137622"/>
                          <a:pt x="177165" y="135651"/>
                        </a:cubicBezTo>
                        <a:cubicBezTo>
                          <a:pt x="175895" y="128031"/>
                          <a:pt x="175535" y="120202"/>
                          <a:pt x="173355" y="112791"/>
                        </a:cubicBezTo>
                        <a:cubicBezTo>
                          <a:pt x="172310" y="109239"/>
                          <a:pt x="168905" y="106746"/>
                          <a:pt x="167640" y="103266"/>
                        </a:cubicBezTo>
                        <a:cubicBezTo>
                          <a:pt x="166320" y="99636"/>
                          <a:pt x="167170" y="95422"/>
                          <a:pt x="165735" y="91836"/>
                        </a:cubicBezTo>
                        <a:cubicBezTo>
                          <a:pt x="164106" y="87763"/>
                          <a:pt x="157427" y="81623"/>
                          <a:pt x="154305" y="78501"/>
                        </a:cubicBezTo>
                        <a:cubicBezTo>
                          <a:pt x="153670" y="75961"/>
                          <a:pt x="152882" y="73454"/>
                          <a:pt x="152400" y="70881"/>
                        </a:cubicBezTo>
                        <a:cubicBezTo>
                          <a:pt x="150976" y="63288"/>
                          <a:pt x="150556" y="55492"/>
                          <a:pt x="148590" y="48021"/>
                        </a:cubicBezTo>
                        <a:cubicBezTo>
                          <a:pt x="147359" y="43344"/>
                          <a:pt x="144671" y="39176"/>
                          <a:pt x="142875" y="34686"/>
                        </a:cubicBezTo>
                        <a:cubicBezTo>
                          <a:pt x="138931" y="24827"/>
                          <a:pt x="143583" y="32890"/>
                          <a:pt x="137160" y="23256"/>
                        </a:cubicBezTo>
                        <a:cubicBezTo>
                          <a:pt x="136525" y="20081"/>
                          <a:pt x="136861" y="16542"/>
                          <a:pt x="135255" y="13731"/>
                        </a:cubicBezTo>
                        <a:cubicBezTo>
                          <a:pt x="134119" y="11743"/>
                          <a:pt x="131299" y="11387"/>
                          <a:pt x="129540" y="9921"/>
                        </a:cubicBezTo>
                        <a:cubicBezTo>
                          <a:pt x="127470" y="8196"/>
                          <a:pt x="125730" y="6111"/>
                          <a:pt x="123825" y="4206"/>
                        </a:cubicBezTo>
                        <a:cubicBezTo>
                          <a:pt x="115570" y="5476"/>
                          <a:pt x="105856" y="3161"/>
                          <a:pt x="99060" y="8016"/>
                        </a:cubicBezTo>
                        <a:cubicBezTo>
                          <a:pt x="94894" y="10992"/>
                          <a:pt x="98306" y="18268"/>
                          <a:pt x="97155" y="23256"/>
                        </a:cubicBezTo>
                        <a:cubicBezTo>
                          <a:pt x="94687" y="33949"/>
                          <a:pt x="95363" y="32108"/>
                          <a:pt x="87630" y="34686"/>
                        </a:cubicBezTo>
                        <a:cubicBezTo>
                          <a:pt x="76527" y="18032"/>
                          <a:pt x="93870" y="45787"/>
                          <a:pt x="80010" y="4206"/>
                        </a:cubicBezTo>
                        <a:cubicBezTo>
                          <a:pt x="79286" y="2034"/>
                          <a:pt x="76200" y="1666"/>
                          <a:pt x="74295" y="396"/>
                        </a:cubicBezTo>
                        <a:cubicBezTo>
                          <a:pt x="50344" y="1805"/>
                          <a:pt x="45564" y="-5111"/>
                          <a:pt x="34290" y="9921"/>
                        </a:cubicBezTo>
                        <a:cubicBezTo>
                          <a:pt x="32586" y="12193"/>
                          <a:pt x="31750" y="15001"/>
                          <a:pt x="30480" y="17541"/>
                        </a:cubicBezTo>
                        <a:cubicBezTo>
                          <a:pt x="30941" y="21688"/>
                          <a:pt x="27512" y="38104"/>
                          <a:pt x="38100" y="36591"/>
                        </a:cubicBezTo>
                        <a:cubicBezTo>
                          <a:pt x="40911" y="36189"/>
                          <a:pt x="43180" y="34051"/>
                          <a:pt x="45720" y="32781"/>
                        </a:cubicBezTo>
                        <a:cubicBezTo>
                          <a:pt x="46355" y="30241"/>
                          <a:pt x="45530" y="26732"/>
                          <a:pt x="47625" y="25161"/>
                        </a:cubicBezTo>
                        <a:cubicBezTo>
                          <a:pt x="49231" y="23956"/>
                          <a:pt x="51920" y="25646"/>
                          <a:pt x="53340" y="27066"/>
                        </a:cubicBezTo>
                        <a:cubicBezTo>
                          <a:pt x="55348" y="29074"/>
                          <a:pt x="55499" y="32375"/>
                          <a:pt x="57150" y="34686"/>
                        </a:cubicBezTo>
                        <a:cubicBezTo>
                          <a:pt x="58716" y="36878"/>
                          <a:pt x="60960" y="38496"/>
                          <a:pt x="62865" y="40401"/>
                        </a:cubicBezTo>
                        <a:cubicBezTo>
                          <a:pt x="60325" y="42306"/>
                          <a:pt x="57490" y="43871"/>
                          <a:pt x="55245" y="46116"/>
                        </a:cubicBezTo>
                        <a:cubicBezTo>
                          <a:pt x="49543" y="51818"/>
                          <a:pt x="53522" y="52865"/>
                          <a:pt x="45720" y="57546"/>
                        </a:cubicBezTo>
                        <a:cubicBezTo>
                          <a:pt x="44631" y="58199"/>
                          <a:pt x="28257" y="87391"/>
                          <a:pt x="22860" y="9374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129" name="Freihandform: Form 128">
                    <a:extLst>
                      <a:ext uri="{FF2B5EF4-FFF2-40B4-BE49-F238E27FC236}">
                        <a16:creationId xmlns:a16="http://schemas.microsoft.com/office/drawing/2014/main" id="{2DE8898B-A53F-45CE-97E8-5F7058ACB3DD}"/>
                      </a:ext>
                    </a:extLst>
                  </p:cNvPr>
                  <p:cNvSpPr/>
                  <p:nvPr/>
                </p:nvSpPr>
                <p:spPr>
                  <a:xfrm>
                    <a:off x="11798861" y="4499610"/>
                    <a:ext cx="30252" cy="38338"/>
                  </a:xfrm>
                  <a:custGeom>
                    <a:avLst/>
                    <a:gdLst>
                      <a:gd name="connsiteX0" fmla="*/ 29284 w 30252"/>
                      <a:gd name="connsiteY0" fmla="*/ 30480 h 38338"/>
                      <a:gd name="connsiteX1" fmla="*/ 27379 w 30252"/>
                      <a:gd name="connsiteY1" fmla="*/ 20955 h 38338"/>
                      <a:gd name="connsiteX2" fmla="*/ 25474 w 30252"/>
                      <a:gd name="connsiteY2" fmla="*/ 1905 h 38338"/>
                      <a:gd name="connsiteX3" fmla="*/ 15949 w 30252"/>
                      <a:gd name="connsiteY3" fmla="*/ 0 h 38338"/>
                      <a:gd name="connsiteX4" fmla="*/ 709 w 30252"/>
                      <a:gd name="connsiteY4" fmla="*/ 3810 h 38338"/>
                      <a:gd name="connsiteX5" fmla="*/ 4519 w 30252"/>
                      <a:gd name="connsiteY5" fmla="*/ 13335 h 38338"/>
                      <a:gd name="connsiteX6" fmla="*/ 19759 w 30252"/>
                      <a:gd name="connsiteY6" fmla="*/ 20955 h 38338"/>
                      <a:gd name="connsiteX7" fmla="*/ 12139 w 30252"/>
                      <a:gd name="connsiteY7" fmla="*/ 32385 h 38338"/>
                      <a:gd name="connsiteX8" fmla="*/ 10234 w 30252"/>
                      <a:gd name="connsiteY8" fmla="*/ 38100 h 38338"/>
                      <a:gd name="connsiteX9" fmla="*/ 29284 w 30252"/>
                      <a:gd name="connsiteY9" fmla="*/ 30480 h 38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52" h="38338">
                        <a:moveTo>
                          <a:pt x="29284" y="30480"/>
                        </a:moveTo>
                        <a:cubicBezTo>
                          <a:pt x="32141" y="27623"/>
                          <a:pt x="27807" y="24164"/>
                          <a:pt x="27379" y="20955"/>
                        </a:cubicBezTo>
                        <a:cubicBezTo>
                          <a:pt x="26536" y="14629"/>
                          <a:pt x="28530" y="7507"/>
                          <a:pt x="25474" y="1905"/>
                        </a:cubicBezTo>
                        <a:cubicBezTo>
                          <a:pt x="23924" y="-938"/>
                          <a:pt x="19124" y="635"/>
                          <a:pt x="15949" y="0"/>
                        </a:cubicBezTo>
                        <a:cubicBezTo>
                          <a:pt x="10869" y="1270"/>
                          <a:pt x="4117" y="-166"/>
                          <a:pt x="709" y="3810"/>
                        </a:cubicBezTo>
                        <a:cubicBezTo>
                          <a:pt x="-1516" y="6406"/>
                          <a:pt x="1977" y="11047"/>
                          <a:pt x="4519" y="13335"/>
                        </a:cubicBezTo>
                        <a:cubicBezTo>
                          <a:pt x="8741" y="17134"/>
                          <a:pt x="14679" y="18415"/>
                          <a:pt x="19759" y="20955"/>
                        </a:cubicBezTo>
                        <a:cubicBezTo>
                          <a:pt x="15384" y="38455"/>
                          <a:pt x="21707" y="20425"/>
                          <a:pt x="12139" y="32385"/>
                        </a:cubicBezTo>
                        <a:cubicBezTo>
                          <a:pt x="10885" y="33953"/>
                          <a:pt x="11267" y="36378"/>
                          <a:pt x="10234" y="38100"/>
                        </a:cubicBezTo>
                        <a:cubicBezTo>
                          <a:pt x="9310" y="39640"/>
                          <a:pt x="26427" y="33337"/>
                          <a:pt x="29284" y="3048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130" name="Freihandform: Form 129">
                    <a:extLst>
                      <a:ext uri="{FF2B5EF4-FFF2-40B4-BE49-F238E27FC236}">
                        <a16:creationId xmlns:a16="http://schemas.microsoft.com/office/drawing/2014/main" id="{9FF9AF95-60D9-4E0E-9310-8FB7A6C54F46}"/>
                      </a:ext>
                    </a:extLst>
                  </p:cNvPr>
                  <p:cNvSpPr/>
                  <p:nvPr/>
                </p:nvSpPr>
                <p:spPr>
                  <a:xfrm>
                    <a:off x="11673025" y="4419743"/>
                    <a:ext cx="190019" cy="102727"/>
                  </a:xfrm>
                  <a:custGeom>
                    <a:avLst/>
                    <a:gdLst>
                      <a:gd name="connsiteX0" fmla="*/ 65585 w 190019"/>
                      <a:gd name="connsiteY0" fmla="*/ 6643 h 96178"/>
                      <a:gd name="connsiteX1" fmla="*/ 44630 w 190019"/>
                      <a:gd name="connsiteY1" fmla="*/ 25693 h 96178"/>
                      <a:gd name="connsiteX2" fmla="*/ 38915 w 190019"/>
                      <a:gd name="connsiteY2" fmla="*/ 29503 h 96178"/>
                      <a:gd name="connsiteX3" fmla="*/ 33200 w 190019"/>
                      <a:gd name="connsiteY3" fmla="*/ 31408 h 96178"/>
                      <a:gd name="connsiteX4" fmla="*/ 14150 w 190019"/>
                      <a:gd name="connsiteY4" fmla="*/ 37123 h 96178"/>
                      <a:gd name="connsiteX5" fmla="*/ 8435 w 190019"/>
                      <a:gd name="connsiteY5" fmla="*/ 42838 h 96178"/>
                      <a:gd name="connsiteX6" fmla="*/ 815 w 190019"/>
                      <a:gd name="connsiteY6" fmla="*/ 48553 h 96178"/>
                      <a:gd name="connsiteX7" fmla="*/ 44630 w 190019"/>
                      <a:gd name="connsiteY7" fmla="*/ 67603 h 96178"/>
                      <a:gd name="connsiteX8" fmla="*/ 57965 w 190019"/>
                      <a:gd name="connsiteY8" fmla="*/ 65698 h 96178"/>
                      <a:gd name="connsiteX9" fmla="*/ 63680 w 190019"/>
                      <a:gd name="connsiteY9" fmla="*/ 61888 h 96178"/>
                      <a:gd name="connsiteX10" fmla="*/ 71300 w 190019"/>
                      <a:gd name="connsiteY10" fmla="*/ 59983 h 96178"/>
                      <a:gd name="connsiteX11" fmla="*/ 86540 w 190019"/>
                      <a:gd name="connsiteY11" fmla="*/ 63793 h 96178"/>
                      <a:gd name="connsiteX12" fmla="*/ 88445 w 190019"/>
                      <a:gd name="connsiteY12" fmla="*/ 69508 h 96178"/>
                      <a:gd name="connsiteX13" fmla="*/ 94160 w 190019"/>
                      <a:gd name="connsiteY13" fmla="*/ 96178 h 96178"/>
                      <a:gd name="connsiteX14" fmla="*/ 99875 w 190019"/>
                      <a:gd name="connsiteY14" fmla="*/ 90463 h 96178"/>
                      <a:gd name="connsiteX15" fmla="*/ 101780 w 190019"/>
                      <a:gd name="connsiteY15" fmla="*/ 56173 h 96178"/>
                      <a:gd name="connsiteX16" fmla="*/ 130355 w 190019"/>
                      <a:gd name="connsiteY16" fmla="*/ 50458 h 96178"/>
                      <a:gd name="connsiteX17" fmla="*/ 143690 w 190019"/>
                      <a:gd name="connsiteY17" fmla="*/ 42838 h 96178"/>
                      <a:gd name="connsiteX18" fmla="*/ 147500 w 190019"/>
                      <a:gd name="connsiteY18" fmla="*/ 37123 h 96178"/>
                      <a:gd name="connsiteX19" fmla="*/ 153215 w 190019"/>
                      <a:gd name="connsiteY19" fmla="*/ 35218 h 96178"/>
                      <a:gd name="connsiteX20" fmla="*/ 174170 w 190019"/>
                      <a:gd name="connsiteY20" fmla="*/ 29503 h 96178"/>
                      <a:gd name="connsiteX21" fmla="*/ 183695 w 190019"/>
                      <a:gd name="connsiteY21" fmla="*/ 928 h 96178"/>
                      <a:gd name="connsiteX22" fmla="*/ 174170 w 190019"/>
                      <a:gd name="connsiteY22" fmla="*/ 2833 h 9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90019" h="96178">
                        <a:moveTo>
                          <a:pt x="65585" y="6643"/>
                        </a:moveTo>
                        <a:cubicBezTo>
                          <a:pt x="50643" y="25855"/>
                          <a:pt x="59274" y="22032"/>
                          <a:pt x="44630" y="25693"/>
                        </a:cubicBezTo>
                        <a:cubicBezTo>
                          <a:pt x="42725" y="26963"/>
                          <a:pt x="40963" y="28479"/>
                          <a:pt x="38915" y="29503"/>
                        </a:cubicBezTo>
                        <a:cubicBezTo>
                          <a:pt x="37119" y="30401"/>
                          <a:pt x="35123" y="30831"/>
                          <a:pt x="33200" y="31408"/>
                        </a:cubicBezTo>
                        <a:cubicBezTo>
                          <a:pt x="11392" y="37950"/>
                          <a:pt x="27093" y="32809"/>
                          <a:pt x="14150" y="37123"/>
                        </a:cubicBezTo>
                        <a:cubicBezTo>
                          <a:pt x="12245" y="39028"/>
                          <a:pt x="10480" y="41085"/>
                          <a:pt x="8435" y="42838"/>
                        </a:cubicBezTo>
                        <a:cubicBezTo>
                          <a:pt x="6024" y="44904"/>
                          <a:pt x="1819" y="45541"/>
                          <a:pt x="815" y="48553"/>
                        </a:cubicBezTo>
                        <a:cubicBezTo>
                          <a:pt x="-6912" y="71734"/>
                          <a:pt x="42775" y="67408"/>
                          <a:pt x="44630" y="67603"/>
                        </a:cubicBezTo>
                        <a:cubicBezTo>
                          <a:pt x="49075" y="66968"/>
                          <a:pt x="53664" y="66988"/>
                          <a:pt x="57965" y="65698"/>
                        </a:cubicBezTo>
                        <a:cubicBezTo>
                          <a:pt x="60158" y="65040"/>
                          <a:pt x="61576" y="62790"/>
                          <a:pt x="63680" y="61888"/>
                        </a:cubicBezTo>
                        <a:cubicBezTo>
                          <a:pt x="66086" y="60857"/>
                          <a:pt x="68760" y="60618"/>
                          <a:pt x="71300" y="59983"/>
                        </a:cubicBezTo>
                        <a:cubicBezTo>
                          <a:pt x="76380" y="61253"/>
                          <a:pt x="81963" y="61250"/>
                          <a:pt x="86540" y="63793"/>
                        </a:cubicBezTo>
                        <a:cubicBezTo>
                          <a:pt x="88295" y="64768"/>
                          <a:pt x="88161" y="67520"/>
                          <a:pt x="88445" y="69508"/>
                        </a:cubicBezTo>
                        <a:cubicBezTo>
                          <a:pt x="92093" y="95047"/>
                          <a:pt x="85958" y="83875"/>
                          <a:pt x="94160" y="96178"/>
                        </a:cubicBezTo>
                        <a:cubicBezTo>
                          <a:pt x="96065" y="94273"/>
                          <a:pt x="99371" y="93109"/>
                          <a:pt x="99875" y="90463"/>
                        </a:cubicBezTo>
                        <a:cubicBezTo>
                          <a:pt x="102017" y="79218"/>
                          <a:pt x="94842" y="65279"/>
                          <a:pt x="101780" y="56173"/>
                        </a:cubicBezTo>
                        <a:cubicBezTo>
                          <a:pt x="107667" y="48446"/>
                          <a:pt x="120830" y="52363"/>
                          <a:pt x="130355" y="50458"/>
                        </a:cubicBezTo>
                        <a:cubicBezTo>
                          <a:pt x="151084" y="29729"/>
                          <a:pt x="120664" y="58188"/>
                          <a:pt x="143690" y="42838"/>
                        </a:cubicBezTo>
                        <a:cubicBezTo>
                          <a:pt x="145595" y="41568"/>
                          <a:pt x="145712" y="38553"/>
                          <a:pt x="147500" y="37123"/>
                        </a:cubicBezTo>
                        <a:cubicBezTo>
                          <a:pt x="149068" y="35869"/>
                          <a:pt x="151419" y="36116"/>
                          <a:pt x="153215" y="35218"/>
                        </a:cubicBezTo>
                        <a:cubicBezTo>
                          <a:pt x="167623" y="28014"/>
                          <a:pt x="146745" y="32931"/>
                          <a:pt x="174170" y="29503"/>
                        </a:cubicBezTo>
                        <a:cubicBezTo>
                          <a:pt x="188394" y="24762"/>
                          <a:pt x="196341" y="26220"/>
                          <a:pt x="183695" y="928"/>
                        </a:cubicBezTo>
                        <a:cubicBezTo>
                          <a:pt x="182247" y="-1968"/>
                          <a:pt x="174170" y="2833"/>
                          <a:pt x="174170" y="2833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  <p:sp>
                <p:nvSpPr>
                  <p:cNvPr id="131" name="Freihandform: Form 130">
                    <a:extLst>
                      <a:ext uri="{FF2B5EF4-FFF2-40B4-BE49-F238E27FC236}">
                        <a16:creationId xmlns:a16="http://schemas.microsoft.com/office/drawing/2014/main" id="{64CD5505-FC1E-4827-ACD8-06BCD5CD1A60}"/>
                      </a:ext>
                    </a:extLst>
                  </p:cNvPr>
                  <p:cNvSpPr/>
                  <p:nvPr/>
                </p:nvSpPr>
                <p:spPr>
                  <a:xfrm>
                    <a:off x="11759428" y="4733448"/>
                    <a:ext cx="110490" cy="36376"/>
                  </a:xfrm>
                  <a:custGeom>
                    <a:avLst/>
                    <a:gdLst>
                      <a:gd name="connsiteX0" fmla="*/ 0 w 110490"/>
                      <a:gd name="connsiteY0" fmla="*/ 26670 h 36376"/>
                      <a:gd name="connsiteX1" fmla="*/ 11430 w 110490"/>
                      <a:gd name="connsiteY1" fmla="*/ 24765 h 36376"/>
                      <a:gd name="connsiteX2" fmla="*/ 38100 w 110490"/>
                      <a:gd name="connsiteY2" fmla="*/ 34290 h 36376"/>
                      <a:gd name="connsiteX3" fmla="*/ 108585 w 110490"/>
                      <a:gd name="connsiteY3" fmla="*/ 26670 h 36376"/>
                      <a:gd name="connsiteX4" fmla="*/ 110490 w 110490"/>
                      <a:gd name="connsiteY4" fmla="*/ 20955 h 36376"/>
                      <a:gd name="connsiteX5" fmla="*/ 104775 w 110490"/>
                      <a:gd name="connsiteY5" fmla="*/ 13335 h 36376"/>
                      <a:gd name="connsiteX6" fmla="*/ 99060 w 110490"/>
                      <a:gd name="connsiteY6" fmla="*/ 7620 h 36376"/>
                      <a:gd name="connsiteX7" fmla="*/ 97155 w 110490"/>
                      <a:gd name="connsiteY7" fmla="*/ 1905 h 36376"/>
                      <a:gd name="connsiteX8" fmla="*/ 87630 w 110490"/>
                      <a:gd name="connsiteY8" fmla="*/ 0 h 36376"/>
                      <a:gd name="connsiteX9" fmla="*/ 47625 w 110490"/>
                      <a:gd name="connsiteY9" fmla="*/ 3810 h 36376"/>
                      <a:gd name="connsiteX10" fmla="*/ 41910 w 110490"/>
                      <a:gd name="connsiteY10" fmla="*/ 9525 h 36376"/>
                      <a:gd name="connsiteX11" fmla="*/ 30480 w 110490"/>
                      <a:gd name="connsiteY11" fmla="*/ 11430 h 36376"/>
                      <a:gd name="connsiteX12" fmla="*/ 0 w 110490"/>
                      <a:gd name="connsiteY12" fmla="*/ 26670 h 36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0490" h="36376">
                        <a:moveTo>
                          <a:pt x="0" y="26670"/>
                        </a:moveTo>
                        <a:cubicBezTo>
                          <a:pt x="3810" y="26035"/>
                          <a:pt x="7601" y="24255"/>
                          <a:pt x="11430" y="24765"/>
                        </a:cubicBezTo>
                        <a:cubicBezTo>
                          <a:pt x="16527" y="25445"/>
                          <a:pt x="31662" y="31715"/>
                          <a:pt x="38100" y="34290"/>
                        </a:cubicBezTo>
                        <a:cubicBezTo>
                          <a:pt x="41645" y="34179"/>
                          <a:pt x="92758" y="42497"/>
                          <a:pt x="108585" y="26670"/>
                        </a:cubicBezTo>
                        <a:cubicBezTo>
                          <a:pt x="110005" y="25250"/>
                          <a:pt x="109855" y="22860"/>
                          <a:pt x="110490" y="20955"/>
                        </a:cubicBezTo>
                        <a:cubicBezTo>
                          <a:pt x="108585" y="18415"/>
                          <a:pt x="106841" y="15746"/>
                          <a:pt x="104775" y="13335"/>
                        </a:cubicBezTo>
                        <a:cubicBezTo>
                          <a:pt x="103022" y="11290"/>
                          <a:pt x="100554" y="9862"/>
                          <a:pt x="99060" y="7620"/>
                        </a:cubicBezTo>
                        <a:cubicBezTo>
                          <a:pt x="97946" y="5949"/>
                          <a:pt x="98826" y="3019"/>
                          <a:pt x="97155" y="1905"/>
                        </a:cubicBezTo>
                        <a:cubicBezTo>
                          <a:pt x="94461" y="109"/>
                          <a:pt x="90805" y="635"/>
                          <a:pt x="87630" y="0"/>
                        </a:cubicBezTo>
                        <a:cubicBezTo>
                          <a:pt x="74295" y="1270"/>
                          <a:pt x="60739" y="1078"/>
                          <a:pt x="47625" y="3810"/>
                        </a:cubicBezTo>
                        <a:cubicBezTo>
                          <a:pt x="44988" y="4359"/>
                          <a:pt x="44372" y="8431"/>
                          <a:pt x="41910" y="9525"/>
                        </a:cubicBezTo>
                        <a:cubicBezTo>
                          <a:pt x="38380" y="11094"/>
                          <a:pt x="34290" y="10795"/>
                          <a:pt x="30480" y="11430"/>
                        </a:cubicBezTo>
                        <a:lnTo>
                          <a:pt x="0" y="2667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/>
                  </a:p>
                </p:txBody>
              </p:sp>
            </p:grpSp>
            <p:sp>
              <p:nvSpPr>
                <p:cNvPr id="124" name="Halbbogen 123">
                  <a:extLst>
                    <a:ext uri="{FF2B5EF4-FFF2-40B4-BE49-F238E27FC236}">
                      <a16:creationId xmlns:a16="http://schemas.microsoft.com/office/drawing/2014/main" id="{8CF07D03-87C6-40F4-8B0A-7456956324BD}"/>
                    </a:ext>
                  </a:extLst>
                </p:cNvPr>
                <p:cNvSpPr/>
                <p:nvPr/>
              </p:nvSpPr>
              <p:spPr>
                <a:xfrm rot="16200000">
                  <a:off x="4578574" y="1108008"/>
                  <a:ext cx="5190586" cy="5026779"/>
                </a:xfrm>
                <a:prstGeom prst="blockArc">
                  <a:avLst>
                    <a:gd name="adj1" fmla="val 10709604"/>
                    <a:gd name="adj2" fmla="val 113965"/>
                    <a:gd name="adj3" fmla="val 23825"/>
                  </a:avLst>
                </a:prstGeom>
                <a:gradFill flip="none" rotWithShape="1">
                  <a:gsLst>
                    <a:gs pos="0">
                      <a:srgbClr val="C00000">
                        <a:alpha val="32000"/>
                      </a:srgbClr>
                    </a:gs>
                    <a:gs pos="51000">
                      <a:srgbClr val="C00000">
                        <a:lumMod val="25000"/>
                        <a:lumOff val="75000"/>
                        <a:alpha val="20000"/>
                      </a:srgbClr>
                    </a:gs>
                    <a:gs pos="100000">
                      <a:schemeClr val="accent1">
                        <a:lumMod val="30000"/>
                        <a:lumOff val="70000"/>
                        <a:alpha val="6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5" name="Halbbogen 114">
                <a:extLst>
                  <a:ext uri="{FF2B5EF4-FFF2-40B4-BE49-F238E27FC236}">
                    <a16:creationId xmlns:a16="http://schemas.microsoft.com/office/drawing/2014/main" id="{B230498B-EB26-467E-B68F-F78C1638195C}"/>
                  </a:ext>
                </a:extLst>
              </p:cNvPr>
              <p:cNvSpPr/>
              <p:nvPr/>
            </p:nvSpPr>
            <p:spPr>
              <a:xfrm rot="5400000">
                <a:off x="-45597" y="1740306"/>
                <a:ext cx="5898358" cy="3743091"/>
              </a:xfrm>
              <a:prstGeom prst="blockArc">
                <a:avLst>
                  <a:gd name="adj1" fmla="val 10800000"/>
                  <a:gd name="adj2" fmla="val 21599992"/>
                  <a:gd name="adj3" fmla="val 40679"/>
                </a:avLst>
              </a:prstGeom>
              <a:gradFill flip="none" rotWithShape="1">
                <a:gsLst>
                  <a:gs pos="32000">
                    <a:schemeClr val="accent1">
                      <a:lumMod val="75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1000">
                    <a:srgbClr val="80A4CF"/>
                  </a:gs>
                  <a:gs pos="84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Bogen 115">
                <a:extLst>
                  <a:ext uri="{FF2B5EF4-FFF2-40B4-BE49-F238E27FC236}">
                    <a16:creationId xmlns:a16="http://schemas.microsoft.com/office/drawing/2014/main" id="{4433496E-9238-4AC0-B77C-D1A06FAD76C8}"/>
                  </a:ext>
                </a:extLst>
              </p:cNvPr>
              <p:cNvSpPr/>
              <p:nvPr/>
            </p:nvSpPr>
            <p:spPr>
              <a:xfrm>
                <a:off x="3688232" y="0"/>
                <a:ext cx="1240269" cy="6765419"/>
              </a:xfrm>
              <a:prstGeom prst="arc">
                <a:avLst>
                  <a:gd name="adj1" fmla="val 16579507"/>
                  <a:gd name="adj2" fmla="val 5187166"/>
                </a:avLst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7" name="Rechteck: obere Ecken abgerundet 76">
                <a:extLst>
                  <a:ext uri="{FF2B5EF4-FFF2-40B4-BE49-F238E27FC236}">
                    <a16:creationId xmlns:a16="http://schemas.microsoft.com/office/drawing/2014/main" id="{743322F1-1358-4EBB-A6A5-E58A9CF32F15}"/>
                  </a:ext>
                </a:extLst>
              </p:cNvPr>
              <p:cNvSpPr/>
              <p:nvPr/>
            </p:nvSpPr>
            <p:spPr>
              <a:xfrm rot="5400000">
                <a:off x="796630" y="2546888"/>
                <a:ext cx="6200416" cy="2090645"/>
              </a:xfrm>
              <a:custGeom>
                <a:avLst/>
                <a:gdLst>
                  <a:gd name="connsiteX0" fmla="*/ 1038499 w 6128158"/>
                  <a:gd name="connsiteY0" fmla="*/ 0 h 2076997"/>
                  <a:gd name="connsiteX1" fmla="*/ 5089660 w 6128158"/>
                  <a:gd name="connsiteY1" fmla="*/ 0 h 2076997"/>
                  <a:gd name="connsiteX2" fmla="*/ 6128159 w 6128158"/>
                  <a:gd name="connsiteY2" fmla="*/ 1038499 h 2076997"/>
                  <a:gd name="connsiteX3" fmla="*/ 6128158 w 6128158"/>
                  <a:gd name="connsiteY3" fmla="*/ 2076997 h 2076997"/>
                  <a:gd name="connsiteX4" fmla="*/ 6128158 w 6128158"/>
                  <a:gd name="connsiteY4" fmla="*/ 2076997 h 2076997"/>
                  <a:gd name="connsiteX5" fmla="*/ 0 w 6128158"/>
                  <a:gd name="connsiteY5" fmla="*/ 2076997 h 2076997"/>
                  <a:gd name="connsiteX6" fmla="*/ 0 w 6128158"/>
                  <a:gd name="connsiteY6" fmla="*/ 2076997 h 2076997"/>
                  <a:gd name="connsiteX7" fmla="*/ 0 w 6128158"/>
                  <a:gd name="connsiteY7" fmla="*/ 1038499 h 2076997"/>
                  <a:gd name="connsiteX8" fmla="*/ 1038499 w 6128158"/>
                  <a:gd name="connsiteY8" fmla="*/ 0 h 2076997"/>
                  <a:gd name="connsiteX0" fmla="*/ 1038499 w 6292025"/>
                  <a:gd name="connsiteY0" fmla="*/ 0 h 2076997"/>
                  <a:gd name="connsiteX1" fmla="*/ 3915955 w 6292025"/>
                  <a:gd name="connsiteY1" fmla="*/ 13648 h 2076997"/>
                  <a:gd name="connsiteX2" fmla="*/ 6128159 w 6292025"/>
                  <a:gd name="connsiteY2" fmla="*/ 1038499 h 2076997"/>
                  <a:gd name="connsiteX3" fmla="*/ 6128158 w 6292025"/>
                  <a:gd name="connsiteY3" fmla="*/ 2076997 h 2076997"/>
                  <a:gd name="connsiteX4" fmla="*/ 6128158 w 6292025"/>
                  <a:gd name="connsiteY4" fmla="*/ 2076997 h 2076997"/>
                  <a:gd name="connsiteX5" fmla="*/ 0 w 6292025"/>
                  <a:gd name="connsiteY5" fmla="*/ 2076997 h 2076997"/>
                  <a:gd name="connsiteX6" fmla="*/ 0 w 6292025"/>
                  <a:gd name="connsiteY6" fmla="*/ 2076997 h 2076997"/>
                  <a:gd name="connsiteX7" fmla="*/ 0 w 6292025"/>
                  <a:gd name="connsiteY7" fmla="*/ 1038499 h 2076997"/>
                  <a:gd name="connsiteX8" fmla="*/ 1038499 w 6292025"/>
                  <a:gd name="connsiteY8" fmla="*/ 0 h 2076997"/>
                  <a:gd name="connsiteX0" fmla="*/ 1038499 w 6170932"/>
                  <a:gd name="connsiteY0" fmla="*/ 0 h 2076997"/>
                  <a:gd name="connsiteX1" fmla="*/ 3915955 w 6170932"/>
                  <a:gd name="connsiteY1" fmla="*/ 13648 h 2076997"/>
                  <a:gd name="connsiteX2" fmla="*/ 5937090 w 6170932"/>
                  <a:gd name="connsiteY2" fmla="*/ 601771 h 2076997"/>
                  <a:gd name="connsiteX3" fmla="*/ 6128158 w 6170932"/>
                  <a:gd name="connsiteY3" fmla="*/ 2076997 h 2076997"/>
                  <a:gd name="connsiteX4" fmla="*/ 6128158 w 6170932"/>
                  <a:gd name="connsiteY4" fmla="*/ 2076997 h 2076997"/>
                  <a:gd name="connsiteX5" fmla="*/ 0 w 6170932"/>
                  <a:gd name="connsiteY5" fmla="*/ 2076997 h 2076997"/>
                  <a:gd name="connsiteX6" fmla="*/ 0 w 6170932"/>
                  <a:gd name="connsiteY6" fmla="*/ 2076997 h 2076997"/>
                  <a:gd name="connsiteX7" fmla="*/ 0 w 6170932"/>
                  <a:gd name="connsiteY7" fmla="*/ 1038499 h 2076997"/>
                  <a:gd name="connsiteX8" fmla="*/ 1038499 w 6170932"/>
                  <a:gd name="connsiteY8" fmla="*/ 0 h 2076997"/>
                  <a:gd name="connsiteX0" fmla="*/ 1038499 w 6147872"/>
                  <a:gd name="connsiteY0" fmla="*/ 0 h 2076997"/>
                  <a:gd name="connsiteX1" fmla="*/ 3915955 w 6147872"/>
                  <a:gd name="connsiteY1" fmla="*/ 13648 h 2076997"/>
                  <a:gd name="connsiteX2" fmla="*/ 5882502 w 6147872"/>
                  <a:gd name="connsiteY2" fmla="*/ 478942 h 2076997"/>
                  <a:gd name="connsiteX3" fmla="*/ 6128158 w 6147872"/>
                  <a:gd name="connsiteY3" fmla="*/ 2076997 h 2076997"/>
                  <a:gd name="connsiteX4" fmla="*/ 6128158 w 6147872"/>
                  <a:gd name="connsiteY4" fmla="*/ 2076997 h 2076997"/>
                  <a:gd name="connsiteX5" fmla="*/ 0 w 6147872"/>
                  <a:gd name="connsiteY5" fmla="*/ 2076997 h 2076997"/>
                  <a:gd name="connsiteX6" fmla="*/ 0 w 6147872"/>
                  <a:gd name="connsiteY6" fmla="*/ 2076997 h 2076997"/>
                  <a:gd name="connsiteX7" fmla="*/ 0 w 6147872"/>
                  <a:gd name="connsiteY7" fmla="*/ 1038499 h 2076997"/>
                  <a:gd name="connsiteX8" fmla="*/ 1038499 w 6147872"/>
                  <a:gd name="connsiteY8" fmla="*/ 0 h 2076997"/>
                  <a:gd name="connsiteX0" fmla="*/ 1857367 w 6147872"/>
                  <a:gd name="connsiteY0" fmla="*/ 68239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0 w 6147872"/>
                  <a:gd name="connsiteY7" fmla="*/ 1024851 h 2063349"/>
                  <a:gd name="connsiteX8" fmla="*/ 1857367 w 6147872"/>
                  <a:gd name="connsiteY8" fmla="*/ 68239 h 2063349"/>
                  <a:gd name="connsiteX0" fmla="*/ 1857367 w 6147872"/>
                  <a:gd name="connsiteY0" fmla="*/ 68239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13650 w 6147872"/>
                  <a:gd name="connsiteY7" fmla="*/ 642714 h 2063349"/>
                  <a:gd name="connsiteX8" fmla="*/ 1857367 w 6147872"/>
                  <a:gd name="connsiteY8" fmla="*/ 68239 h 2063349"/>
                  <a:gd name="connsiteX0" fmla="*/ 2116678 w 6147872"/>
                  <a:gd name="connsiteY0" fmla="*/ 54592 h 2063349"/>
                  <a:gd name="connsiteX1" fmla="*/ 3915955 w 6147872"/>
                  <a:gd name="connsiteY1" fmla="*/ 0 h 2063349"/>
                  <a:gd name="connsiteX2" fmla="*/ 5882502 w 6147872"/>
                  <a:gd name="connsiteY2" fmla="*/ 465294 h 2063349"/>
                  <a:gd name="connsiteX3" fmla="*/ 6128158 w 6147872"/>
                  <a:gd name="connsiteY3" fmla="*/ 2063349 h 2063349"/>
                  <a:gd name="connsiteX4" fmla="*/ 6128158 w 6147872"/>
                  <a:gd name="connsiteY4" fmla="*/ 2063349 h 2063349"/>
                  <a:gd name="connsiteX5" fmla="*/ 0 w 6147872"/>
                  <a:gd name="connsiteY5" fmla="*/ 2063349 h 2063349"/>
                  <a:gd name="connsiteX6" fmla="*/ 0 w 6147872"/>
                  <a:gd name="connsiteY6" fmla="*/ 2063349 h 2063349"/>
                  <a:gd name="connsiteX7" fmla="*/ 13650 w 6147872"/>
                  <a:gd name="connsiteY7" fmla="*/ 642714 h 2063349"/>
                  <a:gd name="connsiteX8" fmla="*/ 2116678 w 6147872"/>
                  <a:gd name="connsiteY8" fmla="*/ 54592 h 2063349"/>
                  <a:gd name="connsiteX0" fmla="*/ 2116678 w 6225541"/>
                  <a:gd name="connsiteY0" fmla="*/ 54592 h 2063349"/>
                  <a:gd name="connsiteX1" fmla="*/ 3915955 w 6225541"/>
                  <a:gd name="connsiteY1" fmla="*/ 0 h 2063349"/>
                  <a:gd name="connsiteX2" fmla="*/ 6032630 w 6225541"/>
                  <a:gd name="connsiteY2" fmla="*/ 656362 h 2063349"/>
                  <a:gd name="connsiteX3" fmla="*/ 6128158 w 6225541"/>
                  <a:gd name="connsiteY3" fmla="*/ 2063349 h 2063349"/>
                  <a:gd name="connsiteX4" fmla="*/ 6128158 w 6225541"/>
                  <a:gd name="connsiteY4" fmla="*/ 2063349 h 2063349"/>
                  <a:gd name="connsiteX5" fmla="*/ 0 w 6225541"/>
                  <a:gd name="connsiteY5" fmla="*/ 2063349 h 2063349"/>
                  <a:gd name="connsiteX6" fmla="*/ 0 w 6225541"/>
                  <a:gd name="connsiteY6" fmla="*/ 2063349 h 2063349"/>
                  <a:gd name="connsiteX7" fmla="*/ 13650 w 6225541"/>
                  <a:gd name="connsiteY7" fmla="*/ 642714 h 2063349"/>
                  <a:gd name="connsiteX8" fmla="*/ 2116678 w 6225541"/>
                  <a:gd name="connsiteY8" fmla="*/ 54592 h 2063349"/>
                  <a:gd name="connsiteX0" fmla="*/ 2116678 w 6147873"/>
                  <a:gd name="connsiteY0" fmla="*/ 54592 h 2063349"/>
                  <a:gd name="connsiteX1" fmla="*/ 3915955 w 6147873"/>
                  <a:gd name="connsiteY1" fmla="*/ 0 h 2063349"/>
                  <a:gd name="connsiteX2" fmla="*/ 5882505 w 6147873"/>
                  <a:gd name="connsiteY2" fmla="*/ 465293 h 2063349"/>
                  <a:gd name="connsiteX3" fmla="*/ 6128158 w 6147873"/>
                  <a:gd name="connsiteY3" fmla="*/ 2063349 h 2063349"/>
                  <a:gd name="connsiteX4" fmla="*/ 6128158 w 6147873"/>
                  <a:gd name="connsiteY4" fmla="*/ 2063349 h 2063349"/>
                  <a:gd name="connsiteX5" fmla="*/ 0 w 6147873"/>
                  <a:gd name="connsiteY5" fmla="*/ 2063349 h 2063349"/>
                  <a:gd name="connsiteX6" fmla="*/ 0 w 6147873"/>
                  <a:gd name="connsiteY6" fmla="*/ 2063349 h 2063349"/>
                  <a:gd name="connsiteX7" fmla="*/ 13650 w 6147873"/>
                  <a:gd name="connsiteY7" fmla="*/ 642714 h 2063349"/>
                  <a:gd name="connsiteX8" fmla="*/ 2116678 w 6147873"/>
                  <a:gd name="connsiteY8" fmla="*/ 54592 h 2063349"/>
                  <a:gd name="connsiteX0" fmla="*/ 2116678 w 6128352"/>
                  <a:gd name="connsiteY0" fmla="*/ 0 h 2008757"/>
                  <a:gd name="connsiteX1" fmla="*/ 4557400 w 6128352"/>
                  <a:gd name="connsiteY1" fmla="*/ 54590 h 2008757"/>
                  <a:gd name="connsiteX2" fmla="*/ 5882505 w 6128352"/>
                  <a:gd name="connsiteY2" fmla="*/ 410701 h 2008757"/>
                  <a:gd name="connsiteX3" fmla="*/ 6128158 w 6128352"/>
                  <a:gd name="connsiteY3" fmla="*/ 2008757 h 2008757"/>
                  <a:gd name="connsiteX4" fmla="*/ 6128158 w 6128352"/>
                  <a:gd name="connsiteY4" fmla="*/ 2008757 h 2008757"/>
                  <a:gd name="connsiteX5" fmla="*/ 0 w 6128352"/>
                  <a:gd name="connsiteY5" fmla="*/ 2008757 h 2008757"/>
                  <a:gd name="connsiteX6" fmla="*/ 0 w 6128352"/>
                  <a:gd name="connsiteY6" fmla="*/ 2008757 h 2008757"/>
                  <a:gd name="connsiteX7" fmla="*/ 13650 w 6128352"/>
                  <a:gd name="connsiteY7" fmla="*/ 588122 h 2008757"/>
                  <a:gd name="connsiteX8" fmla="*/ 2116678 w 6128352"/>
                  <a:gd name="connsiteY8" fmla="*/ 0 h 2008757"/>
                  <a:gd name="connsiteX0" fmla="*/ 2116678 w 6133422"/>
                  <a:gd name="connsiteY0" fmla="*/ 0 h 2008757"/>
                  <a:gd name="connsiteX1" fmla="*/ 4557400 w 6133422"/>
                  <a:gd name="connsiteY1" fmla="*/ 54590 h 2008757"/>
                  <a:gd name="connsiteX2" fmla="*/ 5923452 w 6133422"/>
                  <a:gd name="connsiteY2" fmla="*/ 369758 h 2008757"/>
                  <a:gd name="connsiteX3" fmla="*/ 6128158 w 6133422"/>
                  <a:gd name="connsiteY3" fmla="*/ 2008757 h 2008757"/>
                  <a:gd name="connsiteX4" fmla="*/ 6128158 w 6133422"/>
                  <a:gd name="connsiteY4" fmla="*/ 2008757 h 2008757"/>
                  <a:gd name="connsiteX5" fmla="*/ 0 w 6133422"/>
                  <a:gd name="connsiteY5" fmla="*/ 2008757 h 2008757"/>
                  <a:gd name="connsiteX6" fmla="*/ 0 w 6133422"/>
                  <a:gd name="connsiteY6" fmla="*/ 2008757 h 2008757"/>
                  <a:gd name="connsiteX7" fmla="*/ 13650 w 6133422"/>
                  <a:gd name="connsiteY7" fmla="*/ 588122 h 2008757"/>
                  <a:gd name="connsiteX8" fmla="*/ 2116678 w 6133422"/>
                  <a:gd name="connsiteY8" fmla="*/ 0 h 2008757"/>
                  <a:gd name="connsiteX0" fmla="*/ 2294102 w 6133422"/>
                  <a:gd name="connsiteY0" fmla="*/ 0 h 2090645"/>
                  <a:gd name="connsiteX1" fmla="*/ 4557400 w 6133422"/>
                  <a:gd name="connsiteY1" fmla="*/ 136478 h 2090645"/>
                  <a:gd name="connsiteX2" fmla="*/ 5923452 w 6133422"/>
                  <a:gd name="connsiteY2" fmla="*/ 451646 h 2090645"/>
                  <a:gd name="connsiteX3" fmla="*/ 6128158 w 6133422"/>
                  <a:gd name="connsiteY3" fmla="*/ 2090645 h 2090645"/>
                  <a:gd name="connsiteX4" fmla="*/ 6128158 w 6133422"/>
                  <a:gd name="connsiteY4" fmla="*/ 2090645 h 2090645"/>
                  <a:gd name="connsiteX5" fmla="*/ 0 w 6133422"/>
                  <a:gd name="connsiteY5" fmla="*/ 2090645 h 2090645"/>
                  <a:gd name="connsiteX6" fmla="*/ 0 w 6133422"/>
                  <a:gd name="connsiteY6" fmla="*/ 2090645 h 2090645"/>
                  <a:gd name="connsiteX7" fmla="*/ 13650 w 6133422"/>
                  <a:gd name="connsiteY7" fmla="*/ 670010 h 2090645"/>
                  <a:gd name="connsiteX8" fmla="*/ 2294102 w 6133422"/>
                  <a:gd name="connsiteY8" fmla="*/ 0 h 2090645"/>
                  <a:gd name="connsiteX0" fmla="*/ 2294102 w 6165014"/>
                  <a:gd name="connsiteY0" fmla="*/ 0 h 2090645"/>
                  <a:gd name="connsiteX1" fmla="*/ 4557400 w 6165014"/>
                  <a:gd name="connsiteY1" fmla="*/ 136478 h 2090645"/>
                  <a:gd name="connsiteX2" fmla="*/ 6005342 w 6165014"/>
                  <a:gd name="connsiteY2" fmla="*/ 465294 h 2090645"/>
                  <a:gd name="connsiteX3" fmla="*/ 6128158 w 6165014"/>
                  <a:gd name="connsiteY3" fmla="*/ 2090645 h 2090645"/>
                  <a:gd name="connsiteX4" fmla="*/ 6128158 w 6165014"/>
                  <a:gd name="connsiteY4" fmla="*/ 2090645 h 2090645"/>
                  <a:gd name="connsiteX5" fmla="*/ 0 w 6165014"/>
                  <a:gd name="connsiteY5" fmla="*/ 2090645 h 2090645"/>
                  <a:gd name="connsiteX6" fmla="*/ 0 w 6165014"/>
                  <a:gd name="connsiteY6" fmla="*/ 2090645 h 2090645"/>
                  <a:gd name="connsiteX7" fmla="*/ 13650 w 6165014"/>
                  <a:gd name="connsiteY7" fmla="*/ 670010 h 2090645"/>
                  <a:gd name="connsiteX8" fmla="*/ 2294102 w 6165014"/>
                  <a:gd name="connsiteY8" fmla="*/ 0 h 2090645"/>
                  <a:gd name="connsiteX0" fmla="*/ 2307746 w 6178658"/>
                  <a:gd name="connsiteY0" fmla="*/ 0 h 2090645"/>
                  <a:gd name="connsiteX1" fmla="*/ 4571044 w 6178658"/>
                  <a:gd name="connsiteY1" fmla="*/ 136478 h 2090645"/>
                  <a:gd name="connsiteX2" fmla="*/ 6018986 w 6178658"/>
                  <a:gd name="connsiteY2" fmla="*/ 465294 h 2090645"/>
                  <a:gd name="connsiteX3" fmla="*/ 6141802 w 6178658"/>
                  <a:gd name="connsiteY3" fmla="*/ 2090645 h 2090645"/>
                  <a:gd name="connsiteX4" fmla="*/ 6141802 w 6178658"/>
                  <a:gd name="connsiteY4" fmla="*/ 2090645 h 2090645"/>
                  <a:gd name="connsiteX5" fmla="*/ 13644 w 6178658"/>
                  <a:gd name="connsiteY5" fmla="*/ 2090645 h 2090645"/>
                  <a:gd name="connsiteX6" fmla="*/ 13644 w 6178658"/>
                  <a:gd name="connsiteY6" fmla="*/ 2090645 h 2090645"/>
                  <a:gd name="connsiteX7" fmla="*/ 0 w 6178658"/>
                  <a:gd name="connsiteY7" fmla="*/ 629066 h 2090645"/>
                  <a:gd name="connsiteX8" fmla="*/ 2307746 w 6178658"/>
                  <a:gd name="connsiteY8" fmla="*/ 0 h 2090645"/>
                  <a:gd name="connsiteX0" fmla="*/ 2307746 w 6200416"/>
                  <a:gd name="connsiteY0" fmla="*/ 0 h 2090645"/>
                  <a:gd name="connsiteX1" fmla="*/ 4243501 w 6200416"/>
                  <a:gd name="connsiteY1" fmla="*/ 40944 h 2090645"/>
                  <a:gd name="connsiteX2" fmla="*/ 6018986 w 6200416"/>
                  <a:gd name="connsiteY2" fmla="*/ 465294 h 2090645"/>
                  <a:gd name="connsiteX3" fmla="*/ 6141802 w 6200416"/>
                  <a:gd name="connsiteY3" fmla="*/ 2090645 h 2090645"/>
                  <a:gd name="connsiteX4" fmla="*/ 6141802 w 6200416"/>
                  <a:gd name="connsiteY4" fmla="*/ 2090645 h 2090645"/>
                  <a:gd name="connsiteX5" fmla="*/ 13644 w 6200416"/>
                  <a:gd name="connsiteY5" fmla="*/ 2090645 h 2090645"/>
                  <a:gd name="connsiteX6" fmla="*/ 13644 w 6200416"/>
                  <a:gd name="connsiteY6" fmla="*/ 2090645 h 2090645"/>
                  <a:gd name="connsiteX7" fmla="*/ 0 w 6200416"/>
                  <a:gd name="connsiteY7" fmla="*/ 629066 h 2090645"/>
                  <a:gd name="connsiteX8" fmla="*/ 2307746 w 6200416"/>
                  <a:gd name="connsiteY8" fmla="*/ 0 h 209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00416" h="2090645">
                    <a:moveTo>
                      <a:pt x="2307746" y="0"/>
                    </a:moveTo>
                    <a:lnTo>
                      <a:pt x="4243501" y="40944"/>
                    </a:lnTo>
                    <a:cubicBezTo>
                      <a:pt x="4817048" y="40944"/>
                      <a:pt x="5702602" y="123677"/>
                      <a:pt x="6018986" y="465294"/>
                    </a:cubicBezTo>
                    <a:cubicBezTo>
                      <a:pt x="6335370" y="806911"/>
                      <a:pt x="6141802" y="1744479"/>
                      <a:pt x="6141802" y="2090645"/>
                    </a:cubicBezTo>
                    <a:lnTo>
                      <a:pt x="6141802" y="2090645"/>
                    </a:lnTo>
                    <a:lnTo>
                      <a:pt x="13644" y="2090645"/>
                    </a:lnTo>
                    <a:lnTo>
                      <a:pt x="13644" y="2090645"/>
                    </a:lnTo>
                    <a:lnTo>
                      <a:pt x="0" y="629066"/>
                    </a:lnTo>
                    <a:cubicBezTo>
                      <a:pt x="0" y="55519"/>
                      <a:pt x="1734199" y="0"/>
                      <a:pt x="2307746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18" name="Bogen 117">
                <a:extLst>
                  <a:ext uri="{FF2B5EF4-FFF2-40B4-BE49-F238E27FC236}">
                    <a16:creationId xmlns:a16="http://schemas.microsoft.com/office/drawing/2014/main" id="{BF9F22F4-CCFD-4E62-B37C-CDA7B89C7D04}"/>
                  </a:ext>
                </a:extLst>
              </p:cNvPr>
              <p:cNvSpPr/>
              <p:nvPr/>
            </p:nvSpPr>
            <p:spPr>
              <a:xfrm>
                <a:off x="1282941" y="1537688"/>
                <a:ext cx="2930882" cy="4197598"/>
              </a:xfrm>
              <a:prstGeom prst="arc">
                <a:avLst>
                  <a:gd name="adj1" fmla="val 16568330"/>
                  <a:gd name="adj2" fmla="val 5187166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F3C8F42B-98EF-48A0-88F6-4882D360A30F}"/>
                  </a:ext>
                </a:extLst>
              </p:cNvPr>
              <p:cNvSpPr/>
              <p:nvPr/>
            </p:nvSpPr>
            <p:spPr>
              <a:xfrm>
                <a:off x="4032250" y="495300"/>
                <a:ext cx="730250" cy="1117600"/>
              </a:xfrm>
              <a:custGeom>
                <a:avLst/>
                <a:gdLst>
                  <a:gd name="connsiteX0" fmla="*/ 730250 w 730250"/>
                  <a:gd name="connsiteY0" fmla="*/ 1117600 h 1117600"/>
                  <a:gd name="connsiteX1" fmla="*/ 698500 w 730250"/>
                  <a:gd name="connsiteY1" fmla="*/ 1092200 h 1117600"/>
                  <a:gd name="connsiteX2" fmla="*/ 679450 w 730250"/>
                  <a:gd name="connsiteY2" fmla="*/ 1079500 h 1117600"/>
                  <a:gd name="connsiteX3" fmla="*/ 666750 w 730250"/>
                  <a:gd name="connsiteY3" fmla="*/ 1060450 h 1117600"/>
                  <a:gd name="connsiteX4" fmla="*/ 641350 w 730250"/>
                  <a:gd name="connsiteY4" fmla="*/ 971550 h 1117600"/>
                  <a:gd name="connsiteX5" fmla="*/ 596900 w 730250"/>
                  <a:gd name="connsiteY5" fmla="*/ 914400 h 1117600"/>
                  <a:gd name="connsiteX6" fmla="*/ 590550 w 730250"/>
                  <a:gd name="connsiteY6" fmla="*/ 857250 h 1117600"/>
                  <a:gd name="connsiteX7" fmla="*/ 571500 w 730250"/>
                  <a:gd name="connsiteY7" fmla="*/ 844550 h 1117600"/>
                  <a:gd name="connsiteX8" fmla="*/ 558800 w 730250"/>
                  <a:gd name="connsiteY8" fmla="*/ 787400 h 1117600"/>
                  <a:gd name="connsiteX9" fmla="*/ 527050 w 730250"/>
                  <a:gd name="connsiteY9" fmla="*/ 698500 h 1117600"/>
                  <a:gd name="connsiteX10" fmla="*/ 514350 w 730250"/>
                  <a:gd name="connsiteY10" fmla="*/ 679450 h 1117600"/>
                  <a:gd name="connsiteX11" fmla="*/ 508000 w 730250"/>
                  <a:gd name="connsiteY11" fmla="*/ 660400 h 1117600"/>
                  <a:gd name="connsiteX12" fmla="*/ 488950 w 730250"/>
                  <a:gd name="connsiteY12" fmla="*/ 641350 h 1117600"/>
                  <a:gd name="connsiteX13" fmla="*/ 450850 w 730250"/>
                  <a:gd name="connsiteY13" fmla="*/ 590550 h 1117600"/>
                  <a:gd name="connsiteX14" fmla="*/ 438150 w 730250"/>
                  <a:gd name="connsiteY14" fmla="*/ 527050 h 1117600"/>
                  <a:gd name="connsiteX15" fmla="*/ 431800 w 730250"/>
                  <a:gd name="connsiteY15" fmla="*/ 476250 h 1117600"/>
                  <a:gd name="connsiteX16" fmla="*/ 419100 w 730250"/>
                  <a:gd name="connsiteY16" fmla="*/ 457200 h 1117600"/>
                  <a:gd name="connsiteX17" fmla="*/ 374650 w 730250"/>
                  <a:gd name="connsiteY17" fmla="*/ 393700 h 1117600"/>
                  <a:gd name="connsiteX18" fmla="*/ 336550 w 730250"/>
                  <a:gd name="connsiteY18" fmla="*/ 349250 h 1117600"/>
                  <a:gd name="connsiteX19" fmla="*/ 311150 w 730250"/>
                  <a:gd name="connsiteY19" fmla="*/ 317500 h 1117600"/>
                  <a:gd name="connsiteX20" fmla="*/ 260350 w 730250"/>
                  <a:gd name="connsiteY20" fmla="*/ 279400 h 1117600"/>
                  <a:gd name="connsiteX21" fmla="*/ 254000 w 730250"/>
                  <a:gd name="connsiteY21" fmla="*/ 254000 h 1117600"/>
                  <a:gd name="connsiteX22" fmla="*/ 247650 w 730250"/>
                  <a:gd name="connsiteY22" fmla="*/ 209550 h 1117600"/>
                  <a:gd name="connsiteX23" fmla="*/ 228600 w 730250"/>
                  <a:gd name="connsiteY23" fmla="*/ 190500 h 1117600"/>
                  <a:gd name="connsiteX24" fmla="*/ 203200 w 730250"/>
                  <a:gd name="connsiteY24" fmla="*/ 139700 h 1117600"/>
                  <a:gd name="connsiteX25" fmla="*/ 184150 w 730250"/>
                  <a:gd name="connsiteY25" fmla="*/ 133350 h 1117600"/>
                  <a:gd name="connsiteX26" fmla="*/ 146050 w 730250"/>
                  <a:gd name="connsiteY26" fmla="*/ 107950 h 1117600"/>
                  <a:gd name="connsiteX27" fmla="*/ 101600 w 730250"/>
                  <a:gd name="connsiteY27" fmla="*/ 63500 h 1117600"/>
                  <a:gd name="connsiteX28" fmla="*/ 82550 w 730250"/>
                  <a:gd name="connsiteY28" fmla="*/ 50800 h 1117600"/>
                  <a:gd name="connsiteX29" fmla="*/ 12700 w 730250"/>
                  <a:gd name="connsiteY29" fmla="*/ 12700 h 1117600"/>
                  <a:gd name="connsiteX30" fmla="*/ 0 w 730250"/>
                  <a:gd name="connsiteY30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0250" h="1117600">
                    <a:moveTo>
                      <a:pt x="730250" y="1117600"/>
                    </a:moveTo>
                    <a:cubicBezTo>
                      <a:pt x="719667" y="1109133"/>
                      <a:pt x="709343" y="1100332"/>
                      <a:pt x="698500" y="1092200"/>
                    </a:cubicBezTo>
                    <a:cubicBezTo>
                      <a:pt x="692395" y="1087621"/>
                      <a:pt x="684846" y="1084896"/>
                      <a:pt x="679450" y="1079500"/>
                    </a:cubicBezTo>
                    <a:cubicBezTo>
                      <a:pt x="674054" y="1074104"/>
                      <a:pt x="670983" y="1066800"/>
                      <a:pt x="666750" y="1060450"/>
                    </a:cubicBezTo>
                    <a:cubicBezTo>
                      <a:pt x="655888" y="1000710"/>
                      <a:pt x="666144" y="1004609"/>
                      <a:pt x="641350" y="971550"/>
                    </a:cubicBezTo>
                    <a:cubicBezTo>
                      <a:pt x="626870" y="952243"/>
                      <a:pt x="596900" y="914400"/>
                      <a:pt x="596900" y="914400"/>
                    </a:cubicBezTo>
                    <a:cubicBezTo>
                      <a:pt x="594783" y="895350"/>
                      <a:pt x="597100" y="875263"/>
                      <a:pt x="590550" y="857250"/>
                    </a:cubicBezTo>
                    <a:cubicBezTo>
                      <a:pt x="587942" y="850078"/>
                      <a:pt x="575733" y="850900"/>
                      <a:pt x="571500" y="844550"/>
                    </a:cubicBezTo>
                    <a:cubicBezTo>
                      <a:pt x="568956" y="840734"/>
                      <a:pt x="558918" y="788066"/>
                      <a:pt x="558800" y="787400"/>
                    </a:cubicBezTo>
                    <a:cubicBezTo>
                      <a:pt x="543915" y="703052"/>
                      <a:pt x="567801" y="725668"/>
                      <a:pt x="527050" y="698500"/>
                    </a:cubicBezTo>
                    <a:cubicBezTo>
                      <a:pt x="522817" y="692150"/>
                      <a:pt x="517763" y="686276"/>
                      <a:pt x="514350" y="679450"/>
                    </a:cubicBezTo>
                    <a:cubicBezTo>
                      <a:pt x="511357" y="673463"/>
                      <a:pt x="511713" y="665969"/>
                      <a:pt x="508000" y="660400"/>
                    </a:cubicBezTo>
                    <a:cubicBezTo>
                      <a:pt x="503019" y="652928"/>
                      <a:pt x="494864" y="648108"/>
                      <a:pt x="488950" y="641350"/>
                    </a:cubicBezTo>
                    <a:cubicBezTo>
                      <a:pt x="467833" y="617216"/>
                      <a:pt x="465972" y="613233"/>
                      <a:pt x="450850" y="590550"/>
                    </a:cubicBezTo>
                    <a:cubicBezTo>
                      <a:pt x="446617" y="569383"/>
                      <a:pt x="441699" y="548342"/>
                      <a:pt x="438150" y="527050"/>
                    </a:cubicBezTo>
                    <a:cubicBezTo>
                      <a:pt x="435345" y="510217"/>
                      <a:pt x="436290" y="492714"/>
                      <a:pt x="431800" y="476250"/>
                    </a:cubicBezTo>
                    <a:cubicBezTo>
                      <a:pt x="429792" y="468887"/>
                      <a:pt x="422513" y="464026"/>
                      <a:pt x="419100" y="457200"/>
                    </a:cubicBezTo>
                    <a:cubicBezTo>
                      <a:pt x="375933" y="370866"/>
                      <a:pt x="447166" y="486935"/>
                      <a:pt x="374650" y="393700"/>
                    </a:cubicBezTo>
                    <a:cubicBezTo>
                      <a:pt x="333973" y="341401"/>
                      <a:pt x="395510" y="393470"/>
                      <a:pt x="336550" y="349250"/>
                    </a:cubicBezTo>
                    <a:cubicBezTo>
                      <a:pt x="324188" y="312164"/>
                      <a:pt x="339873" y="346223"/>
                      <a:pt x="311150" y="317500"/>
                    </a:cubicBezTo>
                    <a:cubicBezTo>
                      <a:pt x="270878" y="277228"/>
                      <a:pt x="317417" y="302227"/>
                      <a:pt x="260350" y="279400"/>
                    </a:cubicBezTo>
                    <a:cubicBezTo>
                      <a:pt x="258233" y="270933"/>
                      <a:pt x="255561" y="262586"/>
                      <a:pt x="254000" y="254000"/>
                    </a:cubicBezTo>
                    <a:cubicBezTo>
                      <a:pt x="251323" y="239274"/>
                      <a:pt x="253209" y="223447"/>
                      <a:pt x="247650" y="209550"/>
                    </a:cubicBezTo>
                    <a:cubicBezTo>
                      <a:pt x="244315" y="201212"/>
                      <a:pt x="234950" y="196850"/>
                      <a:pt x="228600" y="190500"/>
                    </a:cubicBezTo>
                    <a:cubicBezTo>
                      <a:pt x="224765" y="180912"/>
                      <a:pt x="214390" y="148652"/>
                      <a:pt x="203200" y="139700"/>
                    </a:cubicBezTo>
                    <a:cubicBezTo>
                      <a:pt x="197973" y="135519"/>
                      <a:pt x="190500" y="135467"/>
                      <a:pt x="184150" y="133350"/>
                    </a:cubicBezTo>
                    <a:cubicBezTo>
                      <a:pt x="148891" y="80462"/>
                      <a:pt x="199115" y="146543"/>
                      <a:pt x="146050" y="107950"/>
                    </a:cubicBezTo>
                    <a:cubicBezTo>
                      <a:pt x="129104" y="95625"/>
                      <a:pt x="119035" y="75123"/>
                      <a:pt x="101600" y="63500"/>
                    </a:cubicBezTo>
                    <a:cubicBezTo>
                      <a:pt x="95250" y="59267"/>
                      <a:pt x="89250" y="54454"/>
                      <a:pt x="82550" y="50800"/>
                    </a:cubicBezTo>
                    <a:cubicBezTo>
                      <a:pt x="59856" y="38422"/>
                      <a:pt x="33421" y="29277"/>
                      <a:pt x="12700" y="12700"/>
                    </a:cubicBezTo>
                    <a:cubicBezTo>
                      <a:pt x="8025" y="8960"/>
                      <a:pt x="4233" y="4233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A3676183-150F-40DA-B530-847E3703CFA7}"/>
                  </a:ext>
                </a:extLst>
              </p:cNvPr>
              <p:cNvSpPr/>
              <p:nvPr/>
            </p:nvSpPr>
            <p:spPr>
              <a:xfrm>
                <a:off x="3695700" y="488914"/>
                <a:ext cx="1193800" cy="2419386"/>
              </a:xfrm>
              <a:custGeom>
                <a:avLst/>
                <a:gdLst>
                  <a:gd name="connsiteX0" fmla="*/ 1193800 w 1193800"/>
                  <a:gd name="connsiteY0" fmla="*/ 2419386 h 2419386"/>
                  <a:gd name="connsiteX1" fmla="*/ 1162050 w 1193800"/>
                  <a:gd name="connsiteY1" fmla="*/ 2330486 h 2419386"/>
                  <a:gd name="connsiteX2" fmla="*/ 1143000 w 1193800"/>
                  <a:gd name="connsiteY2" fmla="*/ 2273336 h 2419386"/>
                  <a:gd name="connsiteX3" fmla="*/ 1136650 w 1193800"/>
                  <a:gd name="connsiteY3" fmla="*/ 2241586 h 2419386"/>
                  <a:gd name="connsiteX4" fmla="*/ 1130300 w 1193800"/>
                  <a:gd name="connsiteY4" fmla="*/ 2032036 h 2419386"/>
                  <a:gd name="connsiteX5" fmla="*/ 1111250 w 1193800"/>
                  <a:gd name="connsiteY5" fmla="*/ 2000286 h 2419386"/>
                  <a:gd name="connsiteX6" fmla="*/ 1085850 w 1193800"/>
                  <a:gd name="connsiteY6" fmla="*/ 1949486 h 2419386"/>
                  <a:gd name="connsiteX7" fmla="*/ 1066800 w 1193800"/>
                  <a:gd name="connsiteY7" fmla="*/ 1822486 h 2419386"/>
                  <a:gd name="connsiteX8" fmla="*/ 1060450 w 1193800"/>
                  <a:gd name="connsiteY8" fmla="*/ 1790736 h 2419386"/>
                  <a:gd name="connsiteX9" fmla="*/ 1041400 w 1193800"/>
                  <a:gd name="connsiteY9" fmla="*/ 1720886 h 2419386"/>
                  <a:gd name="connsiteX10" fmla="*/ 1028700 w 1193800"/>
                  <a:gd name="connsiteY10" fmla="*/ 1676436 h 2419386"/>
                  <a:gd name="connsiteX11" fmla="*/ 1022350 w 1193800"/>
                  <a:gd name="connsiteY11" fmla="*/ 1651036 h 2419386"/>
                  <a:gd name="connsiteX12" fmla="*/ 1016000 w 1193800"/>
                  <a:gd name="connsiteY12" fmla="*/ 1517686 h 2419386"/>
                  <a:gd name="connsiteX13" fmla="*/ 1009650 w 1193800"/>
                  <a:gd name="connsiteY13" fmla="*/ 1498636 h 2419386"/>
                  <a:gd name="connsiteX14" fmla="*/ 1003300 w 1193800"/>
                  <a:gd name="connsiteY14" fmla="*/ 1460536 h 2419386"/>
                  <a:gd name="connsiteX15" fmla="*/ 990600 w 1193800"/>
                  <a:gd name="connsiteY15" fmla="*/ 1365286 h 2419386"/>
                  <a:gd name="connsiteX16" fmla="*/ 965200 w 1193800"/>
                  <a:gd name="connsiteY16" fmla="*/ 1314486 h 2419386"/>
                  <a:gd name="connsiteX17" fmla="*/ 952500 w 1193800"/>
                  <a:gd name="connsiteY17" fmla="*/ 1250986 h 2419386"/>
                  <a:gd name="connsiteX18" fmla="*/ 927100 w 1193800"/>
                  <a:gd name="connsiteY18" fmla="*/ 1212886 h 2419386"/>
                  <a:gd name="connsiteX19" fmla="*/ 895350 w 1193800"/>
                  <a:gd name="connsiteY19" fmla="*/ 1149386 h 2419386"/>
                  <a:gd name="connsiteX20" fmla="*/ 876300 w 1193800"/>
                  <a:gd name="connsiteY20" fmla="*/ 1092236 h 2419386"/>
                  <a:gd name="connsiteX21" fmla="*/ 850900 w 1193800"/>
                  <a:gd name="connsiteY21" fmla="*/ 1028736 h 2419386"/>
                  <a:gd name="connsiteX22" fmla="*/ 838200 w 1193800"/>
                  <a:gd name="connsiteY22" fmla="*/ 1009686 h 2419386"/>
                  <a:gd name="connsiteX23" fmla="*/ 825500 w 1193800"/>
                  <a:gd name="connsiteY23" fmla="*/ 977936 h 2419386"/>
                  <a:gd name="connsiteX24" fmla="*/ 812800 w 1193800"/>
                  <a:gd name="connsiteY24" fmla="*/ 958886 h 2419386"/>
                  <a:gd name="connsiteX25" fmla="*/ 800100 w 1193800"/>
                  <a:gd name="connsiteY25" fmla="*/ 914436 h 2419386"/>
                  <a:gd name="connsiteX26" fmla="*/ 793750 w 1193800"/>
                  <a:gd name="connsiteY26" fmla="*/ 895386 h 2419386"/>
                  <a:gd name="connsiteX27" fmla="*/ 774700 w 1193800"/>
                  <a:gd name="connsiteY27" fmla="*/ 869986 h 2419386"/>
                  <a:gd name="connsiteX28" fmla="*/ 742950 w 1193800"/>
                  <a:gd name="connsiteY28" fmla="*/ 812836 h 2419386"/>
                  <a:gd name="connsiteX29" fmla="*/ 711200 w 1193800"/>
                  <a:gd name="connsiteY29" fmla="*/ 755686 h 2419386"/>
                  <a:gd name="connsiteX30" fmla="*/ 698500 w 1193800"/>
                  <a:gd name="connsiteY30" fmla="*/ 723936 h 2419386"/>
                  <a:gd name="connsiteX31" fmla="*/ 685800 w 1193800"/>
                  <a:gd name="connsiteY31" fmla="*/ 685836 h 2419386"/>
                  <a:gd name="connsiteX32" fmla="*/ 666750 w 1193800"/>
                  <a:gd name="connsiteY32" fmla="*/ 666786 h 2419386"/>
                  <a:gd name="connsiteX33" fmla="*/ 622300 w 1193800"/>
                  <a:gd name="connsiteY33" fmla="*/ 596936 h 2419386"/>
                  <a:gd name="connsiteX34" fmla="*/ 603250 w 1193800"/>
                  <a:gd name="connsiteY34" fmla="*/ 577886 h 2419386"/>
                  <a:gd name="connsiteX35" fmla="*/ 565150 w 1193800"/>
                  <a:gd name="connsiteY35" fmla="*/ 520736 h 2419386"/>
                  <a:gd name="connsiteX36" fmla="*/ 527050 w 1193800"/>
                  <a:gd name="connsiteY36" fmla="*/ 495336 h 2419386"/>
                  <a:gd name="connsiteX37" fmla="*/ 514350 w 1193800"/>
                  <a:gd name="connsiteY37" fmla="*/ 476286 h 2419386"/>
                  <a:gd name="connsiteX38" fmla="*/ 495300 w 1193800"/>
                  <a:gd name="connsiteY38" fmla="*/ 463586 h 2419386"/>
                  <a:gd name="connsiteX39" fmla="*/ 488950 w 1193800"/>
                  <a:gd name="connsiteY39" fmla="*/ 444536 h 2419386"/>
                  <a:gd name="connsiteX40" fmla="*/ 450850 w 1193800"/>
                  <a:gd name="connsiteY40" fmla="*/ 406436 h 2419386"/>
                  <a:gd name="connsiteX41" fmla="*/ 374650 w 1193800"/>
                  <a:gd name="connsiteY41" fmla="*/ 330236 h 2419386"/>
                  <a:gd name="connsiteX42" fmla="*/ 355600 w 1193800"/>
                  <a:gd name="connsiteY42" fmla="*/ 311186 h 2419386"/>
                  <a:gd name="connsiteX43" fmla="*/ 336550 w 1193800"/>
                  <a:gd name="connsiteY43" fmla="*/ 292136 h 2419386"/>
                  <a:gd name="connsiteX44" fmla="*/ 298450 w 1193800"/>
                  <a:gd name="connsiteY44" fmla="*/ 266736 h 2419386"/>
                  <a:gd name="connsiteX45" fmla="*/ 254000 w 1193800"/>
                  <a:gd name="connsiteY45" fmla="*/ 215936 h 2419386"/>
                  <a:gd name="connsiteX46" fmla="*/ 215900 w 1193800"/>
                  <a:gd name="connsiteY46" fmla="*/ 196886 h 2419386"/>
                  <a:gd name="connsiteX47" fmla="*/ 171450 w 1193800"/>
                  <a:gd name="connsiteY47" fmla="*/ 165136 h 2419386"/>
                  <a:gd name="connsiteX48" fmla="*/ 152400 w 1193800"/>
                  <a:gd name="connsiteY48" fmla="*/ 139736 h 2419386"/>
                  <a:gd name="connsiteX49" fmla="*/ 133350 w 1193800"/>
                  <a:gd name="connsiteY49" fmla="*/ 133386 h 2419386"/>
                  <a:gd name="connsiteX50" fmla="*/ 120650 w 1193800"/>
                  <a:gd name="connsiteY50" fmla="*/ 114336 h 2419386"/>
                  <a:gd name="connsiteX51" fmla="*/ 95250 w 1193800"/>
                  <a:gd name="connsiteY51" fmla="*/ 95286 h 2419386"/>
                  <a:gd name="connsiteX52" fmla="*/ 82550 w 1193800"/>
                  <a:gd name="connsiteY52" fmla="*/ 76236 h 2419386"/>
                  <a:gd name="connsiteX53" fmla="*/ 57150 w 1193800"/>
                  <a:gd name="connsiteY53" fmla="*/ 57186 h 2419386"/>
                  <a:gd name="connsiteX54" fmla="*/ 44450 w 1193800"/>
                  <a:gd name="connsiteY54" fmla="*/ 38136 h 2419386"/>
                  <a:gd name="connsiteX55" fmla="*/ 19050 w 1193800"/>
                  <a:gd name="connsiteY55" fmla="*/ 19086 h 2419386"/>
                  <a:gd name="connsiteX56" fmla="*/ 0 w 1193800"/>
                  <a:gd name="connsiteY56" fmla="*/ 36 h 241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93800" h="2419386">
                    <a:moveTo>
                      <a:pt x="1193800" y="2419386"/>
                    </a:moveTo>
                    <a:cubicBezTo>
                      <a:pt x="1180072" y="2385066"/>
                      <a:pt x="1173377" y="2370131"/>
                      <a:pt x="1162050" y="2330486"/>
                    </a:cubicBezTo>
                    <a:cubicBezTo>
                      <a:pt x="1145637" y="2273041"/>
                      <a:pt x="1167724" y="2322785"/>
                      <a:pt x="1143000" y="2273336"/>
                    </a:cubicBezTo>
                    <a:cubicBezTo>
                      <a:pt x="1140883" y="2262753"/>
                      <a:pt x="1137217" y="2252364"/>
                      <a:pt x="1136650" y="2241586"/>
                    </a:cubicBezTo>
                    <a:cubicBezTo>
                      <a:pt x="1132977" y="2171801"/>
                      <a:pt x="1137616" y="2101534"/>
                      <a:pt x="1130300" y="2032036"/>
                    </a:cubicBezTo>
                    <a:cubicBezTo>
                      <a:pt x="1129008" y="2019762"/>
                      <a:pt x="1116770" y="2011325"/>
                      <a:pt x="1111250" y="2000286"/>
                    </a:cubicBezTo>
                    <a:cubicBezTo>
                      <a:pt x="1080181" y="1938149"/>
                      <a:pt x="1115274" y="1993621"/>
                      <a:pt x="1085850" y="1949486"/>
                    </a:cubicBezTo>
                    <a:cubicBezTo>
                      <a:pt x="1070838" y="1874427"/>
                      <a:pt x="1087990" y="1963750"/>
                      <a:pt x="1066800" y="1822486"/>
                    </a:cubicBezTo>
                    <a:cubicBezTo>
                      <a:pt x="1065199" y="1811812"/>
                      <a:pt x="1062091" y="1801403"/>
                      <a:pt x="1060450" y="1790736"/>
                    </a:cubicBezTo>
                    <a:cubicBezTo>
                      <a:pt x="1050964" y="1729080"/>
                      <a:pt x="1064545" y="1755603"/>
                      <a:pt x="1041400" y="1720886"/>
                    </a:cubicBezTo>
                    <a:cubicBezTo>
                      <a:pt x="1037167" y="1706069"/>
                      <a:pt x="1032755" y="1691303"/>
                      <a:pt x="1028700" y="1676436"/>
                    </a:cubicBezTo>
                    <a:cubicBezTo>
                      <a:pt x="1026404" y="1668016"/>
                      <a:pt x="1023046" y="1659735"/>
                      <a:pt x="1022350" y="1651036"/>
                    </a:cubicBezTo>
                    <a:cubicBezTo>
                      <a:pt x="1018801" y="1606677"/>
                      <a:pt x="1019696" y="1562033"/>
                      <a:pt x="1016000" y="1517686"/>
                    </a:cubicBezTo>
                    <a:cubicBezTo>
                      <a:pt x="1015444" y="1511016"/>
                      <a:pt x="1011102" y="1505170"/>
                      <a:pt x="1009650" y="1498636"/>
                    </a:cubicBezTo>
                    <a:cubicBezTo>
                      <a:pt x="1006857" y="1486067"/>
                      <a:pt x="1005002" y="1473298"/>
                      <a:pt x="1003300" y="1460536"/>
                    </a:cubicBezTo>
                    <a:cubicBezTo>
                      <a:pt x="1002678" y="1455870"/>
                      <a:pt x="995298" y="1378442"/>
                      <a:pt x="990600" y="1365286"/>
                    </a:cubicBezTo>
                    <a:cubicBezTo>
                      <a:pt x="984232" y="1347457"/>
                      <a:pt x="965200" y="1314486"/>
                      <a:pt x="965200" y="1314486"/>
                    </a:cubicBezTo>
                    <a:cubicBezTo>
                      <a:pt x="963622" y="1303443"/>
                      <a:pt x="961025" y="1266332"/>
                      <a:pt x="952500" y="1250986"/>
                    </a:cubicBezTo>
                    <a:cubicBezTo>
                      <a:pt x="945087" y="1237643"/>
                      <a:pt x="927100" y="1212886"/>
                      <a:pt x="927100" y="1212886"/>
                    </a:cubicBezTo>
                    <a:cubicBezTo>
                      <a:pt x="913377" y="1144271"/>
                      <a:pt x="933413" y="1219169"/>
                      <a:pt x="895350" y="1149386"/>
                    </a:cubicBezTo>
                    <a:cubicBezTo>
                      <a:pt x="890587" y="1140655"/>
                      <a:pt x="881856" y="1106127"/>
                      <a:pt x="876300" y="1092236"/>
                    </a:cubicBezTo>
                    <a:cubicBezTo>
                      <a:pt x="867833" y="1071069"/>
                      <a:pt x="863546" y="1047704"/>
                      <a:pt x="850900" y="1028736"/>
                    </a:cubicBezTo>
                    <a:cubicBezTo>
                      <a:pt x="846667" y="1022386"/>
                      <a:pt x="841613" y="1016512"/>
                      <a:pt x="838200" y="1009686"/>
                    </a:cubicBezTo>
                    <a:cubicBezTo>
                      <a:pt x="833102" y="999491"/>
                      <a:pt x="830598" y="988131"/>
                      <a:pt x="825500" y="977936"/>
                    </a:cubicBezTo>
                    <a:cubicBezTo>
                      <a:pt x="822087" y="971110"/>
                      <a:pt x="816213" y="965712"/>
                      <a:pt x="812800" y="958886"/>
                    </a:cubicBezTo>
                    <a:cubicBezTo>
                      <a:pt x="807725" y="948736"/>
                      <a:pt x="802813" y="923931"/>
                      <a:pt x="800100" y="914436"/>
                    </a:cubicBezTo>
                    <a:cubicBezTo>
                      <a:pt x="798261" y="908000"/>
                      <a:pt x="797071" y="901198"/>
                      <a:pt x="793750" y="895386"/>
                    </a:cubicBezTo>
                    <a:cubicBezTo>
                      <a:pt x="788499" y="886197"/>
                      <a:pt x="781050" y="878453"/>
                      <a:pt x="774700" y="869986"/>
                    </a:cubicBezTo>
                    <a:cubicBezTo>
                      <a:pt x="759160" y="823367"/>
                      <a:pt x="771466" y="841352"/>
                      <a:pt x="742950" y="812836"/>
                    </a:cubicBezTo>
                    <a:cubicBezTo>
                      <a:pt x="707730" y="724787"/>
                      <a:pt x="754349" y="833353"/>
                      <a:pt x="711200" y="755686"/>
                    </a:cubicBezTo>
                    <a:cubicBezTo>
                      <a:pt x="705664" y="745722"/>
                      <a:pt x="702395" y="734648"/>
                      <a:pt x="698500" y="723936"/>
                    </a:cubicBezTo>
                    <a:cubicBezTo>
                      <a:pt x="693925" y="711355"/>
                      <a:pt x="695266" y="695302"/>
                      <a:pt x="685800" y="685836"/>
                    </a:cubicBezTo>
                    <a:cubicBezTo>
                      <a:pt x="679450" y="679486"/>
                      <a:pt x="672138" y="673970"/>
                      <a:pt x="666750" y="666786"/>
                    </a:cubicBezTo>
                    <a:cubicBezTo>
                      <a:pt x="652056" y="647194"/>
                      <a:pt x="639448" y="614084"/>
                      <a:pt x="622300" y="596936"/>
                    </a:cubicBezTo>
                    <a:lnTo>
                      <a:pt x="603250" y="577886"/>
                    </a:lnTo>
                    <a:cubicBezTo>
                      <a:pt x="594533" y="543020"/>
                      <a:pt x="600904" y="549989"/>
                      <a:pt x="565150" y="520736"/>
                    </a:cubicBezTo>
                    <a:cubicBezTo>
                      <a:pt x="553337" y="511071"/>
                      <a:pt x="527050" y="495336"/>
                      <a:pt x="527050" y="495336"/>
                    </a:cubicBezTo>
                    <a:cubicBezTo>
                      <a:pt x="522817" y="488986"/>
                      <a:pt x="519746" y="481682"/>
                      <a:pt x="514350" y="476286"/>
                    </a:cubicBezTo>
                    <a:cubicBezTo>
                      <a:pt x="508954" y="470890"/>
                      <a:pt x="500068" y="469545"/>
                      <a:pt x="495300" y="463586"/>
                    </a:cubicBezTo>
                    <a:cubicBezTo>
                      <a:pt x="491119" y="458359"/>
                      <a:pt x="493059" y="449820"/>
                      <a:pt x="488950" y="444536"/>
                    </a:cubicBezTo>
                    <a:cubicBezTo>
                      <a:pt x="477923" y="430359"/>
                      <a:pt x="463550" y="419136"/>
                      <a:pt x="450850" y="406436"/>
                    </a:cubicBezTo>
                    <a:lnTo>
                      <a:pt x="374650" y="330236"/>
                    </a:lnTo>
                    <a:lnTo>
                      <a:pt x="355600" y="311186"/>
                    </a:lnTo>
                    <a:cubicBezTo>
                      <a:pt x="349250" y="304836"/>
                      <a:pt x="344022" y="297117"/>
                      <a:pt x="336550" y="292136"/>
                    </a:cubicBezTo>
                    <a:lnTo>
                      <a:pt x="298450" y="266736"/>
                    </a:lnTo>
                    <a:cubicBezTo>
                      <a:pt x="284133" y="245260"/>
                      <a:pt x="278036" y="233417"/>
                      <a:pt x="254000" y="215936"/>
                    </a:cubicBezTo>
                    <a:cubicBezTo>
                      <a:pt x="242517" y="207585"/>
                      <a:pt x="227714" y="204762"/>
                      <a:pt x="215900" y="196886"/>
                    </a:cubicBezTo>
                    <a:cubicBezTo>
                      <a:pt x="138670" y="145399"/>
                      <a:pt x="259154" y="208988"/>
                      <a:pt x="171450" y="165136"/>
                    </a:cubicBezTo>
                    <a:cubicBezTo>
                      <a:pt x="165100" y="156669"/>
                      <a:pt x="160530" y="146511"/>
                      <a:pt x="152400" y="139736"/>
                    </a:cubicBezTo>
                    <a:cubicBezTo>
                      <a:pt x="147258" y="135451"/>
                      <a:pt x="138577" y="137567"/>
                      <a:pt x="133350" y="133386"/>
                    </a:cubicBezTo>
                    <a:cubicBezTo>
                      <a:pt x="127391" y="128618"/>
                      <a:pt x="126046" y="119732"/>
                      <a:pt x="120650" y="114336"/>
                    </a:cubicBezTo>
                    <a:cubicBezTo>
                      <a:pt x="113166" y="106852"/>
                      <a:pt x="102734" y="102770"/>
                      <a:pt x="95250" y="95286"/>
                    </a:cubicBezTo>
                    <a:cubicBezTo>
                      <a:pt x="89854" y="89890"/>
                      <a:pt x="87946" y="81632"/>
                      <a:pt x="82550" y="76236"/>
                    </a:cubicBezTo>
                    <a:cubicBezTo>
                      <a:pt x="75066" y="68752"/>
                      <a:pt x="64634" y="64670"/>
                      <a:pt x="57150" y="57186"/>
                    </a:cubicBezTo>
                    <a:cubicBezTo>
                      <a:pt x="51754" y="51790"/>
                      <a:pt x="49846" y="43532"/>
                      <a:pt x="44450" y="38136"/>
                    </a:cubicBezTo>
                    <a:cubicBezTo>
                      <a:pt x="36966" y="30652"/>
                      <a:pt x="26534" y="26570"/>
                      <a:pt x="19050" y="19086"/>
                    </a:cubicBezTo>
                    <a:cubicBezTo>
                      <a:pt x="-1761" y="-1725"/>
                      <a:pt x="15906" y="36"/>
                      <a:pt x="0" y="36"/>
                    </a:cubicBez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7C7BD14C-6E6C-43B6-B929-3CFCD20264A5}"/>
                  </a:ext>
                </a:extLst>
              </p:cNvPr>
              <p:cNvSpPr/>
              <p:nvPr/>
            </p:nvSpPr>
            <p:spPr>
              <a:xfrm>
                <a:off x="3352800" y="495300"/>
                <a:ext cx="1524000" cy="3740150"/>
              </a:xfrm>
              <a:custGeom>
                <a:avLst/>
                <a:gdLst>
                  <a:gd name="connsiteX0" fmla="*/ 1524000 w 1524000"/>
                  <a:gd name="connsiteY0" fmla="*/ 3740150 h 3740150"/>
                  <a:gd name="connsiteX1" fmla="*/ 1511300 w 1524000"/>
                  <a:gd name="connsiteY1" fmla="*/ 3708400 h 3740150"/>
                  <a:gd name="connsiteX2" fmla="*/ 1504950 w 1524000"/>
                  <a:gd name="connsiteY2" fmla="*/ 3644900 h 3740150"/>
                  <a:gd name="connsiteX3" fmla="*/ 1498600 w 1524000"/>
                  <a:gd name="connsiteY3" fmla="*/ 3613150 h 3740150"/>
                  <a:gd name="connsiteX4" fmla="*/ 1492250 w 1524000"/>
                  <a:gd name="connsiteY4" fmla="*/ 3524250 h 3740150"/>
                  <a:gd name="connsiteX5" fmla="*/ 1479550 w 1524000"/>
                  <a:gd name="connsiteY5" fmla="*/ 3498850 h 3740150"/>
                  <a:gd name="connsiteX6" fmla="*/ 1485900 w 1524000"/>
                  <a:gd name="connsiteY6" fmla="*/ 3365500 h 3740150"/>
                  <a:gd name="connsiteX7" fmla="*/ 1498600 w 1524000"/>
                  <a:gd name="connsiteY7" fmla="*/ 3302000 h 3740150"/>
                  <a:gd name="connsiteX8" fmla="*/ 1511300 w 1524000"/>
                  <a:gd name="connsiteY8" fmla="*/ 3282950 h 3740150"/>
                  <a:gd name="connsiteX9" fmla="*/ 1511300 w 1524000"/>
                  <a:gd name="connsiteY9" fmla="*/ 2946400 h 3740150"/>
                  <a:gd name="connsiteX10" fmla="*/ 1492250 w 1524000"/>
                  <a:gd name="connsiteY10" fmla="*/ 2870200 h 3740150"/>
                  <a:gd name="connsiteX11" fmla="*/ 1479550 w 1524000"/>
                  <a:gd name="connsiteY11" fmla="*/ 2787650 h 3740150"/>
                  <a:gd name="connsiteX12" fmla="*/ 1473200 w 1524000"/>
                  <a:gd name="connsiteY12" fmla="*/ 2768600 h 3740150"/>
                  <a:gd name="connsiteX13" fmla="*/ 1454150 w 1524000"/>
                  <a:gd name="connsiteY13" fmla="*/ 2686050 h 3740150"/>
                  <a:gd name="connsiteX14" fmla="*/ 1447800 w 1524000"/>
                  <a:gd name="connsiteY14" fmla="*/ 2616200 h 3740150"/>
                  <a:gd name="connsiteX15" fmla="*/ 1435100 w 1524000"/>
                  <a:gd name="connsiteY15" fmla="*/ 2590800 h 3740150"/>
                  <a:gd name="connsiteX16" fmla="*/ 1428750 w 1524000"/>
                  <a:gd name="connsiteY16" fmla="*/ 2171700 h 3740150"/>
                  <a:gd name="connsiteX17" fmla="*/ 1416050 w 1524000"/>
                  <a:gd name="connsiteY17" fmla="*/ 2139950 h 3740150"/>
                  <a:gd name="connsiteX18" fmla="*/ 1409700 w 1524000"/>
                  <a:gd name="connsiteY18" fmla="*/ 2108200 h 3740150"/>
                  <a:gd name="connsiteX19" fmla="*/ 1403350 w 1524000"/>
                  <a:gd name="connsiteY19" fmla="*/ 2082800 h 3740150"/>
                  <a:gd name="connsiteX20" fmla="*/ 1397000 w 1524000"/>
                  <a:gd name="connsiteY20" fmla="*/ 2063750 h 3740150"/>
                  <a:gd name="connsiteX21" fmla="*/ 1371600 w 1524000"/>
                  <a:gd name="connsiteY21" fmla="*/ 1949450 h 3740150"/>
                  <a:gd name="connsiteX22" fmla="*/ 1358900 w 1524000"/>
                  <a:gd name="connsiteY22" fmla="*/ 1911350 h 3740150"/>
                  <a:gd name="connsiteX23" fmla="*/ 1339850 w 1524000"/>
                  <a:gd name="connsiteY23" fmla="*/ 1860550 h 3740150"/>
                  <a:gd name="connsiteX24" fmla="*/ 1320800 w 1524000"/>
                  <a:gd name="connsiteY24" fmla="*/ 1816100 h 3740150"/>
                  <a:gd name="connsiteX25" fmla="*/ 1308100 w 1524000"/>
                  <a:gd name="connsiteY25" fmla="*/ 1778000 h 3740150"/>
                  <a:gd name="connsiteX26" fmla="*/ 1282700 w 1524000"/>
                  <a:gd name="connsiteY26" fmla="*/ 1733550 h 3740150"/>
                  <a:gd name="connsiteX27" fmla="*/ 1270000 w 1524000"/>
                  <a:gd name="connsiteY27" fmla="*/ 1670050 h 3740150"/>
                  <a:gd name="connsiteX28" fmla="*/ 1250950 w 1524000"/>
                  <a:gd name="connsiteY28" fmla="*/ 1625600 h 3740150"/>
                  <a:gd name="connsiteX29" fmla="*/ 1244600 w 1524000"/>
                  <a:gd name="connsiteY29" fmla="*/ 1581150 h 3740150"/>
                  <a:gd name="connsiteX30" fmla="*/ 1238250 w 1524000"/>
                  <a:gd name="connsiteY30" fmla="*/ 1530350 h 3740150"/>
                  <a:gd name="connsiteX31" fmla="*/ 1225550 w 1524000"/>
                  <a:gd name="connsiteY31" fmla="*/ 1492250 h 3740150"/>
                  <a:gd name="connsiteX32" fmla="*/ 1219200 w 1524000"/>
                  <a:gd name="connsiteY32" fmla="*/ 1460500 h 3740150"/>
                  <a:gd name="connsiteX33" fmla="*/ 1206500 w 1524000"/>
                  <a:gd name="connsiteY33" fmla="*/ 1435100 h 3740150"/>
                  <a:gd name="connsiteX34" fmla="*/ 1200150 w 1524000"/>
                  <a:gd name="connsiteY34" fmla="*/ 1409700 h 3740150"/>
                  <a:gd name="connsiteX35" fmla="*/ 1187450 w 1524000"/>
                  <a:gd name="connsiteY35" fmla="*/ 1377950 h 3740150"/>
                  <a:gd name="connsiteX36" fmla="*/ 1168400 w 1524000"/>
                  <a:gd name="connsiteY36" fmla="*/ 1333500 h 3740150"/>
                  <a:gd name="connsiteX37" fmla="*/ 1155700 w 1524000"/>
                  <a:gd name="connsiteY37" fmla="*/ 1276350 h 3740150"/>
                  <a:gd name="connsiteX38" fmla="*/ 1143000 w 1524000"/>
                  <a:gd name="connsiteY38" fmla="*/ 1250950 h 3740150"/>
                  <a:gd name="connsiteX39" fmla="*/ 1130300 w 1524000"/>
                  <a:gd name="connsiteY39" fmla="*/ 1200150 h 3740150"/>
                  <a:gd name="connsiteX40" fmla="*/ 1117600 w 1524000"/>
                  <a:gd name="connsiteY40" fmla="*/ 1181100 h 3740150"/>
                  <a:gd name="connsiteX41" fmla="*/ 1104900 w 1524000"/>
                  <a:gd name="connsiteY41" fmla="*/ 1149350 h 3740150"/>
                  <a:gd name="connsiteX42" fmla="*/ 1073150 w 1524000"/>
                  <a:gd name="connsiteY42" fmla="*/ 1092200 h 3740150"/>
                  <a:gd name="connsiteX43" fmla="*/ 1060450 w 1524000"/>
                  <a:gd name="connsiteY43" fmla="*/ 1047750 h 3740150"/>
                  <a:gd name="connsiteX44" fmla="*/ 1041400 w 1524000"/>
                  <a:gd name="connsiteY44" fmla="*/ 990600 h 3740150"/>
                  <a:gd name="connsiteX45" fmla="*/ 1022350 w 1524000"/>
                  <a:gd name="connsiteY45" fmla="*/ 939800 h 3740150"/>
                  <a:gd name="connsiteX46" fmla="*/ 996950 w 1524000"/>
                  <a:gd name="connsiteY46" fmla="*/ 882650 h 3740150"/>
                  <a:gd name="connsiteX47" fmla="*/ 977900 w 1524000"/>
                  <a:gd name="connsiteY47" fmla="*/ 863600 h 3740150"/>
                  <a:gd name="connsiteX48" fmla="*/ 965200 w 1524000"/>
                  <a:gd name="connsiteY48" fmla="*/ 844550 h 3740150"/>
                  <a:gd name="connsiteX49" fmla="*/ 946150 w 1524000"/>
                  <a:gd name="connsiteY49" fmla="*/ 825500 h 3740150"/>
                  <a:gd name="connsiteX50" fmla="*/ 927100 w 1524000"/>
                  <a:gd name="connsiteY50" fmla="*/ 793750 h 3740150"/>
                  <a:gd name="connsiteX51" fmla="*/ 901700 w 1524000"/>
                  <a:gd name="connsiteY51" fmla="*/ 774700 h 3740150"/>
                  <a:gd name="connsiteX52" fmla="*/ 889000 w 1524000"/>
                  <a:gd name="connsiteY52" fmla="*/ 755650 h 3740150"/>
                  <a:gd name="connsiteX53" fmla="*/ 863600 w 1524000"/>
                  <a:gd name="connsiteY53" fmla="*/ 736600 h 3740150"/>
                  <a:gd name="connsiteX54" fmla="*/ 850900 w 1524000"/>
                  <a:gd name="connsiteY54" fmla="*/ 717550 h 3740150"/>
                  <a:gd name="connsiteX55" fmla="*/ 806450 w 1524000"/>
                  <a:gd name="connsiteY55" fmla="*/ 673100 h 3740150"/>
                  <a:gd name="connsiteX56" fmla="*/ 781050 w 1524000"/>
                  <a:gd name="connsiteY56" fmla="*/ 635000 h 3740150"/>
                  <a:gd name="connsiteX57" fmla="*/ 755650 w 1524000"/>
                  <a:gd name="connsiteY57" fmla="*/ 584200 h 3740150"/>
                  <a:gd name="connsiteX58" fmla="*/ 711200 w 1524000"/>
                  <a:gd name="connsiteY58" fmla="*/ 527050 h 3740150"/>
                  <a:gd name="connsiteX59" fmla="*/ 692150 w 1524000"/>
                  <a:gd name="connsiteY59" fmla="*/ 501650 h 3740150"/>
                  <a:gd name="connsiteX60" fmla="*/ 679450 w 1524000"/>
                  <a:gd name="connsiteY60" fmla="*/ 482600 h 3740150"/>
                  <a:gd name="connsiteX61" fmla="*/ 660400 w 1524000"/>
                  <a:gd name="connsiteY61" fmla="*/ 476250 h 3740150"/>
                  <a:gd name="connsiteX62" fmla="*/ 647700 w 1524000"/>
                  <a:gd name="connsiteY62" fmla="*/ 450850 h 3740150"/>
                  <a:gd name="connsiteX63" fmla="*/ 622300 w 1524000"/>
                  <a:gd name="connsiteY63" fmla="*/ 444500 h 3740150"/>
                  <a:gd name="connsiteX64" fmla="*/ 596900 w 1524000"/>
                  <a:gd name="connsiteY64" fmla="*/ 431800 h 3740150"/>
                  <a:gd name="connsiteX65" fmla="*/ 565150 w 1524000"/>
                  <a:gd name="connsiteY65" fmla="*/ 406400 h 3740150"/>
                  <a:gd name="connsiteX66" fmla="*/ 546100 w 1524000"/>
                  <a:gd name="connsiteY66" fmla="*/ 387350 h 3740150"/>
                  <a:gd name="connsiteX67" fmla="*/ 508000 w 1524000"/>
                  <a:gd name="connsiteY67" fmla="*/ 361950 h 3740150"/>
                  <a:gd name="connsiteX68" fmla="*/ 482600 w 1524000"/>
                  <a:gd name="connsiteY68" fmla="*/ 336550 h 3740150"/>
                  <a:gd name="connsiteX69" fmla="*/ 425450 w 1524000"/>
                  <a:gd name="connsiteY69" fmla="*/ 273050 h 3740150"/>
                  <a:gd name="connsiteX70" fmla="*/ 406400 w 1524000"/>
                  <a:gd name="connsiteY70" fmla="*/ 266700 h 3740150"/>
                  <a:gd name="connsiteX71" fmla="*/ 368300 w 1524000"/>
                  <a:gd name="connsiteY71" fmla="*/ 228600 h 3740150"/>
                  <a:gd name="connsiteX72" fmla="*/ 355600 w 1524000"/>
                  <a:gd name="connsiteY72" fmla="*/ 209550 h 3740150"/>
                  <a:gd name="connsiteX73" fmla="*/ 311150 w 1524000"/>
                  <a:gd name="connsiteY73" fmla="*/ 203200 h 3740150"/>
                  <a:gd name="connsiteX74" fmla="*/ 266700 w 1524000"/>
                  <a:gd name="connsiteY74" fmla="*/ 152400 h 3740150"/>
                  <a:gd name="connsiteX75" fmla="*/ 247650 w 1524000"/>
                  <a:gd name="connsiteY75" fmla="*/ 139700 h 3740150"/>
                  <a:gd name="connsiteX76" fmla="*/ 222250 w 1524000"/>
                  <a:gd name="connsiteY76" fmla="*/ 114300 h 3740150"/>
                  <a:gd name="connsiteX77" fmla="*/ 203200 w 1524000"/>
                  <a:gd name="connsiteY77" fmla="*/ 107950 h 3740150"/>
                  <a:gd name="connsiteX78" fmla="*/ 152400 w 1524000"/>
                  <a:gd name="connsiteY78" fmla="*/ 95250 h 3740150"/>
                  <a:gd name="connsiteX79" fmla="*/ 95250 w 1524000"/>
                  <a:gd name="connsiteY79" fmla="*/ 63500 h 3740150"/>
                  <a:gd name="connsiteX80" fmla="*/ 69850 w 1524000"/>
                  <a:gd name="connsiteY80" fmla="*/ 38100 h 3740150"/>
                  <a:gd name="connsiteX81" fmla="*/ 31750 w 1524000"/>
                  <a:gd name="connsiteY81" fmla="*/ 25400 h 3740150"/>
                  <a:gd name="connsiteX82" fmla="*/ 12700 w 1524000"/>
                  <a:gd name="connsiteY82" fmla="*/ 19050 h 3740150"/>
                  <a:gd name="connsiteX83" fmla="*/ 0 w 1524000"/>
                  <a:gd name="connsiteY83" fmla="*/ 0 h 374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524000" h="3740150">
                    <a:moveTo>
                      <a:pt x="1524000" y="3740150"/>
                    </a:moveTo>
                    <a:cubicBezTo>
                      <a:pt x="1519767" y="3729567"/>
                      <a:pt x="1513535" y="3719577"/>
                      <a:pt x="1511300" y="3708400"/>
                    </a:cubicBezTo>
                    <a:cubicBezTo>
                      <a:pt x="1507128" y="3687541"/>
                      <a:pt x="1507761" y="3665986"/>
                      <a:pt x="1504950" y="3644900"/>
                    </a:cubicBezTo>
                    <a:cubicBezTo>
                      <a:pt x="1503524" y="3634202"/>
                      <a:pt x="1500717" y="3623733"/>
                      <a:pt x="1498600" y="3613150"/>
                    </a:cubicBezTo>
                    <a:cubicBezTo>
                      <a:pt x="1496483" y="3583517"/>
                      <a:pt x="1497134" y="3553555"/>
                      <a:pt x="1492250" y="3524250"/>
                    </a:cubicBezTo>
                    <a:cubicBezTo>
                      <a:pt x="1490694" y="3514913"/>
                      <a:pt x="1479928" y="3508308"/>
                      <a:pt x="1479550" y="3498850"/>
                    </a:cubicBezTo>
                    <a:cubicBezTo>
                      <a:pt x="1477771" y="3454385"/>
                      <a:pt x="1482613" y="3409879"/>
                      <a:pt x="1485900" y="3365500"/>
                    </a:cubicBezTo>
                    <a:cubicBezTo>
                      <a:pt x="1486370" y="3359150"/>
                      <a:pt x="1494085" y="3312534"/>
                      <a:pt x="1498600" y="3302000"/>
                    </a:cubicBezTo>
                    <a:cubicBezTo>
                      <a:pt x="1501606" y="3294985"/>
                      <a:pt x="1507067" y="3289300"/>
                      <a:pt x="1511300" y="3282950"/>
                    </a:cubicBezTo>
                    <a:cubicBezTo>
                      <a:pt x="1527220" y="3139674"/>
                      <a:pt x="1521575" y="3213555"/>
                      <a:pt x="1511300" y="2946400"/>
                    </a:cubicBezTo>
                    <a:cubicBezTo>
                      <a:pt x="1509419" y="2897493"/>
                      <a:pt x="1509452" y="2904603"/>
                      <a:pt x="1492250" y="2870200"/>
                    </a:cubicBezTo>
                    <a:cubicBezTo>
                      <a:pt x="1488394" y="2839354"/>
                      <a:pt x="1486823" y="2816740"/>
                      <a:pt x="1479550" y="2787650"/>
                    </a:cubicBezTo>
                    <a:cubicBezTo>
                      <a:pt x="1477927" y="2781156"/>
                      <a:pt x="1475039" y="2775036"/>
                      <a:pt x="1473200" y="2768600"/>
                    </a:cubicBezTo>
                    <a:cubicBezTo>
                      <a:pt x="1467658" y="2749205"/>
                      <a:pt x="1456352" y="2695959"/>
                      <a:pt x="1454150" y="2686050"/>
                    </a:cubicBezTo>
                    <a:cubicBezTo>
                      <a:pt x="1452033" y="2662767"/>
                      <a:pt x="1452385" y="2639125"/>
                      <a:pt x="1447800" y="2616200"/>
                    </a:cubicBezTo>
                    <a:cubicBezTo>
                      <a:pt x="1445944" y="2606918"/>
                      <a:pt x="1435505" y="2600257"/>
                      <a:pt x="1435100" y="2590800"/>
                    </a:cubicBezTo>
                    <a:cubicBezTo>
                      <a:pt x="1429118" y="2451212"/>
                      <a:pt x="1434648" y="2311291"/>
                      <a:pt x="1428750" y="2171700"/>
                    </a:cubicBezTo>
                    <a:cubicBezTo>
                      <a:pt x="1428269" y="2160312"/>
                      <a:pt x="1419325" y="2150868"/>
                      <a:pt x="1416050" y="2139950"/>
                    </a:cubicBezTo>
                    <a:cubicBezTo>
                      <a:pt x="1412949" y="2129612"/>
                      <a:pt x="1412041" y="2118736"/>
                      <a:pt x="1409700" y="2108200"/>
                    </a:cubicBezTo>
                    <a:cubicBezTo>
                      <a:pt x="1407807" y="2099681"/>
                      <a:pt x="1405748" y="2091191"/>
                      <a:pt x="1403350" y="2082800"/>
                    </a:cubicBezTo>
                    <a:cubicBezTo>
                      <a:pt x="1401511" y="2076364"/>
                      <a:pt x="1398505" y="2070272"/>
                      <a:pt x="1397000" y="2063750"/>
                    </a:cubicBezTo>
                    <a:cubicBezTo>
                      <a:pt x="1381287" y="1995659"/>
                      <a:pt x="1389204" y="2011064"/>
                      <a:pt x="1371600" y="1949450"/>
                    </a:cubicBezTo>
                    <a:cubicBezTo>
                      <a:pt x="1367922" y="1936578"/>
                      <a:pt x="1361525" y="1924477"/>
                      <a:pt x="1358900" y="1911350"/>
                    </a:cubicBezTo>
                    <a:cubicBezTo>
                      <a:pt x="1351053" y="1872116"/>
                      <a:pt x="1358537" y="1888580"/>
                      <a:pt x="1339850" y="1860550"/>
                    </a:cubicBezTo>
                    <a:cubicBezTo>
                      <a:pt x="1323052" y="1793359"/>
                      <a:pt x="1345859" y="1872482"/>
                      <a:pt x="1320800" y="1816100"/>
                    </a:cubicBezTo>
                    <a:cubicBezTo>
                      <a:pt x="1315363" y="1803867"/>
                      <a:pt x="1314087" y="1789974"/>
                      <a:pt x="1308100" y="1778000"/>
                    </a:cubicBezTo>
                    <a:cubicBezTo>
                      <a:pt x="1291987" y="1745774"/>
                      <a:pt x="1300651" y="1760476"/>
                      <a:pt x="1282700" y="1733550"/>
                    </a:cubicBezTo>
                    <a:cubicBezTo>
                      <a:pt x="1278467" y="1712383"/>
                      <a:pt x="1279653" y="1689357"/>
                      <a:pt x="1270000" y="1670050"/>
                    </a:cubicBezTo>
                    <a:cubicBezTo>
                      <a:pt x="1254307" y="1638663"/>
                      <a:pt x="1260293" y="1653630"/>
                      <a:pt x="1250950" y="1625600"/>
                    </a:cubicBezTo>
                    <a:cubicBezTo>
                      <a:pt x="1248833" y="1610783"/>
                      <a:pt x="1246578" y="1595986"/>
                      <a:pt x="1244600" y="1581150"/>
                    </a:cubicBezTo>
                    <a:cubicBezTo>
                      <a:pt x="1242345" y="1564235"/>
                      <a:pt x="1241826" y="1547036"/>
                      <a:pt x="1238250" y="1530350"/>
                    </a:cubicBezTo>
                    <a:cubicBezTo>
                      <a:pt x="1235445" y="1517260"/>
                      <a:pt x="1229072" y="1505165"/>
                      <a:pt x="1225550" y="1492250"/>
                    </a:cubicBezTo>
                    <a:cubicBezTo>
                      <a:pt x="1222710" y="1481837"/>
                      <a:pt x="1222613" y="1470739"/>
                      <a:pt x="1219200" y="1460500"/>
                    </a:cubicBezTo>
                    <a:cubicBezTo>
                      <a:pt x="1216207" y="1451520"/>
                      <a:pt x="1209824" y="1443963"/>
                      <a:pt x="1206500" y="1435100"/>
                    </a:cubicBezTo>
                    <a:cubicBezTo>
                      <a:pt x="1203436" y="1426928"/>
                      <a:pt x="1202910" y="1417979"/>
                      <a:pt x="1200150" y="1409700"/>
                    </a:cubicBezTo>
                    <a:cubicBezTo>
                      <a:pt x="1196545" y="1398886"/>
                      <a:pt x="1191452" y="1388623"/>
                      <a:pt x="1187450" y="1377950"/>
                    </a:cubicBezTo>
                    <a:cubicBezTo>
                      <a:pt x="1173435" y="1340576"/>
                      <a:pt x="1190700" y="1378100"/>
                      <a:pt x="1168400" y="1333500"/>
                    </a:cubicBezTo>
                    <a:cubicBezTo>
                      <a:pt x="1166676" y="1324879"/>
                      <a:pt x="1159543" y="1286599"/>
                      <a:pt x="1155700" y="1276350"/>
                    </a:cubicBezTo>
                    <a:cubicBezTo>
                      <a:pt x="1152376" y="1267487"/>
                      <a:pt x="1146729" y="1259651"/>
                      <a:pt x="1143000" y="1250950"/>
                    </a:cubicBezTo>
                    <a:cubicBezTo>
                      <a:pt x="1119498" y="1196111"/>
                      <a:pt x="1160117" y="1279661"/>
                      <a:pt x="1130300" y="1200150"/>
                    </a:cubicBezTo>
                    <a:cubicBezTo>
                      <a:pt x="1127620" y="1193004"/>
                      <a:pt x="1121013" y="1187926"/>
                      <a:pt x="1117600" y="1181100"/>
                    </a:cubicBezTo>
                    <a:cubicBezTo>
                      <a:pt x="1112502" y="1170905"/>
                      <a:pt x="1109617" y="1159727"/>
                      <a:pt x="1104900" y="1149350"/>
                    </a:cubicBezTo>
                    <a:cubicBezTo>
                      <a:pt x="1088855" y="1114051"/>
                      <a:pt x="1090277" y="1117890"/>
                      <a:pt x="1073150" y="1092200"/>
                    </a:cubicBezTo>
                    <a:cubicBezTo>
                      <a:pt x="1068917" y="1077383"/>
                      <a:pt x="1065046" y="1062458"/>
                      <a:pt x="1060450" y="1047750"/>
                    </a:cubicBezTo>
                    <a:cubicBezTo>
                      <a:pt x="1054460" y="1028584"/>
                      <a:pt x="1045338" y="1010291"/>
                      <a:pt x="1041400" y="990600"/>
                    </a:cubicBezTo>
                    <a:cubicBezTo>
                      <a:pt x="1033553" y="951366"/>
                      <a:pt x="1041037" y="967830"/>
                      <a:pt x="1022350" y="939800"/>
                    </a:cubicBezTo>
                    <a:cubicBezTo>
                      <a:pt x="1015087" y="910749"/>
                      <a:pt x="1017548" y="910113"/>
                      <a:pt x="996950" y="882650"/>
                    </a:cubicBezTo>
                    <a:cubicBezTo>
                      <a:pt x="991562" y="875466"/>
                      <a:pt x="983649" y="870499"/>
                      <a:pt x="977900" y="863600"/>
                    </a:cubicBezTo>
                    <a:cubicBezTo>
                      <a:pt x="973014" y="857737"/>
                      <a:pt x="970086" y="850413"/>
                      <a:pt x="965200" y="844550"/>
                    </a:cubicBezTo>
                    <a:cubicBezTo>
                      <a:pt x="959451" y="837651"/>
                      <a:pt x="951538" y="832684"/>
                      <a:pt x="946150" y="825500"/>
                    </a:cubicBezTo>
                    <a:cubicBezTo>
                      <a:pt x="938745" y="815626"/>
                      <a:pt x="935227" y="803038"/>
                      <a:pt x="927100" y="793750"/>
                    </a:cubicBezTo>
                    <a:cubicBezTo>
                      <a:pt x="920131" y="785785"/>
                      <a:pt x="909184" y="782184"/>
                      <a:pt x="901700" y="774700"/>
                    </a:cubicBezTo>
                    <a:cubicBezTo>
                      <a:pt x="896304" y="769304"/>
                      <a:pt x="894396" y="761046"/>
                      <a:pt x="889000" y="755650"/>
                    </a:cubicBezTo>
                    <a:cubicBezTo>
                      <a:pt x="881516" y="748166"/>
                      <a:pt x="871084" y="744084"/>
                      <a:pt x="863600" y="736600"/>
                    </a:cubicBezTo>
                    <a:cubicBezTo>
                      <a:pt x="858204" y="731204"/>
                      <a:pt x="856005" y="723223"/>
                      <a:pt x="850900" y="717550"/>
                    </a:cubicBezTo>
                    <a:cubicBezTo>
                      <a:pt x="836883" y="701975"/>
                      <a:pt x="806450" y="673100"/>
                      <a:pt x="806450" y="673100"/>
                    </a:cubicBezTo>
                    <a:cubicBezTo>
                      <a:pt x="790169" y="624258"/>
                      <a:pt x="814346" y="687323"/>
                      <a:pt x="781050" y="635000"/>
                    </a:cubicBezTo>
                    <a:cubicBezTo>
                      <a:pt x="770886" y="619028"/>
                      <a:pt x="766152" y="599952"/>
                      <a:pt x="755650" y="584200"/>
                    </a:cubicBezTo>
                    <a:cubicBezTo>
                      <a:pt x="699907" y="500586"/>
                      <a:pt x="755964" y="579275"/>
                      <a:pt x="711200" y="527050"/>
                    </a:cubicBezTo>
                    <a:cubicBezTo>
                      <a:pt x="704312" y="519015"/>
                      <a:pt x="698301" y="510262"/>
                      <a:pt x="692150" y="501650"/>
                    </a:cubicBezTo>
                    <a:cubicBezTo>
                      <a:pt x="687714" y="495440"/>
                      <a:pt x="685409" y="487368"/>
                      <a:pt x="679450" y="482600"/>
                    </a:cubicBezTo>
                    <a:cubicBezTo>
                      <a:pt x="674223" y="478419"/>
                      <a:pt x="666750" y="478367"/>
                      <a:pt x="660400" y="476250"/>
                    </a:cubicBezTo>
                    <a:cubicBezTo>
                      <a:pt x="656167" y="467783"/>
                      <a:pt x="654972" y="456910"/>
                      <a:pt x="647700" y="450850"/>
                    </a:cubicBezTo>
                    <a:cubicBezTo>
                      <a:pt x="640996" y="445263"/>
                      <a:pt x="630472" y="447564"/>
                      <a:pt x="622300" y="444500"/>
                    </a:cubicBezTo>
                    <a:cubicBezTo>
                      <a:pt x="613437" y="441176"/>
                      <a:pt x="605367" y="436033"/>
                      <a:pt x="596900" y="431800"/>
                    </a:cubicBezTo>
                    <a:cubicBezTo>
                      <a:pt x="568497" y="389195"/>
                      <a:pt x="601956" y="430937"/>
                      <a:pt x="565150" y="406400"/>
                    </a:cubicBezTo>
                    <a:cubicBezTo>
                      <a:pt x="557678" y="401419"/>
                      <a:pt x="553189" y="392863"/>
                      <a:pt x="546100" y="387350"/>
                    </a:cubicBezTo>
                    <a:cubicBezTo>
                      <a:pt x="534052" y="377979"/>
                      <a:pt x="518793" y="372743"/>
                      <a:pt x="508000" y="361950"/>
                    </a:cubicBezTo>
                    <a:cubicBezTo>
                      <a:pt x="499533" y="353483"/>
                      <a:pt x="490392" y="345641"/>
                      <a:pt x="482600" y="336550"/>
                    </a:cubicBezTo>
                    <a:cubicBezTo>
                      <a:pt x="463071" y="313767"/>
                      <a:pt x="462132" y="285277"/>
                      <a:pt x="425450" y="273050"/>
                    </a:cubicBezTo>
                    <a:lnTo>
                      <a:pt x="406400" y="266700"/>
                    </a:lnTo>
                    <a:cubicBezTo>
                      <a:pt x="376470" y="221805"/>
                      <a:pt x="415558" y="275858"/>
                      <a:pt x="368300" y="228600"/>
                    </a:cubicBezTo>
                    <a:cubicBezTo>
                      <a:pt x="362904" y="223204"/>
                      <a:pt x="362574" y="212650"/>
                      <a:pt x="355600" y="209550"/>
                    </a:cubicBezTo>
                    <a:cubicBezTo>
                      <a:pt x="341923" y="203471"/>
                      <a:pt x="325967" y="205317"/>
                      <a:pt x="311150" y="203200"/>
                    </a:cubicBezTo>
                    <a:cubicBezTo>
                      <a:pt x="293936" y="177379"/>
                      <a:pt x="296417" y="178403"/>
                      <a:pt x="266700" y="152400"/>
                    </a:cubicBezTo>
                    <a:cubicBezTo>
                      <a:pt x="260957" y="147374"/>
                      <a:pt x="253444" y="144667"/>
                      <a:pt x="247650" y="139700"/>
                    </a:cubicBezTo>
                    <a:cubicBezTo>
                      <a:pt x="238559" y="131908"/>
                      <a:pt x="231993" y="121260"/>
                      <a:pt x="222250" y="114300"/>
                    </a:cubicBezTo>
                    <a:cubicBezTo>
                      <a:pt x="216803" y="110409"/>
                      <a:pt x="209658" y="109711"/>
                      <a:pt x="203200" y="107950"/>
                    </a:cubicBezTo>
                    <a:cubicBezTo>
                      <a:pt x="186361" y="103357"/>
                      <a:pt x="152400" y="95250"/>
                      <a:pt x="152400" y="95250"/>
                    </a:cubicBezTo>
                    <a:cubicBezTo>
                      <a:pt x="80769" y="23619"/>
                      <a:pt x="173534" y="106991"/>
                      <a:pt x="95250" y="63500"/>
                    </a:cubicBezTo>
                    <a:cubicBezTo>
                      <a:pt x="84783" y="57685"/>
                      <a:pt x="80117" y="44260"/>
                      <a:pt x="69850" y="38100"/>
                    </a:cubicBezTo>
                    <a:cubicBezTo>
                      <a:pt x="58371" y="31212"/>
                      <a:pt x="44450" y="29633"/>
                      <a:pt x="31750" y="25400"/>
                    </a:cubicBezTo>
                    <a:lnTo>
                      <a:pt x="12700" y="1905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2D70407D-31ED-4F76-82B6-A15189A82C83}"/>
                  </a:ext>
                </a:extLst>
              </p:cNvPr>
              <p:cNvSpPr/>
              <p:nvPr/>
            </p:nvSpPr>
            <p:spPr>
              <a:xfrm>
                <a:off x="3073400" y="514350"/>
                <a:ext cx="1765912" cy="4991100"/>
              </a:xfrm>
              <a:custGeom>
                <a:avLst/>
                <a:gdLst>
                  <a:gd name="connsiteX0" fmla="*/ 0 w 1765912"/>
                  <a:gd name="connsiteY0" fmla="*/ 0 h 4991100"/>
                  <a:gd name="connsiteX1" fmla="*/ 31750 w 1765912"/>
                  <a:gd name="connsiteY1" fmla="*/ 19050 h 4991100"/>
                  <a:gd name="connsiteX2" fmla="*/ 76200 w 1765912"/>
                  <a:gd name="connsiteY2" fmla="*/ 31750 h 4991100"/>
                  <a:gd name="connsiteX3" fmla="*/ 133350 w 1765912"/>
                  <a:gd name="connsiteY3" fmla="*/ 50800 h 4991100"/>
                  <a:gd name="connsiteX4" fmla="*/ 158750 w 1765912"/>
                  <a:gd name="connsiteY4" fmla="*/ 63500 h 4991100"/>
                  <a:gd name="connsiteX5" fmla="*/ 184150 w 1765912"/>
                  <a:gd name="connsiteY5" fmla="*/ 69850 h 4991100"/>
                  <a:gd name="connsiteX6" fmla="*/ 203200 w 1765912"/>
                  <a:gd name="connsiteY6" fmla="*/ 88900 h 4991100"/>
                  <a:gd name="connsiteX7" fmla="*/ 247650 w 1765912"/>
                  <a:gd name="connsiteY7" fmla="*/ 114300 h 4991100"/>
                  <a:gd name="connsiteX8" fmla="*/ 273050 w 1765912"/>
                  <a:gd name="connsiteY8" fmla="*/ 120650 h 4991100"/>
                  <a:gd name="connsiteX9" fmla="*/ 304800 w 1765912"/>
                  <a:gd name="connsiteY9" fmla="*/ 146050 h 4991100"/>
                  <a:gd name="connsiteX10" fmla="*/ 349250 w 1765912"/>
                  <a:gd name="connsiteY10" fmla="*/ 209550 h 4991100"/>
                  <a:gd name="connsiteX11" fmla="*/ 374650 w 1765912"/>
                  <a:gd name="connsiteY11" fmla="*/ 215900 h 4991100"/>
                  <a:gd name="connsiteX12" fmla="*/ 469900 w 1765912"/>
                  <a:gd name="connsiteY12" fmla="*/ 234950 h 4991100"/>
                  <a:gd name="connsiteX13" fmla="*/ 476250 w 1765912"/>
                  <a:gd name="connsiteY13" fmla="*/ 254000 h 4991100"/>
                  <a:gd name="connsiteX14" fmla="*/ 508000 w 1765912"/>
                  <a:gd name="connsiteY14" fmla="*/ 285750 h 4991100"/>
                  <a:gd name="connsiteX15" fmla="*/ 527050 w 1765912"/>
                  <a:gd name="connsiteY15" fmla="*/ 292100 h 4991100"/>
                  <a:gd name="connsiteX16" fmla="*/ 552450 w 1765912"/>
                  <a:gd name="connsiteY16" fmla="*/ 304800 h 4991100"/>
                  <a:gd name="connsiteX17" fmla="*/ 584200 w 1765912"/>
                  <a:gd name="connsiteY17" fmla="*/ 317500 h 4991100"/>
                  <a:gd name="connsiteX18" fmla="*/ 635000 w 1765912"/>
                  <a:gd name="connsiteY18" fmla="*/ 342900 h 4991100"/>
                  <a:gd name="connsiteX19" fmla="*/ 692150 w 1765912"/>
                  <a:gd name="connsiteY19" fmla="*/ 374650 h 4991100"/>
                  <a:gd name="connsiteX20" fmla="*/ 711200 w 1765912"/>
                  <a:gd name="connsiteY20" fmla="*/ 381000 h 4991100"/>
                  <a:gd name="connsiteX21" fmla="*/ 730250 w 1765912"/>
                  <a:gd name="connsiteY21" fmla="*/ 400050 h 4991100"/>
                  <a:gd name="connsiteX22" fmla="*/ 774700 w 1765912"/>
                  <a:gd name="connsiteY22" fmla="*/ 425450 h 4991100"/>
                  <a:gd name="connsiteX23" fmla="*/ 819150 w 1765912"/>
                  <a:gd name="connsiteY23" fmla="*/ 476250 h 4991100"/>
                  <a:gd name="connsiteX24" fmla="*/ 844550 w 1765912"/>
                  <a:gd name="connsiteY24" fmla="*/ 514350 h 4991100"/>
                  <a:gd name="connsiteX25" fmla="*/ 1022350 w 1765912"/>
                  <a:gd name="connsiteY25" fmla="*/ 692150 h 4991100"/>
                  <a:gd name="connsiteX26" fmla="*/ 1117600 w 1765912"/>
                  <a:gd name="connsiteY26" fmla="*/ 787400 h 4991100"/>
                  <a:gd name="connsiteX27" fmla="*/ 1143000 w 1765912"/>
                  <a:gd name="connsiteY27" fmla="*/ 812800 h 4991100"/>
                  <a:gd name="connsiteX28" fmla="*/ 1162050 w 1765912"/>
                  <a:gd name="connsiteY28" fmla="*/ 831850 h 4991100"/>
                  <a:gd name="connsiteX29" fmla="*/ 1206500 w 1765912"/>
                  <a:gd name="connsiteY29" fmla="*/ 901700 h 4991100"/>
                  <a:gd name="connsiteX30" fmla="*/ 1225550 w 1765912"/>
                  <a:gd name="connsiteY30" fmla="*/ 920750 h 4991100"/>
                  <a:gd name="connsiteX31" fmla="*/ 1238250 w 1765912"/>
                  <a:gd name="connsiteY31" fmla="*/ 971550 h 4991100"/>
                  <a:gd name="connsiteX32" fmla="*/ 1244600 w 1765912"/>
                  <a:gd name="connsiteY32" fmla="*/ 990600 h 4991100"/>
                  <a:gd name="connsiteX33" fmla="*/ 1276350 w 1765912"/>
                  <a:gd name="connsiteY33" fmla="*/ 1028700 h 4991100"/>
                  <a:gd name="connsiteX34" fmla="*/ 1301750 w 1765912"/>
                  <a:gd name="connsiteY34" fmla="*/ 1060450 h 4991100"/>
                  <a:gd name="connsiteX35" fmla="*/ 1314450 w 1765912"/>
                  <a:gd name="connsiteY35" fmla="*/ 1092200 h 4991100"/>
                  <a:gd name="connsiteX36" fmla="*/ 1339850 w 1765912"/>
                  <a:gd name="connsiteY36" fmla="*/ 1149350 h 4991100"/>
                  <a:gd name="connsiteX37" fmla="*/ 1352550 w 1765912"/>
                  <a:gd name="connsiteY37" fmla="*/ 1206500 h 4991100"/>
                  <a:gd name="connsiteX38" fmla="*/ 1377950 w 1765912"/>
                  <a:gd name="connsiteY38" fmla="*/ 1225550 h 4991100"/>
                  <a:gd name="connsiteX39" fmla="*/ 1403350 w 1765912"/>
                  <a:gd name="connsiteY39" fmla="*/ 1263650 h 4991100"/>
                  <a:gd name="connsiteX40" fmla="*/ 1409700 w 1765912"/>
                  <a:gd name="connsiteY40" fmla="*/ 1327150 h 4991100"/>
                  <a:gd name="connsiteX41" fmla="*/ 1422400 w 1765912"/>
                  <a:gd name="connsiteY41" fmla="*/ 1346200 h 4991100"/>
                  <a:gd name="connsiteX42" fmla="*/ 1435100 w 1765912"/>
                  <a:gd name="connsiteY42" fmla="*/ 1377950 h 4991100"/>
                  <a:gd name="connsiteX43" fmla="*/ 1441450 w 1765912"/>
                  <a:gd name="connsiteY43" fmla="*/ 1416050 h 4991100"/>
                  <a:gd name="connsiteX44" fmla="*/ 1454150 w 1765912"/>
                  <a:gd name="connsiteY44" fmla="*/ 1435100 h 4991100"/>
                  <a:gd name="connsiteX45" fmla="*/ 1460500 w 1765912"/>
                  <a:gd name="connsiteY45" fmla="*/ 1530350 h 4991100"/>
                  <a:gd name="connsiteX46" fmla="*/ 1473200 w 1765912"/>
                  <a:gd name="connsiteY46" fmla="*/ 1549400 h 4991100"/>
                  <a:gd name="connsiteX47" fmla="*/ 1479550 w 1765912"/>
                  <a:gd name="connsiteY47" fmla="*/ 1568450 h 4991100"/>
                  <a:gd name="connsiteX48" fmla="*/ 1511300 w 1765912"/>
                  <a:gd name="connsiteY48" fmla="*/ 1612900 h 4991100"/>
                  <a:gd name="connsiteX49" fmla="*/ 1517650 w 1765912"/>
                  <a:gd name="connsiteY49" fmla="*/ 1631950 h 4991100"/>
                  <a:gd name="connsiteX50" fmla="*/ 1524000 w 1765912"/>
                  <a:gd name="connsiteY50" fmla="*/ 1663700 h 4991100"/>
                  <a:gd name="connsiteX51" fmla="*/ 1536700 w 1765912"/>
                  <a:gd name="connsiteY51" fmla="*/ 1695450 h 4991100"/>
                  <a:gd name="connsiteX52" fmla="*/ 1543050 w 1765912"/>
                  <a:gd name="connsiteY52" fmla="*/ 1720850 h 4991100"/>
                  <a:gd name="connsiteX53" fmla="*/ 1549400 w 1765912"/>
                  <a:gd name="connsiteY53" fmla="*/ 1784350 h 4991100"/>
                  <a:gd name="connsiteX54" fmla="*/ 1574800 w 1765912"/>
                  <a:gd name="connsiteY54" fmla="*/ 1828800 h 4991100"/>
                  <a:gd name="connsiteX55" fmla="*/ 1587500 w 1765912"/>
                  <a:gd name="connsiteY55" fmla="*/ 1885950 h 4991100"/>
                  <a:gd name="connsiteX56" fmla="*/ 1600200 w 1765912"/>
                  <a:gd name="connsiteY56" fmla="*/ 1905000 h 4991100"/>
                  <a:gd name="connsiteX57" fmla="*/ 1612900 w 1765912"/>
                  <a:gd name="connsiteY57" fmla="*/ 1930400 h 4991100"/>
                  <a:gd name="connsiteX58" fmla="*/ 1638300 w 1765912"/>
                  <a:gd name="connsiteY58" fmla="*/ 1987550 h 4991100"/>
                  <a:gd name="connsiteX59" fmla="*/ 1651000 w 1765912"/>
                  <a:gd name="connsiteY59" fmla="*/ 2032000 h 4991100"/>
                  <a:gd name="connsiteX60" fmla="*/ 1663700 w 1765912"/>
                  <a:gd name="connsiteY60" fmla="*/ 2133600 h 4991100"/>
                  <a:gd name="connsiteX61" fmla="*/ 1689100 w 1765912"/>
                  <a:gd name="connsiteY61" fmla="*/ 2311400 h 4991100"/>
                  <a:gd name="connsiteX62" fmla="*/ 1720850 w 1765912"/>
                  <a:gd name="connsiteY62" fmla="*/ 2362200 h 4991100"/>
                  <a:gd name="connsiteX63" fmla="*/ 1733550 w 1765912"/>
                  <a:gd name="connsiteY63" fmla="*/ 2413000 h 4991100"/>
                  <a:gd name="connsiteX64" fmla="*/ 1720850 w 1765912"/>
                  <a:gd name="connsiteY64" fmla="*/ 2463800 h 4991100"/>
                  <a:gd name="connsiteX65" fmla="*/ 1701800 w 1765912"/>
                  <a:gd name="connsiteY65" fmla="*/ 2501900 h 4991100"/>
                  <a:gd name="connsiteX66" fmla="*/ 1670050 w 1765912"/>
                  <a:gd name="connsiteY66" fmla="*/ 2584450 h 4991100"/>
                  <a:gd name="connsiteX67" fmla="*/ 1682750 w 1765912"/>
                  <a:gd name="connsiteY67" fmla="*/ 2622550 h 4991100"/>
                  <a:gd name="connsiteX68" fmla="*/ 1720850 w 1765912"/>
                  <a:gd name="connsiteY68" fmla="*/ 2660650 h 4991100"/>
                  <a:gd name="connsiteX69" fmla="*/ 1733550 w 1765912"/>
                  <a:gd name="connsiteY69" fmla="*/ 2711450 h 4991100"/>
                  <a:gd name="connsiteX70" fmla="*/ 1739900 w 1765912"/>
                  <a:gd name="connsiteY70" fmla="*/ 2730500 h 4991100"/>
                  <a:gd name="connsiteX71" fmla="*/ 1765300 w 1765912"/>
                  <a:gd name="connsiteY71" fmla="*/ 2762250 h 4991100"/>
                  <a:gd name="connsiteX72" fmla="*/ 1746250 w 1765912"/>
                  <a:gd name="connsiteY72" fmla="*/ 2882900 h 4991100"/>
                  <a:gd name="connsiteX73" fmla="*/ 1739900 w 1765912"/>
                  <a:gd name="connsiteY73" fmla="*/ 2997200 h 4991100"/>
                  <a:gd name="connsiteX74" fmla="*/ 1752600 w 1765912"/>
                  <a:gd name="connsiteY74" fmla="*/ 3067050 h 4991100"/>
                  <a:gd name="connsiteX75" fmla="*/ 1765300 w 1765912"/>
                  <a:gd name="connsiteY75" fmla="*/ 3092450 h 4991100"/>
                  <a:gd name="connsiteX76" fmla="*/ 1758950 w 1765912"/>
                  <a:gd name="connsiteY76" fmla="*/ 3327400 h 4991100"/>
                  <a:gd name="connsiteX77" fmla="*/ 1746250 w 1765912"/>
                  <a:gd name="connsiteY77" fmla="*/ 3359150 h 4991100"/>
                  <a:gd name="connsiteX78" fmla="*/ 1739900 w 1765912"/>
                  <a:gd name="connsiteY78" fmla="*/ 3378200 h 4991100"/>
                  <a:gd name="connsiteX79" fmla="*/ 1733550 w 1765912"/>
                  <a:gd name="connsiteY79" fmla="*/ 3403600 h 4991100"/>
                  <a:gd name="connsiteX80" fmla="*/ 1720850 w 1765912"/>
                  <a:gd name="connsiteY80" fmla="*/ 3448050 h 4991100"/>
                  <a:gd name="connsiteX81" fmla="*/ 1714500 w 1765912"/>
                  <a:gd name="connsiteY81" fmla="*/ 3492500 h 4991100"/>
                  <a:gd name="connsiteX82" fmla="*/ 1701800 w 1765912"/>
                  <a:gd name="connsiteY82" fmla="*/ 3943350 h 4991100"/>
                  <a:gd name="connsiteX83" fmla="*/ 1689100 w 1765912"/>
                  <a:gd name="connsiteY83" fmla="*/ 3981450 h 4991100"/>
                  <a:gd name="connsiteX84" fmla="*/ 1682750 w 1765912"/>
                  <a:gd name="connsiteY84" fmla="*/ 4140200 h 4991100"/>
                  <a:gd name="connsiteX85" fmla="*/ 1676400 w 1765912"/>
                  <a:gd name="connsiteY85" fmla="*/ 4159250 h 4991100"/>
                  <a:gd name="connsiteX86" fmla="*/ 1708150 w 1765912"/>
                  <a:gd name="connsiteY86" fmla="*/ 4235450 h 4991100"/>
                  <a:gd name="connsiteX87" fmla="*/ 1701800 w 1765912"/>
                  <a:gd name="connsiteY87" fmla="*/ 4375150 h 4991100"/>
                  <a:gd name="connsiteX88" fmla="*/ 1689100 w 1765912"/>
                  <a:gd name="connsiteY88" fmla="*/ 4394200 h 4991100"/>
                  <a:gd name="connsiteX89" fmla="*/ 1676400 w 1765912"/>
                  <a:gd name="connsiteY89" fmla="*/ 4464050 h 4991100"/>
                  <a:gd name="connsiteX90" fmla="*/ 1657350 w 1765912"/>
                  <a:gd name="connsiteY90" fmla="*/ 4489450 h 4991100"/>
                  <a:gd name="connsiteX91" fmla="*/ 1644650 w 1765912"/>
                  <a:gd name="connsiteY91" fmla="*/ 4845050 h 4991100"/>
                  <a:gd name="connsiteX92" fmla="*/ 1670050 w 1765912"/>
                  <a:gd name="connsiteY92" fmla="*/ 4933950 h 4991100"/>
                  <a:gd name="connsiteX93" fmla="*/ 1701800 w 1765912"/>
                  <a:gd name="connsiteY93" fmla="*/ 4972050 h 4991100"/>
                  <a:gd name="connsiteX94" fmla="*/ 1714500 w 1765912"/>
                  <a:gd name="connsiteY94" fmla="*/ 4991100 h 499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765912" h="4991100">
                    <a:moveTo>
                      <a:pt x="0" y="0"/>
                    </a:moveTo>
                    <a:cubicBezTo>
                      <a:pt x="10583" y="6350"/>
                      <a:pt x="20711" y="13530"/>
                      <a:pt x="31750" y="19050"/>
                    </a:cubicBezTo>
                    <a:cubicBezTo>
                      <a:pt x="47102" y="26726"/>
                      <a:pt x="59924" y="25646"/>
                      <a:pt x="76200" y="31750"/>
                    </a:cubicBezTo>
                    <a:cubicBezTo>
                      <a:pt x="136292" y="54284"/>
                      <a:pt x="63770" y="36884"/>
                      <a:pt x="133350" y="50800"/>
                    </a:cubicBezTo>
                    <a:cubicBezTo>
                      <a:pt x="141817" y="55033"/>
                      <a:pt x="149887" y="60176"/>
                      <a:pt x="158750" y="63500"/>
                    </a:cubicBezTo>
                    <a:cubicBezTo>
                      <a:pt x="166922" y="66564"/>
                      <a:pt x="176573" y="65520"/>
                      <a:pt x="184150" y="69850"/>
                    </a:cubicBezTo>
                    <a:cubicBezTo>
                      <a:pt x="191947" y="74305"/>
                      <a:pt x="196301" y="83151"/>
                      <a:pt x="203200" y="88900"/>
                    </a:cubicBezTo>
                    <a:cubicBezTo>
                      <a:pt x="213249" y="97274"/>
                      <a:pt x="236358" y="110065"/>
                      <a:pt x="247650" y="114300"/>
                    </a:cubicBezTo>
                    <a:cubicBezTo>
                      <a:pt x="255822" y="117364"/>
                      <a:pt x="264583" y="118533"/>
                      <a:pt x="273050" y="120650"/>
                    </a:cubicBezTo>
                    <a:cubicBezTo>
                      <a:pt x="311944" y="178992"/>
                      <a:pt x="258792" y="107710"/>
                      <a:pt x="304800" y="146050"/>
                    </a:cubicBezTo>
                    <a:cubicBezTo>
                      <a:pt x="319745" y="158504"/>
                      <a:pt x="337108" y="198926"/>
                      <a:pt x="349250" y="209550"/>
                    </a:cubicBezTo>
                    <a:cubicBezTo>
                      <a:pt x="355818" y="215297"/>
                      <a:pt x="366110" y="214102"/>
                      <a:pt x="374650" y="215900"/>
                    </a:cubicBezTo>
                    <a:cubicBezTo>
                      <a:pt x="406334" y="222570"/>
                      <a:pt x="469900" y="234950"/>
                      <a:pt x="469900" y="234950"/>
                    </a:cubicBezTo>
                    <a:cubicBezTo>
                      <a:pt x="472017" y="241300"/>
                      <a:pt x="472234" y="248645"/>
                      <a:pt x="476250" y="254000"/>
                    </a:cubicBezTo>
                    <a:cubicBezTo>
                      <a:pt x="485230" y="265974"/>
                      <a:pt x="496026" y="276770"/>
                      <a:pt x="508000" y="285750"/>
                    </a:cubicBezTo>
                    <a:cubicBezTo>
                      <a:pt x="513355" y="289766"/>
                      <a:pt x="520898" y="289463"/>
                      <a:pt x="527050" y="292100"/>
                    </a:cubicBezTo>
                    <a:cubicBezTo>
                      <a:pt x="535751" y="295829"/>
                      <a:pt x="543800" y="300955"/>
                      <a:pt x="552450" y="304800"/>
                    </a:cubicBezTo>
                    <a:cubicBezTo>
                      <a:pt x="562866" y="309429"/>
                      <a:pt x="573851" y="312723"/>
                      <a:pt x="584200" y="317500"/>
                    </a:cubicBezTo>
                    <a:cubicBezTo>
                      <a:pt x="601390" y="325434"/>
                      <a:pt x="621613" y="329513"/>
                      <a:pt x="635000" y="342900"/>
                    </a:cubicBezTo>
                    <a:cubicBezTo>
                      <a:pt x="663516" y="371416"/>
                      <a:pt x="645531" y="359110"/>
                      <a:pt x="692150" y="374650"/>
                    </a:cubicBezTo>
                    <a:lnTo>
                      <a:pt x="711200" y="381000"/>
                    </a:lnTo>
                    <a:cubicBezTo>
                      <a:pt x="717550" y="387350"/>
                      <a:pt x="722942" y="394830"/>
                      <a:pt x="730250" y="400050"/>
                    </a:cubicBezTo>
                    <a:cubicBezTo>
                      <a:pt x="766285" y="425789"/>
                      <a:pt x="744703" y="399738"/>
                      <a:pt x="774700" y="425450"/>
                    </a:cubicBezTo>
                    <a:cubicBezTo>
                      <a:pt x="794416" y="442349"/>
                      <a:pt x="804554" y="455399"/>
                      <a:pt x="819150" y="476250"/>
                    </a:cubicBezTo>
                    <a:cubicBezTo>
                      <a:pt x="827903" y="488754"/>
                      <a:pt x="833757" y="503557"/>
                      <a:pt x="844550" y="514350"/>
                    </a:cubicBezTo>
                    <a:lnTo>
                      <a:pt x="1022350" y="692150"/>
                    </a:lnTo>
                    <a:lnTo>
                      <a:pt x="1117600" y="787400"/>
                    </a:lnTo>
                    <a:lnTo>
                      <a:pt x="1143000" y="812800"/>
                    </a:lnTo>
                    <a:cubicBezTo>
                      <a:pt x="1149350" y="819150"/>
                      <a:pt x="1157430" y="824149"/>
                      <a:pt x="1162050" y="831850"/>
                    </a:cubicBezTo>
                    <a:cubicBezTo>
                      <a:pt x="1169397" y="844095"/>
                      <a:pt x="1198438" y="893638"/>
                      <a:pt x="1206500" y="901700"/>
                    </a:cubicBezTo>
                    <a:lnTo>
                      <a:pt x="1225550" y="920750"/>
                    </a:lnTo>
                    <a:cubicBezTo>
                      <a:pt x="1229783" y="937683"/>
                      <a:pt x="1232730" y="954991"/>
                      <a:pt x="1238250" y="971550"/>
                    </a:cubicBezTo>
                    <a:cubicBezTo>
                      <a:pt x="1240367" y="977900"/>
                      <a:pt x="1241607" y="984613"/>
                      <a:pt x="1244600" y="990600"/>
                    </a:cubicBezTo>
                    <a:cubicBezTo>
                      <a:pt x="1255430" y="1012260"/>
                      <a:pt x="1259966" y="1009975"/>
                      <a:pt x="1276350" y="1028700"/>
                    </a:cubicBezTo>
                    <a:cubicBezTo>
                      <a:pt x="1285275" y="1038900"/>
                      <a:pt x="1294777" y="1048828"/>
                      <a:pt x="1301750" y="1060450"/>
                    </a:cubicBezTo>
                    <a:cubicBezTo>
                      <a:pt x="1307615" y="1070224"/>
                      <a:pt x="1309733" y="1081823"/>
                      <a:pt x="1314450" y="1092200"/>
                    </a:cubicBezTo>
                    <a:cubicBezTo>
                      <a:pt x="1326167" y="1117978"/>
                      <a:pt x="1333878" y="1125460"/>
                      <a:pt x="1339850" y="1149350"/>
                    </a:cubicBezTo>
                    <a:cubicBezTo>
                      <a:pt x="1339922" y="1149638"/>
                      <a:pt x="1350043" y="1202990"/>
                      <a:pt x="1352550" y="1206500"/>
                    </a:cubicBezTo>
                    <a:cubicBezTo>
                      <a:pt x="1358701" y="1215112"/>
                      <a:pt x="1370919" y="1217640"/>
                      <a:pt x="1377950" y="1225550"/>
                    </a:cubicBezTo>
                    <a:cubicBezTo>
                      <a:pt x="1388091" y="1236958"/>
                      <a:pt x="1403350" y="1263650"/>
                      <a:pt x="1403350" y="1263650"/>
                    </a:cubicBezTo>
                    <a:cubicBezTo>
                      <a:pt x="1405467" y="1284817"/>
                      <a:pt x="1404917" y="1306423"/>
                      <a:pt x="1409700" y="1327150"/>
                    </a:cubicBezTo>
                    <a:cubicBezTo>
                      <a:pt x="1411416" y="1334586"/>
                      <a:pt x="1418987" y="1339374"/>
                      <a:pt x="1422400" y="1346200"/>
                    </a:cubicBezTo>
                    <a:cubicBezTo>
                      <a:pt x="1427498" y="1356395"/>
                      <a:pt x="1430867" y="1367367"/>
                      <a:pt x="1435100" y="1377950"/>
                    </a:cubicBezTo>
                    <a:cubicBezTo>
                      <a:pt x="1437217" y="1390650"/>
                      <a:pt x="1437379" y="1403836"/>
                      <a:pt x="1441450" y="1416050"/>
                    </a:cubicBezTo>
                    <a:cubicBezTo>
                      <a:pt x="1443863" y="1423290"/>
                      <a:pt x="1452895" y="1427572"/>
                      <a:pt x="1454150" y="1435100"/>
                    </a:cubicBezTo>
                    <a:cubicBezTo>
                      <a:pt x="1459381" y="1466488"/>
                      <a:pt x="1455269" y="1498962"/>
                      <a:pt x="1460500" y="1530350"/>
                    </a:cubicBezTo>
                    <a:cubicBezTo>
                      <a:pt x="1461755" y="1537878"/>
                      <a:pt x="1469787" y="1542574"/>
                      <a:pt x="1473200" y="1549400"/>
                    </a:cubicBezTo>
                    <a:cubicBezTo>
                      <a:pt x="1476193" y="1555387"/>
                      <a:pt x="1476557" y="1562463"/>
                      <a:pt x="1479550" y="1568450"/>
                    </a:cubicBezTo>
                    <a:cubicBezTo>
                      <a:pt x="1484193" y="1577735"/>
                      <a:pt x="1506986" y="1607147"/>
                      <a:pt x="1511300" y="1612900"/>
                    </a:cubicBezTo>
                    <a:cubicBezTo>
                      <a:pt x="1513417" y="1619250"/>
                      <a:pt x="1516027" y="1625456"/>
                      <a:pt x="1517650" y="1631950"/>
                    </a:cubicBezTo>
                    <a:cubicBezTo>
                      <a:pt x="1520268" y="1642421"/>
                      <a:pt x="1520899" y="1653362"/>
                      <a:pt x="1524000" y="1663700"/>
                    </a:cubicBezTo>
                    <a:cubicBezTo>
                      <a:pt x="1527275" y="1674618"/>
                      <a:pt x="1533095" y="1684636"/>
                      <a:pt x="1536700" y="1695450"/>
                    </a:cubicBezTo>
                    <a:cubicBezTo>
                      <a:pt x="1539460" y="1703729"/>
                      <a:pt x="1540933" y="1712383"/>
                      <a:pt x="1543050" y="1720850"/>
                    </a:cubicBezTo>
                    <a:cubicBezTo>
                      <a:pt x="1545167" y="1742017"/>
                      <a:pt x="1544943" y="1763550"/>
                      <a:pt x="1549400" y="1784350"/>
                    </a:cubicBezTo>
                    <a:cubicBezTo>
                      <a:pt x="1551944" y="1796223"/>
                      <a:pt x="1567789" y="1818283"/>
                      <a:pt x="1574800" y="1828800"/>
                    </a:cubicBezTo>
                    <a:cubicBezTo>
                      <a:pt x="1577239" y="1843433"/>
                      <a:pt x="1579684" y="1870318"/>
                      <a:pt x="1587500" y="1885950"/>
                    </a:cubicBezTo>
                    <a:cubicBezTo>
                      <a:pt x="1590913" y="1892776"/>
                      <a:pt x="1596414" y="1898374"/>
                      <a:pt x="1600200" y="1905000"/>
                    </a:cubicBezTo>
                    <a:cubicBezTo>
                      <a:pt x="1604896" y="1913219"/>
                      <a:pt x="1608667" y="1921933"/>
                      <a:pt x="1612900" y="1930400"/>
                    </a:cubicBezTo>
                    <a:cubicBezTo>
                      <a:pt x="1626597" y="2026280"/>
                      <a:pt x="1603601" y="1944176"/>
                      <a:pt x="1638300" y="1987550"/>
                    </a:cubicBezTo>
                    <a:cubicBezTo>
                      <a:pt x="1641456" y="1991495"/>
                      <a:pt x="1650789" y="2030596"/>
                      <a:pt x="1651000" y="2032000"/>
                    </a:cubicBezTo>
                    <a:cubicBezTo>
                      <a:pt x="1656063" y="2065753"/>
                      <a:pt x="1660978" y="2099578"/>
                      <a:pt x="1663700" y="2133600"/>
                    </a:cubicBezTo>
                    <a:cubicBezTo>
                      <a:pt x="1677009" y="2299957"/>
                      <a:pt x="1646953" y="2248180"/>
                      <a:pt x="1689100" y="2311400"/>
                    </a:cubicBezTo>
                    <a:cubicBezTo>
                      <a:pt x="1701636" y="2374079"/>
                      <a:pt x="1682785" y="2316522"/>
                      <a:pt x="1720850" y="2362200"/>
                    </a:cubicBezTo>
                    <a:cubicBezTo>
                      <a:pt x="1725988" y="2368366"/>
                      <a:pt x="1733344" y="2411971"/>
                      <a:pt x="1733550" y="2413000"/>
                    </a:cubicBezTo>
                    <a:cubicBezTo>
                      <a:pt x="1731135" y="2425076"/>
                      <a:pt x="1727359" y="2450783"/>
                      <a:pt x="1720850" y="2463800"/>
                    </a:cubicBezTo>
                    <a:cubicBezTo>
                      <a:pt x="1706630" y="2492241"/>
                      <a:pt x="1708640" y="2472258"/>
                      <a:pt x="1701800" y="2501900"/>
                    </a:cubicBezTo>
                    <a:cubicBezTo>
                      <a:pt x="1684447" y="2577098"/>
                      <a:pt x="1705567" y="2548933"/>
                      <a:pt x="1670050" y="2584450"/>
                    </a:cubicBezTo>
                    <a:cubicBezTo>
                      <a:pt x="1674283" y="2597150"/>
                      <a:pt x="1675324" y="2611411"/>
                      <a:pt x="1682750" y="2622550"/>
                    </a:cubicBezTo>
                    <a:cubicBezTo>
                      <a:pt x="1692713" y="2637494"/>
                      <a:pt x="1720850" y="2660650"/>
                      <a:pt x="1720850" y="2660650"/>
                    </a:cubicBezTo>
                    <a:cubicBezTo>
                      <a:pt x="1735365" y="2704196"/>
                      <a:pt x="1718225" y="2650148"/>
                      <a:pt x="1733550" y="2711450"/>
                    </a:cubicBezTo>
                    <a:cubicBezTo>
                      <a:pt x="1735173" y="2717944"/>
                      <a:pt x="1736352" y="2724824"/>
                      <a:pt x="1739900" y="2730500"/>
                    </a:cubicBezTo>
                    <a:cubicBezTo>
                      <a:pt x="1747083" y="2741993"/>
                      <a:pt x="1756833" y="2751667"/>
                      <a:pt x="1765300" y="2762250"/>
                    </a:cubicBezTo>
                    <a:cubicBezTo>
                      <a:pt x="1764685" y="2765940"/>
                      <a:pt x="1747787" y="2863685"/>
                      <a:pt x="1746250" y="2882900"/>
                    </a:cubicBezTo>
                    <a:cubicBezTo>
                      <a:pt x="1743207" y="2920937"/>
                      <a:pt x="1742017" y="2959100"/>
                      <a:pt x="1739900" y="2997200"/>
                    </a:cubicBezTo>
                    <a:cubicBezTo>
                      <a:pt x="1744133" y="3020483"/>
                      <a:pt x="1746502" y="3044184"/>
                      <a:pt x="1752600" y="3067050"/>
                    </a:cubicBezTo>
                    <a:cubicBezTo>
                      <a:pt x="1755039" y="3076196"/>
                      <a:pt x="1765069" y="3082987"/>
                      <a:pt x="1765300" y="3092450"/>
                    </a:cubicBezTo>
                    <a:cubicBezTo>
                      <a:pt x="1767210" y="3170772"/>
                      <a:pt x="1764532" y="3249254"/>
                      <a:pt x="1758950" y="3327400"/>
                    </a:cubicBezTo>
                    <a:cubicBezTo>
                      <a:pt x="1758138" y="3338770"/>
                      <a:pt x="1750252" y="3348477"/>
                      <a:pt x="1746250" y="3359150"/>
                    </a:cubicBezTo>
                    <a:cubicBezTo>
                      <a:pt x="1743900" y="3365417"/>
                      <a:pt x="1741739" y="3371764"/>
                      <a:pt x="1739900" y="3378200"/>
                    </a:cubicBezTo>
                    <a:cubicBezTo>
                      <a:pt x="1737502" y="3386591"/>
                      <a:pt x="1735948" y="3395209"/>
                      <a:pt x="1733550" y="3403600"/>
                    </a:cubicBezTo>
                    <a:cubicBezTo>
                      <a:pt x="1726749" y="3427403"/>
                      <a:pt x="1725813" y="3420755"/>
                      <a:pt x="1720850" y="3448050"/>
                    </a:cubicBezTo>
                    <a:cubicBezTo>
                      <a:pt x="1718173" y="3462776"/>
                      <a:pt x="1716617" y="3477683"/>
                      <a:pt x="1714500" y="3492500"/>
                    </a:cubicBezTo>
                    <a:cubicBezTo>
                      <a:pt x="1710267" y="3642783"/>
                      <a:pt x="1709600" y="3793210"/>
                      <a:pt x="1701800" y="3943350"/>
                    </a:cubicBezTo>
                    <a:cubicBezTo>
                      <a:pt x="1701106" y="3956719"/>
                      <a:pt x="1689100" y="3981450"/>
                      <a:pt x="1689100" y="3981450"/>
                    </a:cubicBezTo>
                    <a:cubicBezTo>
                      <a:pt x="1686983" y="4034367"/>
                      <a:pt x="1686523" y="4087376"/>
                      <a:pt x="1682750" y="4140200"/>
                    </a:cubicBezTo>
                    <a:cubicBezTo>
                      <a:pt x="1682273" y="4146876"/>
                      <a:pt x="1675844" y="4152580"/>
                      <a:pt x="1676400" y="4159250"/>
                    </a:cubicBezTo>
                    <a:cubicBezTo>
                      <a:pt x="1681061" y="4215179"/>
                      <a:pt x="1679897" y="4207197"/>
                      <a:pt x="1708150" y="4235450"/>
                    </a:cubicBezTo>
                    <a:cubicBezTo>
                      <a:pt x="1706033" y="4282017"/>
                      <a:pt x="1707354" y="4328867"/>
                      <a:pt x="1701800" y="4375150"/>
                    </a:cubicBezTo>
                    <a:cubicBezTo>
                      <a:pt x="1700891" y="4382727"/>
                      <a:pt x="1691513" y="4386960"/>
                      <a:pt x="1689100" y="4394200"/>
                    </a:cubicBezTo>
                    <a:cubicBezTo>
                      <a:pt x="1687298" y="4399605"/>
                      <a:pt x="1679975" y="4456006"/>
                      <a:pt x="1676400" y="4464050"/>
                    </a:cubicBezTo>
                    <a:cubicBezTo>
                      <a:pt x="1672102" y="4473721"/>
                      <a:pt x="1663700" y="4480983"/>
                      <a:pt x="1657350" y="4489450"/>
                    </a:cubicBezTo>
                    <a:cubicBezTo>
                      <a:pt x="1647838" y="4632136"/>
                      <a:pt x="1644650" y="4659777"/>
                      <a:pt x="1644650" y="4845050"/>
                    </a:cubicBezTo>
                    <a:cubicBezTo>
                      <a:pt x="1644650" y="4909210"/>
                      <a:pt x="1641920" y="4896443"/>
                      <a:pt x="1670050" y="4933950"/>
                    </a:cubicBezTo>
                    <a:cubicBezTo>
                      <a:pt x="1682178" y="4970334"/>
                      <a:pt x="1667201" y="4937451"/>
                      <a:pt x="1701800" y="4972050"/>
                    </a:cubicBezTo>
                    <a:cubicBezTo>
                      <a:pt x="1707196" y="4977446"/>
                      <a:pt x="1714500" y="4991100"/>
                      <a:pt x="1714500" y="4991100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4A080F74-96D0-453C-9F1E-F62AAC112C21}"/>
                </a:ext>
              </a:extLst>
            </p:cNvPr>
            <p:cNvSpPr/>
            <p:nvPr/>
          </p:nvSpPr>
          <p:spPr>
            <a:xfrm rot="532576">
              <a:off x="8765558" y="3114178"/>
              <a:ext cx="216024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BE986F1-9BC2-4678-8541-8038BA5DB0AF}"/>
                </a:ext>
              </a:extLst>
            </p:cNvPr>
            <p:cNvSpPr/>
            <p:nvPr/>
          </p:nvSpPr>
          <p:spPr>
            <a:xfrm rot="21254920">
              <a:off x="8728969" y="2962396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0DB26088-4B6E-46FC-856C-90F969FCBBFB}"/>
                </a:ext>
              </a:extLst>
            </p:cNvPr>
            <p:cNvSpPr/>
            <p:nvPr/>
          </p:nvSpPr>
          <p:spPr>
            <a:xfrm rot="1082357">
              <a:off x="9171451" y="3280196"/>
              <a:ext cx="63624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F5942217-3558-4674-914C-4C1FCF592770}"/>
                </a:ext>
              </a:extLst>
            </p:cNvPr>
            <p:cNvSpPr/>
            <p:nvPr/>
          </p:nvSpPr>
          <p:spPr>
            <a:xfrm>
              <a:off x="8584953" y="3610923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CAB0AD3A-C9BC-4970-ACF6-BB5773F1AAF2}"/>
                </a:ext>
              </a:extLst>
            </p:cNvPr>
            <p:cNvSpPr/>
            <p:nvPr/>
          </p:nvSpPr>
          <p:spPr>
            <a:xfrm>
              <a:off x="9029738" y="3034405"/>
              <a:ext cx="63624" cy="54198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A9BEA530-E595-4045-88A8-312502141D14}"/>
                </a:ext>
              </a:extLst>
            </p:cNvPr>
            <p:cNvSpPr/>
            <p:nvPr/>
          </p:nvSpPr>
          <p:spPr>
            <a:xfrm>
              <a:off x="9498357" y="3106844"/>
              <a:ext cx="90263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DCD1BB27-2569-44BC-9949-776D6F2C8ECA}"/>
                </a:ext>
              </a:extLst>
            </p:cNvPr>
            <p:cNvSpPr/>
            <p:nvPr/>
          </p:nvSpPr>
          <p:spPr>
            <a:xfrm rot="532576">
              <a:off x="9039938" y="2504105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122844C9-2AF1-4079-8234-B912A2E89E18}"/>
                </a:ext>
              </a:extLst>
            </p:cNvPr>
            <p:cNvSpPr/>
            <p:nvPr/>
          </p:nvSpPr>
          <p:spPr>
            <a:xfrm rot="532576">
              <a:off x="9437460" y="2155656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49D7E22-DEC6-467F-A6D6-E5F5A17E7FD1}"/>
                </a:ext>
              </a:extLst>
            </p:cNvPr>
            <p:cNvSpPr/>
            <p:nvPr/>
          </p:nvSpPr>
          <p:spPr>
            <a:xfrm rot="532576">
              <a:off x="8635297" y="4042622"/>
              <a:ext cx="121794" cy="63940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CF305962-5C9A-4672-861D-F5B41E08761D}"/>
                </a:ext>
              </a:extLst>
            </p:cNvPr>
            <p:cNvSpPr/>
            <p:nvPr/>
          </p:nvSpPr>
          <p:spPr>
            <a:xfrm>
              <a:off x="8931743" y="4554090"/>
              <a:ext cx="174803" cy="17573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6D60AF73-D283-4D2C-B9B6-663F657828FB}"/>
                </a:ext>
              </a:extLst>
            </p:cNvPr>
            <p:cNvSpPr/>
            <p:nvPr/>
          </p:nvSpPr>
          <p:spPr>
            <a:xfrm rot="19494097">
              <a:off x="7746796" y="4033841"/>
              <a:ext cx="4544762" cy="1544792"/>
            </a:xfrm>
            <a:prstGeom prst="ellips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1404000" bIns="1368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THEMIS</a:t>
              </a: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B613D09-0503-4334-897E-ED24CFE6EAE3}"/>
                </a:ext>
              </a:extLst>
            </p:cNvPr>
            <p:cNvSpPr/>
            <p:nvPr/>
          </p:nvSpPr>
          <p:spPr>
            <a:xfrm>
              <a:off x="9559054" y="3489696"/>
              <a:ext cx="145817" cy="7795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D2C36356-448C-493C-93C8-6362C90BE19E}"/>
                </a:ext>
              </a:extLst>
            </p:cNvPr>
            <p:cNvSpPr/>
            <p:nvPr/>
          </p:nvSpPr>
          <p:spPr>
            <a:xfrm>
              <a:off x="7764240" y="1531809"/>
              <a:ext cx="1162289" cy="1030641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5E8EBD5E-49FC-4381-BA39-65677F6E74C2}"/>
                </a:ext>
              </a:extLst>
            </p:cNvPr>
            <p:cNvSpPr/>
            <p:nvPr/>
          </p:nvSpPr>
          <p:spPr>
            <a:xfrm>
              <a:off x="8801606" y="1507824"/>
              <a:ext cx="604783" cy="317667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8CBD9B97-5BF5-4A40-9900-448530B1F964}"/>
                </a:ext>
              </a:extLst>
            </p:cNvPr>
            <p:cNvSpPr/>
            <p:nvPr/>
          </p:nvSpPr>
          <p:spPr>
            <a:xfrm>
              <a:off x="7853507" y="2760621"/>
              <a:ext cx="668466" cy="585435"/>
            </a:xfrm>
            <a:custGeom>
              <a:avLst/>
              <a:gdLst>
                <a:gd name="connsiteX0" fmla="*/ 0 w 982980"/>
                <a:gd name="connsiteY0" fmla="*/ 0 h 563880"/>
                <a:gd name="connsiteX1" fmla="*/ 22860 w 982980"/>
                <a:gd name="connsiteY1" fmla="*/ 11430 h 563880"/>
                <a:gd name="connsiteX2" fmla="*/ 34290 w 982980"/>
                <a:gd name="connsiteY2" fmla="*/ 15240 h 563880"/>
                <a:gd name="connsiteX3" fmla="*/ 91440 w 982980"/>
                <a:gd name="connsiteY3" fmla="*/ 26670 h 563880"/>
                <a:gd name="connsiteX4" fmla="*/ 125730 w 982980"/>
                <a:gd name="connsiteY4" fmla="*/ 60960 h 563880"/>
                <a:gd name="connsiteX5" fmla="*/ 144780 w 982980"/>
                <a:gd name="connsiteY5" fmla="*/ 80010 h 563880"/>
                <a:gd name="connsiteX6" fmla="*/ 156210 w 982980"/>
                <a:gd name="connsiteY6" fmla="*/ 102870 h 563880"/>
                <a:gd name="connsiteX7" fmla="*/ 160020 w 982980"/>
                <a:gd name="connsiteY7" fmla="*/ 118110 h 563880"/>
                <a:gd name="connsiteX8" fmla="*/ 182880 w 982980"/>
                <a:gd name="connsiteY8" fmla="*/ 140970 h 563880"/>
                <a:gd name="connsiteX9" fmla="*/ 198120 w 982980"/>
                <a:gd name="connsiteY9" fmla="*/ 156210 h 563880"/>
                <a:gd name="connsiteX10" fmla="*/ 220980 w 982980"/>
                <a:gd name="connsiteY10" fmla="*/ 175260 h 563880"/>
                <a:gd name="connsiteX11" fmla="*/ 365760 w 982980"/>
                <a:gd name="connsiteY11" fmla="*/ 179070 h 563880"/>
                <a:gd name="connsiteX12" fmla="*/ 388620 w 982980"/>
                <a:gd name="connsiteY12" fmla="*/ 201930 h 563880"/>
                <a:gd name="connsiteX13" fmla="*/ 400050 w 982980"/>
                <a:gd name="connsiteY13" fmla="*/ 213360 h 563880"/>
                <a:gd name="connsiteX14" fmla="*/ 411480 w 982980"/>
                <a:gd name="connsiteY14" fmla="*/ 312420 h 563880"/>
                <a:gd name="connsiteX15" fmla="*/ 422910 w 982980"/>
                <a:gd name="connsiteY15" fmla="*/ 354330 h 563880"/>
                <a:gd name="connsiteX16" fmla="*/ 434340 w 982980"/>
                <a:gd name="connsiteY16" fmla="*/ 392430 h 563880"/>
                <a:gd name="connsiteX17" fmla="*/ 438150 w 982980"/>
                <a:gd name="connsiteY17" fmla="*/ 411480 h 563880"/>
                <a:gd name="connsiteX18" fmla="*/ 449580 w 982980"/>
                <a:gd name="connsiteY18" fmla="*/ 415290 h 563880"/>
                <a:gd name="connsiteX19" fmla="*/ 457200 w 982980"/>
                <a:gd name="connsiteY19" fmla="*/ 426720 h 563880"/>
                <a:gd name="connsiteX20" fmla="*/ 472440 w 982980"/>
                <a:gd name="connsiteY20" fmla="*/ 434340 h 563880"/>
                <a:gd name="connsiteX21" fmla="*/ 491490 w 982980"/>
                <a:gd name="connsiteY21" fmla="*/ 430530 h 563880"/>
                <a:gd name="connsiteX22" fmla="*/ 521970 w 982980"/>
                <a:gd name="connsiteY22" fmla="*/ 415290 h 563880"/>
                <a:gd name="connsiteX23" fmla="*/ 552450 w 982980"/>
                <a:gd name="connsiteY23" fmla="*/ 384810 h 563880"/>
                <a:gd name="connsiteX24" fmla="*/ 556260 w 982980"/>
                <a:gd name="connsiteY24" fmla="*/ 369570 h 563880"/>
                <a:gd name="connsiteX25" fmla="*/ 579120 w 982980"/>
                <a:gd name="connsiteY25" fmla="*/ 335280 h 563880"/>
                <a:gd name="connsiteX26" fmla="*/ 601980 w 982980"/>
                <a:gd name="connsiteY26" fmla="*/ 300990 h 563880"/>
                <a:gd name="connsiteX27" fmla="*/ 636270 w 982980"/>
                <a:gd name="connsiteY27" fmla="*/ 297180 h 563880"/>
                <a:gd name="connsiteX28" fmla="*/ 750570 w 982980"/>
                <a:gd name="connsiteY28" fmla="*/ 308610 h 563880"/>
                <a:gd name="connsiteX29" fmla="*/ 762000 w 982980"/>
                <a:gd name="connsiteY29" fmla="*/ 320040 h 563880"/>
                <a:gd name="connsiteX30" fmla="*/ 773430 w 982980"/>
                <a:gd name="connsiteY30" fmla="*/ 350520 h 563880"/>
                <a:gd name="connsiteX31" fmla="*/ 781050 w 982980"/>
                <a:gd name="connsiteY31" fmla="*/ 400050 h 563880"/>
                <a:gd name="connsiteX32" fmla="*/ 792480 w 982980"/>
                <a:gd name="connsiteY32" fmla="*/ 506730 h 563880"/>
                <a:gd name="connsiteX33" fmla="*/ 796290 w 982980"/>
                <a:gd name="connsiteY33" fmla="*/ 518160 h 563880"/>
                <a:gd name="connsiteX34" fmla="*/ 807720 w 982980"/>
                <a:gd name="connsiteY34" fmla="*/ 529590 h 563880"/>
                <a:gd name="connsiteX35" fmla="*/ 815340 w 982980"/>
                <a:gd name="connsiteY35" fmla="*/ 541020 h 563880"/>
                <a:gd name="connsiteX36" fmla="*/ 819150 w 982980"/>
                <a:gd name="connsiteY36" fmla="*/ 552450 h 563880"/>
                <a:gd name="connsiteX37" fmla="*/ 830580 w 982980"/>
                <a:gd name="connsiteY37" fmla="*/ 556260 h 563880"/>
                <a:gd name="connsiteX38" fmla="*/ 842010 w 982980"/>
                <a:gd name="connsiteY38" fmla="*/ 563880 h 563880"/>
                <a:gd name="connsiteX39" fmla="*/ 887730 w 982980"/>
                <a:gd name="connsiteY39" fmla="*/ 560070 h 563880"/>
                <a:gd name="connsiteX40" fmla="*/ 899160 w 982980"/>
                <a:gd name="connsiteY40" fmla="*/ 548640 h 563880"/>
                <a:gd name="connsiteX41" fmla="*/ 922020 w 982980"/>
                <a:gd name="connsiteY41" fmla="*/ 529590 h 563880"/>
                <a:gd name="connsiteX42" fmla="*/ 933450 w 982980"/>
                <a:gd name="connsiteY42" fmla="*/ 506730 h 563880"/>
                <a:gd name="connsiteX43" fmla="*/ 944880 w 982980"/>
                <a:gd name="connsiteY43" fmla="*/ 499110 h 563880"/>
                <a:gd name="connsiteX44" fmla="*/ 956310 w 982980"/>
                <a:gd name="connsiteY44" fmla="*/ 487680 h 563880"/>
                <a:gd name="connsiteX45" fmla="*/ 960120 w 982980"/>
                <a:gd name="connsiteY45" fmla="*/ 476250 h 563880"/>
                <a:gd name="connsiteX46" fmla="*/ 982980 w 982980"/>
                <a:gd name="connsiteY46" fmla="*/ 45339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2980" h="563880">
                  <a:moveTo>
                    <a:pt x="0" y="0"/>
                  </a:moveTo>
                  <a:cubicBezTo>
                    <a:pt x="7620" y="3810"/>
                    <a:pt x="15075" y="7970"/>
                    <a:pt x="22860" y="11430"/>
                  </a:cubicBezTo>
                  <a:cubicBezTo>
                    <a:pt x="26530" y="13061"/>
                    <a:pt x="30415" y="14183"/>
                    <a:pt x="34290" y="15240"/>
                  </a:cubicBezTo>
                  <a:cubicBezTo>
                    <a:pt x="66624" y="24058"/>
                    <a:pt x="60284" y="22219"/>
                    <a:pt x="91440" y="26670"/>
                  </a:cubicBezTo>
                  <a:lnTo>
                    <a:pt x="125730" y="60960"/>
                  </a:lnTo>
                  <a:lnTo>
                    <a:pt x="144780" y="80010"/>
                  </a:lnTo>
                  <a:cubicBezTo>
                    <a:pt x="160834" y="128173"/>
                    <a:pt x="134053" y="51169"/>
                    <a:pt x="156210" y="102870"/>
                  </a:cubicBezTo>
                  <a:cubicBezTo>
                    <a:pt x="158273" y="107683"/>
                    <a:pt x="157017" y="113820"/>
                    <a:pt x="160020" y="118110"/>
                  </a:cubicBezTo>
                  <a:cubicBezTo>
                    <a:pt x="166200" y="126938"/>
                    <a:pt x="175260" y="133350"/>
                    <a:pt x="182880" y="140970"/>
                  </a:cubicBezTo>
                  <a:lnTo>
                    <a:pt x="198120" y="156210"/>
                  </a:lnTo>
                  <a:cubicBezTo>
                    <a:pt x="200797" y="158887"/>
                    <a:pt x="215257" y="174841"/>
                    <a:pt x="220980" y="175260"/>
                  </a:cubicBezTo>
                  <a:cubicBezTo>
                    <a:pt x="269128" y="178783"/>
                    <a:pt x="317500" y="177800"/>
                    <a:pt x="365760" y="179070"/>
                  </a:cubicBezTo>
                  <a:lnTo>
                    <a:pt x="388620" y="201930"/>
                  </a:lnTo>
                  <a:lnTo>
                    <a:pt x="400050" y="213360"/>
                  </a:lnTo>
                  <a:cubicBezTo>
                    <a:pt x="414482" y="256655"/>
                    <a:pt x="393657" y="191224"/>
                    <a:pt x="411480" y="312420"/>
                  </a:cubicBezTo>
                  <a:cubicBezTo>
                    <a:pt x="413587" y="326746"/>
                    <a:pt x="419593" y="340235"/>
                    <a:pt x="422910" y="354330"/>
                  </a:cubicBezTo>
                  <a:cubicBezTo>
                    <a:pt x="431343" y="390171"/>
                    <a:pt x="420553" y="364855"/>
                    <a:pt x="434340" y="392430"/>
                  </a:cubicBezTo>
                  <a:cubicBezTo>
                    <a:pt x="435610" y="398780"/>
                    <a:pt x="434558" y="406092"/>
                    <a:pt x="438150" y="411480"/>
                  </a:cubicBezTo>
                  <a:cubicBezTo>
                    <a:pt x="440378" y="414822"/>
                    <a:pt x="446444" y="412781"/>
                    <a:pt x="449580" y="415290"/>
                  </a:cubicBezTo>
                  <a:cubicBezTo>
                    <a:pt x="453156" y="418151"/>
                    <a:pt x="453682" y="423789"/>
                    <a:pt x="457200" y="426720"/>
                  </a:cubicBezTo>
                  <a:cubicBezTo>
                    <a:pt x="461563" y="430356"/>
                    <a:pt x="467360" y="431800"/>
                    <a:pt x="472440" y="434340"/>
                  </a:cubicBezTo>
                  <a:cubicBezTo>
                    <a:pt x="478790" y="433070"/>
                    <a:pt x="485287" y="432391"/>
                    <a:pt x="491490" y="430530"/>
                  </a:cubicBezTo>
                  <a:cubicBezTo>
                    <a:pt x="500788" y="427740"/>
                    <a:pt x="514225" y="422331"/>
                    <a:pt x="521970" y="415290"/>
                  </a:cubicBezTo>
                  <a:cubicBezTo>
                    <a:pt x="532602" y="405625"/>
                    <a:pt x="552450" y="384810"/>
                    <a:pt x="552450" y="384810"/>
                  </a:cubicBezTo>
                  <a:cubicBezTo>
                    <a:pt x="553720" y="379730"/>
                    <a:pt x="554133" y="374355"/>
                    <a:pt x="556260" y="369570"/>
                  </a:cubicBezTo>
                  <a:cubicBezTo>
                    <a:pt x="562868" y="354703"/>
                    <a:pt x="570183" y="348188"/>
                    <a:pt x="579120" y="335280"/>
                  </a:cubicBezTo>
                  <a:cubicBezTo>
                    <a:pt x="586939" y="323985"/>
                    <a:pt x="590550" y="308610"/>
                    <a:pt x="601980" y="300990"/>
                  </a:cubicBezTo>
                  <a:cubicBezTo>
                    <a:pt x="611549" y="294611"/>
                    <a:pt x="624840" y="298450"/>
                    <a:pt x="636270" y="297180"/>
                  </a:cubicBezTo>
                  <a:cubicBezTo>
                    <a:pt x="674370" y="300990"/>
                    <a:pt x="712898" y="301760"/>
                    <a:pt x="750570" y="308610"/>
                  </a:cubicBezTo>
                  <a:cubicBezTo>
                    <a:pt x="755871" y="309574"/>
                    <a:pt x="759420" y="315310"/>
                    <a:pt x="762000" y="320040"/>
                  </a:cubicBezTo>
                  <a:cubicBezTo>
                    <a:pt x="767196" y="329566"/>
                    <a:pt x="769620" y="340360"/>
                    <a:pt x="773430" y="350520"/>
                  </a:cubicBezTo>
                  <a:cubicBezTo>
                    <a:pt x="775970" y="367030"/>
                    <a:pt x="779663" y="383403"/>
                    <a:pt x="781050" y="400050"/>
                  </a:cubicBezTo>
                  <a:cubicBezTo>
                    <a:pt x="791408" y="524348"/>
                    <a:pt x="772539" y="453554"/>
                    <a:pt x="792480" y="506730"/>
                  </a:cubicBezTo>
                  <a:cubicBezTo>
                    <a:pt x="793890" y="510490"/>
                    <a:pt x="794062" y="514818"/>
                    <a:pt x="796290" y="518160"/>
                  </a:cubicBezTo>
                  <a:cubicBezTo>
                    <a:pt x="799279" y="522643"/>
                    <a:pt x="804271" y="525451"/>
                    <a:pt x="807720" y="529590"/>
                  </a:cubicBezTo>
                  <a:cubicBezTo>
                    <a:pt x="810651" y="533108"/>
                    <a:pt x="813292" y="536924"/>
                    <a:pt x="815340" y="541020"/>
                  </a:cubicBezTo>
                  <a:cubicBezTo>
                    <a:pt x="817136" y="544612"/>
                    <a:pt x="816310" y="549610"/>
                    <a:pt x="819150" y="552450"/>
                  </a:cubicBezTo>
                  <a:cubicBezTo>
                    <a:pt x="821990" y="555290"/>
                    <a:pt x="826988" y="554464"/>
                    <a:pt x="830580" y="556260"/>
                  </a:cubicBezTo>
                  <a:cubicBezTo>
                    <a:pt x="834676" y="558308"/>
                    <a:pt x="838200" y="561340"/>
                    <a:pt x="842010" y="563880"/>
                  </a:cubicBezTo>
                  <a:cubicBezTo>
                    <a:pt x="857250" y="562610"/>
                    <a:pt x="872954" y="564010"/>
                    <a:pt x="887730" y="560070"/>
                  </a:cubicBezTo>
                  <a:cubicBezTo>
                    <a:pt x="892936" y="558682"/>
                    <a:pt x="895133" y="552220"/>
                    <a:pt x="899160" y="548640"/>
                  </a:cubicBezTo>
                  <a:cubicBezTo>
                    <a:pt x="906574" y="542050"/>
                    <a:pt x="914400" y="535940"/>
                    <a:pt x="922020" y="529590"/>
                  </a:cubicBezTo>
                  <a:cubicBezTo>
                    <a:pt x="925830" y="521970"/>
                    <a:pt x="928338" y="513546"/>
                    <a:pt x="933450" y="506730"/>
                  </a:cubicBezTo>
                  <a:cubicBezTo>
                    <a:pt x="936197" y="503067"/>
                    <a:pt x="941362" y="502041"/>
                    <a:pt x="944880" y="499110"/>
                  </a:cubicBezTo>
                  <a:cubicBezTo>
                    <a:pt x="949019" y="495661"/>
                    <a:pt x="952500" y="491490"/>
                    <a:pt x="956310" y="487680"/>
                  </a:cubicBezTo>
                  <a:cubicBezTo>
                    <a:pt x="957580" y="483870"/>
                    <a:pt x="957654" y="479420"/>
                    <a:pt x="960120" y="476250"/>
                  </a:cubicBezTo>
                  <a:cubicBezTo>
                    <a:pt x="966736" y="467744"/>
                    <a:pt x="982980" y="453390"/>
                    <a:pt x="982980" y="453390"/>
                  </a:cubicBezTo>
                </a:path>
              </a:pathLst>
            </a:custGeom>
            <a:noFill/>
            <a:ln>
              <a:solidFill>
                <a:srgbClr val="A69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CE266C83-3FA3-4868-8226-F7845B700EDA}"/>
                </a:ext>
              </a:extLst>
            </p:cNvPr>
            <p:cNvSpPr/>
            <p:nvPr/>
          </p:nvSpPr>
          <p:spPr>
            <a:xfrm>
              <a:off x="8656961" y="3284389"/>
              <a:ext cx="144016" cy="7200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71FA2AD3-E52C-4A2D-AF07-2936E1F42171}"/>
                </a:ext>
              </a:extLst>
            </p:cNvPr>
            <p:cNvSpPr/>
            <p:nvPr/>
          </p:nvSpPr>
          <p:spPr>
            <a:xfrm rot="685831">
              <a:off x="8782722" y="3750628"/>
              <a:ext cx="90263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8EFFF76D-176F-4FF6-8B8C-19EFA4C8A8E2}"/>
                </a:ext>
              </a:extLst>
            </p:cNvPr>
            <p:cNvSpPr/>
            <p:nvPr/>
          </p:nvSpPr>
          <p:spPr>
            <a:xfrm>
              <a:off x="9013338" y="2790142"/>
              <a:ext cx="92695" cy="45719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6685E276-8663-4750-BB86-F58955733F5F}"/>
                </a:ext>
              </a:extLst>
            </p:cNvPr>
            <p:cNvSpPr txBox="1"/>
            <p:nvPr/>
          </p:nvSpPr>
          <p:spPr>
            <a:xfrm>
              <a:off x="9122294" y="2517601"/>
              <a:ext cx="673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Jets</a:t>
              </a:r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9146B7B7-7C5B-4C7C-AE42-7EA855D7FA4E}"/>
                </a:ext>
              </a:extLst>
            </p:cNvPr>
            <p:cNvSpPr/>
            <p:nvPr/>
          </p:nvSpPr>
          <p:spPr>
            <a:xfrm>
              <a:off x="4699137" y="1132971"/>
              <a:ext cx="1826543" cy="5306888"/>
            </a:xfrm>
            <a:custGeom>
              <a:avLst/>
              <a:gdLst>
                <a:gd name="connsiteX0" fmla="*/ 24259 w 1826543"/>
                <a:gd name="connsiteY0" fmla="*/ 36292 h 5306888"/>
                <a:gd name="connsiteX1" fmla="*/ 167383 w 1826543"/>
                <a:gd name="connsiteY1" fmla="*/ 107854 h 5306888"/>
                <a:gd name="connsiteX2" fmla="*/ 119675 w 1826543"/>
                <a:gd name="connsiteY2" fmla="*/ 942740 h 5306888"/>
                <a:gd name="connsiteX3" fmla="*/ 167383 w 1826543"/>
                <a:gd name="connsiteY3" fmla="*/ 1069961 h 5306888"/>
                <a:gd name="connsiteX4" fmla="*/ 207139 w 1826543"/>
                <a:gd name="connsiteY4" fmla="*/ 1046107 h 5306888"/>
                <a:gd name="connsiteX5" fmla="*/ 890952 w 1826543"/>
                <a:gd name="connsiteY5" fmla="*/ 465662 h 5306888"/>
                <a:gd name="connsiteX6" fmla="*/ 1105637 w 1826543"/>
                <a:gd name="connsiteY6" fmla="*/ 489516 h 5306888"/>
                <a:gd name="connsiteX7" fmla="*/ 1002270 w 1826543"/>
                <a:gd name="connsiteY7" fmla="*/ 839374 h 5306888"/>
                <a:gd name="connsiteX8" fmla="*/ 875049 w 1826543"/>
                <a:gd name="connsiteY8" fmla="*/ 966594 h 5306888"/>
                <a:gd name="connsiteX9" fmla="*/ 405922 w 1826543"/>
                <a:gd name="connsiteY9" fmla="*/ 1523186 h 5306888"/>
                <a:gd name="connsiteX10" fmla="*/ 429776 w 1826543"/>
                <a:gd name="connsiteY10" fmla="*/ 1650407 h 5306888"/>
                <a:gd name="connsiteX11" fmla="*/ 1081783 w 1826543"/>
                <a:gd name="connsiteY11" fmla="*/ 1578845 h 5306888"/>
                <a:gd name="connsiteX12" fmla="*/ 1566812 w 1826543"/>
                <a:gd name="connsiteY12" fmla="*/ 1570894 h 5306888"/>
                <a:gd name="connsiteX13" fmla="*/ 1638374 w 1826543"/>
                <a:gd name="connsiteY13" fmla="*/ 1698114 h 5306888"/>
                <a:gd name="connsiteX14" fmla="*/ 652412 w 1826543"/>
                <a:gd name="connsiteY14" fmla="*/ 2222900 h 5306888"/>
                <a:gd name="connsiteX15" fmla="*/ 485435 w 1826543"/>
                <a:gd name="connsiteY15" fmla="*/ 2437586 h 5306888"/>
                <a:gd name="connsiteX16" fmla="*/ 1272614 w 1826543"/>
                <a:gd name="connsiteY16" fmla="*/ 2644320 h 5306888"/>
                <a:gd name="connsiteX17" fmla="*/ 1733790 w 1826543"/>
                <a:gd name="connsiteY17" fmla="*/ 2779492 h 5306888"/>
                <a:gd name="connsiteX18" fmla="*/ 1749692 w 1826543"/>
                <a:gd name="connsiteY18" fmla="*/ 2906713 h 5306888"/>
                <a:gd name="connsiteX19" fmla="*/ 906854 w 1826543"/>
                <a:gd name="connsiteY19" fmla="*/ 3002128 h 5306888"/>
                <a:gd name="connsiteX20" fmla="*/ 509289 w 1826543"/>
                <a:gd name="connsiteY20" fmla="*/ 3018031 h 5306888"/>
                <a:gd name="connsiteX21" fmla="*/ 382068 w 1826543"/>
                <a:gd name="connsiteY21" fmla="*/ 3073690 h 5306888"/>
                <a:gd name="connsiteX22" fmla="*/ 620607 w 1826543"/>
                <a:gd name="connsiteY22" fmla="*/ 3240667 h 5306888"/>
                <a:gd name="connsiteX23" fmla="*/ 1455494 w 1826543"/>
                <a:gd name="connsiteY23" fmla="*/ 3677989 h 5306888"/>
                <a:gd name="connsiteX24" fmla="*/ 1471397 w 1826543"/>
                <a:gd name="connsiteY24" fmla="*/ 3860869 h 5306888"/>
                <a:gd name="connsiteX25" fmla="*/ 588802 w 1826543"/>
                <a:gd name="connsiteY25" fmla="*/ 3852918 h 5306888"/>
                <a:gd name="connsiteX26" fmla="*/ 366165 w 1826543"/>
                <a:gd name="connsiteY26" fmla="*/ 3868820 h 5306888"/>
                <a:gd name="connsiteX27" fmla="*/ 294604 w 1826543"/>
                <a:gd name="connsiteY27" fmla="*/ 3908577 h 5306888"/>
                <a:gd name="connsiteX28" fmla="*/ 334360 w 1826543"/>
                <a:gd name="connsiteY28" fmla="*/ 4011944 h 5306888"/>
                <a:gd name="connsiteX29" fmla="*/ 1073832 w 1826543"/>
                <a:gd name="connsiteY29" fmla="*/ 4600340 h 5306888"/>
                <a:gd name="connsiteX30" fmla="*/ 1057929 w 1826543"/>
                <a:gd name="connsiteY30" fmla="*/ 4807074 h 5306888"/>
                <a:gd name="connsiteX31" fmla="*/ 445679 w 1826543"/>
                <a:gd name="connsiteY31" fmla="*/ 4568535 h 5306888"/>
                <a:gd name="connsiteX32" fmla="*/ 135578 w 1826543"/>
                <a:gd name="connsiteY32" fmla="*/ 4337947 h 5306888"/>
                <a:gd name="connsiteX33" fmla="*/ 48113 w 1826543"/>
                <a:gd name="connsiteY33" fmla="*/ 4306142 h 5306888"/>
                <a:gd name="connsiteX34" fmla="*/ 405 w 1826543"/>
                <a:gd name="connsiteY34" fmla="*/ 4449266 h 5306888"/>
                <a:gd name="connsiteX35" fmla="*/ 24259 w 1826543"/>
                <a:gd name="connsiteY35" fmla="*/ 5212591 h 5306888"/>
                <a:gd name="connsiteX36" fmla="*/ 8357 w 1826543"/>
                <a:gd name="connsiteY36" fmla="*/ 5268250 h 53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26543" h="5306888">
                  <a:moveTo>
                    <a:pt x="24259" y="36292"/>
                  </a:moveTo>
                  <a:cubicBezTo>
                    <a:pt x="87869" y="-3465"/>
                    <a:pt x="151480" y="-43221"/>
                    <a:pt x="167383" y="107854"/>
                  </a:cubicBezTo>
                  <a:cubicBezTo>
                    <a:pt x="183286" y="258929"/>
                    <a:pt x="119675" y="782389"/>
                    <a:pt x="119675" y="942740"/>
                  </a:cubicBezTo>
                  <a:cubicBezTo>
                    <a:pt x="119675" y="1103091"/>
                    <a:pt x="152806" y="1052733"/>
                    <a:pt x="167383" y="1069961"/>
                  </a:cubicBezTo>
                  <a:cubicBezTo>
                    <a:pt x="181960" y="1087189"/>
                    <a:pt x="86544" y="1146823"/>
                    <a:pt x="207139" y="1046107"/>
                  </a:cubicBezTo>
                  <a:cubicBezTo>
                    <a:pt x="327734" y="945391"/>
                    <a:pt x="741202" y="558427"/>
                    <a:pt x="890952" y="465662"/>
                  </a:cubicBezTo>
                  <a:cubicBezTo>
                    <a:pt x="1040702" y="372897"/>
                    <a:pt x="1087084" y="427231"/>
                    <a:pt x="1105637" y="489516"/>
                  </a:cubicBezTo>
                  <a:cubicBezTo>
                    <a:pt x="1124190" y="551801"/>
                    <a:pt x="1040701" y="759861"/>
                    <a:pt x="1002270" y="839374"/>
                  </a:cubicBezTo>
                  <a:cubicBezTo>
                    <a:pt x="963839" y="918887"/>
                    <a:pt x="974440" y="852625"/>
                    <a:pt x="875049" y="966594"/>
                  </a:cubicBezTo>
                  <a:cubicBezTo>
                    <a:pt x="775658" y="1080563"/>
                    <a:pt x="480134" y="1409217"/>
                    <a:pt x="405922" y="1523186"/>
                  </a:cubicBezTo>
                  <a:cubicBezTo>
                    <a:pt x="331710" y="1637155"/>
                    <a:pt x="317132" y="1641130"/>
                    <a:pt x="429776" y="1650407"/>
                  </a:cubicBezTo>
                  <a:cubicBezTo>
                    <a:pt x="542420" y="1659684"/>
                    <a:pt x="892277" y="1592097"/>
                    <a:pt x="1081783" y="1578845"/>
                  </a:cubicBezTo>
                  <a:cubicBezTo>
                    <a:pt x="1271289" y="1565593"/>
                    <a:pt x="1474047" y="1551016"/>
                    <a:pt x="1566812" y="1570894"/>
                  </a:cubicBezTo>
                  <a:cubicBezTo>
                    <a:pt x="1659577" y="1590772"/>
                    <a:pt x="1790774" y="1589446"/>
                    <a:pt x="1638374" y="1698114"/>
                  </a:cubicBezTo>
                  <a:cubicBezTo>
                    <a:pt x="1485974" y="1806782"/>
                    <a:pt x="844568" y="2099655"/>
                    <a:pt x="652412" y="2222900"/>
                  </a:cubicBezTo>
                  <a:cubicBezTo>
                    <a:pt x="460256" y="2346145"/>
                    <a:pt x="382068" y="2367349"/>
                    <a:pt x="485435" y="2437586"/>
                  </a:cubicBezTo>
                  <a:cubicBezTo>
                    <a:pt x="588802" y="2507823"/>
                    <a:pt x="1064555" y="2587336"/>
                    <a:pt x="1272614" y="2644320"/>
                  </a:cubicBezTo>
                  <a:cubicBezTo>
                    <a:pt x="1480673" y="2701304"/>
                    <a:pt x="1654277" y="2735760"/>
                    <a:pt x="1733790" y="2779492"/>
                  </a:cubicBezTo>
                  <a:cubicBezTo>
                    <a:pt x="1813303" y="2823224"/>
                    <a:pt x="1887515" y="2869607"/>
                    <a:pt x="1749692" y="2906713"/>
                  </a:cubicBezTo>
                  <a:cubicBezTo>
                    <a:pt x="1611869" y="2943819"/>
                    <a:pt x="1113588" y="2983575"/>
                    <a:pt x="906854" y="3002128"/>
                  </a:cubicBezTo>
                  <a:cubicBezTo>
                    <a:pt x="700120" y="3020681"/>
                    <a:pt x="596753" y="3006104"/>
                    <a:pt x="509289" y="3018031"/>
                  </a:cubicBezTo>
                  <a:cubicBezTo>
                    <a:pt x="421825" y="3029958"/>
                    <a:pt x="363515" y="3036584"/>
                    <a:pt x="382068" y="3073690"/>
                  </a:cubicBezTo>
                  <a:cubicBezTo>
                    <a:pt x="400621" y="3110796"/>
                    <a:pt x="441703" y="3139951"/>
                    <a:pt x="620607" y="3240667"/>
                  </a:cubicBezTo>
                  <a:cubicBezTo>
                    <a:pt x="799511" y="3341383"/>
                    <a:pt x="1313696" y="3574622"/>
                    <a:pt x="1455494" y="3677989"/>
                  </a:cubicBezTo>
                  <a:cubicBezTo>
                    <a:pt x="1597292" y="3781356"/>
                    <a:pt x="1615846" y="3831714"/>
                    <a:pt x="1471397" y="3860869"/>
                  </a:cubicBezTo>
                  <a:cubicBezTo>
                    <a:pt x="1326948" y="3890024"/>
                    <a:pt x="773007" y="3851593"/>
                    <a:pt x="588802" y="3852918"/>
                  </a:cubicBezTo>
                  <a:cubicBezTo>
                    <a:pt x="404597" y="3854243"/>
                    <a:pt x="415198" y="3859544"/>
                    <a:pt x="366165" y="3868820"/>
                  </a:cubicBezTo>
                  <a:cubicBezTo>
                    <a:pt x="317132" y="3878096"/>
                    <a:pt x="299905" y="3884723"/>
                    <a:pt x="294604" y="3908577"/>
                  </a:cubicBezTo>
                  <a:cubicBezTo>
                    <a:pt x="289303" y="3932431"/>
                    <a:pt x="204489" y="3896650"/>
                    <a:pt x="334360" y="4011944"/>
                  </a:cubicBezTo>
                  <a:cubicBezTo>
                    <a:pt x="464231" y="4127238"/>
                    <a:pt x="953237" y="4467818"/>
                    <a:pt x="1073832" y="4600340"/>
                  </a:cubicBezTo>
                  <a:cubicBezTo>
                    <a:pt x="1194427" y="4732862"/>
                    <a:pt x="1162621" y="4812375"/>
                    <a:pt x="1057929" y="4807074"/>
                  </a:cubicBezTo>
                  <a:cubicBezTo>
                    <a:pt x="953237" y="4801773"/>
                    <a:pt x="599404" y="4646723"/>
                    <a:pt x="445679" y="4568535"/>
                  </a:cubicBezTo>
                  <a:cubicBezTo>
                    <a:pt x="291954" y="4490347"/>
                    <a:pt x="201839" y="4381679"/>
                    <a:pt x="135578" y="4337947"/>
                  </a:cubicBezTo>
                  <a:cubicBezTo>
                    <a:pt x="69317" y="4294215"/>
                    <a:pt x="70642" y="4287589"/>
                    <a:pt x="48113" y="4306142"/>
                  </a:cubicBezTo>
                  <a:cubicBezTo>
                    <a:pt x="25584" y="4324695"/>
                    <a:pt x="4381" y="4298191"/>
                    <a:pt x="405" y="4449266"/>
                  </a:cubicBezTo>
                  <a:cubicBezTo>
                    <a:pt x="-3571" y="4600341"/>
                    <a:pt x="22934" y="5076094"/>
                    <a:pt x="24259" y="5212591"/>
                  </a:cubicBezTo>
                  <a:cubicBezTo>
                    <a:pt x="25584" y="5349088"/>
                    <a:pt x="16970" y="5308669"/>
                    <a:pt x="8357" y="5268250"/>
                  </a:cubicBezTo>
                </a:path>
              </a:pathLst>
            </a:custGeom>
            <a:noFill/>
            <a:ln w="22225">
              <a:solidFill>
                <a:srgbClr val="CEB604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3" name="Pfeil: nach rechts 112">
              <a:extLst>
                <a:ext uri="{FF2B5EF4-FFF2-40B4-BE49-F238E27FC236}">
                  <a16:creationId xmlns:a16="http://schemas.microsoft.com/office/drawing/2014/main" id="{B7B736DC-4704-475C-956F-B2729DF6C801}"/>
                </a:ext>
              </a:extLst>
            </p:cNvPr>
            <p:cNvSpPr/>
            <p:nvPr/>
          </p:nvSpPr>
          <p:spPr>
            <a:xfrm>
              <a:off x="5061166" y="4405168"/>
              <a:ext cx="2302570" cy="2450303"/>
            </a:xfrm>
            <a:prstGeom prst="rightArrow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Magnetic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ejecta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Sun‘s</a:t>
              </a:r>
              <a:r>
                <a:rPr kumimoji="0" lang="de-AT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de-AT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atmosphere</a:t>
              </a:r>
              <a:endParaRPr kumimoji="0" lang="de-AT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3957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obere Ecken, eine abgerundet, eine abgeschnitten 18">
            <a:extLst>
              <a:ext uri="{FF2B5EF4-FFF2-40B4-BE49-F238E27FC236}">
                <a16:creationId xmlns:a16="http://schemas.microsoft.com/office/drawing/2014/main" id="{83BF099E-1621-427F-897F-838E5B6031FE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119F6A3-7DBF-4431-81B3-05CEB374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8" y="816000"/>
            <a:ext cx="5494910" cy="2948827"/>
          </a:xfrm>
        </p:spPr>
        <p:txBody>
          <a:bodyPr>
            <a:normAutofit/>
          </a:bodyPr>
          <a:lstStyle/>
          <a:p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jets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continously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CME-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ejecta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 was previously unknown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further investigate this trend in jet occurrence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4" name="Google Shape;96;p14">
            <a:extLst>
              <a:ext uri="{FF2B5EF4-FFF2-40B4-BE49-F238E27FC236}">
                <a16:creationId xmlns:a16="http://schemas.microsoft.com/office/drawing/2014/main" id="{7E390BF3-9778-4DA0-8E5E-5C5361B39D1E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5</a:t>
            </a:fld>
            <a:endParaRPr lang="de-AT" sz="1200" dirty="0">
              <a:solidFill>
                <a:schemeClr val="dk1"/>
              </a:solidFill>
            </a:endParaRPr>
          </a:p>
        </p:txBody>
      </p:sp>
      <p:sp>
        <p:nvSpPr>
          <p:cNvPr id="15" name="Rechteck: obere Ecken, eine abgerundet, eine abgeschnitten 18">
            <a:extLst>
              <a:ext uri="{FF2B5EF4-FFF2-40B4-BE49-F238E27FC236}">
                <a16:creationId xmlns:a16="http://schemas.microsoft.com/office/drawing/2014/main" id="{02AE0528-87AC-470B-BC32-431BA1B2D479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AC9F6C-DB44-4833-B41E-5B3346FBB91C}"/>
              </a:ext>
            </a:extLst>
          </p:cNvPr>
          <p:cNvSpPr txBox="1">
            <a:spLocks/>
          </p:cNvSpPr>
          <p:nvPr/>
        </p:nvSpPr>
        <p:spPr>
          <a:xfrm>
            <a:off x="2927648" y="69479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Decrease of jets during CMEs    ( →  Koller et al. 2022)</a:t>
            </a:r>
          </a:p>
        </p:txBody>
      </p:sp>
      <p:sp>
        <p:nvSpPr>
          <p:cNvPr id="17" name="Rechteck: obere Ecken, eine abgerundet, eine abgeschnitten 18">
            <a:extLst>
              <a:ext uri="{FF2B5EF4-FFF2-40B4-BE49-F238E27FC236}">
                <a16:creationId xmlns:a16="http://schemas.microsoft.com/office/drawing/2014/main" id="{2912C1B4-4ACE-4AB3-9ED0-7C9DD3F32007}"/>
              </a:ext>
            </a:extLst>
          </p:cNvPr>
          <p:cNvSpPr/>
          <p:nvPr/>
        </p:nvSpPr>
        <p:spPr>
          <a:xfrm>
            <a:off x="567677" y="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18" name="Trapezoid 28">
            <a:extLst>
              <a:ext uri="{FF2B5EF4-FFF2-40B4-BE49-F238E27FC236}">
                <a16:creationId xmlns:a16="http://schemas.microsoft.com/office/drawing/2014/main" id="{1D21E6FD-6F57-4BEB-8606-E9C907EA0AC2}"/>
              </a:ext>
            </a:extLst>
          </p:cNvPr>
          <p:cNvSpPr/>
          <p:nvPr/>
        </p:nvSpPr>
        <p:spPr>
          <a:xfrm flipV="1">
            <a:off x="2517639" y="6222"/>
            <a:ext cx="9662509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A67C28-4665-4607-8129-1D7CCB038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 r="2104"/>
          <a:stretch/>
        </p:blipFill>
        <p:spPr>
          <a:xfrm rot="432733">
            <a:off x="7395096" y="1015392"/>
            <a:ext cx="4484583" cy="458075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0E39A48-9EA1-4618-B01A-DA8F6B15958A}"/>
              </a:ext>
            </a:extLst>
          </p:cNvPr>
          <p:cNvGrpSpPr/>
          <p:nvPr/>
        </p:nvGrpSpPr>
        <p:grpSpPr>
          <a:xfrm rot="661412">
            <a:off x="5550955" y="3091848"/>
            <a:ext cx="3419370" cy="3228240"/>
            <a:chOff x="5879975" y="1014223"/>
            <a:chExt cx="5628590" cy="506598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0B47325-FE2C-4FAC-840B-2E57BEA3CAAE}"/>
                </a:ext>
              </a:extLst>
            </p:cNvPr>
            <p:cNvSpPr/>
            <p:nvPr/>
          </p:nvSpPr>
          <p:spPr>
            <a:xfrm>
              <a:off x="5879975" y="1014223"/>
              <a:ext cx="5628590" cy="50659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45D8B359-990E-486A-9128-4DA576D40157}"/>
                </a:ext>
              </a:extLst>
            </p:cNvPr>
            <p:cNvGrpSpPr/>
            <p:nvPr/>
          </p:nvGrpSpPr>
          <p:grpSpPr>
            <a:xfrm>
              <a:off x="6014980" y="1232059"/>
              <a:ext cx="5421586" cy="4802681"/>
              <a:chOff x="6667111" y="1284946"/>
              <a:chExt cx="5421586" cy="4802681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2F27FD45-6E81-4DC5-AEBD-0A049C6E3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7111" y="1284946"/>
                <a:ext cx="5421586" cy="2686231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0542AD49-7B45-4795-BF63-822C56BA3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2646" y="3753003"/>
                <a:ext cx="4589162" cy="2334624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AC6F2F70-DD8D-4924-8147-C541CE729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6280" y="3949818"/>
                <a:ext cx="1983530" cy="280245"/>
              </a:xfrm>
              <a:prstGeom prst="rect">
                <a:avLst/>
              </a:prstGeom>
            </p:spPr>
          </p:pic>
        </p:grp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513FDB34-2C4F-44B3-A089-0D9873B81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09" y="4037559"/>
            <a:ext cx="2709433" cy="26648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Pfeil: nach links 19">
            <a:extLst>
              <a:ext uri="{FF2B5EF4-FFF2-40B4-BE49-F238E27FC236}">
                <a16:creationId xmlns:a16="http://schemas.microsoft.com/office/drawing/2014/main" id="{309D759B-0797-4965-8445-04C2077F8586}"/>
              </a:ext>
            </a:extLst>
          </p:cNvPr>
          <p:cNvSpPr/>
          <p:nvPr/>
        </p:nvSpPr>
        <p:spPr>
          <a:xfrm>
            <a:off x="3409318" y="4705968"/>
            <a:ext cx="1418162" cy="1202103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1629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obere Ecken, eine abgerundet, eine abgeschnitten 18">
            <a:extLst>
              <a:ext uri="{FF2B5EF4-FFF2-40B4-BE49-F238E27FC236}">
                <a16:creationId xmlns:a16="http://schemas.microsoft.com/office/drawing/2014/main" id="{391871BB-39A3-47A3-857E-0957E9105286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5D158-65EE-46CB-A261-B01F42C5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1" y="890474"/>
            <a:ext cx="6138548" cy="4986798"/>
          </a:xfrm>
        </p:spPr>
        <p:txBody>
          <a:bodyPr>
            <a:normAutofit/>
          </a:bodyPr>
          <a:lstStyle/>
          <a:p>
            <a:r>
              <a:rPr lang="en-US" sz="2400" dirty="0"/>
              <a:t>We make </a:t>
            </a:r>
            <a:r>
              <a:rPr lang="en-US" sz="2400" b="1" dirty="0"/>
              <a:t>2D histogram parameter plots</a:t>
            </a:r>
            <a:r>
              <a:rPr lang="en-US" sz="2400" dirty="0"/>
              <a:t> using</a:t>
            </a:r>
          </a:p>
          <a:p>
            <a:endParaRPr lang="en-US" sz="2400" dirty="0"/>
          </a:p>
          <a:p>
            <a:pPr lvl="1"/>
            <a:r>
              <a:rPr lang="en-US" sz="2000" b="1" dirty="0"/>
              <a:t>IMF cone angle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Alfvén</a:t>
            </a:r>
            <a:r>
              <a:rPr lang="en-US" sz="2000" b="1" dirty="0"/>
              <a:t> Mach number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Google Shape;96;p14">
            <a:extLst>
              <a:ext uri="{FF2B5EF4-FFF2-40B4-BE49-F238E27FC236}">
                <a16:creationId xmlns:a16="http://schemas.microsoft.com/office/drawing/2014/main" id="{66689DE1-AEC0-4B12-9757-8C94E7165D2F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6</a:t>
            </a:fld>
            <a:endParaRPr lang="de-AT" sz="1200" dirty="0">
              <a:solidFill>
                <a:schemeClr val="dk1"/>
              </a:solidFill>
            </a:endParaRPr>
          </a:p>
        </p:txBody>
      </p:sp>
      <p:sp>
        <p:nvSpPr>
          <p:cNvPr id="9" name="Rechteck: obere Ecken, eine abgerundet, eine abgeschnitten 18">
            <a:extLst>
              <a:ext uri="{FF2B5EF4-FFF2-40B4-BE49-F238E27FC236}">
                <a16:creationId xmlns:a16="http://schemas.microsoft.com/office/drawing/2014/main" id="{79A3EDF7-8DB6-4C10-B6F8-22D81202641C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23914A-B46B-4924-89AC-80D21C983D9B}"/>
              </a:ext>
            </a:extLst>
          </p:cNvPr>
          <p:cNvSpPr txBox="1">
            <a:spLocks/>
          </p:cNvSpPr>
          <p:nvPr/>
        </p:nvSpPr>
        <p:spPr>
          <a:xfrm>
            <a:off x="2927648" y="69479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Analysis based on Solar wind (OMNI) data</a:t>
            </a:r>
          </a:p>
        </p:txBody>
      </p:sp>
      <p:sp>
        <p:nvSpPr>
          <p:cNvPr id="11" name="Rechteck: obere Ecken, eine abgerundet, eine abgeschnitten 18">
            <a:extLst>
              <a:ext uri="{FF2B5EF4-FFF2-40B4-BE49-F238E27FC236}">
                <a16:creationId xmlns:a16="http://schemas.microsoft.com/office/drawing/2014/main" id="{7B3102CA-D679-467D-A579-A6DADF2CC286}"/>
              </a:ext>
            </a:extLst>
          </p:cNvPr>
          <p:cNvSpPr/>
          <p:nvPr/>
        </p:nvSpPr>
        <p:spPr>
          <a:xfrm>
            <a:off x="567677" y="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sz="2400" b="1" dirty="0">
              <a:solidFill>
                <a:srgbClr val="C00000"/>
              </a:solidFill>
            </a:endParaRPr>
          </a:p>
        </p:txBody>
      </p:sp>
      <p:sp>
        <p:nvSpPr>
          <p:cNvPr id="12" name="Trapezoid 28">
            <a:extLst>
              <a:ext uri="{FF2B5EF4-FFF2-40B4-BE49-F238E27FC236}">
                <a16:creationId xmlns:a16="http://schemas.microsoft.com/office/drawing/2014/main" id="{CEB38ADF-0842-4E5D-B2C9-2D3D54DA3E6B}"/>
              </a:ext>
            </a:extLst>
          </p:cNvPr>
          <p:cNvSpPr/>
          <p:nvPr/>
        </p:nvSpPr>
        <p:spPr>
          <a:xfrm flipV="1">
            <a:off x="2517639" y="6222"/>
            <a:ext cx="9662509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25">
                <a:extLst>
                  <a:ext uri="{FF2B5EF4-FFF2-40B4-BE49-F238E27FC236}">
                    <a16:creationId xmlns:a16="http://schemas.microsoft.com/office/drawing/2014/main" id="{6E78057E-D630-4C8C-94E7-099DFE8F51E6}"/>
                  </a:ext>
                </a:extLst>
              </p:cNvPr>
              <p:cNvSpPr txBox="1"/>
              <p:nvPr/>
            </p:nvSpPr>
            <p:spPr>
              <a:xfrm>
                <a:off x="1847528" y="4149080"/>
                <a:ext cx="3096344" cy="513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de-AT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AT" sz="2000" dirty="0">
                    <a:latin typeface="Cambria Math" panose="02040503050406030204" pitchFamily="18" charset="0"/>
                  </a:rPr>
                  <a:t>=</a:t>
                </a:r>
                <a:r>
                  <a:rPr lang="de-AT" sz="20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de-AT" sz="2000" i="1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de-A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de-AT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feld 25">
                <a:extLst>
                  <a:ext uri="{FF2B5EF4-FFF2-40B4-BE49-F238E27FC236}">
                    <a16:creationId xmlns:a16="http://schemas.microsoft.com/office/drawing/2014/main" id="{6E78057E-D630-4C8C-94E7-099DFE8F5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149080"/>
                <a:ext cx="3096344" cy="513730"/>
              </a:xfrm>
              <a:prstGeom prst="rect">
                <a:avLst/>
              </a:prstGeom>
              <a:blipFill>
                <a:blip r:embed="rId6"/>
                <a:stretch>
                  <a:fillRect t="-1190" b="-3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A680493D-9381-46E7-9655-61DD368D795C}"/>
              </a:ext>
            </a:extLst>
          </p:cNvPr>
          <p:cNvSpPr txBox="1">
            <a:spLocks/>
          </p:cNvSpPr>
          <p:nvPr/>
        </p:nvSpPr>
        <p:spPr>
          <a:xfrm>
            <a:off x="6415729" y="1340768"/>
            <a:ext cx="5744521" cy="446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dirty="0" err="1"/>
              <a:t>Why</a:t>
            </a:r>
            <a:r>
              <a:rPr lang="de-AT" sz="2800" dirty="0"/>
              <a:t> </a:t>
            </a:r>
            <a:r>
              <a:rPr lang="de-AT" sz="2800" dirty="0" err="1"/>
              <a:t>those</a:t>
            </a:r>
            <a:r>
              <a:rPr lang="de-AT" sz="2800" dirty="0"/>
              <a:t> </a:t>
            </a:r>
            <a:r>
              <a:rPr lang="de-AT" sz="2800" dirty="0" err="1"/>
              <a:t>two</a:t>
            </a:r>
            <a:r>
              <a:rPr lang="de-AT" sz="2800" dirty="0"/>
              <a:t> </a:t>
            </a:r>
            <a:r>
              <a:rPr lang="de-AT" sz="2800" dirty="0" err="1"/>
              <a:t>parameters</a:t>
            </a:r>
            <a:r>
              <a:rPr lang="de-AT" sz="2800" dirty="0"/>
              <a:t>?</a:t>
            </a:r>
          </a:p>
          <a:p>
            <a:endParaRPr lang="de-AT" sz="2400" dirty="0"/>
          </a:p>
          <a:p>
            <a:r>
              <a:rPr lang="de-AT" sz="2400" dirty="0" err="1"/>
              <a:t>Foreshock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directly</a:t>
            </a:r>
            <a:r>
              <a:rPr lang="de-AT" sz="2400" dirty="0"/>
              <a:t> </a:t>
            </a:r>
            <a:r>
              <a:rPr lang="de-AT" sz="2400" dirty="0" err="1"/>
              <a:t>dependent</a:t>
            </a:r>
            <a:r>
              <a:rPr lang="de-AT" sz="2400" dirty="0"/>
              <a:t> on </a:t>
            </a:r>
            <a:r>
              <a:rPr lang="de-AT" sz="2400" dirty="0" err="1"/>
              <a:t>both</a:t>
            </a:r>
            <a:endParaRPr lang="de-AT" sz="2400" dirty="0"/>
          </a:p>
          <a:p>
            <a:pPr lvl="1"/>
            <a:r>
              <a:rPr lang="de-AT" sz="2000" dirty="0"/>
              <a:t>Low </a:t>
            </a:r>
            <a:r>
              <a:rPr lang="de-AT" sz="2000" dirty="0" err="1"/>
              <a:t>cone</a:t>
            </a:r>
            <a:r>
              <a:rPr lang="de-AT" sz="2000" dirty="0"/>
              <a:t> angle  </a:t>
            </a:r>
            <a:r>
              <a:rPr lang="de-AT" sz="2000" dirty="0" err="1"/>
              <a:t>better</a:t>
            </a:r>
            <a:r>
              <a:rPr lang="de-AT" sz="2000" dirty="0"/>
              <a:t>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foreshock</a:t>
            </a:r>
            <a:endParaRPr lang="de-AT" sz="2000" dirty="0"/>
          </a:p>
          <a:p>
            <a:pPr lvl="1"/>
            <a:endParaRPr lang="de-AT" sz="2000" dirty="0"/>
          </a:p>
          <a:p>
            <a:pPr lvl="1"/>
            <a:r>
              <a:rPr lang="de-AT" sz="2000" dirty="0"/>
              <a:t>High Mach </a:t>
            </a:r>
            <a:r>
              <a:rPr lang="de-AT" sz="2000" dirty="0" err="1"/>
              <a:t>numbers</a:t>
            </a:r>
            <a:r>
              <a:rPr lang="de-AT" sz="2000" dirty="0"/>
              <a:t>  </a:t>
            </a:r>
            <a:r>
              <a:rPr lang="de-AT" sz="2000" dirty="0" err="1"/>
              <a:t>needed</a:t>
            </a:r>
            <a:r>
              <a:rPr lang="de-AT" sz="2000" dirty="0"/>
              <a:t> </a:t>
            </a:r>
            <a:r>
              <a:rPr lang="de-AT" sz="2000" dirty="0" err="1"/>
              <a:t>build</a:t>
            </a:r>
            <a:r>
              <a:rPr lang="de-AT" sz="2000" dirty="0"/>
              <a:t> </a:t>
            </a:r>
            <a:r>
              <a:rPr lang="de-AT" sz="2000" dirty="0" err="1"/>
              <a:t>foreshock</a:t>
            </a:r>
            <a:endParaRPr lang="de-AT" sz="2000" dirty="0"/>
          </a:p>
          <a:p>
            <a:endParaRPr lang="de-AT" sz="2400" dirty="0"/>
          </a:p>
          <a:p>
            <a:r>
              <a:rPr lang="de-AT" sz="2400" dirty="0"/>
              <a:t>CMEs </a:t>
            </a:r>
            <a:r>
              <a:rPr lang="de-AT" sz="2400" dirty="0" err="1"/>
              <a:t>changes</a:t>
            </a:r>
            <a:r>
              <a:rPr lang="de-AT" sz="2400" dirty="0"/>
              <a:t> </a:t>
            </a:r>
            <a:r>
              <a:rPr lang="de-AT" sz="2400" dirty="0" err="1"/>
              <a:t>both</a:t>
            </a:r>
            <a:r>
              <a:rPr lang="de-AT" sz="2400" dirty="0"/>
              <a:t> </a:t>
            </a:r>
            <a:r>
              <a:rPr lang="de-AT" sz="2400" dirty="0" err="1"/>
              <a:t>parameter</a:t>
            </a:r>
            <a:r>
              <a:rPr lang="de-AT" sz="2400" dirty="0"/>
              <a:t>!</a:t>
            </a:r>
          </a:p>
          <a:p>
            <a:pPr marL="457200" lvl="1" indent="0">
              <a:buNone/>
            </a:pP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25">
                <a:extLst>
                  <a:ext uri="{FF2B5EF4-FFF2-40B4-BE49-F238E27FC236}">
                    <a16:creationId xmlns:a16="http://schemas.microsoft.com/office/drawing/2014/main" id="{8B23C361-50FA-48B0-AE55-B4A4149C5A51}"/>
                  </a:ext>
                </a:extLst>
              </p:cNvPr>
              <p:cNvSpPr txBox="1"/>
              <p:nvPr/>
            </p:nvSpPr>
            <p:spPr>
              <a:xfrm>
                <a:off x="1847528" y="2542681"/>
                <a:ext cx="266447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𝑐𝑜𝑛𝑒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𝑎𝑟𝑐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de-AT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AT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AT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feld 25">
                <a:extLst>
                  <a:ext uri="{FF2B5EF4-FFF2-40B4-BE49-F238E27FC236}">
                    <a16:creationId xmlns:a16="http://schemas.microsoft.com/office/drawing/2014/main" id="{8B23C361-50FA-48B0-AE55-B4A4149C5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542681"/>
                <a:ext cx="2664474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7C929E78-C620-4154-8EFD-26480229604F}"/>
              </a:ext>
            </a:extLst>
          </p:cNvPr>
          <p:cNvSpPr txBox="1">
            <a:spLocks/>
          </p:cNvSpPr>
          <p:nvPr/>
        </p:nvSpPr>
        <p:spPr>
          <a:xfrm>
            <a:off x="1547515" y="5512156"/>
            <a:ext cx="9096970" cy="801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800" dirty="0"/>
              <a:t>Jet time </a:t>
            </a:r>
            <a:r>
              <a:rPr lang="de-AT" sz="1800" dirty="0" err="1"/>
              <a:t>intervals</a:t>
            </a:r>
            <a:r>
              <a:rPr lang="de-AT" sz="1800" dirty="0"/>
              <a:t> </a:t>
            </a:r>
            <a:r>
              <a:rPr lang="de-AT" sz="1800" dirty="0" err="1"/>
              <a:t>based</a:t>
            </a:r>
            <a:r>
              <a:rPr lang="de-AT" sz="1800" dirty="0"/>
              <a:t> on magnetosheath </a:t>
            </a:r>
            <a:r>
              <a:rPr lang="de-AT" sz="1800" dirty="0" err="1"/>
              <a:t>times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THEMIS 2008 – 2021  </a:t>
            </a:r>
            <a:r>
              <a:rPr lang="de-AT" sz="1800" dirty="0" err="1"/>
              <a:t>using</a:t>
            </a:r>
            <a:r>
              <a:rPr lang="de-AT" sz="1800" dirty="0"/>
              <a:t> Archer &amp; </a:t>
            </a:r>
            <a:r>
              <a:rPr lang="de-AT" sz="1800" dirty="0" err="1"/>
              <a:t>Horbury</a:t>
            </a:r>
            <a:r>
              <a:rPr lang="de-AT" sz="1800" dirty="0"/>
              <a:t> (2013) </a:t>
            </a:r>
            <a:r>
              <a:rPr lang="de-AT" sz="1800" dirty="0" err="1"/>
              <a:t>criterion</a:t>
            </a:r>
            <a:endParaRPr lang="de-AT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431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  <p:bldP spid="17" grpId="0"/>
      <p:bldP spid="18" grpId="0"/>
      <p:bldP spid="14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obere Ecken, eine abgerundet, eine abgeschnitten 18">
            <a:extLst>
              <a:ext uri="{FF2B5EF4-FFF2-40B4-BE49-F238E27FC236}">
                <a16:creationId xmlns:a16="http://schemas.microsoft.com/office/drawing/2014/main" id="{5347D6A4-D42D-44CB-8A11-19156BD06BFE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12" name="Google Shape;96;p14">
            <a:extLst>
              <a:ext uri="{FF2B5EF4-FFF2-40B4-BE49-F238E27FC236}">
                <a16:creationId xmlns:a16="http://schemas.microsoft.com/office/drawing/2014/main" id="{CEEF6BC9-D9C3-46CB-BDA3-DD757009C598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7</a:t>
            </a:fld>
            <a:endParaRPr lang="de-AT" sz="1200" dirty="0">
              <a:solidFill>
                <a:schemeClr val="dk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B69B38-C07C-491E-8526-D8D6C2755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456"/>
          <a:stretch/>
        </p:blipFill>
        <p:spPr>
          <a:xfrm>
            <a:off x="1109531" y="1052737"/>
            <a:ext cx="9978685" cy="1296144"/>
          </a:xfrm>
          <a:prstGeom prst="rect">
            <a:avLst/>
          </a:prstGeom>
        </p:spPr>
      </p:pic>
      <p:sp>
        <p:nvSpPr>
          <p:cNvPr id="8" name="Rechteck: obere Ecken, eine abgerundet, eine abgeschnitten 18">
            <a:extLst>
              <a:ext uri="{FF2B5EF4-FFF2-40B4-BE49-F238E27FC236}">
                <a16:creationId xmlns:a16="http://schemas.microsoft.com/office/drawing/2014/main" id="{2D53ABF1-98DD-4951-BE78-3DC9621B2554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5ECC31-7931-4889-AE75-34CEC739115F}"/>
              </a:ext>
            </a:extLst>
          </p:cNvPr>
          <p:cNvSpPr txBox="1">
            <a:spLocks/>
          </p:cNvSpPr>
          <p:nvPr/>
        </p:nvSpPr>
        <p:spPr>
          <a:xfrm>
            <a:off x="2821964" y="69479"/>
            <a:ext cx="936428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SW condition distribution: SW Mach number &amp; cone angle</a:t>
            </a:r>
          </a:p>
        </p:txBody>
      </p:sp>
      <p:sp>
        <p:nvSpPr>
          <p:cNvPr id="10" name="Rechteck: obere Ecken, eine abgerundet, eine abgeschnitten 18">
            <a:extLst>
              <a:ext uri="{FF2B5EF4-FFF2-40B4-BE49-F238E27FC236}">
                <a16:creationId xmlns:a16="http://schemas.microsoft.com/office/drawing/2014/main" id="{7A26E042-50F2-4F72-9A86-234D7B0503B9}"/>
              </a:ext>
            </a:extLst>
          </p:cNvPr>
          <p:cNvSpPr/>
          <p:nvPr/>
        </p:nvSpPr>
        <p:spPr>
          <a:xfrm>
            <a:off x="567677" y="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sz="2400" b="1" dirty="0">
              <a:solidFill>
                <a:srgbClr val="C00000"/>
              </a:solidFill>
            </a:endParaRPr>
          </a:p>
        </p:txBody>
      </p:sp>
      <p:sp>
        <p:nvSpPr>
          <p:cNvPr id="13" name="Trapezoid 28">
            <a:extLst>
              <a:ext uri="{FF2B5EF4-FFF2-40B4-BE49-F238E27FC236}">
                <a16:creationId xmlns:a16="http://schemas.microsoft.com/office/drawing/2014/main" id="{3640D3BE-6AAB-4640-9C7B-D485A3DC599A}"/>
              </a:ext>
            </a:extLst>
          </p:cNvPr>
          <p:cNvSpPr/>
          <p:nvPr/>
        </p:nvSpPr>
        <p:spPr>
          <a:xfrm flipV="1">
            <a:off x="2517639" y="6222"/>
            <a:ext cx="9662509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728A271-1A0D-4395-88E2-15A719163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27" t="23840"/>
          <a:stretch/>
        </p:blipFill>
        <p:spPr>
          <a:xfrm>
            <a:off x="7808464" y="2320053"/>
            <a:ext cx="3184080" cy="41199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00C720F-2425-4F34-BF1E-7993FA34E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4" t="21241" r="32523"/>
          <a:stretch/>
        </p:blipFill>
        <p:spPr>
          <a:xfrm>
            <a:off x="4568102" y="2113261"/>
            <a:ext cx="3240361" cy="433585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00051EC-18ED-47DB-B1C7-3B7F1CDDF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18" r="64066"/>
          <a:stretch/>
        </p:blipFill>
        <p:spPr>
          <a:xfrm>
            <a:off x="982387" y="2339579"/>
            <a:ext cx="3585715" cy="41004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6F97D74-5235-46FC-80F7-F2871D6BE34C}"/>
              </a:ext>
            </a:extLst>
          </p:cNvPr>
          <p:cNvSpPr txBox="1"/>
          <p:nvPr/>
        </p:nvSpPr>
        <p:spPr>
          <a:xfrm>
            <a:off x="4568101" y="6431192"/>
            <a:ext cx="262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Koller et al. in </a:t>
            </a:r>
            <a:r>
              <a:rPr lang="en-US" dirty="0"/>
              <a:t>preparation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158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obere Ecken, eine abgerundet, eine abgeschnitten 18">
            <a:extLst>
              <a:ext uri="{FF2B5EF4-FFF2-40B4-BE49-F238E27FC236}">
                <a16:creationId xmlns:a16="http://schemas.microsoft.com/office/drawing/2014/main" id="{367C9F6D-2096-4EC5-935D-197E03A320C6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12" name="Google Shape;96;p14">
            <a:extLst>
              <a:ext uri="{FF2B5EF4-FFF2-40B4-BE49-F238E27FC236}">
                <a16:creationId xmlns:a16="http://schemas.microsoft.com/office/drawing/2014/main" id="{CEEF6BC9-D9C3-46CB-BDA3-DD757009C598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8</a:t>
            </a:fld>
            <a:endParaRPr lang="de-AT" sz="1200" dirty="0">
              <a:solidFill>
                <a:schemeClr val="dk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18BB5C-11E9-4E45-91F0-CCCD5A464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48"/>
          <a:stretch/>
        </p:blipFill>
        <p:spPr>
          <a:xfrm>
            <a:off x="2181761" y="856289"/>
            <a:ext cx="7662723" cy="1348576"/>
          </a:xfrm>
          <a:prstGeom prst="rect">
            <a:avLst/>
          </a:prstGeom>
        </p:spPr>
      </p:pic>
      <p:sp>
        <p:nvSpPr>
          <p:cNvPr id="8" name="Rechteck: obere Ecken, eine abgerundet, eine abgeschnitten 18">
            <a:extLst>
              <a:ext uri="{FF2B5EF4-FFF2-40B4-BE49-F238E27FC236}">
                <a16:creationId xmlns:a16="http://schemas.microsoft.com/office/drawing/2014/main" id="{BA93C8C9-B731-495D-B227-5A17005A13E6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43D76-4DE9-42E6-9675-B1993323C611}"/>
              </a:ext>
            </a:extLst>
          </p:cNvPr>
          <p:cNvSpPr txBox="1">
            <a:spLocks/>
          </p:cNvSpPr>
          <p:nvPr/>
        </p:nvSpPr>
        <p:spPr>
          <a:xfrm>
            <a:off x="2927648" y="69479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SW condition during CMEs</a:t>
            </a:r>
          </a:p>
        </p:txBody>
      </p:sp>
      <p:sp>
        <p:nvSpPr>
          <p:cNvPr id="10" name="Rechteck: obere Ecken, eine abgerundet, eine abgeschnitten 18">
            <a:extLst>
              <a:ext uri="{FF2B5EF4-FFF2-40B4-BE49-F238E27FC236}">
                <a16:creationId xmlns:a16="http://schemas.microsoft.com/office/drawing/2014/main" id="{4FABCA64-28DB-4C90-8585-D2455314ED81}"/>
              </a:ext>
            </a:extLst>
          </p:cNvPr>
          <p:cNvSpPr/>
          <p:nvPr/>
        </p:nvSpPr>
        <p:spPr>
          <a:xfrm>
            <a:off x="567677" y="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sz="2400" b="1" dirty="0">
              <a:solidFill>
                <a:srgbClr val="C00000"/>
              </a:solidFill>
            </a:endParaRPr>
          </a:p>
        </p:txBody>
      </p:sp>
      <p:sp>
        <p:nvSpPr>
          <p:cNvPr id="13" name="Rechteck: obere Ecken, eine abgerundet, eine abgeschnitten 18">
            <a:extLst>
              <a:ext uri="{FF2B5EF4-FFF2-40B4-BE49-F238E27FC236}">
                <a16:creationId xmlns:a16="http://schemas.microsoft.com/office/drawing/2014/main" id="{61FE7BFB-4ADE-4A55-8E8D-DCA97DFA9424}"/>
              </a:ext>
            </a:extLst>
          </p:cNvPr>
          <p:cNvSpPr/>
          <p:nvPr/>
        </p:nvSpPr>
        <p:spPr>
          <a:xfrm>
            <a:off x="983432" y="-790551"/>
            <a:ext cx="2207568" cy="259111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7030A0"/>
                </a:solidFill>
              </a:rPr>
              <a:t>Conclusions</a:t>
            </a:r>
            <a:endParaRPr lang="de-AT" sz="2400" b="1" dirty="0">
              <a:solidFill>
                <a:srgbClr val="7030A0"/>
              </a:solidFill>
            </a:endParaRPr>
          </a:p>
        </p:txBody>
      </p:sp>
      <p:sp>
        <p:nvSpPr>
          <p:cNvPr id="14" name="Trapezoid 28">
            <a:extLst>
              <a:ext uri="{FF2B5EF4-FFF2-40B4-BE49-F238E27FC236}">
                <a16:creationId xmlns:a16="http://schemas.microsoft.com/office/drawing/2014/main" id="{C94C2550-37EC-4F35-A11A-85B5863CAC32}"/>
              </a:ext>
            </a:extLst>
          </p:cNvPr>
          <p:cNvSpPr/>
          <p:nvPr/>
        </p:nvSpPr>
        <p:spPr>
          <a:xfrm flipV="1">
            <a:off x="2517639" y="6222"/>
            <a:ext cx="9662509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083" h="640597">
                <a:moveTo>
                  <a:pt x="0" y="640597"/>
                </a:moveTo>
                <a:lnTo>
                  <a:pt x="321759" y="0"/>
                </a:lnTo>
                <a:lnTo>
                  <a:pt x="10206083" y="0"/>
                </a:lnTo>
                <a:lnTo>
                  <a:pt x="10202021" y="640597"/>
                </a:lnTo>
                <a:lnTo>
                  <a:pt x="0" y="640597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rapezoid 28">
            <a:extLst>
              <a:ext uri="{FF2B5EF4-FFF2-40B4-BE49-F238E27FC236}">
                <a16:creationId xmlns:a16="http://schemas.microsoft.com/office/drawing/2014/main" id="{0D0223D3-FDDB-4FCD-B915-6DDF92404EBA}"/>
              </a:ext>
            </a:extLst>
          </p:cNvPr>
          <p:cNvSpPr/>
          <p:nvPr/>
        </p:nvSpPr>
        <p:spPr>
          <a:xfrm flipV="1">
            <a:off x="2848967" y="-766723"/>
            <a:ext cx="9355465" cy="259110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  <a:gd name="connsiteX0" fmla="*/ 0 w 10239967"/>
              <a:gd name="connsiteY0" fmla="*/ 638216 h 640597"/>
              <a:gd name="connsiteX1" fmla="*/ 355643 w 10239967"/>
              <a:gd name="connsiteY1" fmla="*/ 0 h 640597"/>
              <a:gd name="connsiteX2" fmla="*/ 10239967 w 10239967"/>
              <a:gd name="connsiteY2" fmla="*/ 0 h 640597"/>
              <a:gd name="connsiteX3" fmla="*/ 10235905 w 10239967"/>
              <a:gd name="connsiteY3" fmla="*/ 640597 h 640597"/>
              <a:gd name="connsiteX4" fmla="*/ 0 w 10239967"/>
              <a:gd name="connsiteY4" fmla="*/ 638216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967" h="640597">
                <a:moveTo>
                  <a:pt x="0" y="638216"/>
                </a:moveTo>
                <a:lnTo>
                  <a:pt x="355643" y="0"/>
                </a:lnTo>
                <a:lnTo>
                  <a:pt x="10239967" y="0"/>
                </a:lnTo>
                <a:lnTo>
                  <a:pt x="10235905" y="640597"/>
                </a:lnTo>
                <a:lnTo>
                  <a:pt x="0" y="638216"/>
                </a:lnTo>
                <a:close/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D5EAF7-C02B-4E52-9031-7071F695E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40" t="24323"/>
          <a:stretch/>
        </p:blipFill>
        <p:spPr>
          <a:xfrm>
            <a:off x="6101308" y="2204369"/>
            <a:ext cx="3595568" cy="41862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17DB4A5-12C0-4A70-A747-DCA1BEDD2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23" r="47560"/>
          <a:stretch/>
        </p:blipFill>
        <p:spPr>
          <a:xfrm>
            <a:off x="2131492" y="2196729"/>
            <a:ext cx="3964508" cy="418629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58C2614-EF47-403A-B1F1-F34C4D80BF6C}"/>
              </a:ext>
            </a:extLst>
          </p:cNvPr>
          <p:cNvSpPr txBox="1"/>
          <p:nvPr/>
        </p:nvSpPr>
        <p:spPr>
          <a:xfrm>
            <a:off x="4568101" y="6431192"/>
            <a:ext cx="262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Koller et al. in </a:t>
            </a:r>
            <a:r>
              <a:rPr lang="en-US" dirty="0"/>
              <a:t>preparation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023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9000">
              <a:schemeClr val="accent4">
                <a:lumMod val="20000"/>
                <a:lumOff val="80000"/>
              </a:schemeClr>
            </a:gs>
            <a:gs pos="1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obere Ecken, eine abgerundet, eine abgeschnitten 18">
            <a:extLst>
              <a:ext uri="{FF2B5EF4-FFF2-40B4-BE49-F238E27FC236}">
                <a16:creationId xmlns:a16="http://schemas.microsoft.com/office/drawing/2014/main" id="{D8B4DC22-F1FD-47C1-B854-50926AA1B758}"/>
              </a:ext>
            </a:extLst>
          </p:cNvPr>
          <p:cNvSpPr/>
          <p:nvPr/>
        </p:nvSpPr>
        <p:spPr>
          <a:xfrm>
            <a:off x="5747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gradFill flip="none" rotWithShape="0">
            <a:gsLst>
              <a:gs pos="0">
                <a:srgbClr val="FFECAF"/>
              </a:gs>
              <a:gs pos="35000">
                <a:srgbClr val="FFF5C9"/>
              </a:gs>
              <a:gs pos="100000">
                <a:srgbClr val="FBFFE7"/>
              </a:gs>
            </a:gsLst>
            <a:lin ang="16200000" scaled="1"/>
            <a:tileRect/>
          </a:gradFill>
          <a:ln w="12700">
            <a:solidFill>
              <a:srgbClr val="FFC000"/>
            </a:solidFill>
          </a:ln>
          <a:effectLst/>
          <a:scene3d>
            <a:camera prst="orthographicFront">
              <a:rot lat="10800000" lon="0" rev="0"/>
            </a:camera>
            <a:lightRig rig="contrasting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A18E03"/>
                </a:solidFill>
              </a:rPr>
              <a:t>Introduction</a:t>
            </a:r>
            <a:endParaRPr lang="de-AT" sz="2000" b="1" dirty="0">
              <a:solidFill>
                <a:srgbClr val="A18E03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5BB934D-71C9-4800-A162-09F0896D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Conditions within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CMEs unfavorable for jets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due to a mix of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 number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cone angles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hypothesize that this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the production of a proper foreshock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Gives implications to other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magnetosheaths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(e.g. low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Mach numbers at Mercury)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Outlook on effects on jet properties and other SW structures (CIRs, HSS)… lot’s to come!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Google Shape;96;p14">
            <a:extLst>
              <a:ext uri="{FF2B5EF4-FFF2-40B4-BE49-F238E27FC236}">
                <a16:creationId xmlns:a16="http://schemas.microsoft.com/office/drawing/2014/main" id="{F4DECEBA-B3D6-4DC4-B0C5-437CC8401167}"/>
              </a:ext>
            </a:extLst>
          </p:cNvPr>
          <p:cNvSpPr txBox="1">
            <a:spLocks/>
          </p:cNvSpPr>
          <p:nvPr/>
        </p:nvSpPr>
        <p:spPr>
          <a:xfrm>
            <a:off x="984041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defRPr/>
            </a:pPr>
            <a:fld id="{F9467A26-8E91-4B39-8A6B-FFAB306212F7}" type="slidenum">
              <a:rPr lang="de-AT" sz="1200">
                <a:solidFill>
                  <a:schemeClr val="dk1"/>
                </a:solidFill>
              </a:rPr>
              <a:pPr algn="r">
                <a:defRPr/>
              </a:pPr>
              <a:t>9</a:t>
            </a:fld>
            <a:endParaRPr lang="de-AT" sz="1200" dirty="0">
              <a:solidFill>
                <a:schemeClr val="dk1"/>
              </a:solidFill>
            </a:endParaRPr>
          </a:p>
        </p:txBody>
      </p:sp>
      <p:sp>
        <p:nvSpPr>
          <p:cNvPr id="7" name="Rechteck: obere Ecken, eine abgerundet, eine abgeschnitten 18">
            <a:extLst>
              <a:ext uri="{FF2B5EF4-FFF2-40B4-BE49-F238E27FC236}">
                <a16:creationId xmlns:a16="http://schemas.microsoft.com/office/drawing/2014/main" id="{EAF66040-35FA-4F5C-9E61-61517345B2BD}"/>
              </a:ext>
            </a:extLst>
          </p:cNvPr>
          <p:cNvSpPr/>
          <p:nvPr/>
        </p:nvSpPr>
        <p:spPr>
          <a:xfrm>
            <a:off x="263352" y="-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6DB367-3040-4F04-90C8-24D8CD02A143}"/>
              </a:ext>
            </a:extLst>
          </p:cNvPr>
          <p:cNvSpPr txBox="1">
            <a:spLocks/>
          </p:cNvSpPr>
          <p:nvPr/>
        </p:nvSpPr>
        <p:spPr>
          <a:xfrm>
            <a:off x="3547796" y="78820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Conclusion and summary</a:t>
            </a:r>
          </a:p>
        </p:txBody>
      </p:sp>
      <p:sp>
        <p:nvSpPr>
          <p:cNvPr id="11" name="Rechteck: obere Ecken, eine abgerundet, eine abgeschnitten 18">
            <a:extLst>
              <a:ext uri="{FF2B5EF4-FFF2-40B4-BE49-F238E27FC236}">
                <a16:creationId xmlns:a16="http://schemas.microsoft.com/office/drawing/2014/main" id="{CC4C3244-D70A-4651-921C-E1A7CC19B95B}"/>
              </a:ext>
            </a:extLst>
          </p:cNvPr>
          <p:cNvSpPr/>
          <p:nvPr/>
        </p:nvSpPr>
        <p:spPr>
          <a:xfrm>
            <a:off x="567677" y="7143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C00000"/>
                </a:solidFill>
              </a:rPr>
              <a:t>Results</a:t>
            </a:r>
            <a:endParaRPr lang="de-AT" sz="2400" b="1" dirty="0">
              <a:solidFill>
                <a:srgbClr val="C00000"/>
              </a:solidFill>
            </a:endParaRPr>
          </a:p>
        </p:txBody>
      </p:sp>
      <p:sp>
        <p:nvSpPr>
          <p:cNvPr id="12" name="Rechteck: obere Ecken, eine abgerundet, eine abgeschnitten 18">
            <a:extLst>
              <a:ext uri="{FF2B5EF4-FFF2-40B4-BE49-F238E27FC236}">
                <a16:creationId xmlns:a16="http://schemas.microsoft.com/office/drawing/2014/main" id="{4DBADF4D-0FC3-4381-B9F0-015518851406}"/>
              </a:ext>
            </a:extLst>
          </p:cNvPr>
          <p:cNvSpPr/>
          <p:nvPr/>
        </p:nvSpPr>
        <p:spPr>
          <a:xfrm>
            <a:off x="872002" y="0"/>
            <a:ext cx="2207568" cy="640598"/>
          </a:xfrm>
          <a:custGeom>
            <a:avLst/>
            <a:gdLst>
              <a:gd name="connsiteX0" fmla="*/ 418356 w 1775520"/>
              <a:gd name="connsiteY0" fmla="*/ 0 h 836712"/>
              <a:gd name="connsiteX1" fmla="*/ 1636065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139455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8057 h 844769"/>
              <a:gd name="connsiteX1" fmla="*/ 1774177 w 1775520"/>
              <a:gd name="connsiteY1" fmla="*/ 8057 h 844769"/>
              <a:gd name="connsiteX2" fmla="*/ 1775520 w 1775520"/>
              <a:gd name="connsiteY2" fmla="*/ 14162 h 844769"/>
              <a:gd name="connsiteX3" fmla="*/ 1775520 w 1775520"/>
              <a:gd name="connsiteY3" fmla="*/ 844769 h 844769"/>
              <a:gd name="connsiteX4" fmla="*/ 0 w 1775520"/>
              <a:gd name="connsiteY4" fmla="*/ 844769 h 844769"/>
              <a:gd name="connsiteX5" fmla="*/ 0 w 1775520"/>
              <a:gd name="connsiteY5" fmla="*/ 426413 h 844769"/>
              <a:gd name="connsiteX6" fmla="*/ 418356 w 1775520"/>
              <a:gd name="connsiteY6" fmla="*/ 8057 h 844769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775520 w 1775520"/>
              <a:gd name="connsiteY3" fmla="*/ 836712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415952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418356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418356 w 1775520"/>
              <a:gd name="connsiteY6" fmla="*/ 0 h 836712"/>
              <a:gd name="connsiteX0" fmla="*/ 341748 w 1775520"/>
              <a:gd name="connsiteY0" fmla="*/ 0 h 836712"/>
              <a:gd name="connsiteX1" fmla="*/ 1774177 w 1775520"/>
              <a:gd name="connsiteY1" fmla="*/ 0 h 836712"/>
              <a:gd name="connsiteX2" fmla="*/ 1775520 w 1775520"/>
              <a:gd name="connsiteY2" fmla="*/ 20392 h 836712"/>
              <a:gd name="connsiteX3" fmla="*/ 1529944 w 1775520"/>
              <a:gd name="connsiteY3" fmla="*/ 834331 h 836712"/>
              <a:gd name="connsiteX4" fmla="*/ 0 w 1775520"/>
              <a:gd name="connsiteY4" fmla="*/ 836712 h 836712"/>
              <a:gd name="connsiteX5" fmla="*/ 0 w 1775520"/>
              <a:gd name="connsiteY5" fmla="*/ 418356 h 836712"/>
              <a:gd name="connsiteX6" fmla="*/ 341748 w 1775520"/>
              <a:gd name="connsiteY6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836712">
                <a:moveTo>
                  <a:pt x="341748" y="0"/>
                </a:moveTo>
                <a:lnTo>
                  <a:pt x="1774177" y="0"/>
                </a:lnTo>
                <a:cubicBezTo>
                  <a:pt x="1774625" y="46485"/>
                  <a:pt x="1775072" y="-26093"/>
                  <a:pt x="1775520" y="20392"/>
                </a:cubicBezTo>
                <a:lnTo>
                  <a:pt x="1529944" y="834331"/>
                </a:lnTo>
                <a:lnTo>
                  <a:pt x="0" y="836712"/>
                </a:lnTo>
                <a:lnTo>
                  <a:pt x="0" y="418356"/>
                </a:lnTo>
                <a:cubicBezTo>
                  <a:pt x="0" y="187304"/>
                  <a:pt x="110696" y="0"/>
                  <a:pt x="341748" y="0"/>
                </a:cubicBezTo>
                <a:close/>
              </a:path>
            </a:pathLst>
          </a:custGeom>
          <a:scene3d>
            <a:camera prst="orthographicFront">
              <a:rot lat="10800000" lon="0" rev="0"/>
            </a:camera>
            <a:lightRig rig="contrasting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 anchor="ctr">
            <a:flatTx/>
          </a:bodyPr>
          <a:lstStyle/>
          <a:p>
            <a:pPr algn="ctr"/>
            <a:r>
              <a:rPr lang="de-AT" sz="2400" b="1" dirty="0" err="1">
                <a:solidFill>
                  <a:srgbClr val="7030A0"/>
                </a:solidFill>
              </a:rPr>
              <a:t>Conclusions</a:t>
            </a:r>
            <a:endParaRPr lang="de-AT" sz="2400" b="1" dirty="0">
              <a:solidFill>
                <a:srgbClr val="7030A0"/>
              </a:solidFill>
            </a:endParaRPr>
          </a:p>
        </p:txBody>
      </p:sp>
      <p:sp>
        <p:nvSpPr>
          <p:cNvPr id="13" name="Trapezoid 28">
            <a:extLst>
              <a:ext uri="{FF2B5EF4-FFF2-40B4-BE49-F238E27FC236}">
                <a16:creationId xmlns:a16="http://schemas.microsoft.com/office/drawing/2014/main" id="{C69F5F3E-0BDA-4D39-8965-5CD519D237A2}"/>
              </a:ext>
            </a:extLst>
          </p:cNvPr>
          <p:cNvSpPr/>
          <p:nvPr/>
        </p:nvSpPr>
        <p:spPr>
          <a:xfrm flipV="1">
            <a:off x="2824682" y="6220"/>
            <a:ext cx="9355465" cy="640597"/>
          </a:xfrm>
          <a:custGeom>
            <a:avLst/>
            <a:gdLst>
              <a:gd name="connsiteX0" fmla="*/ 0 w 10202021"/>
              <a:gd name="connsiteY0" fmla="*/ 640597 h 640597"/>
              <a:gd name="connsiteX1" fmla="*/ 321759 w 10202021"/>
              <a:gd name="connsiteY1" fmla="*/ 0 h 640597"/>
              <a:gd name="connsiteX2" fmla="*/ 9880262 w 10202021"/>
              <a:gd name="connsiteY2" fmla="*/ 0 h 640597"/>
              <a:gd name="connsiteX3" fmla="*/ 10202021 w 10202021"/>
              <a:gd name="connsiteY3" fmla="*/ 640597 h 640597"/>
              <a:gd name="connsiteX4" fmla="*/ 0 w 10202021"/>
              <a:gd name="connsiteY4" fmla="*/ 640597 h 640597"/>
              <a:gd name="connsiteX0" fmla="*/ 0 w 10206083"/>
              <a:gd name="connsiteY0" fmla="*/ 640597 h 640597"/>
              <a:gd name="connsiteX1" fmla="*/ 321759 w 10206083"/>
              <a:gd name="connsiteY1" fmla="*/ 0 h 640597"/>
              <a:gd name="connsiteX2" fmla="*/ 10206083 w 10206083"/>
              <a:gd name="connsiteY2" fmla="*/ 0 h 640597"/>
              <a:gd name="connsiteX3" fmla="*/ 10202021 w 10206083"/>
              <a:gd name="connsiteY3" fmla="*/ 640597 h 640597"/>
              <a:gd name="connsiteX4" fmla="*/ 0 w 10206083"/>
              <a:gd name="connsiteY4" fmla="*/ 640597 h 640597"/>
              <a:gd name="connsiteX0" fmla="*/ 0 w 10239967"/>
              <a:gd name="connsiteY0" fmla="*/ 638216 h 640597"/>
              <a:gd name="connsiteX1" fmla="*/ 355643 w 10239967"/>
              <a:gd name="connsiteY1" fmla="*/ 0 h 640597"/>
              <a:gd name="connsiteX2" fmla="*/ 10239967 w 10239967"/>
              <a:gd name="connsiteY2" fmla="*/ 0 h 640597"/>
              <a:gd name="connsiteX3" fmla="*/ 10235905 w 10239967"/>
              <a:gd name="connsiteY3" fmla="*/ 640597 h 640597"/>
              <a:gd name="connsiteX4" fmla="*/ 0 w 10239967"/>
              <a:gd name="connsiteY4" fmla="*/ 638216 h 64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967" h="640597">
                <a:moveTo>
                  <a:pt x="0" y="638216"/>
                </a:moveTo>
                <a:lnTo>
                  <a:pt x="355643" y="0"/>
                </a:lnTo>
                <a:lnTo>
                  <a:pt x="10239967" y="0"/>
                </a:lnTo>
                <a:lnTo>
                  <a:pt x="10235905" y="640597"/>
                </a:lnTo>
                <a:lnTo>
                  <a:pt x="0" y="638216"/>
                </a:lnTo>
                <a:close/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894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.1|2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2.4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5.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Breitbild</PresentationFormat>
  <Paragraphs>131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Verdana</vt:lpstr>
      <vt:lpstr>Wingdings</vt:lpstr>
      <vt:lpstr>Larissa-Design</vt:lpstr>
      <vt:lpstr>Solar wind conditions suppressing the production of magnetosheath jets during CME occurrence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Koller, Florian (florian.koller@uni-graz.at)</cp:lastModifiedBy>
  <cp:revision>637</cp:revision>
  <dcterms:created xsi:type="dcterms:W3CDTF">2016-06-05T15:00:15Z</dcterms:created>
  <dcterms:modified xsi:type="dcterms:W3CDTF">2022-05-26T22:01:56Z</dcterms:modified>
</cp:coreProperties>
</file>