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83" r:id="rId4"/>
    <p:sldId id="287" r:id="rId5"/>
    <p:sldId id="288" r:id="rId6"/>
    <p:sldId id="282" r:id="rId7"/>
    <p:sldId id="289" r:id="rId8"/>
    <p:sldId id="292" r:id="rId9"/>
    <p:sldId id="294" r:id="rId10"/>
    <p:sldId id="277" r:id="rId11"/>
    <p:sldId id="295" r:id="rId12"/>
    <p:sldId id="297" r:id="rId13"/>
    <p:sldId id="286" r:id="rId14"/>
    <p:sldId id="298" r:id="rId15"/>
    <p:sldId id="300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B4C445-F4AF-144E-B3F6-365685BBB4CD}">
          <p14:sldIdLst>
            <p14:sldId id="256"/>
            <p14:sldId id="260"/>
            <p14:sldId id="283"/>
            <p14:sldId id="287"/>
            <p14:sldId id="288"/>
            <p14:sldId id="282"/>
            <p14:sldId id="289"/>
            <p14:sldId id="292"/>
            <p14:sldId id="294"/>
            <p14:sldId id="277"/>
            <p14:sldId id="295"/>
            <p14:sldId id="297"/>
            <p14:sldId id="286"/>
          </p14:sldIdLst>
        </p14:section>
        <p14:section name="Supplementary" id="{36185D7C-A99D-E945-95F4-A14116978829}">
          <p14:sldIdLst>
            <p14:sldId id="298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2" pos="5881" userDrawn="1">
          <p15:clr>
            <a:srgbClr val="A4A3A4"/>
          </p15:clr>
        </p15:guide>
        <p15:guide id="3" pos="7559" userDrawn="1">
          <p15:clr>
            <a:srgbClr val="A4A3A4"/>
          </p15:clr>
        </p15:guide>
        <p15:guide id="4" orient="horz" pos="709" userDrawn="1">
          <p15:clr>
            <a:srgbClr val="A4A3A4"/>
          </p15:clr>
        </p15:guide>
        <p15:guide id="7" orient="horz" pos="2727" userDrawn="1">
          <p15:clr>
            <a:srgbClr val="A4A3A4"/>
          </p15:clr>
        </p15:guide>
        <p15:guide id="8" orient="horz" pos="3453" userDrawn="1">
          <p15:clr>
            <a:srgbClr val="A4A3A4"/>
          </p15:clr>
        </p15:guide>
        <p15:guide id="9" pos="2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F64"/>
    <a:srgbClr val="548235"/>
    <a:srgbClr val="294377"/>
    <a:srgbClr val="284477"/>
    <a:srgbClr val="58A58D"/>
    <a:srgbClr val="733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0"/>
    <p:restoredTop sz="91066"/>
  </p:normalViewPr>
  <p:slideViewPr>
    <p:cSldViewPr snapToGrid="0" snapToObjects="1">
      <p:cViewPr>
        <p:scale>
          <a:sx n="99" d="100"/>
          <a:sy n="99" d="100"/>
        </p:scale>
        <p:origin x="264" y="144"/>
      </p:cViewPr>
      <p:guideLst>
        <p:guide pos="5881"/>
        <p:guide pos="7559"/>
        <p:guide orient="horz" pos="709"/>
        <p:guide orient="horz" pos="2727"/>
        <p:guide orient="horz" pos="3453"/>
        <p:guide pos="2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59338-21C9-BF47-B4D4-4BFC3223BA04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4C4CB-69B3-9F42-8C9D-C1181A68D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1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Protect people and reduce </a:t>
            </a:r>
            <a:r>
              <a:rPr lang="en-US" dirty="0">
                <a:solidFill>
                  <a:srgbClr val="FF0000"/>
                </a:solidFill>
              </a:rPr>
              <a:t>damage</a:t>
            </a:r>
            <a:r>
              <a:rPr lang="en-US" dirty="0"/>
              <a:t> to know where flooding is occurring – not just hazard but the risk to develop mitigation strategies </a:t>
            </a:r>
          </a:p>
          <a:p>
            <a:endParaRPr lang="en-US" dirty="0"/>
          </a:p>
          <a:p>
            <a:r>
              <a:rPr lang="en-US" dirty="0"/>
              <a:t>Floodplain maps – need to focus risk not just hazard to focus on socioeconomic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4C4CB-69B3-9F42-8C9D-C1181A68D8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5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figure to lock scale</a:t>
            </a:r>
          </a:p>
          <a:p>
            <a:endParaRPr lang="en-US" dirty="0"/>
          </a:p>
          <a:p>
            <a:r>
              <a:rPr lang="en-US" dirty="0"/>
              <a:t>Create another slide to show examples for AHP (explain AHP and entropy)</a:t>
            </a:r>
          </a:p>
          <a:p>
            <a:r>
              <a:rPr lang="en-US" dirty="0"/>
              <a:t>Include flood hazard AHP and flood entropy maps at the right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Animation – mention that the three are examples and not all inputs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4C4CB-69B3-9F42-8C9D-C1181A68D8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flood hazard ANN figure</a:t>
            </a:r>
          </a:p>
          <a:p>
            <a:endParaRPr lang="en-US" dirty="0"/>
          </a:p>
          <a:p>
            <a:r>
              <a:rPr lang="en-US" dirty="0"/>
              <a:t>Took the data and did balancing – show confusion matrix or flood hazard and floodplain map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4C4CB-69B3-9F42-8C9D-C1181A68D8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ann</a:t>
            </a:r>
            <a:r>
              <a:rPr lang="en-US" dirty="0"/>
              <a:t> : chosen : </a:t>
            </a:r>
          </a:p>
          <a:p>
            <a:r>
              <a:rPr lang="en-US" dirty="0"/>
              <a:t>HAND, DS, SLOPE, TWI, CN, EP – 1, 1, 0.94, 0.68, 0.58, 0.56</a:t>
            </a:r>
          </a:p>
          <a:p>
            <a:endParaRPr lang="en-US" dirty="0"/>
          </a:p>
          <a:p>
            <a:r>
              <a:rPr lang="en-US" dirty="0"/>
              <a:t>Explain the differences in the flood maps – what inputs and how do they differ across the maps. </a:t>
            </a:r>
          </a:p>
          <a:p>
            <a:r>
              <a:rPr lang="en-US" dirty="0"/>
              <a:t>Mention socioeconomic factors some </a:t>
            </a:r>
          </a:p>
          <a:p>
            <a:r>
              <a:rPr lang="en-US" dirty="0"/>
              <a:t>Give example of how ANN can be applied </a:t>
            </a:r>
          </a:p>
          <a:p>
            <a:r>
              <a:rPr lang="en-US" dirty="0"/>
              <a:t>Copy paste legend from ANN to include 5 in AHP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4C4CB-69B3-9F42-8C9D-C1181A68D8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06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flood hazard ANN figure</a:t>
            </a:r>
          </a:p>
          <a:p>
            <a:endParaRPr lang="en-US" dirty="0"/>
          </a:p>
          <a:p>
            <a:r>
              <a:rPr lang="en-US" dirty="0"/>
              <a:t>Took the data and did balancing – show confusion matrix or flood hazard and floodplain map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4C4CB-69B3-9F42-8C9D-C1181A68D8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4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4C4CB-69B3-9F42-8C9D-C1181A68D8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8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ann</a:t>
            </a:r>
            <a:r>
              <a:rPr lang="en-US" dirty="0"/>
              <a:t> : chosen : </a:t>
            </a:r>
          </a:p>
          <a:p>
            <a:r>
              <a:rPr lang="en-US" dirty="0"/>
              <a:t>HAND, DS, SLOPE, TWI, CN, EP – 1, 1, 0.94, 0.68, 0.58, 0.56</a:t>
            </a:r>
          </a:p>
          <a:p>
            <a:endParaRPr lang="en-US" dirty="0"/>
          </a:p>
          <a:p>
            <a:r>
              <a:rPr lang="en-US" dirty="0"/>
              <a:t>Explain the differences in the flood maps – what inputs and how do they differ across the maps. </a:t>
            </a:r>
          </a:p>
          <a:p>
            <a:r>
              <a:rPr lang="en-US" dirty="0"/>
              <a:t>Mention socioeconomic factors some </a:t>
            </a:r>
          </a:p>
          <a:p>
            <a:r>
              <a:rPr lang="en-US" dirty="0"/>
              <a:t>Give example of how ANN can be applied </a:t>
            </a:r>
          </a:p>
          <a:p>
            <a:r>
              <a:rPr lang="en-US" dirty="0"/>
              <a:t>Copy paste legend from ANN to include 5 in AHP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4C4CB-69B3-9F42-8C9D-C1181A68D8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28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0E72-BAD4-CB47-B510-F590714B9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3EB2F-96C2-A240-BA9C-8D1617DD4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86040-B207-1C41-A0CB-2866CB2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B138D-CEE5-5540-A2CE-0DE0582A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A1CCF-54D9-F441-8364-79D61AD1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3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5518-7C0E-5E49-BB05-7FFA3E9E0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DB331-D3B3-B442-BC76-8F32F1A60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8CC75-E01D-2442-979F-7806E9482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7537E-9C8B-4549-8FAC-DD7465BA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95E3D-30A2-7E45-B8DE-DE8C30BC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26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1A432-A221-074F-9A9D-B3252D7F6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F8A5A-E48D-054B-AC55-5EC3BE34F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5128-0058-A54C-BF54-C56EC2222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29FE1-DA19-8F4E-94D1-6968B0DC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915A9-899F-4143-BEB6-2B42CC9D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5C931-5F46-0B4B-A7C4-CB9795137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36511-D803-634D-8754-B1BB91FD2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  <a:lvl2pPr>
              <a:defRPr>
                <a:latin typeface="Avenir Book" panose="02000503020000020003" pitchFamily="2" charset="0"/>
              </a:defRPr>
            </a:lvl2pPr>
            <a:lvl3pPr>
              <a:defRPr>
                <a:latin typeface="Avenir Book" panose="02000503020000020003" pitchFamily="2" charset="0"/>
              </a:defRPr>
            </a:lvl3pPr>
            <a:lvl4pPr>
              <a:defRPr>
                <a:latin typeface="Avenir Book" panose="02000503020000020003" pitchFamily="2" charset="0"/>
              </a:defRPr>
            </a:lvl4pPr>
            <a:lvl5pPr>
              <a:defRPr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ECC73-0674-4041-95FB-D14833890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4DAC5-E74E-5544-B090-C1C29D48D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</a:lstStyle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2058F-DABF-E648-9A45-23028142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venir Book" panose="02000503020000020003" pitchFamily="2" charset="0"/>
              </a:defRPr>
            </a:lvl1pPr>
          </a:lstStyle>
          <a:p>
            <a:fld id="{11F7E0A4-DA75-334D-B508-974418ED5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2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53C8-9E41-0D46-9E36-904CAB62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7B65B-A4C4-994E-9CB1-274DDE3FA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351A0-140B-554E-828F-A1C5B0E45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2AC8-140E-994F-97CC-EEB07B53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F7CD1-E78C-0E44-92B1-6AE40B569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5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E8DE-5EED-594F-ADD9-658143B66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FB98B-886E-F34F-BA86-3D511176C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8BC83D-77FB-A640-9A45-AF2829C13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C8A9EA-D253-8F42-A7D6-BBBEB674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D0CFD-9A61-D840-B104-3A38B3E42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F02D3-4134-E94A-A695-8555FE09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6049-D553-8A45-A5F8-C00C376A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AA777-E85C-274D-90C8-4C21DBE0E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B6EAD6-D024-EF4D-8AE7-4DAB968DD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5E42B-FCE3-704F-A5D1-03C36B40A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CD696-4C2D-7642-A541-7B0744A4F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9E36C1-3BBC-3947-BB85-F7B9C0596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BAD19A-16B8-354E-A01C-1E98BBF2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5059D5-440F-AB40-B997-72A5B2B7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5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0567-2670-754B-8D2F-F3101C30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475B7-B63D-784F-BECD-16C1C149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A4E5A-8625-DE47-BD40-BCDE22C0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0AE44-3928-2145-A48E-B4490216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ED06B-21F9-9540-9ECF-F606E131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A90A0A-3776-BF48-8ED6-1DC319EEC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5F42E-2EA1-6146-A97C-7235A4C2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2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5542F-E54B-314D-89AD-49500FC7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FF27F-5D4B-0244-B580-68960E239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0FD1B-ECC2-BA43-9E3D-29E74ED4D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E801E-1C64-544A-9105-8D704EE8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A850E-70B8-CD45-8593-8DF65EDD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5CC3E-F43F-3D4D-BB40-E49D6E87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2A18-BFA4-BB43-A6FE-7F30F721E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3C4E9-EF2F-0544-8786-F710751C5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604BE-59AA-3649-B57A-DABA40B76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AD9A3F-5F27-5B47-B802-2C8B2BFE3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BECBF-E436-4343-89F0-1A07238C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05246-4DFC-1D44-B973-72F41AA8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9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ECCEE-DB1B-0943-86EB-B1DB7266E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A0847-AAFF-7749-AC2D-F8439B376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E84C7-FD66-9A49-9191-6D5B7834D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AB4E6-175F-4B4C-B69D-1E2460A31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E4046-ECE4-9043-AA9B-49C429FE6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E0A4-DA75-334D-B508-974418ED5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gradFill>
            <a:gsLst>
              <a:gs pos="0">
                <a:srgbClr val="284477"/>
              </a:gs>
              <a:gs pos="100000">
                <a:srgbClr val="9F1F64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FB0D8-F557-ED44-835E-743422B23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980864"/>
            <a:ext cx="9144000" cy="3274592"/>
          </a:xfrm>
        </p:spPr>
        <p:txBody>
          <a:bodyPr anchor="ctr">
            <a:normAutofit/>
          </a:bodyPr>
          <a:lstStyle/>
          <a:p>
            <a:r>
              <a:rPr lang="en-CA" sz="4400" dirty="0">
                <a:latin typeface="Avenir Book" panose="02000503020000020003" pitchFamily="2" charset="0"/>
              </a:rPr>
              <a:t>A comparison of multi-criteria and machine learning weighting for flood risk assessment in Southern Ontario watersheds, Canada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D82071-B561-E848-B81E-A1B2028B4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82857"/>
            <a:ext cx="9144000" cy="1135523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 err="1">
                <a:latin typeface="Avenir Book" panose="02000503020000020003" pitchFamily="2" charset="0"/>
              </a:rPr>
              <a:t>Rahma</a:t>
            </a:r>
            <a:r>
              <a:rPr lang="en-US" dirty="0">
                <a:latin typeface="Avenir Book" panose="02000503020000020003" pitchFamily="2" charset="0"/>
              </a:rPr>
              <a:t> Khalid, Usman T. Khan</a:t>
            </a:r>
          </a:p>
          <a:p>
            <a:r>
              <a:rPr lang="en-US" dirty="0">
                <a:latin typeface="Avenir Book" panose="02000503020000020003" pitchFamily="2" charset="0"/>
              </a:rPr>
              <a:t>EGU22 Session NH1.2 – </a:t>
            </a:r>
            <a:r>
              <a:rPr lang="en-US" i="1" dirty="0">
                <a:latin typeface="Avenir Book" panose="02000503020000020003" pitchFamily="2" charset="0"/>
              </a:rPr>
              <a:t>Advances in Pluvial and Fluvial Flood Forecasting, Assessment and Flood risk management</a:t>
            </a:r>
          </a:p>
          <a:p>
            <a:r>
              <a:rPr lang="en-US" dirty="0">
                <a:latin typeface="Avenir Book" panose="02000503020000020003" pitchFamily="2" charset="0"/>
              </a:rPr>
              <a:t>May 23</a:t>
            </a:r>
            <a:r>
              <a:rPr lang="en-US" baseline="30000" dirty="0">
                <a:latin typeface="Avenir Book" panose="02000503020000020003" pitchFamily="2" charset="0"/>
              </a:rPr>
              <a:t>rd</a:t>
            </a:r>
            <a:r>
              <a:rPr lang="en-US" dirty="0">
                <a:latin typeface="Avenir Book" panose="02000503020000020003" pitchFamily="2" charset="0"/>
              </a:rPr>
              <a:t>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E1D24-FA2D-9144-BE16-BFF4779D2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6553200"/>
            <a:ext cx="11061700" cy="10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E26CE8-3467-6648-AA8C-32D4B44F05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/>
          <a:stretch/>
        </p:blipFill>
        <p:spPr>
          <a:xfrm>
            <a:off x="596463" y="4130848"/>
            <a:ext cx="2535244" cy="1252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0FB717-00BA-234A-88FB-94D29B245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1605" y="4198983"/>
            <a:ext cx="2535245" cy="9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4"/>
    </mc:Choice>
    <mc:Fallback xmlns="">
      <p:transition spd="slow" advTm="75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7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gradFill flip="none" rotWithShape="1">
            <a:gsLst>
              <a:gs pos="0">
                <a:srgbClr val="284477"/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rgbClr val="9F1F6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BDACEF6-F432-6A43-ADF4-8110EEA2F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4" r="2777"/>
          <a:stretch/>
        </p:blipFill>
        <p:spPr>
          <a:xfrm>
            <a:off x="3277" y="413809"/>
            <a:ext cx="455903" cy="673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5F96C-B53D-8446-8F07-2D86D614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F53DEB5-2646-AB46-AAC8-2E998C06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562026"/>
            <a:ext cx="4114800" cy="365125"/>
          </a:xfrm>
        </p:spPr>
        <p:txBody>
          <a:bodyPr/>
          <a:lstStyle/>
          <a:p>
            <a:r>
              <a:rPr lang="en-US"/>
              <a:t>Khalid &amp; Khan,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DD3AB6-0B6C-7442-BDFE-B8972F046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27" y="1153573"/>
            <a:ext cx="4978400" cy="381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F07639AA-8104-4D43-A70F-163C9C2502CE}"/>
              </a:ext>
            </a:extLst>
          </p:cNvPr>
          <p:cNvGrpSpPr/>
          <p:nvPr/>
        </p:nvGrpSpPr>
        <p:grpSpPr>
          <a:xfrm>
            <a:off x="589727" y="1584202"/>
            <a:ext cx="11380508" cy="4656136"/>
            <a:chOff x="589727" y="2253568"/>
            <a:chExt cx="11380508" cy="46561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95AE900-BBEF-C14E-9061-E5094032F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8532" y="2288461"/>
              <a:ext cx="3671703" cy="462124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F3E1A0-20CD-974D-B051-DB9855D1F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6563" y="2253568"/>
              <a:ext cx="3671703" cy="462124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A579723-A1BA-AF47-BD63-87BFD802E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9727" y="2288461"/>
              <a:ext cx="3671703" cy="462124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B668C1D-9713-E947-9F67-CCF518C731A4}"/>
              </a:ext>
            </a:extLst>
          </p:cNvPr>
          <p:cNvSpPr txBox="1"/>
          <p:nvPr/>
        </p:nvSpPr>
        <p:spPr>
          <a:xfrm>
            <a:off x="589727" y="488749"/>
            <a:ext cx="619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Flood Risk</a:t>
            </a:r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38180AD7-E55E-5B44-8A91-C2E62130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pic>
        <p:nvPicPr>
          <p:cNvPr id="37" name="Picture 36" descr="Map&#10;&#10;Description automatically generated">
            <a:extLst>
              <a:ext uri="{FF2B5EF4-FFF2-40B4-BE49-F238E27FC236}">
                <a16:creationId xmlns:a16="http://schemas.microsoft.com/office/drawing/2014/main" id="{55A77BD3-2BB6-7C4C-8990-B3E9F74FE5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540" y="1810556"/>
            <a:ext cx="3220601" cy="3902400"/>
          </a:xfrm>
          <a:prstGeom prst="rect">
            <a:avLst/>
          </a:prstGeom>
        </p:spPr>
      </p:pic>
      <p:pic>
        <p:nvPicPr>
          <p:cNvPr id="39" name="Picture 38" descr="Map&#10;&#10;Description automatically generated">
            <a:extLst>
              <a:ext uri="{FF2B5EF4-FFF2-40B4-BE49-F238E27FC236}">
                <a16:creationId xmlns:a16="http://schemas.microsoft.com/office/drawing/2014/main" id="{B35F3F46-0783-1749-9926-1F27280B17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810556"/>
            <a:ext cx="3220601" cy="3902400"/>
          </a:xfrm>
          <a:prstGeom prst="rect">
            <a:avLst/>
          </a:prstGeom>
        </p:spPr>
      </p:pic>
      <p:pic>
        <p:nvPicPr>
          <p:cNvPr id="41" name="Picture 40" descr="Map&#10;&#10;Description automatically generated">
            <a:extLst>
              <a:ext uri="{FF2B5EF4-FFF2-40B4-BE49-F238E27FC236}">
                <a16:creationId xmlns:a16="http://schemas.microsoft.com/office/drawing/2014/main" id="{2D526E12-6A54-5444-8999-0F751518B4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4909" y="1810555"/>
            <a:ext cx="3220602" cy="39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3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98"/>
    </mc:Choice>
    <mc:Fallback xmlns="">
      <p:transition spd="slow" advTm="159398"/>
    </mc:Fallback>
  </mc:AlternateContent>
  <p:extLst>
    <p:ext uri="{3A86A75C-4F4B-4683-9AE1-C65F6400EC91}">
      <p14:laserTraceLst xmlns:p14="http://schemas.microsoft.com/office/powerpoint/2010/main">
        <p14:tracePtLst>
          <p14:tracePt t="12852" x="3421063" y="5364163"/>
          <p14:tracePt t="12860" x="3390900" y="5348288"/>
          <p14:tracePt t="12867" x="3376613" y="5348288"/>
          <p14:tracePt t="12876" x="3346450" y="5334000"/>
          <p14:tracePt t="12884" x="3316288" y="5319713"/>
          <p14:tracePt t="12892" x="3287713" y="5303838"/>
          <p14:tracePt t="12900" x="3271838" y="5303838"/>
          <p14:tracePt t="12908" x="3241675" y="5289550"/>
          <p14:tracePt t="12916" x="3213100" y="5289550"/>
          <p14:tracePt t="12924" x="3122613" y="5259388"/>
          <p14:tracePt t="12932" x="3048000" y="5245100"/>
          <p14:tracePt t="12941" x="2973388" y="5229225"/>
          <p14:tracePt t="12948" x="2898775" y="5199063"/>
          <p14:tracePt t="12957" x="2824163" y="5154613"/>
          <p14:tracePt t="12964" x="2733675" y="5124450"/>
          <p14:tracePt t="12974" x="2674938" y="5065713"/>
          <p14:tracePt t="12981" x="2600325" y="5019675"/>
          <p14:tracePt t="12989" x="2525713" y="4960938"/>
          <p14:tracePt t="12997" x="2465388" y="4886325"/>
          <p14:tracePt t="13005" x="2390775" y="4811713"/>
          <p14:tracePt t="13013" x="2316163" y="4706938"/>
          <p14:tracePt t="13024" x="2225675" y="4616450"/>
          <p14:tracePt t="13029" x="2166938" y="4511675"/>
          <p14:tracePt t="13037" x="2076450" y="4406900"/>
          <p14:tracePt t="13045" x="2017713" y="4303713"/>
          <p14:tracePt t="13053" x="1987550" y="4257675"/>
          <p14:tracePt t="13061" x="1897063" y="4124325"/>
          <p14:tracePt t="13069" x="1882775" y="4094163"/>
          <p14:tracePt t="13077" x="1838325" y="4019550"/>
          <p14:tracePt t="13085" x="1822450" y="3975100"/>
          <p14:tracePt t="13093" x="1792288" y="3929063"/>
          <p14:tracePt t="13101" x="1792288" y="3884613"/>
          <p14:tracePt t="13109" x="1778000" y="3854450"/>
          <p14:tracePt t="13117" x="1763713" y="3840163"/>
          <p14:tracePt t="13133" x="1763713" y="3824288"/>
          <p14:tracePt t="13150" x="1763713" y="3810000"/>
          <p14:tracePt t="13271" x="1778000" y="3810000"/>
          <p14:tracePt t="13278" x="1792288" y="3810000"/>
          <p14:tracePt t="13286" x="1808163" y="3810000"/>
          <p14:tracePt t="13294" x="1822450" y="3824288"/>
          <p14:tracePt t="13303" x="1852613" y="3824288"/>
          <p14:tracePt t="13310" x="1882775" y="3840163"/>
          <p14:tracePt t="13319" x="1927225" y="3870325"/>
          <p14:tracePt t="13327" x="1971675" y="3884613"/>
          <p14:tracePt t="13335" x="2017713" y="3898900"/>
          <p14:tracePt t="13343" x="2076450" y="3914775"/>
          <p14:tracePt t="13351" x="2136775" y="3944938"/>
          <p14:tracePt t="13359" x="2197100" y="3959225"/>
          <p14:tracePt t="13367" x="2255838" y="3989388"/>
          <p14:tracePt t="13375" x="2330450" y="4003675"/>
          <p14:tracePt t="13384" x="2405063" y="4033838"/>
          <p14:tracePt t="13391" x="2479675" y="4049713"/>
          <p14:tracePt t="13399" x="2570163" y="4078288"/>
          <p14:tracePt t="13408" x="2689225" y="4108450"/>
          <p14:tracePt t="13415" x="2779713" y="4124325"/>
          <p14:tracePt t="13424" x="2898775" y="4152900"/>
          <p14:tracePt t="13431" x="3033713" y="4168775"/>
          <p14:tracePt t="13441" x="3136900" y="4183063"/>
          <p14:tracePt t="13447" x="3287713" y="4198938"/>
          <p14:tracePt t="13456" x="3451225" y="4229100"/>
          <p14:tracePt t="13463" x="3586163" y="4243388"/>
          <p14:tracePt t="13473" x="3735388" y="4257675"/>
          <p14:tracePt t="13479" x="3870325" y="4303713"/>
          <p14:tracePt t="13490" x="4003675" y="4332288"/>
          <p14:tracePt t="13496" x="4124325" y="4362450"/>
          <p14:tracePt t="13507" x="4229100" y="4406900"/>
          <p14:tracePt t="13512" x="4318000" y="4452938"/>
          <p14:tracePt t="13523" x="4422775" y="4483100"/>
          <p14:tracePt t="13528" x="4483100" y="4541838"/>
          <p14:tracePt t="13540" x="4557713" y="4572000"/>
          <p14:tracePt t="13544" x="4632325" y="4616450"/>
          <p14:tracePt t="13557" x="4660900" y="4646613"/>
          <p14:tracePt t="13560" x="4721225" y="4691063"/>
          <p14:tracePt t="13573" x="4751388" y="4721225"/>
          <p14:tracePt t="13576" x="4795838" y="4765675"/>
          <p14:tracePt t="13590" x="4826000" y="4811713"/>
          <p14:tracePt t="13594" x="4856163" y="4840288"/>
          <p14:tracePt t="13607" x="4870450" y="4886325"/>
          <p14:tracePt t="13611" x="4886325" y="4914900"/>
          <p14:tracePt t="13623" x="4900613" y="4960938"/>
          <p14:tracePt t="13627" x="4914900" y="5005388"/>
          <p14:tracePt t="13640" x="4914900" y="5035550"/>
          <p14:tracePt t="13643" x="4930775" y="5080000"/>
          <p14:tracePt t="13657" x="4930775" y="5110163"/>
          <p14:tracePt t="13660" x="4945063" y="5140325"/>
          <p14:tracePt t="13674" x="4945063" y="5168900"/>
          <p14:tracePt t="13677" x="4945063" y="5199063"/>
          <p14:tracePt t="13690" x="4945063" y="5229225"/>
          <p14:tracePt t="13691" x="4945063" y="5245100"/>
          <p14:tracePt t="13697" x="4945063" y="5259388"/>
          <p14:tracePt t="13707" x="4945063" y="5273675"/>
          <p14:tracePt t="13713" x="4945063" y="5289550"/>
          <p14:tracePt t="13723" x="4945063" y="5303838"/>
          <p14:tracePt t="13729" x="4930775" y="5319713"/>
          <p14:tracePt t="13740" x="4930775" y="5334000"/>
          <p14:tracePt t="13745" x="4914900" y="5334000"/>
          <p14:tracePt t="13756" x="4900613" y="5348288"/>
          <p14:tracePt t="13762" x="4900613" y="5364163"/>
          <p14:tracePt t="13773" x="4886325" y="5364163"/>
          <p14:tracePt t="13778" x="4870450" y="5378450"/>
          <p14:tracePt t="13790" x="4856163" y="5394325"/>
          <p14:tracePt t="13794" x="4826000" y="5408613"/>
          <p14:tracePt t="13806" x="4795838" y="5422900"/>
          <p14:tracePt t="13811" x="4737100" y="5438775"/>
          <p14:tracePt t="13823" x="4721225" y="5438775"/>
          <p14:tracePt t="13826" x="4646613" y="5468938"/>
          <p14:tracePt t="13840" x="4616450" y="5483225"/>
          <p14:tracePt t="13844" x="4572000" y="5483225"/>
          <p14:tracePt t="13857" x="4527550" y="5499100"/>
          <p14:tracePt t="13861" x="4437063" y="5499100"/>
          <p14:tracePt t="13873" x="4378325" y="5513388"/>
          <p14:tracePt t="13877" x="4318000" y="5527675"/>
          <p14:tracePt t="13890" x="4257675" y="5527675"/>
          <p14:tracePt t="13893" x="4198938" y="5527675"/>
          <p14:tracePt t="13907" x="4124325" y="5527675"/>
          <p14:tracePt t="13910" x="4049713" y="5527675"/>
          <p14:tracePt t="13923" x="4019550" y="5527675"/>
          <p14:tracePt t="13927" x="3975100" y="5527675"/>
          <p14:tracePt t="13940" x="3914775" y="5527675"/>
          <p14:tracePt t="13941" x="3854450" y="5527675"/>
          <p14:tracePt t="13947" x="3810000" y="5527675"/>
          <p14:tracePt t="13956" x="3765550" y="5527675"/>
          <p14:tracePt t="13963" x="3721100" y="5527675"/>
          <p14:tracePt t="13974" x="3675063" y="5527675"/>
          <p14:tracePt t="13979" x="3616325" y="5513388"/>
          <p14:tracePt t="13990" x="3586163" y="5513388"/>
          <p14:tracePt t="13995" x="3511550" y="5483225"/>
          <p14:tracePt t="14007" x="3467100" y="5468938"/>
          <p14:tracePt t="14011" x="3421063" y="5453063"/>
          <p14:tracePt t="14023" x="3390900" y="5438775"/>
          <p14:tracePt t="14027" x="3316288" y="5408613"/>
          <p14:tracePt t="14040" x="3287713" y="5394325"/>
          <p14:tracePt t="14044" x="3227388" y="5364163"/>
          <p14:tracePt t="14056" x="3152775" y="5319713"/>
          <p14:tracePt t="14060" x="3108325" y="5289550"/>
          <p14:tracePt t="14073" x="3062288" y="5245100"/>
          <p14:tracePt t="14078" x="3017838" y="5199063"/>
          <p14:tracePt t="14090" x="2973388" y="5154613"/>
          <p14:tracePt t="14094" x="2928938" y="5094288"/>
          <p14:tracePt t="14107" x="2868613" y="5035550"/>
          <p14:tracePt t="14111" x="2808288" y="4960938"/>
          <p14:tracePt t="14123" x="2763838" y="4900613"/>
          <p14:tracePt t="14127" x="2705100" y="4811713"/>
          <p14:tracePt t="14140" x="2659063" y="4721225"/>
          <p14:tracePt t="14144" x="2628900" y="4632325"/>
          <p14:tracePt t="14157" x="2614613" y="4497388"/>
          <p14:tracePt t="14160" x="2600325" y="4362450"/>
          <p14:tracePt t="14174" x="2600325" y="4229100"/>
          <p14:tracePt t="14174" x="2600325" y="4078288"/>
          <p14:tracePt t="14181" x="2600325" y="3944938"/>
          <p14:tracePt t="14190" x="2659063" y="3779838"/>
          <p14:tracePt t="14197" x="2794000" y="3495675"/>
          <p14:tracePt t="14207" x="2898775" y="3332163"/>
          <p14:tracePt t="14213" x="3017838" y="3167063"/>
          <p14:tracePt t="14223" x="3078163" y="3092450"/>
          <p14:tracePt t="14229" x="3197225" y="2959100"/>
          <p14:tracePt t="14240" x="3316288" y="2808288"/>
          <p14:tracePt t="14245" x="3467100" y="2689225"/>
          <p14:tracePt t="14257" x="3570288" y="2584450"/>
          <p14:tracePt t="14261" x="3690938" y="2509838"/>
          <p14:tracePt t="14273" x="3735388" y="2495550"/>
          <p14:tracePt t="14277" x="3884613" y="2390775"/>
          <p14:tracePt t="14290" x="3914775" y="2390775"/>
          <p14:tracePt t="14293" x="3975100" y="2374900"/>
          <p14:tracePt t="14307" x="4033838" y="2360613"/>
          <p14:tracePt t="14311" x="4064000" y="2360613"/>
          <p14:tracePt t="14323" x="4108450" y="2360613"/>
          <p14:tracePt t="14327" x="4124325" y="2360613"/>
          <p14:tracePt t="14340" x="4152900" y="2360613"/>
          <p14:tracePt t="14344" x="4168775" y="2374900"/>
          <p14:tracePt t="14357" x="4183063" y="2420938"/>
          <p14:tracePt t="14361" x="4183063" y="2451100"/>
          <p14:tracePt t="14373" x="4183063" y="2509838"/>
          <p14:tracePt t="14377" x="4183063" y="2584450"/>
          <p14:tracePt t="14390" x="4168775" y="2705100"/>
          <p14:tracePt t="14394" x="4124325" y="2808288"/>
          <p14:tracePt t="14407" x="4064000" y="2928938"/>
          <p14:tracePt t="14408" x="3975100" y="3078163"/>
          <p14:tracePt t="14414" x="3840163" y="3332163"/>
          <p14:tracePt t="14424" x="3735388" y="3511550"/>
          <p14:tracePt t="14430" x="3630613" y="3690938"/>
          <p14:tracePt t="14440" x="3511550" y="3870325"/>
          <p14:tracePt t="14446" x="3436938" y="3959225"/>
          <p14:tracePt t="14457" x="3332163" y="4138613"/>
          <p14:tracePt t="14462" x="3182938" y="4318000"/>
          <p14:tracePt t="14473" x="2959100" y="4632325"/>
          <p14:tracePt t="14479" x="2824163" y="4781550"/>
          <p14:tracePt t="14490" x="2763838" y="4870450"/>
          <p14:tracePt t="14495" x="2614613" y="5035550"/>
          <p14:tracePt t="14507" x="2495550" y="5154613"/>
          <p14:tracePt t="14511" x="2360613" y="5273675"/>
          <p14:tracePt t="14523" x="2241550" y="5378450"/>
          <p14:tracePt t="14527" x="2211388" y="5408613"/>
          <p14:tracePt t="14540" x="2120900" y="5453063"/>
          <p14:tracePt t="14543" x="2032000" y="5513388"/>
          <p14:tracePt t="14557" x="1971675" y="5527675"/>
          <p14:tracePt t="14561" x="1912938" y="5557838"/>
          <p14:tracePt t="14573" x="1822450" y="5557838"/>
          <p14:tracePt t="14576" x="1763713" y="5573713"/>
          <p14:tracePt t="14590" x="1703388" y="5573713"/>
          <p14:tracePt t="14594" x="1658938" y="5573713"/>
          <p14:tracePt t="14607" x="1628775" y="5573713"/>
          <p14:tracePt t="14610" x="1584325" y="5557838"/>
          <p14:tracePt t="14623" x="1538288" y="5543550"/>
          <p14:tracePt t="14628" x="1493838" y="5527675"/>
          <p14:tracePt t="14640" x="1449388" y="5483225"/>
          <p14:tracePt t="14644" x="1404938" y="5453063"/>
          <p14:tracePt t="14657" x="1374775" y="5422900"/>
          <p14:tracePt t="14657" x="1330325" y="5364163"/>
          <p14:tracePt t="14664" x="1330325" y="5334000"/>
          <p14:tracePt t="14673" x="1314450" y="5303838"/>
          <p14:tracePt t="14680" x="1300163" y="5259388"/>
          <p14:tracePt t="14690" x="1284288" y="5214938"/>
          <p14:tracePt t="14696" x="1284288" y="5184775"/>
          <p14:tracePt t="14707" x="1284288" y="5154613"/>
          <p14:tracePt t="14712" x="1284288" y="5110163"/>
          <p14:tracePt t="14724" x="1284288" y="5094288"/>
          <p14:tracePt t="14728" x="1284288" y="5065713"/>
          <p14:tracePt t="14741" x="1284288" y="5035550"/>
          <p14:tracePt t="14745" x="1284288" y="5019675"/>
          <p14:tracePt t="14757" x="1284288" y="4991100"/>
          <p14:tracePt t="14761" x="1284288" y="4975225"/>
          <p14:tracePt t="14773" x="1284288" y="4960938"/>
          <p14:tracePt t="14778" x="1284288" y="4945063"/>
          <p14:tracePt t="14790" x="1284288" y="4930775"/>
          <p14:tracePt t="14794" x="1284288" y="4914900"/>
          <p14:tracePt t="14810" x="1284288" y="4900613"/>
          <p14:tracePt t="14840" x="1284288" y="4886325"/>
          <p14:tracePt t="14859" x="1300163" y="4886325"/>
          <p14:tracePt t="14876" x="1330325" y="4886325"/>
          <p14:tracePt t="14882" x="1344613" y="4886325"/>
          <p14:tracePt t="14892" x="1404938" y="4886325"/>
          <p14:tracePt t="14898" x="1419225" y="4900613"/>
          <p14:tracePt t="14906" x="1449388" y="4914900"/>
          <p14:tracePt t="14914" x="1524000" y="4960938"/>
          <p14:tracePt t="14922" x="1538288" y="4975225"/>
          <p14:tracePt t="14930" x="1612900" y="5019675"/>
          <p14:tracePt t="14938" x="1643063" y="5035550"/>
          <p14:tracePt t="14946" x="1673225" y="5080000"/>
          <p14:tracePt t="14954" x="1747838" y="5124450"/>
          <p14:tracePt t="14962" x="1792288" y="5168900"/>
          <p14:tracePt t="14970" x="1838325" y="5199063"/>
          <p14:tracePt t="14978" x="1897063" y="5245100"/>
          <p14:tracePt t="14991" x="1943100" y="5289550"/>
          <p14:tracePt t="14997" x="2001838" y="5334000"/>
          <p14:tracePt t="15003" x="2046288" y="5378450"/>
          <p14:tracePt t="15010" x="2092325" y="5422900"/>
          <p14:tracePt t="15018" x="2136775" y="5468938"/>
          <p14:tracePt t="15026" x="2166938" y="5499100"/>
          <p14:tracePt t="15034" x="2211388" y="5543550"/>
          <p14:tracePt t="15043" x="2241550" y="5588000"/>
          <p14:tracePt t="15051" x="2286000" y="5618163"/>
          <p14:tracePt t="15059" x="2300288" y="5662613"/>
          <p14:tracePt t="15067" x="2330450" y="5692775"/>
          <p14:tracePt t="15075" x="2360613" y="5722938"/>
          <p14:tracePt t="15083" x="2374900" y="5767388"/>
          <p14:tracePt t="15091" x="2390775" y="5797550"/>
          <p14:tracePt t="15099" x="2420938" y="5827713"/>
          <p14:tracePt t="15108" x="2435225" y="5856288"/>
          <p14:tracePt t="15115" x="2451100" y="5902325"/>
          <p14:tracePt t="15125" x="2465388" y="5930900"/>
          <p14:tracePt t="15131" x="2465388" y="5961063"/>
          <p14:tracePt t="15141" x="2479675" y="6007100"/>
          <p14:tracePt t="15147" x="2495550" y="6021388"/>
          <p14:tracePt t="15157" x="2495550" y="6065838"/>
          <p14:tracePt t="15164" x="2509838" y="6081713"/>
          <p14:tracePt t="15173" x="2509838" y="6110288"/>
          <p14:tracePt t="15179" x="2525713" y="6126163"/>
          <p14:tracePt t="15190" x="2525713" y="6140450"/>
          <p14:tracePt t="15196" x="2525713" y="6156325"/>
          <p14:tracePt t="15207" x="2540000" y="6170613"/>
          <p14:tracePt t="15212" x="2540000" y="6184900"/>
          <p14:tracePt t="15236" x="2540000" y="6200775"/>
          <p14:tracePt t="15341" x="2540000" y="6184900"/>
          <p14:tracePt t="15349" x="2540000" y="6170613"/>
          <p14:tracePt t="15357" x="2525713" y="6156325"/>
          <p14:tracePt t="15365" x="2509838" y="6140450"/>
          <p14:tracePt t="15374" x="2509838" y="6126163"/>
          <p14:tracePt t="15381" x="2479675" y="6096000"/>
          <p14:tracePt t="15389" x="2465388" y="6081713"/>
          <p14:tracePt t="15397" x="2435225" y="6051550"/>
          <p14:tracePt t="15405" x="2405063" y="6021388"/>
          <p14:tracePt t="15413" x="2374900" y="6007100"/>
          <p14:tracePt t="15421" x="2346325" y="5991225"/>
          <p14:tracePt t="15429" x="2316163" y="5961063"/>
          <p14:tracePt t="15437" x="2300288" y="5961063"/>
          <p14:tracePt t="15446" x="2271713" y="5946775"/>
          <p14:tracePt t="15453" x="2255838" y="5930900"/>
          <p14:tracePt t="15461" x="2241550" y="5916613"/>
          <p14:tracePt t="15469" x="2225675" y="5916613"/>
          <p14:tracePt t="15478" x="2211388" y="5916613"/>
          <p14:tracePt t="15542" x="2197100" y="5916613"/>
          <p14:tracePt t="15582" x="2197100" y="5902325"/>
          <p14:tracePt t="15598" x="2181225" y="5886450"/>
          <p14:tracePt t="15615" x="2166938" y="5872163"/>
          <p14:tracePt t="15624" x="2151063" y="5856288"/>
          <p14:tracePt t="15631" x="2151063" y="5842000"/>
          <p14:tracePt t="15639" x="2136775" y="5827713"/>
          <p14:tracePt t="15647" x="2120900" y="5797550"/>
          <p14:tracePt t="15655" x="2106613" y="5767388"/>
          <p14:tracePt t="15663" x="2106613" y="5753100"/>
          <p14:tracePt t="15671" x="2092325" y="5722938"/>
          <p14:tracePt t="15679" x="2092325" y="5692775"/>
          <p14:tracePt t="15687" x="2076450" y="5662613"/>
          <p14:tracePt t="15696" x="2062163" y="5632450"/>
          <p14:tracePt t="15703" x="2062163" y="5618163"/>
          <p14:tracePt t="15711" x="2046288" y="5588000"/>
          <p14:tracePt t="15719" x="2046288" y="5557838"/>
          <p14:tracePt t="15727" x="2032000" y="5527675"/>
          <p14:tracePt t="15736" x="2032000" y="5513388"/>
          <p14:tracePt t="15743" x="2017713" y="5499100"/>
          <p14:tracePt t="15751" x="2017713" y="5468938"/>
          <p14:tracePt t="15759" x="2001838" y="5453063"/>
          <p14:tracePt t="15768" x="2001838" y="5438775"/>
          <p14:tracePt t="15775" x="1987550" y="5408613"/>
          <p14:tracePt t="15784" x="1987550" y="5394325"/>
          <p14:tracePt t="15792" x="1971675" y="5378450"/>
          <p14:tracePt t="15800" x="1957388" y="5364163"/>
          <p14:tracePt t="15808" x="1957388" y="5348288"/>
          <p14:tracePt t="15816" x="1957388" y="5334000"/>
          <p14:tracePt t="15824" x="1943100" y="5319713"/>
          <p14:tracePt t="15832" x="1943100" y="5303838"/>
          <p14:tracePt t="15841" x="1943100" y="5289550"/>
          <p14:tracePt t="15849" x="1927225" y="5289550"/>
          <p14:tracePt t="15859" x="1927225" y="5273675"/>
          <p14:tracePt t="15872" x="1927225" y="5259388"/>
          <p14:tracePt t="15880" x="1912938" y="5245100"/>
          <p14:tracePt t="15896" x="1897063" y="5229225"/>
          <p14:tracePt t="15904" x="1897063" y="5214938"/>
          <p14:tracePt t="15913" x="1897063" y="5199063"/>
          <p14:tracePt t="15921" x="1882775" y="5184775"/>
          <p14:tracePt t="15929" x="1866900" y="5154613"/>
          <p14:tracePt t="15937" x="1852613" y="5140325"/>
          <p14:tracePt t="15945" x="1852613" y="5110163"/>
          <p14:tracePt t="15953" x="1838325" y="5080000"/>
          <p14:tracePt t="15961" x="1822450" y="5065713"/>
          <p14:tracePt t="15969" x="1808163" y="5035550"/>
          <p14:tracePt t="15977" x="1792288" y="5005388"/>
          <p14:tracePt t="15985" x="1778000" y="4975225"/>
          <p14:tracePt t="15993" x="1763713" y="4945063"/>
          <p14:tracePt t="16001" x="1747838" y="4914900"/>
          <p14:tracePt t="16009" x="1733550" y="4886325"/>
          <p14:tracePt t="16017" x="1717675" y="4840288"/>
          <p14:tracePt t="16025" x="1703388" y="4811713"/>
          <p14:tracePt t="16033" x="1673225" y="4765675"/>
          <p14:tracePt t="16041" x="1658938" y="4737100"/>
          <p14:tracePt t="16050" x="1643063" y="4706938"/>
          <p14:tracePt t="16057" x="1628775" y="4676775"/>
          <p14:tracePt t="16066" x="1612900" y="4646613"/>
          <p14:tracePt t="16074" x="1612900" y="4616450"/>
          <p14:tracePt t="16082" x="1598613" y="4602163"/>
          <p14:tracePt t="16091" x="1598613" y="4586288"/>
          <p14:tracePt t="16098" x="1584325" y="4572000"/>
          <p14:tracePt t="16107" x="1584325" y="4557713"/>
          <p14:tracePt t="16122" x="1568450" y="4557713"/>
          <p14:tracePt t="16130" x="1568450" y="4541838"/>
          <p14:tracePt t="16194" x="1568450" y="4557713"/>
          <p14:tracePt t="16219" x="1568450" y="4572000"/>
          <p14:tracePt t="16227" x="1568450" y="4586288"/>
          <p14:tracePt t="16243" x="1584325" y="4602163"/>
          <p14:tracePt t="16251" x="1584325" y="4616450"/>
          <p14:tracePt t="16259" x="1598613" y="4646613"/>
          <p14:tracePt t="16267" x="1598613" y="4660900"/>
          <p14:tracePt t="16275" x="1612900" y="4676775"/>
          <p14:tracePt t="16283" x="1612900" y="4691063"/>
          <p14:tracePt t="16291" x="1628775" y="4721225"/>
          <p14:tracePt t="16299" x="1643063" y="4751388"/>
          <p14:tracePt t="16307" x="1658938" y="4765675"/>
          <p14:tracePt t="16315" x="1673225" y="4795838"/>
          <p14:tracePt t="16324" x="1673225" y="4811713"/>
          <p14:tracePt t="16332" x="1689100" y="4840288"/>
          <p14:tracePt t="16341" x="1703388" y="4870450"/>
          <p14:tracePt t="16348" x="1717675" y="4886325"/>
          <p14:tracePt t="16356" x="1733550" y="4914900"/>
          <p14:tracePt t="16364" x="1747838" y="4930775"/>
          <p14:tracePt t="16372" x="1747838" y="4960938"/>
          <p14:tracePt t="16380" x="1763713" y="4975225"/>
          <p14:tracePt t="16388" x="1778000" y="5005388"/>
          <p14:tracePt t="16396" x="1808163" y="5035550"/>
          <p14:tracePt t="16408" x="1808163" y="5065713"/>
          <p14:tracePt t="16412" x="1822450" y="5080000"/>
          <p14:tracePt t="16420" x="1838325" y="5110163"/>
          <p14:tracePt t="16428" x="1852613" y="5124450"/>
          <p14:tracePt t="16436" x="1866900" y="5154613"/>
          <p14:tracePt t="16444" x="1882775" y="5184775"/>
          <p14:tracePt t="16452" x="1897063" y="5214938"/>
          <p14:tracePt t="16460" x="1912938" y="5229225"/>
          <p14:tracePt t="16468" x="1927225" y="5259388"/>
          <p14:tracePt t="16477" x="1943100" y="5289550"/>
          <p14:tracePt t="16484" x="1957388" y="5303838"/>
          <p14:tracePt t="16493" x="1971675" y="5334000"/>
          <p14:tracePt t="16501" x="1987550" y="5348288"/>
          <p14:tracePt t="16509" x="2001838" y="5378450"/>
          <p14:tracePt t="16517" x="2017713" y="5394325"/>
          <p14:tracePt t="16525" x="2032000" y="5422900"/>
          <p14:tracePt t="16533" x="2046288" y="5453063"/>
          <p14:tracePt t="16542" x="2062163" y="5468938"/>
          <p14:tracePt t="16549" x="2076450" y="5499100"/>
          <p14:tracePt t="16558" x="2092325" y="5513388"/>
          <p14:tracePt t="16565" x="2120900" y="5543550"/>
          <p14:tracePt t="16574" x="2120900" y="5557838"/>
          <p14:tracePt t="16582" x="2151063" y="5588000"/>
          <p14:tracePt t="16591" x="2166938" y="5602288"/>
          <p14:tracePt t="16597" x="2181225" y="5632450"/>
          <p14:tracePt t="16607" x="2197100" y="5648325"/>
          <p14:tracePt t="16614" x="2211388" y="5676900"/>
          <p14:tracePt t="16623" x="2225675" y="5692775"/>
          <p14:tracePt t="16630" x="2241550" y="5707063"/>
          <p14:tracePt t="16640" x="2271713" y="5737225"/>
          <p14:tracePt t="16646" x="2286000" y="5753100"/>
          <p14:tracePt t="16656" x="2300288" y="5781675"/>
          <p14:tracePt t="16662" x="2316163" y="5797550"/>
          <p14:tracePt t="16673" x="2346325" y="5811838"/>
          <p14:tracePt t="16678" x="2360613" y="5842000"/>
          <p14:tracePt t="16690" x="2390775" y="5856288"/>
          <p14:tracePt t="16694" x="2405063" y="5886450"/>
          <p14:tracePt t="16706" x="2420938" y="5916613"/>
          <p14:tracePt t="16710" x="2451100" y="5946775"/>
          <p14:tracePt t="16723" x="2465388" y="5961063"/>
          <p14:tracePt t="16726" x="2495550" y="5991225"/>
          <p14:tracePt t="16740" x="2509838" y="6007100"/>
          <p14:tracePt t="16744" x="2525713" y="6035675"/>
          <p14:tracePt t="16757" x="2540000" y="6051550"/>
          <p14:tracePt t="16760" x="2554288" y="6065838"/>
          <p14:tracePt t="16773" x="2570163" y="6096000"/>
          <p14:tracePt t="16777" x="2600325" y="6110288"/>
          <p14:tracePt t="16790" x="2600325" y="6126163"/>
          <p14:tracePt t="16793" x="2614613" y="6140450"/>
          <p14:tracePt t="16807" x="2628900" y="6156325"/>
          <p14:tracePt t="16810" x="2628900" y="6170613"/>
          <p14:tracePt t="16823" x="2644775" y="6170613"/>
          <p14:tracePt t="16826" x="2644775" y="6184900"/>
          <p14:tracePt t="16840" x="2659063" y="6184900"/>
          <p14:tracePt t="16855" x="2659063" y="6200775"/>
          <p14:tracePt t="16863" x="2674938" y="6200775"/>
          <p14:tracePt t="23038" x="2674938" y="6184900"/>
          <p14:tracePt t="23046" x="2674938" y="6156325"/>
          <p14:tracePt t="23054" x="2705100" y="6096000"/>
          <p14:tracePt t="23063" x="2719388" y="6065838"/>
          <p14:tracePt t="23070" x="2733675" y="6021388"/>
          <p14:tracePt t="23078" x="2749550" y="5976938"/>
          <p14:tracePt t="23086" x="2763838" y="5930900"/>
          <p14:tracePt t="23094" x="2779713" y="5902325"/>
          <p14:tracePt t="23102" x="2794000" y="5842000"/>
          <p14:tracePt t="23110" x="2808288" y="5797550"/>
          <p14:tracePt t="23118" x="2808288" y="5692775"/>
          <p14:tracePt t="23126" x="2824163" y="5573713"/>
          <p14:tracePt t="23134" x="2838450" y="5438775"/>
          <p14:tracePt t="23142" x="2854325" y="5303838"/>
          <p14:tracePt t="23151" x="2854325" y="5168900"/>
          <p14:tracePt t="23158" x="2854325" y="5035550"/>
          <p14:tracePt t="23166" x="2868613" y="4886325"/>
          <p14:tracePt t="23174" x="2868613" y="4751388"/>
          <p14:tracePt t="23183" x="2868613" y="4616450"/>
          <p14:tracePt t="23191" x="2868613" y="4483100"/>
          <p14:tracePt t="23198" x="2868613" y="4378325"/>
          <p14:tracePt t="23208" x="2882900" y="4273550"/>
          <p14:tracePt t="23215" x="2882900" y="4229100"/>
          <p14:tracePt t="23224" x="2882900" y="4168775"/>
          <p14:tracePt t="23231" x="2898775" y="4094163"/>
          <p14:tracePt t="23240" x="2898775" y="4049713"/>
          <p14:tracePt t="23247" x="2898775" y="4003675"/>
          <p14:tracePt t="23257" x="2898775" y="3975100"/>
          <p14:tracePt t="23263" x="2898775" y="3959225"/>
          <p14:tracePt t="23273" x="2898775" y="3929063"/>
          <p14:tracePt t="23287" x="2898775" y="3914775"/>
          <p14:tracePt t="23319" x="2913063" y="3914775"/>
          <p14:tracePt t="23360" x="2913063" y="3929063"/>
          <p14:tracePt t="23376" x="2928938" y="3959225"/>
          <p14:tracePt t="23392" x="2928938" y="3975100"/>
          <p14:tracePt t="23400" x="2943225" y="3989388"/>
          <p14:tracePt t="23408" x="2943225" y="4019550"/>
          <p14:tracePt t="23416" x="2943225" y="4049713"/>
          <p14:tracePt t="23424" x="2943225" y="4078288"/>
          <p14:tracePt t="23432" x="2943225" y="4094163"/>
          <p14:tracePt t="23441" x="2943225" y="4124325"/>
          <p14:tracePt t="23448" x="2959100" y="4168775"/>
          <p14:tracePt t="23457" x="2959100" y="4183063"/>
          <p14:tracePt t="23464" x="2959100" y="4213225"/>
          <p14:tracePt t="23474" x="2959100" y="4243388"/>
          <p14:tracePt t="23481" x="2959100" y="4273550"/>
          <p14:tracePt t="23489" x="2959100" y="4287838"/>
          <p14:tracePt t="23497" x="2973388" y="4303713"/>
          <p14:tracePt t="23505" x="2973388" y="4332288"/>
          <p14:tracePt t="23513" x="2973388" y="4348163"/>
          <p14:tracePt t="23521" x="2973388" y="4362450"/>
          <p14:tracePt t="23529" x="2973388" y="4392613"/>
          <p14:tracePt t="23537" x="2973388" y="4406900"/>
          <p14:tracePt t="23545" x="2987675" y="4422775"/>
          <p14:tracePt t="23561" x="2987675" y="4452938"/>
          <p14:tracePt t="23577" x="2987675" y="4467225"/>
          <p14:tracePt t="23585" x="3003550" y="4467225"/>
          <p14:tracePt t="23593" x="3003550" y="4483100"/>
          <p14:tracePt t="23617" x="3003550" y="4497388"/>
          <p14:tracePt t="23682" x="3003550" y="4511675"/>
          <p14:tracePt t="23698" x="3003550" y="4527550"/>
          <p14:tracePt t="23714" x="3003550" y="4541838"/>
          <p14:tracePt t="23724" x="3003550" y="4557713"/>
          <p14:tracePt t="23730" x="3003550" y="4572000"/>
          <p14:tracePt t="23746" x="3003550" y="4586288"/>
          <p14:tracePt t="23754" x="3003550" y="4616450"/>
          <p14:tracePt t="31937" x="2973388" y="4646613"/>
          <p14:tracePt t="31945" x="2928938" y="4691063"/>
          <p14:tracePt t="31953" x="2913063" y="4721225"/>
          <p14:tracePt t="31961" x="2898775" y="4751388"/>
          <p14:tracePt t="31969" x="2854325" y="4795838"/>
          <p14:tracePt t="31977" x="2838450" y="4826000"/>
          <p14:tracePt t="31985" x="2824163" y="4856163"/>
          <p14:tracePt t="31993" x="2808288" y="4886325"/>
          <p14:tracePt t="32001" x="2794000" y="4900613"/>
          <p14:tracePt t="32009" x="2794000" y="4914900"/>
          <p14:tracePt t="32017" x="2779713" y="4930775"/>
          <p14:tracePt t="32033" x="2779713" y="4945063"/>
          <p14:tracePt t="32057" x="2779713" y="4960938"/>
          <p14:tracePt t="32090" x="2779713" y="4975225"/>
          <p14:tracePt t="32194" x="2779713" y="4960938"/>
          <p14:tracePt t="32202" x="2763838" y="4960938"/>
          <p14:tracePt t="38353" x="2763838" y="4975225"/>
          <p14:tracePt t="38362" x="2763838" y="5019675"/>
          <p14:tracePt t="38369" x="2763838" y="5110163"/>
          <p14:tracePt t="38378" x="2733675" y="5214938"/>
          <p14:tracePt t="38386" x="2719388" y="5334000"/>
          <p14:tracePt t="38395" x="2674938" y="5468938"/>
          <p14:tracePt t="38402" x="2644775" y="5573713"/>
          <p14:tracePt t="38409" x="2614613" y="5707063"/>
          <p14:tracePt t="38418" x="2600325" y="5753100"/>
          <p14:tracePt t="38426" x="2584450" y="5842000"/>
          <p14:tracePt t="38434" x="2570163" y="5916613"/>
          <p14:tracePt t="38443" x="2554288" y="5976938"/>
          <p14:tracePt t="38450" x="2540000" y="6035675"/>
          <p14:tracePt t="38458" x="2525713" y="6065838"/>
          <p14:tracePt t="38466" x="2525713" y="6110288"/>
          <p14:tracePt t="38474" x="2525713" y="6140450"/>
          <p14:tracePt t="38482" x="2509838" y="6156325"/>
          <p14:tracePt t="38491" x="2495550" y="6170613"/>
          <p14:tracePt t="38498" x="2495550" y="6184900"/>
          <p14:tracePt t="38514" x="2479675" y="6200775"/>
          <p14:tracePt t="38538" x="2465388" y="6215063"/>
          <p14:tracePt t="38554" x="2451100" y="6215063"/>
          <p14:tracePt t="38563" x="2435225" y="6215063"/>
          <p14:tracePt t="38574" x="2420938" y="6215063"/>
          <p14:tracePt t="38579" x="2390775" y="6215063"/>
          <p14:tracePt t="38587" x="2374900" y="6215063"/>
          <p14:tracePt t="38595" x="2360613" y="6215063"/>
          <p14:tracePt t="38603" x="2346325" y="6215063"/>
          <p14:tracePt t="38611" x="2330450" y="6200775"/>
          <p14:tracePt t="38619" x="2316163" y="6200775"/>
          <p14:tracePt t="38627" x="2300288" y="6200775"/>
          <p14:tracePt t="38635" x="2286000" y="6184900"/>
          <p14:tracePt t="38643" x="2271713" y="6170613"/>
          <p14:tracePt t="38659" x="2255838" y="6156325"/>
          <p14:tracePt t="38667" x="2241550" y="6140450"/>
          <p14:tracePt t="38675" x="2225675" y="6140450"/>
          <p14:tracePt t="38683" x="2211388" y="6110288"/>
          <p14:tracePt t="38691" x="2197100" y="6110288"/>
          <p14:tracePt t="38699" x="2166938" y="6081713"/>
          <p14:tracePt t="38707" x="2151063" y="6065838"/>
          <p14:tracePt t="38715" x="2120900" y="6051550"/>
          <p14:tracePt t="38724" x="2092325" y="6021388"/>
          <p14:tracePt t="38732" x="2076450" y="6007100"/>
          <p14:tracePt t="38740" x="2046288" y="5976938"/>
          <p14:tracePt t="38748" x="2032000" y="5961063"/>
          <p14:tracePt t="38757" x="2001838" y="5930900"/>
          <p14:tracePt t="38764" x="1971675" y="5902325"/>
          <p14:tracePt t="38773" x="1957388" y="5856288"/>
          <p14:tracePt t="38780" x="1927225" y="5827713"/>
          <p14:tracePt t="38788" x="1912938" y="5797550"/>
          <p14:tracePt t="38796" x="1866900" y="5722938"/>
          <p14:tracePt t="38804" x="1852613" y="5707063"/>
          <p14:tracePt t="38812" x="1838325" y="5662613"/>
          <p14:tracePt t="38824" x="1822450" y="5632450"/>
          <p14:tracePt t="38828" x="1808163" y="5588000"/>
          <p14:tracePt t="38836" x="1792288" y="5557838"/>
          <p14:tracePt t="38844" x="1763713" y="5513388"/>
          <p14:tracePt t="38853" x="1747838" y="5483225"/>
          <p14:tracePt t="38861" x="1733550" y="5453063"/>
          <p14:tracePt t="38869" x="1733550" y="5422900"/>
          <p14:tracePt t="38878" x="1717675" y="5394325"/>
          <p14:tracePt t="38885" x="1703388" y="5364163"/>
          <p14:tracePt t="38893" x="1703388" y="5334000"/>
          <p14:tracePt t="38901" x="1689100" y="5303838"/>
          <p14:tracePt t="38909" x="1689100" y="5273675"/>
          <p14:tracePt t="38918" x="1673225" y="5259388"/>
          <p14:tracePt t="38926" x="1673225" y="5245100"/>
          <p14:tracePt t="38933" x="1673225" y="5229225"/>
          <p14:tracePt t="38942" x="1673225" y="5214938"/>
          <p14:tracePt t="38950" x="1658938" y="5214938"/>
          <p14:tracePt t="38958" x="1658938" y="5199063"/>
          <p14:tracePt t="39023" x="1673225" y="5199063"/>
          <p14:tracePt t="39030" x="1703388" y="5214938"/>
          <p14:tracePt t="39039" x="1747838" y="5245100"/>
          <p14:tracePt t="39047" x="1778000" y="5289550"/>
          <p14:tracePt t="39054" x="1838325" y="5319713"/>
          <p14:tracePt t="39062" x="1897063" y="5364163"/>
          <p14:tracePt t="39074" x="1943100" y="5394325"/>
          <p14:tracePt t="39078" x="2017713" y="5453063"/>
          <p14:tracePt t="39086" x="2062163" y="5499100"/>
          <p14:tracePt t="39094" x="2120900" y="5543550"/>
          <p14:tracePt t="39102" x="2197100" y="5602288"/>
          <p14:tracePt t="39110" x="2211388" y="5618163"/>
          <p14:tracePt t="39118" x="2300288" y="5692775"/>
          <p14:tracePt t="39126" x="2316163" y="5722938"/>
          <p14:tracePt t="39135" x="2360613" y="5767388"/>
          <p14:tracePt t="39142" x="2390775" y="5797550"/>
          <p14:tracePt t="39150" x="2420938" y="5827713"/>
          <p14:tracePt t="39159" x="2465388" y="5872163"/>
          <p14:tracePt t="39167" x="2479675" y="5902325"/>
          <p14:tracePt t="39175" x="2509838" y="5930900"/>
          <p14:tracePt t="39183" x="2525713" y="5961063"/>
          <p14:tracePt t="39191" x="2540000" y="5976938"/>
          <p14:tracePt t="39199" x="2540000" y="5991225"/>
          <p14:tracePt t="39207" x="2554288" y="6007100"/>
          <p14:tracePt t="39224" x="2570163" y="6021388"/>
          <p14:tracePt t="39247" x="2584450" y="6035675"/>
          <p14:tracePt t="39320" x="2570163" y="6035675"/>
          <p14:tracePt t="39328" x="2554288" y="6021388"/>
          <p14:tracePt t="39336" x="2554288" y="6007100"/>
          <p14:tracePt t="39344" x="2525713" y="5991225"/>
          <p14:tracePt t="39352" x="2509838" y="5976938"/>
          <p14:tracePt t="39360" x="2495550" y="5961063"/>
          <p14:tracePt t="39368" x="2479675" y="5930900"/>
          <p14:tracePt t="39376" x="2451100" y="5902325"/>
          <p14:tracePt t="39385" x="2420938" y="5856288"/>
          <p14:tracePt t="39392" x="2405063" y="5827713"/>
          <p14:tracePt t="39400" x="2390775" y="5797550"/>
          <p14:tracePt t="39408" x="2360613" y="5767388"/>
          <p14:tracePt t="39416" x="2330450" y="5737225"/>
          <p14:tracePt t="39424" x="2316163" y="5707063"/>
          <p14:tracePt t="39432" x="2286000" y="5692775"/>
          <p14:tracePt t="39440" x="2255838" y="5662613"/>
          <p14:tracePt t="39449" x="2241550" y="5648325"/>
          <p14:tracePt t="39457" x="2211388" y="5618163"/>
          <p14:tracePt t="39465" x="2197100" y="5602288"/>
          <p14:tracePt t="39474" x="2181225" y="5588000"/>
          <p14:tracePt t="39481" x="2166938" y="5557838"/>
          <p14:tracePt t="39490" x="2151063" y="5557838"/>
          <p14:tracePt t="39497" x="2136775" y="5543550"/>
          <p14:tracePt t="39513" x="2120900" y="5543550"/>
          <p14:tracePt t="39537" x="2106613" y="5543550"/>
          <p14:tracePt t="39610" x="2106613" y="5557838"/>
          <p14:tracePt t="39618" x="2120900" y="5573713"/>
          <p14:tracePt t="39626" x="2136775" y="5602288"/>
          <p14:tracePt t="39634" x="2166938" y="5618163"/>
          <p14:tracePt t="39642" x="2181225" y="5648325"/>
          <p14:tracePt t="39650" x="2197100" y="5676900"/>
          <p14:tracePt t="39658" x="2225675" y="5707063"/>
          <p14:tracePt t="39666" x="2241550" y="5722938"/>
          <p14:tracePt t="39674" x="2271713" y="5753100"/>
          <p14:tracePt t="39682" x="2286000" y="5781675"/>
          <p14:tracePt t="39691" x="2316163" y="5797550"/>
          <p14:tracePt t="39698" x="2330450" y="5811838"/>
          <p14:tracePt t="39707" x="2360613" y="5827713"/>
          <p14:tracePt t="39715" x="2374900" y="5842000"/>
          <p14:tracePt t="39724" x="2405063" y="5856288"/>
          <p14:tracePt t="39731" x="2420938" y="5872163"/>
          <p14:tracePt t="39740" x="2435225" y="5872163"/>
          <p14:tracePt t="39746" x="2465388" y="5886450"/>
          <p14:tracePt t="39755" x="2479675" y="5886450"/>
          <p14:tracePt t="39763" x="2509838" y="5902325"/>
          <p14:tracePt t="39771" x="2525713" y="5916613"/>
          <p14:tracePt t="39779" x="2554288" y="5930900"/>
          <p14:tracePt t="39787" x="2584450" y="5930900"/>
          <p14:tracePt t="39795" x="2614613" y="5946775"/>
          <p14:tracePt t="39807" x="2628900" y="5946775"/>
          <p14:tracePt t="39811" x="2659063" y="5961063"/>
          <p14:tracePt t="39819" x="2689225" y="5961063"/>
          <p14:tracePt t="39827" x="2705100" y="5976938"/>
          <p14:tracePt t="39835" x="2719388" y="5976938"/>
          <p14:tracePt t="39843" x="2733675" y="5976938"/>
          <p14:tracePt t="39852" x="2749550" y="5991225"/>
          <p14:tracePt t="39867" x="2763838" y="5991225"/>
          <p14:tracePt t="39884" x="2779713" y="5991225"/>
          <p14:tracePt t="39892" x="2779713" y="6007100"/>
          <p14:tracePt t="39980" x="2779713" y="6021388"/>
          <p14:tracePt t="40005" x="2794000" y="6035675"/>
          <p14:tracePt t="40020" x="2794000" y="6051550"/>
          <p14:tracePt t="40029" x="2794000" y="6065838"/>
          <p14:tracePt t="40037" x="2794000" y="6081713"/>
          <p14:tracePt t="40045" x="2794000" y="6096000"/>
          <p14:tracePt t="40061" x="2794000" y="6126163"/>
          <p14:tracePt t="40069" x="2808288" y="6126163"/>
          <p14:tracePt t="40077" x="2808288" y="6140450"/>
          <p14:tracePt t="40085" x="2808288" y="6156325"/>
          <p14:tracePt t="40101" x="2808288" y="6170613"/>
          <p14:tracePt t="40117" x="2808288" y="6184900"/>
          <p14:tracePt t="40141" x="2808288" y="6200775"/>
          <p14:tracePt t="40359" x="2794000" y="6200775"/>
          <p14:tracePt t="40375" x="2779713" y="6200775"/>
          <p14:tracePt t="40383" x="2763838" y="6200775"/>
          <p14:tracePt t="40391" x="2749550" y="6200775"/>
          <p14:tracePt t="40399" x="2733675" y="6200775"/>
          <p14:tracePt t="40408" x="2719388" y="6200775"/>
          <p14:tracePt t="40416" x="2689225" y="6200775"/>
          <p14:tracePt t="40427" x="2674938" y="6200775"/>
          <p14:tracePt t="40441" x="2644775" y="6200775"/>
          <p14:tracePt t="40458" x="2628900" y="6184900"/>
          <p14:tracePt t="40473" x="2614613" y="6184900"/>
          <p14:tracePt t="40480" x="2614613" y="6170613"/>
          <p14:tracePt t="40488" x="2600325" y="6170613"/>
          <p14:tracePt t="40504" x="2584450" y="6170613"/>
          <p14:tracePt t="40513" x="2584450" y="6156325"/>
          <p14:tracePt t="40520" x="2570163" y="6156325"/>
          <p14:tracePt t="40528" x="2570163" y="6140450"/>
          <p14:tracePt t="40536" x="2554288" y="6140450"/>
          <p14:tracePt t="40552" x="2554288" y="6126163"/>
          <p14:tracePt t="40561" x="2540000" y="6126163"/>
          <p14:tracePt t="40568" x="2525713" y="6110288"/>
          <p14:tracePt t="40584" x="2509838" y="6096000"/>
          <p14:tracePt t="40608" x="2495550" y="6081713"/>
          <p14:tracePt t="40633" x="2479675" y="6065838"/>
          <p14:tracePt t="40649" x="2465388" y="6051550"/>
          <p14:tracePt t="40673" x="2451100" y="6051550"/>
          <p14:tracePt t="40681" x="2451100" y="6035675"/>
          <p14:tracePt t="40690" x="2435225" y="6035675"/>
          <p14:tracePt t="40707" x="2420938" y="6021388"/>
          <p14:tracePt t="40721" x="2405063" y="6007100"/>
          <p14:tracePt t="40738" x="2390775" y="6007100"/>
          <p14:tracePt t="40746" x="2390775" y="5991225"/>
          <p14:tracePt t="40754" x="2374900" y="5976938"/>
          <p14:tracePt t="40770" x="2360613" y="5961063"/>
          <p14:tracePt t="40778" x="2346325" y="5946775"/>
          <p14:tracePt t="40794" x="2330450" y="5930900"/>
          <p14:tracePt t="40802" x="2330450" y="5916613"/>
          <p14:tracePt t="40810" x="2316163" y="5902325"/>
          <p14:tracePt t="40818" x="2300288" y="5886450"/>
          <p14:tracePt t="40834" x="2286000" y="5872163"/>
          <p14:tracePt t="40843" x="2286000" y="5856288"/>
          <p14:tracePt t="40850" x="2271713" y="5856288"/>
          <p14:tracePt t="40866" x="2255838" y="5842000"/>
          <p14:tracePt t="40874" x="2255838" y="5827713"/>
          <p14:tracePt t="40899" x="2241550" y="5811838"/>
          <p14:tracePt t="40924" x="2225675" y="5811838"/>
          <p14:tracePt t="40931" x="2225675" y="5797550"/>
          <p14:tracePt t="40979" x="2211388" y="5797550"/>
          <p14:tracePt t="41076" x="2225675" y="5797550"/>
          <p14:tracePt t="41092" x="2241550" y="5797550"/>
          <p14:tracePt t="41100" x="2255838" y="5811838"/>
          <p14:tracePt t="41108" x="2271713" y="5827713"/>
          <p14:tracePt t="41116" x="2300288" y="5842000"/>
          <p14:tracePt t="41124" x="2316163" y="5856288"/>
          <p14:tracePt t="41132" x="2360613" y="5872163"/>
          <p14:tracePt t="41141" x="2374900" y="5886450"/>
          <p14:tracePt t="41149" x="2405063" y="5916613"/>
          <p14:tracePt t="41157" x="2435225" y="5916613"/>
          <p14:tracePt t="41164" x="2451100" y="5930900"/>
          <p14:tracePt t="41174" x="2479675" y="5961063"/>
          <p14:tracePt t="41181" x="2495550" y="5961063"/>
          <p14:tracePt t="41190" x="2509838" y="5976938"/>
          <p14:tracePt t="41197" x="2525713" y="5991225"/>
          <p14:tracePt t="41205" x="2540000" y="5991225"/>
          <p14:tracePt t="41213" x="2554288" y="6007100"/>
          <p14:tracePt t="41229" x="2570163" y="6021388"/>
          <p14:tracePt t="41237" x="2584450" y="6021388"/>
          <p14:tracePt t="41245" x="2584450" y="6035675"/>
          <p14:tracePt t="41253" x="2600325" y="6035675"/>
          <p14:tracePt t="41269" x="2614613" y="6035675"/>
          <p14:tracePt t="41277" x="2614613" y="6051550"/>
          <p14:tracePt t="41293" x="2628900" y="6051550"/>
          <p14:tracePt t="41309" x="2628900" y="6065838"/>
          <p14:tracePt t="41317" x="2644775" y="6065838"/>
          <p14:tracePt t="41350" x="2659063" y="6065838"/>
          <p14:tracePt t="41390" x="2674938" y="6065838"/>
          <p14:tracePt t="41527" x="2659063" y="6065838"/>
          <p14:tracePt t="41543" x="2644775" y="6065838"/>
          <p14:tracePt t="41559" x="2628900" y="6051550"/>
          <p14:tracePt t="41567" x="2614613" y="6051550"/>
          <p14:tracePt t="41584" x="2600325" y="6051550"/>
          <p14:tracePt t="41592" x="2584450" y="6035675"/>
          <p14:tracePt t="41608" x="2570163" y="6021388"/>
          <p14:tracePt t="41616" x="2554288" y="6021388"/>
          <p14:tracePt t="41624" x="2554288" y="6007100"/>
          <p14:tracePt t="41632" x="2540000" y="6007100"/>
          <p14:tracePt t="41642" x="2525713" y="5991225"/>
          <p14:tracePt t="41658" x="2509838" y="5976938"/>
          <p14:tracePt t="41673" x="2495550" y="5961063"/>
          <p14:tracePt t="41688" x="2479675" y="5946775"/>
          <p14:tracePt t="41705" x="2465388" y="5930900"/>
          <p14:tracePt t="41721" x="2451100" y="5916613"/>
          <p14:tracePt t="41741" x="2435225" y="5916613"/>
          <p14:tracePt t="41753" x="2435225" y="5902325"/>
          <p14:tracePt t="41769" x="2420938" y="5902325"/>
          <p14:tracePt t="41793" x="2420938" y="5886450"/>
          <p14:tracePt t="41825" x="2405063" y="5886450"/>
          <p14:tracePt t="41970" x="2420938" y="5886450"/>
          <p14:tracePt t="42010" x="2435225" y="5902325"/>
          <p14:tracePt t="42042" x="2451100" y="5902325"/>
          <p14:tracePt t="42051" x="2451100" y="5916613"/>
          <p14:tracePt t="42067" x="2465388" y="5916613"/>
          <p14:tracePt t="42075" x="2479675" y="5930900"/>
          <p14:tracePt t="42099" x="2495550" y="5946775"/>
          <p14:tracePt t="42115" x="2509838" y="5946775"/>
          <p14:tracePt t="42124" x="2509838" y="5961063"/>
          <p14:tracePt t="42131" x="2525713" y="5961063"/>
          <p14:tracePt t="42147" x="2525713" y="5976938"/>
          <p14:tracePt t="42163" x="2540000" y="5976938"/>
          <p14:tracePt t="42180" x="2540000" y="5991225"/>
          <p14:tracePt t="42212" x="2554288" y="5991225"/>
          <p14:tracePt t="42550" x="2540000" y="5991225"/>
          <p14:tracePt t="42574" x="2525713" y="5991225"/>
          <p14:tracePt t="42615" x="2509838" y="5991225"/>
          <p14:tracePt t="42735" x="2495550" y="5991225"/>
          <p14:tracePt t="45016" x="2479675" y="5991225"/>
          <p14:tracePt t="45032" x="2465388" y="5976938"/>
          <p14:tracePt t="45041" x="2451100" y="5976938"/>
          <p14:tracePt t="45048" x="2435225" y="5961063"/>
          <p14:tracePt t="45057" x="2435225" y="5946775"/>
          <p14:tracePt t="45064" x="2420938" y="5930900"/>
          <p14:tracePt t="45074" x="2390775" y="5916613"/>
          <p14:tracePt t="45081" x="2390775" y="5902325"/>
          <p14:tracePt t="45088" x="2360613" y="5872163"/>
          <p14:tracePt t="45097" x="2346325" y="5856288"/>
          <p14:tracePt t="45104" x="2330450" y="5842000"/>
          <p14:tracePt t="45113" x="2316163" y="5811838"/>
          <p14:tracePt t="45120" x="2300288" y="5797550"/>
          <p14:tracePt t="45129" x="2271713" y="5781675"/>
          <p14:tracePt t="45137" x="2255838" y="5767388"/>
          <p14:tracePt t="45145" x="2241550" y="5737225"/>
          <p14:tracePt t="45153" x="2225675" y="5722938"/>
          <p14:tracePt t="45161" x="2211388" y="5707063"/>
          <p14:tracePt t="45169" x="2181225" y="5676900"/>
          <p14:tracePt t="45177" x="2166938" y="5662613"/>
          <p14:tracePt t="45186" x="2151063" y="5648325"/>
          <p14:tracePt t="45193" x="2136775" y="5632450"/>
          <p14:tracePt t="45201" x="2120900" y="5602288"/>
          <p14:tracePt t="45209" x="2106613" y="5588000"/>
          <p14:tracePt t="45217" x="2092325" y="5557838"/>
          <p14:tracePt t="45225" x="2062163" y="5543550"/>
          <p14:tracePt t="45233" x="2046288" y="5527675"/>
          <p14:tracePt t="45241" x="2046288" y="5513388"/>
          <p14:tracePt t="45249" x="2032000" y="5499100"/>
          <p14:tracePt t="45257" x="2017713" y="5483225"/>
          <p14:tracePt t="45274" x="2001838" y="5468938"/>
          <p14:tracePt t="45282" x="2001838" y="5453063"/>
          <p14:tracePt t="45298" x="1987550" y="5453063"/>
          <p14:tracePt t="45307" x="1987550" y="5438775"/>
          <p14:tracePt t="45322" x="1987550" y="5422900"/>
          <p14:tracePt t="45330" x="1971675" y="5422900"/>
          <p14:tracePt t="45340" x="1971675" y="5408613"/>
          <p14:tracePt t="49169" x="1971675" y="5394325"/>
          <p14:tracePt t="49181" x="1957388" y="5378450"/>
          <p14:tracePt t="49188" x="1943100" y="5348288"/>
          <p14:tracePt t="49194" x="1927225" y="5334000"/>
          <p14:tracePt t="49203" x="1912938" y="5303838"/>
          <p14:tracePt t="49210" x="1897063" y="5259388"/>
          <p14:tracePt t="49219" x="1882775" y="5245100"/>
          <p14:tracePt t="49226" x="1866900" y="5214938"/>
          <p14:tracePt t="49234" x="1866900" y="5184775"/>
          <p14:tracePt t="49242" x="1852613" y="5154613"/>
          <p14:tracePt t="49250" x="1838325" y="5124450"/>
          <p14:tracePt t="49258" x="1838325" y="5094288"/>
          <p14:tracePt t="49266" x="1822450" y="5080000"/>
          <p14:tracePt t="49274" x="1808163" y="5049838"/>
          <p14:tracePt t="49282" x="1792288" y="5035550"/>
          <p14:tracePt t="49291" x="1778000" y="5019675"/>
          <p14:tracePt t="49298" x="1778000" y="4991100"/>
          <p14:tracePt t="49307" x="1763713" y="4975225"/>
          <p14:tracePt t="49314" x="1763713" y="4960938"/>
          <p14:tracePt t="49324" x="1747838" y="4960938"/>
          <p14:tracePt t="49330" x="1747838" y="4930775"/>
          <p14:tracePt t="49346" x="1733550" y="4914900"/>
          <p14:tracePt t="49356" x="1733550" y="4900613"/>
          <p14:tracePt t="49387" x="1733550" y="4886325"/>
          <p14:tracePt t="49524" x="1747838" y="4886325"/>
          <p14:tracePt t="49532" x="1747838" y="4900613"/>
          <p14:tracePt t="49540" x="1763713" y="4900613"/>
          <p14:tracePt t="49557" x="1778000" y="4900613"/>
          <p14:tracePt t="49564" x="1778000" y="4914900"/>
          <p14:tracePt t="49574" x="1792288" y="4914900"/>
          <p14:tracePt t="49590" x="1808163" y="4930775"/>
          <p14:tracePt t="49605" x="1822450" y="4945063"/>
          <p14:tracePt t="49613" x="1838325" y="4945063"/>
          <p14:tracePt t="49621" x="1838325" y="4960938"/>
          <p14:tracePt t="49629" x="1852613" y="4975225"/>
          <p14:tracePt t="49645" x="1866900" y="4991100"/>
          <p14:tracePt t="49653" x="1866900" y="5005388"/>
          <p14:tracePt t="49661" x="1882775" y="5005388"/>
          <p14:tracePt t="49669" x="1882775" y="5019675"/>
          <p14:tracePt t="49677" x="1882775" y="5035550"/>
          <p14:tracePt t="49685" x="1897063" y="5049838"/>
          <p14:tracePt t="49693" x="1912938" y="5065713"/>
          <p14:tracePt t="49702" x="1912938" y="5094288"/>
          <p14:tracePt t="49709" x="1912938" y="5110163"/>
          <p14:tracePt t="49717" x="1927225" y="5124450"/>
          <p14:tracePt t="49725" x="1927225" y="5140325"/>
          <p14:tracePt t="49734" x="1943100" y="5168900"/>
          <p14:tracePt t="49742" x="1943100" y="5184775"/>
          <p14:tracePt t="49750" x="1957388" y="5199063"/>
          <p14:tracePt t="49758" x="1957388" y="5214938"/>
          <p14:tracePt t="49766" x="1957388" y="5229225"/>
          <p14:tracePt t="49774" x="1971675" y="5245100"/>
          <p14:tracePt t="49782" x="1971675" y="5273675"/>
          <p14:tracePt t="49790" x="1987550" y="5289550"/>
          <p14:tracePt t="49798" x="1987550" y="5303838"/>
          <p14:tracePt t="49807" x="2001838" y="5334000"/>
          <p14:tracePt t="49814" x="2017713" y="5348288"/>
          <p14:tracePt t="49824" x="2017713" y="5364163"/>
          <p14:tracePt t="49830" x="2032000" y="5378450"/>
          <p14:tracePt t="49839" x="2032000" y="5394325"/>
          <p14:tracePt t="49847" x="2046288" y="5422900"/>
          <p14:tracePt t="49856" x="2046288" y="5438775"/>
          <p14:tracePt t="49862" x="2062163" y="5453063"/>
          <p14:tracePt t="49873" x="2062163" y="5468938"/>
          <p14:tracePt t="49878" x="2076450" y="5483225"/>
          <p14:tracePt t="49889" x="2092325" y="5513388"/>
          <p14:tracePt t="49902" x="2106613" y="5527675"/>
          <p14:tracePt t="49910" x="2106613" y="5543550"/>
          <p14:tracePt t="49935" x="2120900" y="5557838"/>
          <p14:tracePt t="49959" x="2136775" y="5573713"/>
          <p14:tracePt t="49991" x="2151063" y="5573713"/>
          <p14:tracePt t="49999" x="2151063" y="5588000"/>
          <p14:tracePt t="50007" x="2166938" y="5588000"/>
          <p14:tracePt t="50015" x="2181225" y="5588000"/>
          <p14:tracePt t="50024" x="2181225" y="5602288"/>
          <p14:tracePt t="50031" x="2197100" y="5618163"/>
          <p14:tracePt t="50040" x="2211388" y="5618163"/>
          <p14:tracePt t="50047" x="2225675" y="5632450"/>
          <p14:tracePt t="50056" x="2241550" y="5648325"/>
          <p14:tracePt t="50063" x="2271713" y="5648325"/>
          <p14:tracePt t="50071" x="2286000" y="5662613"/>
          <p14:tracePt t="50088" x="2316163" y="5676900"/>
          <p14:tracePt t="50096" x="2316163" y="5692775"/>
          <p14:tracePt t="50103" x="2330450" y="5692775"/>
          <p14:tracePt t="50112" x="2346325" y="5707063"/>
          <p14:tracePt t="50128" x="2360613" y="5722938"/>
          <p14:tracePt t="50144" x="2374900" y="5722938"/>
          <p14:tracePt t="50152" x="2374900" y="5737225"/>
          <p14:tracePt t="50160" x="2390775" y="5737225"/>
          <p14:tracePt t="50176" x="2405063" y="5753100"/>
          <p14:tracePt t="50192" x="2420938" y="5753100"/>
          <p14:tracePt t="50208" x="2420938" y="5767388"/>
          <p14:tracePt t="50217" x="2435225" y="5767388"/>
          <p14:tracePt t="50233" x="2435225" y="5781675"/>
          <p14:tracePt t="50241" x="2451100" y="5781675"/>
          <p14:tracePt t="50257" x="2465388" y="5797550"/>
          <p14:tracePt t="50274" x="2479675" y="5797550"/>
          <p14:tracePt t="50290" x="2479675" y="5811838"/>
          <p14:tracePt t="50297" x="2495550" y="5811838"/>
          <p14:tracePt t="50329" x="2509838" y="5811838"/>
          <p14:tracePt t="50337" x="2509838" y="5827713"/>
          <p14:tracePt t="58816" x="2479675" y="5767388"/>
          <p14:tracePt t="58825" x="2435225" y="5722938"/>
          <p14:tracePt t="58833" x="2390775" y="5692775"/>
          <p14:tracePt t="58842" x="2346325" y="5662613"/>
          <p14:tracePt t="58848" x="2316163" y="5632450"/>
          <p14:tracePt t="58859" x="2271713" y="5618163"/>
          <p14:tracePt t="58865" x="2225675" y="5602288"/>
          <p14:tracePt t="58874" x="2181225" y="5588000"/>
          <p14:tracePt t="58881" x="2136775" y="5557838"/>
          <p14:tracePt t="58888" x="2092325" y="5543550"/>
          <p14:tracePt t="58897" x="2017713" y="5513388"/>
          <p14:tracePt t="58905" x="1957388" y="5453063"/>
          <p14:tracePt t="58913" x="1866900" y="5422900"/>
          <p14:tracePt t="58921" x="1778000" y="5348288"/>
          <p14:tracePt t="58929" x="1673225" y="5289550"/>
          <p14:tracePt t="58937" x="1568450" y="5199063"/>
          <p14:tracePt t="58946" x="1374775" y="5065713"/>
          <p14:tracePt t="58953" x="1300163" y="4991100"/>
          <p14:tracePt t="58961" x="1181100" y="4900613"/>
          <p14:tracePt t="58969" x="1076325" y="4811713"/>
          <p14:tracePt t="58977" x="1030288" y="4781550"/>
          <p14:tracePt t="58985" x="941388" y="4706938"/>
          <p14:tracePt t="58993" x="896938" y="4646613"/>
          <p14:tracePt t="59001" x="836613" y="4602163"/>
          <p14:tracePt t="59009" x="806450" y="4586288"/>
          <p14:tracePt t="59017" x="762000" y="4557713"/>
          <p14:tracePt t="59025" x="731838" y="4557713"/>
          <p14:tracePt t="59033" x="717550" y="4541838"/>
          <p14:tracePt t="59041" x="701675" y="4527550"/>
          <p14:tracePt t="59049" x="687388" y="4527550"/>
          <p14:tracePt t="59066" x="673100" y="4527550"/>
          <p14:tracePt t="59090" x="657225" y="4527550"/>
          <p14:tracePt t="59098" x="657225" y="4557713"/>
          <p14:tracePt t="59107" x="657225" y="4586288"/>
          <p14:tracePt t="59114" x="642938" y="4616450"/>
          <p14:tracePt t="59123" x="642938" y="4676775"/>
          <p14:tracePt t="59130" x="642938" y="4721225"/>
          <p14:tracePt t="59138" x="642938" y="4781550"/>
          <p14:tracePt t="59146" x="642938" y="4811713"/>
          <p14:tracePt t="59154" x="642938" y="4914900"/>
          <p14:tracePt t="59163" x="642938" y="4960938"/>
          <p14:tracePt t="59170" x="642938" y="5019675"/>
          <p14:tracePt t="59178" x="642938" y="5049838"/>
          <p14:tracePt t="59190" x="687388" y="5094288"/>
          <p14:tracePt t="59195" x="701675" y="5124450"/>
          <p14:tracePt t="59202" x="731838" y="5168900"/>
          <p14:tracePt t="59211" x="762000" y="5184775"/>
          <p14:tracePt t="59219" x="792163" y="5214938"/>
          <p14:tracePt t="59227" x="822325" y="5229225"/>
          <p14:tracePt t="59235" x="850900" y="5229225"/>
          <p14:tracePt t="59243" x="866775" y="5229225"/>
          <p14:tracePt t="59251" x="881063" y="5229225"/>
          <p14:tracePt t="59259" x="911225" y="5229225"/>
          <p14:tracePt t="59267" x="927100" y="5229225"/>
          <p14:tracePt t="59275" x="941388" y="5229225"/>
          <p14:tracePt t="59283" x="971550" y="5229225"/>
          <p14:tracePt t="59291" x="1001713" y="5199063"/>
          <p14:tracePt t="59299" x="1030288" y="5168900"/>
          <p14:tracePt t="59307" x="1046163" y="5154613"/>
          <p14:tracePt t="59315" x="1060450" y="5124450"/>
          <p14:tracePt t="59324" x="1090613" y="5110163"/>
          <p14:tracePt t="59332" x="1090613" y="5094288"/>
          <p14:tracePt t="59340" x="1104900" y="5065713"/>
          <p14:tracePt t="59347" x="1120775" y="5065713"/>
          <p14:tracePt t="59364" x="1120775" y="5049838"/>
          <p14:tracePt t="59388" x="1120775" y="5035550"/>
          <p14:tracePt t="59444" x="1104900" y="5019675"/>
          <p14:tracePt t="59460" x="1090613" y="5019675"/>
          <p14:tracePt t="59468" x="1090613" y="5005388"/>
          <p14:tracePt t="59476" x="1076325" y="5005388"/>
          <p14:tracePt t="59485" x="1076325" y="4991100"/>
          <p14:tracePt t="59501" x="1060450" y="4975225"/>
          <p14:tracePt t="59517" x="1046163" y="4960938"/>
          <p14:tracePt t="59541" x="1046163" y="4945063"/>
          <p14:tracePt t="59549" x="1030288" y="4945063"/>
          <p14:tracePt t="59598" x="1030288" y="4960938"/>
          <p14:tracePt t="59607" x="1030288" y="4991100"/>
          <p14:tracePt t="59614" x="1030288" y="5005388"/>
          <p14:tracePt t="59622" x="1030288" y="5035550"/>
          <p14:tracePt t="59630" x="1016000" y="5080000"/>
          <p14:tracePt t="59638" x="1016000" y="5110163"/>
          <p14:tracePt t="59646" x="1016000" y="5154613"/>
          <p14:tracePt t="59654" x="1016000" y="5184775"/>
          <p14:tracePt t="59662" x="1016000" y="5229225"/>
          <p14:tracePt t="59670" x="1016000" y="5259388"/>
          <p14:tracePt t="59678" x="1016000" y="5289550"/>
          <p14:tracePt t="59686" x="1016000" y="5303838"/>
          <p14:tracePt t="59694" x="1016000" y="5319713"/>
          <p14:tracePt t="59702" x="1030288" y="5334000"/>
          <p14:tracePt t="59710" x="1046163" y="5348288"/>
          <p14:tracePt t="59718" x="1060450" y="5348288"/>
          <p14:tracePt t="59726" x="1076325" y="5364163"/>
          <p14:tracePt t="59734" x="1104900" y="5364163"/>
          <p14:tracePt t="59742" x="1120775" y="5364163"/>
          <p14:tracePt t="59750" x="1135063" y="5364163"/>
          <p14:tracePt t="59758" x="1150938" y="5364163"/>
          <p14:tracePt t="59767" x="1165225" y="5364163"/>
          <p14:tracePt t="59791" x="1181100" y="5348288"/>
          <p14:tracePt t="59799" x="1181100" y="5334000"/>
          <p14:tracePt t="59807" x="1181100" y="5319713"/>
          <p14:tracePt t="59824" x="1181100" y="5303838"/>
          <p14:tracePt t="59831" x="1181100" y="5289550"/>
          <p14:tracePt t="59992" x="1225550" y="5289550"/>
          <p14:tracePt t="60000" x="1284288" y="5289550"/>
          <p14:tracePt t="60008" x="1419225" y="5289550"/>
          <p14:tracePt t="60016" x="1554163" y="5289550"/>
          <p14:tracePt t="60024" x="1733550" y="5289550"/>
          <p14:tracePt t="60032" x="1927225" y="5289550"/>
          <p14:tracePt t="60041" x="2032000" y="5289550"/>
          <p14:tracePt t="60048" x="2420938" y="5289550"/>
          <p14:tracePt t="60057" x="2644775" y="5289550"/>
          <p14:tracePt t="60065" x="2898775" y="5273675"/>
          <p14:tracePt t="60074" x="3017838" y="5273675"/>
          <p14:tracePt t="60081" x="3241675" y="5273675"/>
          <p14:tracePt t="60090" x="3421063" y="5273675"/>
          <p14:tracePt t="60097" x="3600450" y="5273675"/>
          <p14:tracePt t="60105" x="3749675" y="5273675"/>
          <p14:tracePt t="60113" x="3870325" y="5273675"/>
          <p14:tracePt t="60121" x="3989388" y="5289550"/>
          <p14:tracePt t="60129" x="4019550" y="5303838"/>
          <p14:tracePt t="60137" x="4078288" y="5334000"/>
          <p14:tracePt t="60145" x="4138613" y="5364163"/>
          <p14:tracePt t="60153" x="4168775" y="5394325"/>
          <p14:tracePt t="60161" x="4198938" y="5422900"/>
          <p14:tracePt t="60169" x="4229100" y="5453063"/>
          <p14:tracePt t="60177" x="4229100" y="5468938"/>
          <p14:tracePt t="60185" x="4243388" y="5483225"/>
          <p14:tracePt t="60193" x="4243388" y="5499100"/>
          <p14:tracePt t="60202" x="4257675" y="5513388"/>
          <p14:tracePt t="60209" x="4257675" y="5527675"/>
          <p14:tracePt t="60218" x="4257675" y="5557838"/>
          <p14:tracePt t="60225" x="4257675" y="5573713"/>
          <p14:tracePt t="60233" x="4257675" y="5602288"/>
          <p14:tracePt t="60242" x="4257675" y="5632450"/>
          <p14:tracePt t="60250" x="4229100" y="5662613"/>
          <p14:tracePt t="60258" x="4229100" y="5676900"/>
          <p14:tracePt t="60266" x="4183063" y="5722938"/>
          <p14:tracePt t="60274" x="4138613" y="5767388"/>
          <p14:tracePt t="60282" x="4124325" y="5797550"/>
          <p14:tracePt t="60291" x="4108450" y="5811838"/>
          <p14:tracePt t="60298" x="4078288" y="5842000"/>
          <p14:tracePt t="60307" x="4049713" y="5872163"/>
          <p14:tracePt t="60314" x="4019550" y="5902325"/>
          <p14:tracePt t="60323" x="4003675" y="5916613"/>
          <p14:tracePt t="60330" x="3989388" y="5930900"/>
          <p14:tracePt t="60340" x="3975100" y="5930900"/>
          <p14:tracePt t="60346" x="3959225" y="5946775"/>
          <p14:tracePt t="60356" x="3959225" y="5961063"/>
          <p14:tracePt t="60363" x="3944938" y="5961063"/>
          <p14:tracePt t="60372" x="3929063" y="5976938"/>
          <p14:tracePt t="60379" x="3914775" y="5976938"/>
          <p14:tracePt t="60389" x="3898900" y="5976938"/>
          <p14:tracePt t="60395" x="3884613" y="5976938"/>
          <p14:tracePt t="60411" x="3870325" y="5976938"/>
          <p14:tracePt t="60423" x="3840163" y="5976938"/>
          <p14:tracePt t="60435" x="3824288" y="5976938"/>
          <p14:tracePt t="60443" x="3795713" y="5961063"/>
          <p14:tracePt t="60451" x="3779838" y="5961063"/>
          <p14:tracePt t="60459" x="3779838" y="5946775"/>
          <p14:tracePt t="60467" x="3765550" y="5930900"/>
          <p14:tracePt t="60475" x="3735388" y="5930900"/>
          <p14:tracePt t="60484" x="3735388" y="5916613"/>
          <p14:tracePt t="60491" x="3721100" y="5902325"/>
          <p14:tracePt t="60499" x="3705225" y="5886450"/>
          <p14:tracePt t="60507" x="3690938" y="5872163"/>
          <p14:tracePt t="60515" x="3675063" y="5856288"/>
          <p14:tracePt t="60532" x="3660775" y="5827713"/>
          <p14:tracePt t="60540" x="3644900" y="5811838"/>
          <p14:tracePt t="60548" x="3630613" y="5797550"/>
          <p14:tracePt t="60557" x="3630613" y="5767388"/>
          <p14:tracePt t="60564" x="3616325" y="5753100"/>
          <p14:tracePt t="60573" x="3600450" y="5722938"/>
          <p14:tracePt t="60580" x="3586163" y="5707063"/>
          <p14:tracePt t="60588" x="3586163" y="5676900"/>
          <p14:tracePt t="60596" x="3570288" y="5648325"/>
          <p14:tracePt t="60604" x="3556000" y="5618163"/>
          <p14:tracePt t="60612" x="3541713" y="5573713"/>
          <p14:tracePt t="60620" x="3541713" y="5557838"/>
          <p14:tracePt t="60629" x="3525838" y="5513388"/>
          <p14:tracePt t="60636" x="3525838" y="5483225"/>
          <p14:tracePt t="60645" x="3525838" y="5468938"/>
          <p14:tracePt t="60652" x="3525838" y="5438775"/>
          <p14:tracePt t="60661" x="3525838" y="5408613"/>
          <p14:tracePt t="60669" x="3525838" y="5394325"/>
          <p14:tracePt t="60677" x="3511550" y="5378450"/>
          <p14:tracePt t="60685" x="3511550" y="5348288"/>
          <p14:tracePt t="60693" x="3511550" y="5334000"/>
          <p14:tracePt t="60701" x="3511550" y="5319713"/>
          <p14:tracePt t="60709" x="3511550" y="5303838"/>
          <p14:tracePt t="60717" x="3511550" y="5289550"/>
          <p14:tracePt t="60725" x="3511550" y="5259388"/>
          <p14:tracePt t="60733" x="3511550" y="5245100"/>
          <p14:tracePt t="60741" x="3511550" y="5214938"/>
          <p14:tracePt t="60750" x="3511550" y="5199063"/>
          <p14:tracePt t="60757" x="3511550" y="5168900"/>
          <p14:tracePt t="60765" x="3511550" y="5154613"/>
          <p14:tracePt t="60773" x="3511550" y="5140325"/>
          <p14:tracePt t="60790" x="3511550" y="5124450"/>
          <p14:tracePt t="60798" x="3511550" y="5110163"/>
          <p14:tracePt t="60814" x="3511550" y="5094288"/>
          <p14:tracePt t="60823" x="3525838" y="5080000"/>
          <p14:tracePt t="60838" x="3525838" y="5065713"/>
          <p14:tracePt t="60846" x="3541713" y="5065713"/>
          <p14:tracePt t="60854" x="3541713" y="5049838"/>
          <p14:tracePt t="60862" x="3541713" y="5035550"/>
          <p14:tracePt t="60870" x="3556000" y="5035550"/>
          <p14:tracePt t="60878" x="3556000" y="5019675"/>
          <p14:tracePt t="60894" x="3570288" y="5019675"/>
          <p14:tracePt t="60902" x="3570288" y="5005388"/>
          <p14:tracePt t="60935" x="3586163" y="5005388"/>
          <p14:tracePt t="60959" x="3586163" y="4991100"/>
          <p14:tracePt t="60967" x="3600450" y="4991100"/>
          <p14:tracePt t="60991" x="3616325" y="4991100"/>
          <p14:tracePt t="61080" x="3630613" y="5005388"/>
          <p14:tracePt t="61088" x="3630613" y="5019675"/>
          <p14:tracePt t="61096" x="3630613" y="5035550"/>
          <p14:tracePt t="61104" x="3644900" y="5065713"/>
          <p14:tracePt t="61112" x="3660775" y="5080000"/>
          <p14:tracePt t="61123" x="3660775" y="5094288"/>
          <p14:tracePt t="61128" x="3660775" y="5124450"/>
          <p14:tracePt t="61136" x="3675063" y="5154613"/>
          <p14:tracePt t="61144" x="3675063" y="5184775"/>
          <p14:tracePt t="61152" x="3690938" y="5214938"/>
          <p14:tracePt t="61160" x="3690938" y="5245100"/>
          <p14:tracePt t="61168" x="3690938" y="5273675"/>
          <p14:tracePt t="61176" x="3690938" y="5319713"/>
          <p14:tracePt t="61184" x="3690938" y="5334000"/>
          <p14:tracePt t="61192" x="3690938" y="5378450"/>
          <p14:tracePt t="61200" x="3690938" y="5408613"/>
          <p14:tracePt t="61209" x="3690938" y="5422900"/>
          <p14:tracePt t="61217" x="3675063" y="5468938"/>
          <p14:tracePt t="61225" x="3660775" y="5483225"/>
          <p14:tracePt t="61233" x="3660775" y="5513388"/>
          <p14:tracePt t="61240" x="3644900" y="5527675"/>
          <p14:tracePt t="61249" x="3630613" y="5543550"/>
          <p14:tracePt t="61257" x="3616325" y="5557838"/>
          <p14:tracePt t="61265" x="3600450" y="5573713"/>
          <p14:tracePt t="61274" x="3586163" y="5573713"/>
          <p14:tracePt t="61281" x="3570288" y="5588000"/>
          <p14:tracePt t="61297" x="3556000" y="5588000"/>
          <p14:tracePt t="61306" x="3541713" y="5588000"/>
          <p14:tracePt t="61321" x="3525838" y="5588000"/>
          <p14:tracePt t="61345" x="3511550" y="5588000"/>
          <p14:tracePt t="61362" x="3495675" y="5588000"/>
          <p14:tracePt t="61378" x="3495675" y="5573713"/>
          <p14:tracePt t="61386" x="3481388" y="5557838"/>
          <p14:tracePt t="61394" x="3481388" y="5543550"/>
          <p14:tracePt t="61402" x="3481388" y="5527675"/>
          <p14:tracePt t="61410" x="3467100" y="5499100"/>
          <p14:tracePt t="61418" x="3467100" y="5483225"/>
          <p14:tracePt t="61426" x="3451225" y="5453063"/>
          <p14:tracePt t="61434" x="3451225" y="5438775"/>
          <p14:tracePt t="61442" x="3451225" y="5408613"/>
          <p14:tracePt t="61450" x="3451225" y="5364163"/>
          <p14:tracePt t="61458" x="3436938" y="5348288"/>
          <p14:tracePt t="61466" x="3436938" y="5319713"/>
          <p14:tracePt t="61474" x="3436938" y="5273675"/>
          <p14:tracePt t="61482" x="3436938" y="5259388"/>
          <p14:tracePt t="61490" x="3436938" y="5214938"/>
          <p14:tracePt t="61498" x="3436938" y="5199063"/>
          <p14:tracePt t="61507" x="3436938" y="5154613"/>
          <p14:tracePt t="61515" x="3436938" y="5124450"/>
          <p14:tracePt t="61524" x="3451225" y="5110163"/>
          <p14:tracePt t="61531" x="3451225" y="5065713"/>
          <p14:tracePt t="61540" x="3467100" y="5035550"/>
          <p14:tracePt t="61547" x="3481388" y="5019675"/>
          <p14:tracePt t="61556" x="3481388" y="5005388"/>
          <p14:tracePt t="61563" x="3495675" y="4991100"/>
          <p14:tracePt t="61572" x="3495675" y="4975225"/>
          <p14:tracePt t="61579" x="3511550" y="4960938"/>
          <p14:tracePt t="61603" x="3525838" y="4945063"/>
          <p14:tracePt t="61635" x="3541713" y="4930775"/>
          <p14:tracePt t="61660" x="3556000" y="4930775"/>
          <p14:tracePt t="61684" x="3570288" y="4930775"/>
          <p14:tracePt t="61708" x="3586163" y="4930775"/>
          <p14:tracePt t="61764" x="3586163" y="4945063"/>
          <p14:tracePt t="61773" x="3600450" y="4960938"/>
          <p14:tracePt t="61780" x="3600450" y="4975225"/>
          <p14:tracePt t="61797" x="3600450" y="4991100"/>
          <p14:tracePt t="61805" x="3600450" y="5019675"/>
          <p14:tracePt t="61813" x="3616325" y="5035550"/>
          <p14:tracePt t="61821" x="3616325" y="5065713"/>
          <p14:tracePt t="61829" x="3616325" y="5094288"/>
          <p14:tracePt t="61837" x="3616325" y="5110163"/>
          <p14:tracePt t="61845" x="3616325" y="5140325"/>
          <p14:tracePt t="61853" x="3616325" y="5168900"/>
          <p14:tracePt t="61861" x="3616325" y="5199063"/>
          <p14:tracePt t="61869" x="3616325" y="5214938"/>
          <p14:tracePt t="61877" x="3616325" y="5229225"/>
          <p14:tracePt t="61885" x="3616325" y="5245100"/>
          <p14:tracePt t="61893" x="3616325" y="5259388"/>
          <p14:tracePt t="61909" x="3616325" y="5273675"/>
          <p14:tracePt t="61917" x="3600450" y="5273675"/>
          <p14:tracePt t="61925" x="3600450" y="5289550"/>
          <p14:tracePt t="61982" x="3586163" y="5289550"/>
          <p14:tracePt t="62103" x="3586163" y="5259388"/>
          <p14:tracePt t="62111" x="3586163" y="5245100"/>
          <p14:tracePt t="62788" x="3586163" y="5229225"/>
          <p14:tracePt t="62796" x="3675063" y="5140325"/>
          <p14:tracePt t="62804" x="3795713" y="5005388"/>
          <p14:tracePt t="62811" x="3989388" y="4826000"/>
          <p14:tracePt t="62823" x="4183063" y="4632325"/>
          <p14:tracePt t="62829" x="4437063" y="4362450"/>
          <p14:tracePt t="62837" x="4721225" y="4124325"/>
          <p14:tracePt t="62844" x="5005388" y="3854450"/>
          <p14:tracePt t="62852" x="5319713" y="3600450"/>
          <p14:tracePt t="62860" x="5602288" y="3376613"/>
          <p14:tracePt t="62868" x="5707063" y="3316288"/>
          <p14:tracePt t="62876" x="5946775" y="3136900"/>
          <p14:tracePt t="62884" x="6110288" y="3017838"/>
          <p14:tracePt t="62892" x="6289675" y="2913063"/>
          <p14:tracePt t="62900" x="6454775" y="2808288"/>
          <p14:tracePt t="62908" x="6589713" y="2719388"/>
          <p14:tracePt t="62916" x="6723063" y="2644775"/>
          <p14:tracePt t="62924" x="6827838" y="2570163"/>
          <p14:tracePt t="62932" x="6962775" y="2479675"/>
          <p14:tracePt t="62940" x="7051675" y="2420938"/>
          <p14:tracePt t="62949" x="7142163" y="2360613"/>
          <p14:tracePt t="62957" x="7246938" y="2300288"/>
          <p14:tracePt t="62964" x="7305675" y="2255838"/>
          <p14:tracePt t="62973" x="7396163" y="2197100"/>
          <p14:tracePt t="62980" x="7426325" y="2181225"/>
          <p14:tracePt t="62990" x="7470775" y="2151063"/>
          <p14:tracePt t="62997" x="7515225" y="2120900"/>
          <p14:tracePt t="63006" x="7545388" y="2092325"/>
          <p14:tracePt t="63013" x="7575550" y="2076450"/>
          <p14:tracePt t="63022" x="7605713" y="2046288"/>
          <p14:tracePt t="63029" x="7620000" y="2046288"/>
          <p14:tracePt t="63039" x="7650163" y="2032000"/>
          <p14:tracePt t="63045" x="7650163" y="2017713"/>
          <p14:tracePt t="63056" x="7664450" y="2001838"/>
          <p14:tracePt t="63062" x="7680325" y="1987550"/>
          <p14:tracePt t="63077" x="7694613" y="1971675"/>
          <p14:tracePt t="63089" x="7694613" y="1957388"/>
          <p14:tracePt t="63093" x="7708900" y="1957388"/>
          <p14:tracePt t="63106" x="7708900" y="1943100"/>
          <p14:tracePt t="63110" x="7708900" y="1927225"/>
          <p14:tracePt t="63123" x="7724775" y="1927225"/>
          <p14:tracePt t="63126" x="7724775" y="1912938"/>
          <p14:tracePt t="63139" x="7739063" y="1897063"/>
          <p14:tracePt t="63143" x="7754938" y="1882775"/>
          <p14:tracePt t="63156" x="7754938" y="1866900"/>
          <p14:tracePt t="63160" x="7769225" y="1838325"/>
          <p14:tracePt t="63173" x="7785100" y="1808163"/>
          <p14:tracePt t="63177" x="7799388" y="1792288"/>
          <p14:tracePt t="63190" x="7829550" y="1763713"/>
          <p14:tracePt t="63193" x="7843838" y="1733550"/>
          <p14:tracePt t="63206" x="7874000" y="1703388"/>
          <p14:tracePt t="63209" x="7888288" y="1689100"/>
          <p14:tracePt t="63223" x="7918450" y="1658938"/>
          <p14:tracePt t="63227" x="7918450" y="1628775"/>
          <p14:tracePt t="63239" x="7934325" y="1612900"/>
          <p14:tracePt t="63244" x="7962900" y="1584325"/>
          <p14:tracePt t="63256" x="7962900" y="1568450"/>
          <p14:tracePt t="63257" x="7978775" y="1554163"/>
          <p14:tracePt t="63263" x="7993063" y="1538288"/>
          <p14:tracePt t="63272" x="8008938" y="1524000"/>
          <p14:tracePt t="68305" x="8008938" y="1538288"/>
          <p14:tracePt t="68321" x="8008938" y="1554163"/>
          <p14:tracePt t="68329" x="8008938" y="1568450"/>
          <p14:tracePt t="68337" x="8008938" y="1584325"/>
          <p14:tracePt t="68345" x="8008938" y="1598613"/>
          <p14:tracePt t="68361" x="8008938" y="1612900"/>
          <p14:tracePt t="68370" x="8008938" y="1628775"/>
          <p14:tracePt t="68377" x="8008938" y="1643063"/>
          <p14:tracePt t="68394" x="7993063" y="1658938"/>
          <p14:tracePt t="68458" x="7978775" y="1658938"/>
          <p14:tracePt t="68474" x="7962900" y="1658938"/>
          <p14:tracePt t="68490" x="7948613" y="1658938"/>
          <p14:tracePt t="68498" x="7934325" y="1658938"/>
          <p14:tracePt t="68507" x="7918450" y="1658938"/>
          <p14:tracePt t="68514" x="7904163" y="1658938"/>
          <p14:tracePt t="68524" x="7888288" y="1658938"/>
          <p14:tracePt t="68530" x="7874000" y="1658938"/>
          <p14:tracePt t="68540" x="7859713" y="1643063"/>
          <p14:tracePt t="68547" x="7843838" y="1643063"/>
          <p14:tracePt t="68555" x="7843838" y="1628775"/>
          <p14:tracePt t="68563" x="7829550" y="1628775"/>
          <p14:tracePt t="68571" x="7829550" y="1612900"/>
          <p14:tracePt t="68579" x="7813675" y="1612900"/>
          <p14:tracePt t="68587" x="7799388" y="1598613"/>
          <p14:tracePt t="68603" x="7785100" y="1598613"/>
          <p14:tracePt t="68611" x="7785100" y="1584325"/>
          <p14:tracePt t="68619" x="7769225" y="1584325"/>
          <p14:tracePt t="68627" x="7754938" y="1584325"/>
          <p14:tracePt t="68635" x="7739063" y="1568450"/>
          <p14:tracePt t="68651" x="7708900" y="1554163"/>
          <p14:tracePt t="68668" x="7694613" y="1538288"/>
          <p14:tracePt t="68675" x="7680325" y="1538288"/>
          <p14:tracePt t="68684" x="7664450" y="1524000"/>
          <p14:tracePt t="68700" x="7650163" y="1509713"/>
          <p14:tracePt t="68716" x="7634288" y="1493838"/>
          <p14:tracePt t="68723" x="7620000" y="1493838"/>
          <p14:tracePt t="68740" x="7620000" y="1479550"/>
          <p14:tracePt t="68757" x="7605713" y="1463675"/>
          <p14:tracePt t="68788" x="7605713" y="1449388"/>
          <p14:tracePt t="68990" x="7605713" y="1463675"/>
          <p14:tracePt t="69014" x="7605713" y="1479550"/>
          <p14:tracePt t="69030" x="7605713" y="1493838"/>
          <p14:tracePt t="69038" x="7605713" y="1509713"/>
          <p14:tracePt t="69046" x="7620000" y="1524000"/>
          <p14:tracePt t="69054" x="7620000" y="1538288"/>
          <p14:tracePt t="69062" x="7620000" y="1554163"/>
          <p14:tracePt t="69070" x="7634288" y="1568450"/>
          <p14:tracePt t="69079" x="7634288" y="1598613"/>
          <p14:tracePt t="69086" x="7650163" y="1628775"/>
          <p14:tracePt t="69095" x="7664450" y="1643063"/>
          <p14:tracePt t="69103" x="7664450" y="1658938"/>
          <p14:tracePt t="69110" x="7694613" y="1689100"/>
          <p14:tracePt t="69118" x="7708900" y="1717675"/>
          <p14:tracePt t="69127" x="7724775" y="1763713"/>
          <p14:tracePt t="69134" x="7739063" y="1792288"/>
          <p14:tracePt t="69143" x="7769225" y="1852613"/>
          <p14:tracePt t="69151" x="7799388" y="1897063"/>
          <p14:tracePt t="69159" x="7813675" y="1943100"/>
          <p14:tracePt t="69167" x="7859713" y="2001838"/>
          <p14:tracePt t="69175" x="7874000" y="2046288"/>
          <p14:tracePt t="69183" x="7904163" y="2076450"/>
          <p14:tracePt t="69191" x="7948613" y="2181225"/>
          <p14:tracePt t="69199" x="7993063" y="2241550"/>
          <p14:tracePt t="69207" x="8039100" y="2286000"/>
          <p14:tracePt t="69215" x="8067675" y="2316163"/>
          <p14:tracePt t="69224" x="8097838" y="2346325"/>
          <p14:tracePt t="69231" x="8142288" y="2390775"/>
          <p14:tracePt t="69240" x="8188325" y="2435225"/>
          <p14:tracePt t="69247" x="8232775" y="2479675"/>
          <p14:tracePt t="69257" x="8262938" y="2509838"/>
          <p14:tracePt t="69264" x="8293100" y="2540000"/>
          <p14:tracePt t="69273" x="8321675" y="2570163"/>
          <p14:tracePt t="69281" x="8351838" y="2600325"/>
          <p14:tracePt t="69289" x="8367713" y="2614613"/>
          <p14:tracePt t="69296" x="8396288" y="2628900"/>
          <p14:tracePt t="69306" x="8412163" y="2644775"/>
          <p14:tracePt t="69312" x="8426450" y="2674938"/>
          <p14:tracePt t="69322" x="8442325" y="2674938"/>
          <p14:tracePt t="69328" x="8442325" y="2689225"/>
          <p14:tracePt t="69339" x="8456613" y="2705100"/>
          <p14:tracePt t="69352" x="8470900" y="2705100"/>
          <p14:tracePt t="69360" x="8470900" y="2719388"/>
          <p14:tracePt t="69368" x="8486775" y="2719388"/>
          <p14:tracePt t="69376" x="8501063" y="2733675"/>
          <p14:tracePt t="69393" x="8531225" y="2733675"/>
          <p14:tracePt t="69400" x="8531225" y="2749550"/>
          <p14:tracePt t="69408" x="8547100" y="2749550"/>
          <p14:tracePt t="69416" x="8561388" y="2763838"/>
          <p14:tracePt t="69425" x="8591550" y="2763838"/>
          <p14:tracePt t="69433" x="8605838" y="2779713"/>
          <p14:tracePt t="69441" x="8636000" y="2779713"/>
          <p14:tracePt t="69449" x="8666163" y="2794000"/>
          <p14:tracePt t="69457" x="8696325" y="2808288"/>
          <p14:tracePt t="69465" x="8710613" y="2808288"/>
          <p14:tracePt t="69473" x="8724900" y="2824163"/>
          <p14:tracePt t="69481" x="8755063" y="2824163"/>
          <p14:tracePt t="69490" x="8785225" y="2838450"/>
          <p14:tracePt t="69497" x="8801100" y="2838450"/>
          <p14:tracePt t="69506" x="8815388" y="2854325"/>
          <p14:tracePt t="69513" x="8829675" y="2854325"/>
          <p14:tracePt t="69521" x="8845550" y="2868613"/>
          <p14:tracePt t="69529" x="8859838" y="2868613"/>
          <p14:tracePt t="69537" x="8875713" y="2882900"/>
          <p14:tracePt t="69546" x="8890000" y="2882900"/>
          <p14:tracePt t="69562" x="8904288" y="2898775"/>
          <p14:tracePt t="69586" x="8920163" y="2898775"/>
          <p14:tracePt t="69779" x="8904288" y="2898775"/>
          <p14:tracePt t="69803" x="8890000" y="2898775"/>
          <p14:tracePt t="69812" x="8859838" y="2882900"/>
          <p14:tracePt t="69823" x="8829675" y="2882900"/>
          <p14:tracePt t="69828" x="8801100" y="2854325"/>
          <p14:tracePt t="69836" x="8770938" y="2838450"/>
          <p14:tracePt t="69844" x="8710613" y="2808288"/>
          <p14:tracePt t="69852" x="8666163" y="2763838"/>
          <p14:tracePt t="69860" x="8621713" y="2733675"/>
          <p14:tracePt t="69868" x="8591550" y="2705100"/>
          <p14:tracePt t="69876" x="8547100" y="2674938"/>
          <p14:tracePt t="69884" x="8501063" y="2628900"/>
          <p14:tracePt t="69892" x="8470900" y="2584450"/>
          <p14:tracePt t="69900" x="8442325" y="2554288"/>
          <p14:tracePt t="69908" x="8412163" y="2525713"/>
          <p14:tracePt t="69916" x="8396288" y="2495550"/>
          <p14:tracePt t="69924" x="8367713" y="2465388"/>
          <p14:tracePt t="69932" x="8337550" y="2451100"/>
          <p14:tracePt t="69940" x="8321675" y="2435225"/>
          <p14:tracePt t="69948" x="8307388" y="2405063"/>
          <p14:tracePt t="69957" x="8293100" y="2390775"/>
          <p14:tracePt t="69964" x="8262938" y="2374900"/>
          <p14:tracePt t="69973" x="8232775" y="2360613"/>
          <p14:tracePt t="69980" x="8216900" y="2330450"/>
          <p14:tracePt t="69990" x="8202613" y="2330450"/>
          <p14:tracePt t="69996" x="8188325" y="2300288"/>
          <p14:tracePt t="70006" x="8172450" y="2300288"/>
          <p14:tracePt t="70013" x="8158163" y="2286000"/>
          <p14:tracePt t="70022" x="8142288" y="2271713"/>
          <p14:tracePt t="70029" x="8128000" y="2271713"/>
          <p14:tracePt t="70039" x="8113713" y="2255838"/>
          <p14:tracePt t="70045" x="8097838" y="2241550"/>
          <p14:tracePt t="70061" x="8083550" y="2225675"/>
          <p14:tracePt t="70073" x="8067675" y="2225675"/>
          <p14:tracePt t="70077" x="8067675" y="2211388"/>
          <p14:tracePt t="70089" x="8053388" y="2197100"/>
          <p14:tracePt t="70093" x="8039100" y="2197100"/>
          <p14:tracePt t="70106" x="8023225" y="2181225"/>
          <p14:tracePt t="70110" x="8023225" y="2166938"/>
          <p14:tracePt t="70123" x="8008938" y="2151063"/>
          <p14:tracePt t="70127" x="7993063" y="2151063"/>
          <p14:tracePt t="70139" x="7978775" y="2120900"/>
          <p14:tracePt t="70144" x="7962900" y="2106613"/>
          <p14:tracePt t="70156" x="7948613" y="2092325"/>
          <p14:tracePt t="70160" x="7934325" y="2076450"/>
          <p14:tracePt t="70173" x="7918450" y="2062163"/>
          <p14:tracePt t="70177" x="7904163" y="2032000"/>
          <p14:tracePt t="70190" x="7888288" y="2017713"/>
          <p14:tracePt t="70194" x="7874000" y="2001838"/>
          <p14:tracePt t="70206" x="7859713" y="1987550"/>
          <p14:tracePt t="70210" x="7843838" y="1957388"/>
          <p14:tracePt t="70223" x="7829550" y="1943100"/>
          <p14:tracePt t="70226" x="7813675" y="1927225"/>
          <p14:tracePt t="70239" x="7799388" y="1912938"/>
          <p14:tracePt t="70240" x="7785100" y="1897063"/>
          <p14:tracePt t="70246" x="7769225" y="1866900"/>
          <p14:tracePt t="70256" x="7754938" y="1866900"/>
          <p14:tracePt t="70263" x="7739063" y="1838325"/>
          <p14:tracePt t="70279" x="7724775" y="1822450"/>
          <p14:tracePt t="70289" x="7708900" y="1822450"/>
          <p14:tracePt t="70295" x="7708900" y="1808163"/>
          <p14:tracePt t="70306" x="7694613" y="1792288"/>
          <p14:tracePt t="70319" x="7680325" y="1778000"/>
          <p14:tracePt t="70335" x="7664450" y="1763713"/>
          <p14:tracePt t="70343" x="7664450" y="1747838"/>
          <p14:tracePt t="70359" x="7650163" y="1733550"/>
          <p14:tracePt t="70375" x="7634288" y="1717675"/>
          <p14:tracePt t="70383" x="7634288" y="1703388"/>
          <p14:tracePt t="70399" x="7620000" y="1689100"/>
          <p14:tracePt t="70407" x="7620000" y="1673225"/>
          <p14:tracePt t="70424" x="7605713" y="1658938"/>
          <p14:tracePt t="70432" x="7605713" y="1643063"/>
          <p14:tracePt t="70448" x="7605713" y="1628775"/>
          <p14:tracePt t="70464" x="7589838" y="1628775"/>
          <p14:tracePt t="70474" x="7589838" y="1612900"/>
          <p14:tracePt t="70488" x="7589838" y="1598613"/>
          <p14:tracePt t="70513" x="7589838" y="1584325"/>
          <p14:tracePt t="70545" x="7589838" y="1568450"/>
          <p14:tracePt t="70649" x="7589838" y="1584325"/>
          <p14:tracePt t="70674" x="7589838" y="1598613"/>
          <p14:tracePt t="70682" x="7589838" y="1612900"/>
          <p14:tracePt t="70690" x="7589838" y="1628775"/>
          <p14:tracePt t="70698" x="7605713" y="1628775"/>
          <p14:tracePt t="70707" x="7605713" y="1643063"/>
          <p14:tracePt t="70714" x="7620000" y="1658938"/>
          <p14:tracePt t="70724" x="7620000" y="1689100"/>
          <p14:tracePt t="70738" x="7634288" y="1703388"/>
          <p14:tracePt t="70746" x="7634288" y="1733550"/>
          <p14:tracePt t="70754" x="7650163" y="1747838"/>
          <p14:tracePt t="70763" x="7664450" y="1763713"/>
          <p14:tracePt t="70771" x="7664450" y="1792288"/>
          <p14:tracePt t="70778" x="7680325" y="1808163"/>
          <p14:tracePt t="70786" x="7694613" y="1838325"/>
          <p14:tracePt t="70794" x="7694613" y="1866900"/>
          <p14:tracePt t="70803" x="7708900" y="1897063"/>
          <p14:tracePt t="70810" x="7724775" y="1927225"/>
          <p14:tracePt t="70819" x="7739063" y="1957388"/>
          <p14:tracePt t="70827" x="7739063" y="2001838"/>
          <p14:tracePt t="70835" x="7769225" y="2032000"/>
          <p14:tracePt t="70843" x="7785100" y="2062163"/>
          <p14:tracePt t="70851" x="7799388" y="2092325"/>
          <p14:tracePt t="70859" x="7813675" y="2136775"/>
          <p14:tracePt t="70867" x="7829550" y="2166938"/>
          <p14:tracePt t="70875" x="7843838" y="2197100"/>
          <p14:tracePt t="70883" x="7874000" y="2225675"/>
          <p14:tracePt t="70891" x="7874000" y="2241550"/>
          <p14:tracePt t="70899" x="7904163" y="2271713"/>
          <p14:tracePt t="70907" x="7918450" y="2300288"/>
          <p14:tracePt t="70915" x="7934325" y="2316163"/>
          <p14:tracePt t="70923" x="7948613" y="2346325"/>
          <p14:tracePt t="70931" x="7978775" y="2374900"/>
          <p14:tracePt t="70940" x="7993063" y="2390775"/>
          <p14:tracePt t="70947" x="8008938" y="2405063"/>
          <p14:tracePt t="70957" x="8023225" y="2420938"/>
          <p14:tracePt t="70963" x="8039100" y="2435225"/>
          <p14:tracePt t="70973" x="8053388" y="2451100"/>
          <p14:tracePt t="70980" x="8067675" y="2465388"/>
          <p14:tracePt t="70989" x="8083550" y="2479675"/>
          <p14:tracePt t="70996" x="8097838" y="2479675"/>
          <p14:tracePt t="71006" x="8113713" y="2495550"/>
          <p14:tracePt t="71012" x="8128000" y="2495550"/>
          <p14:tracePt t="71023" x="8142288" y="2509838"/>
          <p14:tracePt t="71028" x="8158163" y="2525713"/>
          <p14:tracePt t="71039" x="8172450" y="2525713"/>
          <p14:tracePt t="71044" x="8188325" y="2540000"/>
          <p14:tracePt t="71056" x="8188325" y="2554288"/>
          <p14:tracePt t="71060" x="8216900" y="2554288"/>
          <p14:tracePt t="71072" x="8232775" y="2570163"/>
          <p14:tracePt t="71076" x="8247063" y="2584450"/>
          <p14:tracePt t="71089" x="8262938" y="2584450"/>
          <p14:tracePt t="71092" x="8277225" y="2600325"/>
          <p14:tracePt t="71106" x="8293100" y="2614613"/>
          <p14:tracePt t="71109" x="8307388" y="2628900"/>
          <p14:tracePt t="71123" x="8321675" y="2628900"/>
          <p14:tracePt t="71125" x="8337550" y="2644775"/>
          <p14:tracePt t="71139" x="8351838" y="2659063"/>
          <p14:tracePt t="71143" x="8367713" y="2659063"/>
          <p14:tracePt t="71156" x="8367713" y="2674938"/>
          <p14:tracePt t="71160" x="8382000" y="2689225"/>
          <p14:tracePt t="71172" x="8396288" y="2689225"/>
          <p14:tracePt t="71176" x="8396288" y="2705100"/>
          <p14:tracePt t="71189" x="8412163" y="2719388"/>
          <p14:tracePt t="71207" x="8426450" y="2733675"/>
          <p14:tracePt t="71229" x="8426450" y="2749550"/>
          <p14:tracePt t="71245" x="8442325" y="2749550"/>
          <p14:tracePt t="71286" x="8426450" y="2749550"/>
          <p14:tracePt t="80946" x="8426450" y="2733675"/>
          <p14:tracePt t="80954" x="8426450" y="2705100"/>
          <p14:tracePt t="80962" x="8426450" y="2674938"/>
          <p14:tracePt t="80969" x="8426450" y="2600325"/>
          <p14:tracePt t="80977" x="8442325" y="2570163"/>
          <p14:tracePt t="80985" x="8442325" y="2495550"/>
          <p14:tracePt t="80994" x="8456613" y="2465388"/>
          <p14:tracePt t="81002" x="8470900" y="2374900"/>
          <p14:tracePt t="81010" x="8470900" y="2346325"/>
          <p14:tracePt t="81018" x="8470900" y="2286000"/>
          <p14:tracePt t="81026" x="8470900" y="2241550"/>
          <p14:tracePt t="81034" x="8470900" y="2197100"/>
          <p14:tracePt t="81042" x="8470900" y="2151063"/>
          <p14:tracePt t="81050" x="8470900" y="2106613"/>
          <p14:tracePt t="81058" x="8470900" y="2062163"/>
          <p14:tracePt t="81066" x="8470900" y="2017713"/>
          <p14:tracePt t="81074" x="8470900" y="1987550"/>
          <p14:tracePt t="81082" x="8470900" y="1957388"/>
          <p14:tracePt t="81091" x="8470900" y="1927225"/>
          <p14:tracePt t="81098" x="8470900" y="1897063"/>
          <p14:tracePt t="81107" x="8470900" y="1866900"/>
          <p14:tracePt t="81114" x="8470900" y="1838325"/>
          <p14:tracePt t="81123" x="8470900" y="1822450"/>
          <p14:tracePt t="81131" x="8456613" y="1792288"/>
          <p14:tracePt t="81139" x="8456613" y="1763713"/>
          <p14:tracePt t="81146" x="8456613" y="1747838"/>
          <p14:tracePt t="81156" x="8442325" y="1717675"/>
          <p14:tracePt t="81163" x="8442325" y="1703388"/>
          <p14:tracePt t="81172" x="8426450" y="1673225"/>
          <p14:tracePt t="81179" x="8426450" y="1658938"/>
          <p14:tracePt t="81189" x="8412163" y="1643063"/>
          <p14:tracePt t="81195" x="8412163" y="1612900"/>
          <p14:tracePt t="81206" x="8396288" y="1598613"/>
          <p14:tracePt t="81211" x="8382000" y="1568450"/>
          <p14:tracePt t="81222" x="8367713" y="1554163"/>
          <p14:tracePt t="81227" x="8351838" y="1538288"/>
          <p14:tracePt t="81239" x="8351838" y="1524000"/>
          <p14:tracePt t="81243" x="8337550" y="1509713"/>
          <p14:tracePt t="81256" x="8321675" y="1493838"/>
          <p14:tracePt t="81260" x="8307388" y="1479550"/>
          <p14:tracePt t="81272" x="8293100" y="1463675"/>
          <p14:tracePt t="81276" x="8262938" y="1449388"/>
          <p14:tracePt t="81289" x="8247063" y="1435100"/>
          <p14:tracePt t="81293" x="8216900" y="1419225"/>
          <p14:tracePt t="81306" x="8172450" y="1389063"/>
          <p14:tracePt t="81310" x="8158163" y="1374775"/>
          <p14:tracePt t="81323" x="8128000" y="1358900"/>
          <p14:tracePt t="81326" x="8083550" y="1344613"/>
          <p14:tracePt t="81339" x="8053388" y="1314450"/>
          <p14:tracePt t="81343" x="8023225" y="1300163"/>
          <p14:tracePt t="81356" x="7993063" y="1300163"/>
          <p14:tracePt t="81359" x="7978775" y="1284288"/>
          <p14:tracePt t="81372" x="7948613" y="1270000"/>
          <p14:tracePt t="81376" x="7918450" y="1270000"/>
          <p14:tracePt t="81389" x="7888288" y="1255713"/>
          <p14:tracePt t="81390" x="7874000" y="1255713"/>
          <p14:tracePt t="81396" x="7843838" y="1255713"/>
          <p14:tracePt t="81406" x="7829550" y="1239838"/>
          <p14:tracePt t="81412" x="7813675" y="1225550"/>
          <p14:tracePt t="81422" x="7785100" y="1225550"/>
          <p14:tracePt t="81429" x="7769225" y="1225550"/>
          <p14:tracePt t="81439" x="7754938" y="1209675"/>
          <p14:tracePt t="81446" x="7724775" y="1195388"/>
          <p14:tracePt t="81456" x="7708900" y="1195388"/>
          <p14:tracePt t="81461" x="7694613" y="1181100"/>
          <p14:tracePt t="81472" x="7680325" y="1165225"/>
          <p14:tracePt t="81477" x="7664450" y="1165225"/>
          <p14:tracePt t="81489" x="7664450" y="1150938"/>
          <p14:tracePt t="81493" x="7650163" y="1150938"/>
          <p14:tracePt t="81506" x="7650163" y="1135063"/>
          <p14:tracePt t="81509" x="7634288" y="1135063"/>
          <p14:tracePt t="81525" x="7634288" y="1120775"/>
          <p14:tracePt t="81542" x="7620000" y="1104900"/>
          <p14:tracePt t="81556" x="7620000" y="1090613"/>
          <p14:tracePt t="81572" x="7620000" y="1076325"/>
          <p14:tracePt t="81575" x="7605713" y="1060450"/>
          <p14:tracePt t="81589" x="7605713" y="1046163"/>
          <p14:tracePt t="81606" x="7605713" y="1030288"/>
          <p14:tracePt t="81623" x="7605713" y="1016000"/>
          <p14:tracePt t="81626" x="7589838" y="1016000"/>
          <p14:tracePt t="81639" x="7589838" y="1001713"/>
          <p14:tracePt t="81710" x="7589838" y="985838"/>
          <p14:tracePt t="81743" x="7575550" y="985838"/>
          <p14:tracePt t="81751" x="7575550" y="971550"/>
          <p14:tracePt t="81791" x="7575550" y="955675"/>
          <p14:tracePt t="81815" x="7575550" y="941388"/>
          <p14:tracePt t="81840" x="7575550" y="927100"/>
          <p14:tracePt t="81873" x="7575550" y="911225"/>
          <p14:tracePt t="81936" x="7559675" y="911225"/>
          <p14:tracePt t="81952" x="7559675" y="896938"/>
          <p14:tracePt t="82130" x="7575550" y="911225"/>
          <p14:tracePt t="82162" x="7575550" y="927100"/>
          <p14:tracePt t="82178" x="7589838" y="941388"/>
          <p14:tracePt t="82194" x="7589838" y="955675"/>
          <p14:tracePt t="82202" x="7605713" y="971550"/>
          <p14:tracePt t="82210" x="7605713" y="985838"/>
          <p14:tracePt t="82226" x="7620000" y="1001713"/>
          <p14:tracePt t="82234" x="7620000" y="1016000"/>
          <p14:tracePt t="82243" x="7620000" y="1030288"/>
          <p14:tracePt t="82250" x="7634288" y="1046163"/>
          <p14:tracePt t="82259" x="7634288" y="1060450"/>
          <p14:tracePt t="82266" x="7650163" y="1076325"/>
          <p14:tracePt t="82275" x="7650163" y="1090613"/>
          <p14:tracePt t="82283" x="7650163" y="1104900"/>
          <p14:tracePt t="82291" x="7664450" y="1120775"/>
          <p14:tracePt t="82299" x="7664450" y="1135063"/>
          <p14:tracePt t="82307" x="7664450" y="1150938"/>
          <p14:tracePt t="82315" x="7680325" y="1165225"/>
          <p14:tracePt t="82323" x="7680325" y="1181100"/>
          <p14:tracePt t="82331" x="7680325" y="1195388"/>
          <p14:tracePt t="82340" x="7694613" y="1209675"/>
          <p14:tracePt t="82347" x="7708900" y="1225550"/>
          <p14:tracePt t="82356" x="7708900" y="1239838"/>
          <p14:tracePt t="82363" x="7724775" y="1255713"/>
          <p14:tracePt t="82379" x="7739063" y="1270000"/>
          <p14:tracePt t="82390" x="7739063" y="1284288"/>
          <p14:tracePt t="82396" x="7754938" y="1300163"/>
          <p14:tracePt t="82404" x="7754938" y="1314450"/>
          <p14:tracePt t="82412" x="7785100" y="1330325"/>
          <p14:tracePt t="82423" x="7785100" y="1344613"/>
          <p14:tracePt t="82427" x="7799388" y="1374775"/>
          <p14:tracePt t="82435" x="7829550" y="1389063"/>
          <p14:tracePt t="82444" x="7829550" y="1419225"/>
          <p14:tracePt t="82452" x="7859713" y="1435100"/>
          <p14:tracePt t="82460" x="7874000" y="1463675"/>
          <p14:tracePt t="82468" x="7888288" y="1493838"/>
          <p14:tracePt t="82476" x="7904163" y="1509713"/>
          <p14:tracePt t="82484" x="7918450" y="1524000"/>
          <p14:tracePt t="82492" x="7934325" y="1554163"/>
          <p14:tracePt t="82501" x="7962900" y="1584325"/>
          <p14:tracePt t="82508" x="7978775" y="1598613"/>
          <p14:tracePt t="82516" x="7993063" y="1612900"/>
          <p14:tracePt t="82524" x="8008938" y="1628775"/>
          <p14:tracePt t="82532" x="8039100" y="1658938"/>
          <p14:tracePt t="82540" x="8053388" y="1689100"/>
          <p14:tracePt t="82548" x="8083550" y="1717675"/>
          <p14:tracePt t="82557" x="8097838" y="1733550"/>
          <p14:tracePt t="82564" x="8113713" y="1763713"/>
          <p14:tracePt t="82573" x="8142288" y="1778000"/>
          <p14:tracePt t="82580" x="8158163" y="1808163"/>
          <p14:tracePt t="82590" x="8172450" y="1822450"/>
          <p14:tracePt t="82597" x="8202613" y="1852613"/>
          <p14:tracePt t="82605" x="8216900" y="1866900"/>
          <p14:tracePt t="82613" x="8247063" y="1897063"/>
          <p14:tracePt t="82622" x="8262938" y="1912938"/>
          <p14:tracePt t="82629" x="8293100" y="1943100"/>
          <p14:tracePt t="82639" x="8321675" y="1957388"/>
          <p14:tracePt t="82645" x="8337550" y="1987550"/>
          <p14:tracePt t="82656" x="8367713" y="2017713"/>
          <p14:tracePt t="82661" x="8396288" y="2046288"/>
          <p14:tracePt t="82672" x="8412163" y="2062163"/>
          <p14:tracePt t="82677" x="8426450" y="2076450"/>
          <p14:tracePt t="82689" x="8456613" y="2106613"/>
          <p14:tracePt t="82693" x="8470900" y="2120900"/>
          <p14:tracePt t="82706" x="8501063" y="2151063"/>
          <p14:tracePt t="82709" x="8516938" y="2166938"/>
          <p14:tracePt t="82722" x="8531225" y="2197100"/>
          <p14:tracePt t="82726" x="8561388" y="2197100"/>
          <p14:tracePt t="82739" x="8575675" y="2225675"/>
          <p14:tracePt t="82743" x="8591550" y="2241550"/>
          <p14:tracePt t="82756" x="8605838" y="2255838"/>
          <p14:tracePt t="82760" x="8621713" y="2271713"/>
          <p14:tracePt t="82772" x="8636000" y="2286000"/>
          <p14:tracePt t="82777" x="8650288" y="2286000"/>
          <p14:tracePt t="82789" x="8666163" y="2300288"/>
          <p14:tracePt t="82793" x="8680450" y="2300288"/>
          <p14:tracePt t="82806" x="8680450" y="2316163"/>
          <p14:tracePt t="82810" x="8696325" y="2316163"/>
          <p14:tracePt t="82823" x="8710613" y="2330450"/>
          <p14:tracePt t="82827" x="8724900" y="2330450"/>
          <p14:tracePt t="82840" x="8740775" y="2346325"/>
          <p14:tracePt t="82847" x="8755063" y="2346325"/>
          <p14:tracePt t="82863" x="8770938" y="2360613"/>
          <p14:tracePt t="82879" x="8785225" y="2360613"/>
          <p14:tracePt t="82895" x="8801100" y="2360613"/>
          <p14:tracePt t="82919" x="8815388" y="2374900"/>
          <p14:tracePt t="82935" x="8829675" y="2374900"/>
          <p14:tracePt t="82951" x="8845550" y="2374900"/>
          <p14:tracePt t="82967" x="8859838" y="2374900"/>
          <p14:tracePt t="82999" x="8875713" y="2374900"/>
          <p14:tracePt t="83016" x="8890000" y="2374900"/>
          <p14:tracePt t="83040" x="8904288" y="2374900"/>
          <p14:tracePt t="83057" x="8920163" y="2374900"/>
          <p14:tracePt t="83073" x="8934450" y="2374900"/>
          <p14:tracePt t="83089" x="8950325" y="2374900"/>
          <p14:tracePt t="83112" x="8964613" y="2374900"/>
          <p14:tracePt t="83136" x="8978900" y="2374900"/>
          <p14:tracePt t="83169" x="8994775" y="2374900"/>
          <p14:tracePt t="83185" x="9009063" y="2374900"/>
          <p14:tracePt t="83217" x="9024938" y="2374900"/>
          <p14:tracePt t="83241" x="9039225" y="2374900"/>
          <p14:tracePt t="83273" x="9055100" y="2374900"/>
          <p14:tracePt t="83306" x="9069388" y="2374900"/>
          <p14:tracePt t="83354" x="9083675" y="2374900"/>
          <p14:tracePt t="83434" x="9099550" y="2374900"/>
          <p14:tracePt t="83442" x="9099550" y="2390775"/>
          <p14:tracePt t="85191" x="9099550" y="2360613"/>
          <p14:tracePt t="85199" x="9099550" y="2346325"/>
          <p14:tracePt t="85207" x="9083675" y="2346325"/>
          <p14:tracePt t="85215" x="9083675" y="2330450"/>
          <p14:tracePt t="85225" x="9069388" y="2300288"/>
          <p14:tracePt t="85240" x="9055100" y="2286000"/>
          <p14:tracePt t="85247" x="9039225" y="2271713"/>
          <p14:tracePt t="85257" x="9039225" y="2255838"/>
          <p14:tracePt t="85263" x="9024938" y="2255838"/>
          <p14:tracePt t="85271" x="9024938" y="2241550"/>
          <p14:tracePt t="85279" x="9009063" y="2241550"/>
          <p14:tracePt t="85296" x="8994775" y="2241550"/>
          <p14:tracePt t="85312" x="8978900" y="2241550"/>
          <p14:tracePt t="85327" x="8964613" y="2241550"/>
          <p14:tracePt t="85336" x="8950325" y="2241550"/>
          <p14:tracePt t="85360" x="8934450" y="2255838"/>
          <p14:tracePt t="85377" x="8934450" y="2271713"/>
          <p14:tracePt t="85392" x="8934450" y="2286000"/>
          <p14:tracePt t="85424" x="8934450" y="2300288"/>
          <p14:tracePt t="85481" x="8950325" y="2300288"/>
          <p14:tracePt t="85505" x="8964613" y="2300288"/>
          <p14:tracePt t="85513" x="8978900" y="2300288"/>
          <p14:tracePt t="85529" x="8994775" y="2300288"/>
          <p14:tracePt t="85553" x="9009063" y="2300288"/>
          <p14:tracePt t="85573" x="9009063" y="2286000"/>
          <p14:tracePt t="85586" x="9009063" y="2271713"/>
          <p14:tracePt t="85602" x="9009063" y="2255838"/>
          <p14:tracePt t="85618" x="9009063" y="2241550"/>
          <p14:tracePt t="85642" x="8978900" y="2225675"/>
          <p14:tracePt t="85658" x="8964613" y="2225675"/>
          <p14:tracePt t="85666" x="8934450" y="2211388"/>
          <p14:tracePt t="85674" x="8920163" y="2211388"/>
          <p14:tracePt t="85690" x="8890000" y="2211388"/>
          <p14:tracePt t="85714" x="8875713" y="2211388"/>
          <p14:tracePt t="85739" x="8859838" y="2211388"/>
          <p14:tracePt t="85747" x="8859838" y="2225675"/>
          <p14:tracePt t="85779" x="8859838" y="2241550"/>
          <p14:tracePt t="85795" x="8859838" y="2255838"/>
          <p14:tracePt t="85811" x="8859838" y="2271713"/>
          <p14:tracePt t="85819" x="8875713" y="2271713"/>
          <p14:tracePt t="85827" x="8875713" y="2286000"/>
          <p14:tracePt t="85843" x="8890000" y="2286000"/>
          <p14:tracePt t="85868" x="8904288" y="2286000"/>
          <p14:tracePt t="85875" x="8920163" y="2286000"/>
          <p14:tracePt t="85891" x="8934450" y="2286000"/>
          <p14:tracePt t="85900" x="8950325" y="2286000"/>
          <p14:tracePt t="85916" x="8964613" y="2271713"/>
          <p14:tracePt t="85932" x="8978900" y="2255838"/>
          <p14:tracePt t="85940" x="8978900" y="2241550"/>
          <p14:tracePt t="85948" x="8994775" y="2225675"/>
          <p14:tracePt t="85957" x="8994775" y="2197100"/>
          <p14:tracePt t="85964" x="9009063" y="2181225"/>
          <p14:tracePt t="85974" x="9009063" y="2166938"/>
          <p14:tracePt t="85980" x="9009063" y="2151063"/>
          <p14:tracePt t="85989" x="9009063" y="2136775"/>
          <p14:tracePt t="85996" x="9009063" y="2106613"/>
          <p14:tracePt t="86012" x="9009063" y="2092325"/>
          <p14:tracePt t="86020" x="9009063" y="2076450"/>
          <p14:tracePt t="86028" x="8994775" y="2076450"/>
          <p14:tracePt t="86036" x="8978900" y="2076450"/>
          <p14:tracePt t="86045" x="8964613" y="2076450"/>
          <p14:tracePt t="86053" x="8950325" y="2076450"/>
          <p14:tracePt t="86069" x="8934450" y="2076450"/>
          <p14:tracePt t="86077" x="8920163" y="2076450"/>
          <p14:tracePt t="86117" x="8904288" y="2076450"/>
          <p14:tracePt t="86149" x="8904288" y="2092325"/>
          <p14:tracePt t="86165" x="8904288" y="2106613"/>
          <p14:tracePt t="86173" x="8904288" y="2120900"/>
          <p14:tracePt t="86181" x="8904288" y="2136775"/>
          <p14:tracePt t="86190" x="8904288" y="2151063"/>
          <p14:tracePt t="86197" x="8904288" y="2166938"/>
          <p14:tracePt t="86207" x="8904288" y="2181225"/>
          <p14:tracePt t="86214" x="8904288" y="2197100"/>
          <p14:tracePt t="86223" x="8904288" y="2211388"/>
          <p14:tracePt t="86230" x="8904288" y="2225675"/>
          <p14:tracePt t="86246" x="8920163" y="2241550"/>
          <p14:tracePt t="86270" x="8934450" y="2241550"/>
          <p14:tracePt t="86302" x="8950325" y="2241550"/>
          <p14:tracePt t="86334" x="8964613" y="2241550"/>
          <p14:tracePt t="86351" x="8964613" y="2225675"/>
          <p14:tracePt t="86375" x="8964613" y="2211388"/>
          <p14:tracePt t="86415" x="8964613" y="2197100"/>
          <p14:tracePt t="86456" x="8950325" y="2197100"/>
          <p14:tracePt t="86463" x="8950325" y="2181225"/>
          <p14:tracePt t="86473" x="8934450" y="2181225"/>
          <p14:tracePt t="86480" x="8920163" y="2181225"/>
          <p14:tracePt t="86496" x="8904288" y="2181225"/>
          <p14:tracePt t="86506" x="8890000" y="2181225"/>
          <p14:tracePt t="86528" x="8875713" y="2181225"/>
          <p14:tracePt t="86552" x="8859838" y="2181225"/>
          <p14:tracePt t="86665" x="8875713" y="2181225"/>
          <p14:tracePt t="86690" x="8890000" y="2181225"/>
          <p14:tracePt t="86724" x="8904288" y="2181225"/>
          <p14:tracePt t="86737" x="8904288" y="2166938"/>
          <p14:tracePt t="86754" x="8904288" y="2151063"/>
          <p14:tracePt t="86786" x="8904288" y="2136775"/>
          <p14:tracePt t="86859" x="8890000" y="2136775"/>
          <p14:tracePt t="86907" x="8875713" y="2136775"/>
          <p14:tracePt t="86947" x="8875713" y="2151063"/>
          <p14:tracePt t="87052" x="8890000" y="2151063"/>
          <p14:tracePt t="88874" x="8904288" y="2151063"/>
          <p14:tracePt t="88880" x="8920163" y="2151063"/>
          <p14:tracePt t="88897" x="8934450" y="2151063"/>
          <p14:tracePt t="88906" x="8950325" y="2151063"/>
          <p14:tracePt t="88921" x="8964613" y="2151063"/>
          <p14:tracePt t="88937" x="8978900" y="2151063"/>
          <p14:tracePt t="88969" x="8994775" y="2166938"/>
          <p14:tracePt t="88993" x="8994775" y="2181225"/>
          <p14:tracePt t="89009" x="8994775" y="2197100"/>
          <p14:tracePt t="89025" x="8994775" y="2211388"/>
          <p14:tracePt t="89042" x="8994775" y="2225675"/>
          <p14:tracePt t="89050" x="8994775" y="2241550"/>
          <p14:tracePt t="89065" x="8978900" y="2241550"/>
          <p14:tracePt t="89073" x="8978900" y="2255838"/>
          <p14:tracePt t="89082" x="8964613" y="2255838"/>
          <p14:tracePt t="89098" x="8950325" y="2271713"/>
          <p14:tracePt t="89123" x="8934450" y="2271713"/>
          <p14:tracePt t="89140" x="8920163" y="2271713"/>
          <p14:tracePt t="89195" x="8920163" y="2255838"/>
          <p14:tracePt t="89211" x="8920163" y="2241550"/>
          <p14:tracePt t="89227" x="8920163" y="2225675"/>
          <p14:tracePt t="89243" x="8920163" y="2211388"/>
          <p14:tracePt t="89259" x="8920163" y="2197100"/>
          <p14:tracePt t="89284" x="8920163" y="2181225"/>
          <p14:tracePt t="89316" x="8934450" y="2181225"/>
          <p14:tracePt t="89364" x="8950325" y="2181225"/>
          <p14:tracePt t="89380" x="8950325" y="2197100"/>
          <p14:tracePt t="89412" x="8950325" y="2211388"/>
          <p14:tracePt t="89461" x="8934450" y="2211388"/>
          <p14:tracePt t="89509" x="8920163" y="2211388"/>
          <p14:tracePt t="89533" x="8920163" y="2197100"/>
          <p14:tracePt t="89549" x="8920163" y="2181225"/>
          <p14:tracePt t="89557" x="8920163" y="2166938"/>
          <p14:tracePt t="89573" x="8920163" y="2151063"/>
          <p14:tracePt t="89581" x="8920163" y="2136775"/>
          <p14:tracePt t="89597" x="8920163" y="2120900"/>
          <p14:tracePt t="89623" x="8920163" y="2106613"/>
          <p14:tracePt t="89702" x="8934450" y="2106613"/>
          <p14:tracePt t="89718" x="8934450" y="2120900"/>
          <p14:tracePt t="89742" x="8934450" y="2136775"/>
          <p14:tracePt t="89759" x="8934450" y="2151063"/>
          <p14:tracePt t="89783" x="8934450" y="2166938"/>
          <p14:tracePt t="89799" x="8934450" y="2181225"/>
          <p14:tracePt t="89815" x="8934450" y="2197100"/>
          <p14:tracePt t="89839" x="8920163" y="2197100"/>
          <p14:tracePt t="89847" x="8920163" y="2211388"/>
          <p14:tracePt t="89873" x="8904288" y="2211388"/>
          <p14:tracePt t="89944" x="8890000" y="2211388"/>
          <p14:tracePt t="89968" x="8890000" y="2197100"/>
          <p14:tracePt t="89993" x="8890000" y="2181225"/>
          <p14:tracePt t="90009" x="8890000" y="2166938"/>
          <p14:tracePt t="90024" x="8890000" y="2151063"/>
          <p14:tracePt t="90040" x="8890000" y="2136775"/>
          <p14:tracePt t="90081" x="8890000" y="2120900"/>
          <p14:tracePt t="93278" x="8890000" y="2136775"/>
          <p14:tracePt t="93286" x="8890000" y="2181225"/>
          <p14:tracePt t="93295" x="8890000" y="2225675"/>
          <p14:tracePt t="93302" x="8890000" y="2271713"/>
          <p14:tracePt t="93310" x="8890000" y="2330450"/>
          <p14:tracePt t="93318" x="8890000" y="2374900"/>
          <p14:tracePt t="93326" x="8890000" y="2451100"/>
          <p14:tracePt t="93334" x="8890000" y="2525713"/>
          <p14:tracePt t="93342" x="8890000" y="2570163"/>
          <p14:tracePt t="93350" x="8890000" y="2644775"/>
          <p14:tracePt t="93358" x="8890000" y="2705100"/>
          <p14:tracePt t="93366" x="8904288" y="2749550"/>
          <p14:tracePt t="93375" x="8904288" y="2794000"/>
          <p14:tracePt t="93382" x="8920163" y="2838450"/>
          <p14:tracePt t="93391" x="8920163" y="2868613"/>
          <p14:tracePt t="93398" x="8934450" y="2898775"/>
          <p14:tracePt t="93407" x="8934450" y="2928938"/>
          <p14:tracePt t="93414" x="8950325" y="2943225"/>
          <p14:tracePt t="93423" x="8950325" y="2959100"/>
          <p14:tracePt t="93430" x="8950325" y="2973388"/>
          <p14:tracePt t="93455" x="8950325" y="2987675"/>
          <p14:tracePt t="93672" x="8950325" y="2973388"/>
          <p14:tracePt t="93690" x="8950325" y="2959100"/>
          <p14:tracePt t="93704" x="8950325" y="2943225"/>
          <p14:tracePt t="93720" x="8950325" y="2928938"/>
          <p14:tracePt t="93753" x="8964613" y="2928938"/>
          <p14:tracePt t="93793" x="8978900" y="2928938"/>
          <p14:tracePt t="93809" x="8994775" y="2928938"/>
          <p14:tracePt t="93817" x="9009063" y="2928938"/>
          <p14:tracePt t="93825" x="9024938" y="2928938"/>
          <p14:tracePt t="93833" x="9024938" y="2943225"/>
          <p14:tracePt t="93841" x="9039225" y="2943225"/>
          <p14:tracePt t="93850" x="9039225" y="2959100"/>
          <p14:tracePt t="93858" x="9055100" y="2973388"/>
          <p14:tracePt t="93874" x="9069388" y="2987675"/>
          <p14:tracePt t="93883" x="9069388" y="3003550"/>
          <p14:tracePt t="93898" x="9069388" y="3017838"/>
          <p14:tracePt t="93930" x="9039225" y="3033713"/>
          <p14:tracePt t="93940" x="8994775" y="3033713"/>
          <p14:tracePt t="93946" x="8950325" y="3048000"/>
          <p14:tracePt t="93954" x="8890000" y="3048000"/>
          <p14:tracePt t="93962" x="8829675" y="3048000"/>
          <p14:tracePt t="93970" x="8770938" y="3048000"/>
          <p14:tracePt t="93978" x="8696325" y="3048000"/>
          <p14:tracePt t="93986" x="8621713" y="3048000"/>
          <p14:tracePt t="93994" x="8531225" y="3048000"/>
          <p14:tracePt t="94002" x="8442325" y="3048000"/>
          <p14:tracePt t="94010" x="8351838" y="3048000"/>
          <p14:tracePt t="94018" x="8262938" y="3048000"/>
          <p14:tracePt t="94027" x="8158163" y="3048000"/>
          <p14:tracePt t="94035" x="8128000" y="3033713"/>
          <p14:tracePt t="94043" x="8067675" y="3017838"/>
          <p14:tracePt t="94051" x="7993063" y="3003550"/>
          <p14:tracePt t="94059" x="7934325" y="2987675"/>
          <p14:tracePt t="94067" x="7904163" y="2973388"/>
          <p14:tracePt t="94075" x="7859713" y="2959100"/>
          <p14:tracePt t="94083" x="7843838" y="2959100"/>
          <p14:tracePt t="94092" x="7813675" y="2943225"/>
          <p14:tracePt t="94099" x="7785100" y="2928938"/>
          <p14:tracePt t="94107" x="7769225" y="2928938"/>
          <p14:tracePt t="94116" x="7754938" y="2913063"/>
          <p14:tracePt t="94124" x="7739063" y="2913063"/>
          <p14:tracePt t="94131" x="7739063" y="2898775"/>
          <p14:tracePt t="94140" x="7724775" y="2898775"/>
          <p14:tracePt t="94156" x="7708900" y="2898775"/>
          <p14:tracePt t="94163" x="7708900" y="2882900"/>
          <p14:tracePt t="94173" x="7694613" y="2882900"/>
          <p14:tracePt t="94189" x="7680325" y="2882900"/>
          <p14:tracePt t="94204" x="7664450" y="2868613"/>
          <p14:tracePt t="94212" x="7650163" y="2868613"/>
          <p14:tracePt t="94228" x="7634288" y="2868613"/>
          <p14:tracePt t="94236" x="7620000" y="2868613"/>
          <p14:tracePt t="94244" x="7605713" y="2868613"/>
          <p14:tracePt t="94252" x="7589838" y="2868613"/>
          <p14:tracePt t="94276" x="7575550" y="2868613"/>
          <p14:tracePt t="94284" x="7559675" y="2868613"/>
          <p14:tracePt t="94301" x="7545388" y="2868613"/>
          <p14:tracePt t="94317" x="7531100" y="2868613"/>
          <p14:tracePt t="94349" x="7515225" y="2854325"/>
          <p14:tracePt t="94365" x="7500938" y="2854325"/>
          <p14:tracePt t="94381" x="7485063" y="2854325"/>
          <p14:tracePt t="94397" x="7470775" y="2854325"/>
          <p14:tracePt t="94422" x="7454900" y="2854325"/>
          <p14:tracePt t="94438" x="7440613" y="2854325"/>
          <p14:tracePt t="94454" x="7426325" y="2854325"/>
          <p14:tracePt t="94510" x="7410450" y="2854325"/>
          <p14:tracePt t="94574" x="7410450" y="2838450"/>
          <p14:tracePt t="94639" x="7396163" y="2838450"/>
          <p14:tracePt t="95002" x="7410450" y="2838450"/>
          <p14:tracePt t="95090" x="7426325" y="2838450"/>
          <p14:tracePt t="95445" x="7440613" y="2838450"/>
          <p14:tracePt t="95469" x="7470775" y="2838450"/>
          <p14:tracePt t="95477" x="7485063" y="2838450"/>
          <p14:tracePt t="95485" x="7500938" y="2838450"/>
          <p14:tracePt t="95493" x="7531100" y="2838450"/>
          <p14:tracePt t="95501" x="7545388" y="2838450"/>
          <p14:tracePt t="95509" x="7589838" y="2838450"/>
          <p14:tracePt t="95517" x="7620000" y="2838450"/>
          <p14:tracePt t="95525" x="7664450" y="2838450"/>
          <p14:tracePt t="95533" x="7694613" y="2838450"/>
          <p14:tracePt t="95541" x="7739063" y="2838450"/>
          <p14:tracePt t="95549" x="7769225" y="2824163"/>
          <p14:tracePt t="95558" x="7799388" y="2824163"/>
          <p14:tracePt t="95565" x="7829550" y="2824163"/>
          <p14:tracePt t="95574" x="7874000" y="2824163"/>
          <p14:tracePt t="95582" x="7888288" y="2824163"/>
          <p14:tracePt t="95591" x="7918450" y="2824163"/>
          <p14:tracePt t="95598" x="7934325" y="2824163"/>
          <p14:tracePt t="95607" x="7962900" y="2824163"/>
          <p14:tracePt t="95614" x="7978775" y="2824163"/>
          <p14:tracePt t="95623" x="7993063" y="2824163"/>
          <p14:tracePt t="95630" x="8023225" y="2824163"/>
          <p14:tracePt t="95640" x="8039100" y="2824163"/>
          <p14:tracePt t="95646" x="8053388" y="2824163"/>
          <p14:tracePt t="95655" x="8067675" y="2824163"/>
          <p14:tracePt t="95662" x="8097838" y="2824163"/>
          <p14:tracePt t="95672" x="8113713" y="2824163"/>
          <p14:tracePt t="95678" x="8128000" y="2824163"/>
          <p14:tracePt t="95689" x="8158163" y="2824163"/>
          <p14:tracePt t="95695" x="8172450" y="2824163"/>
          <p14:tracePt t="95706" x="8188325" y="2824163"/>
          <p14:tracePt t="95711" x="8202613" y="2824163"/>
          <p14:tracePt t="95722" x="8216900" y="2824163"/>
          <p14:tracePt t="95727" x="8232775" y="2824163"/>
          <p14:tracePt t="95739" x="8247063" y="2824163"/>
          <p14:tracePt t="95743" x="8277225" y="2824163"/>
          <p14:tracePt t="95755" x="8293100" y="2824163"/>
          <p14:tracePt t="95759" x="8307388" y="2824163"/>
          <p14:tracePt t="95772" x="8337550" y="2824163"/>
          <p14:tracePt t="95775" x="8351838" y="2838450"/>
          <p14:tracePt t="95789" x="8367713" y="2838450"/>
          <p14:tracePt t="95791" x="8396288" y="2854325"/>
          <p14:tracePt t="95806" x="8442325" y="2854325"/>
          <p14:tracePt t="95809" x="8456613" y="2854325"/>
          <p14:tracePt t="95822" x="8486775" y="2854325"/>
          <p14:tracePt t="95825" x="8531225" y="2868613"/>
          <p14:tracePt t="95839" x="8547100" y="2868613"/>
          <p14:tracePt t="95842" x="8575675" y="2882900"/>
          <p14:tracePt t="95856" x="8605838" y="2882900"/>
          <p14:tracePt t="95858" x="8621713" y="2882900"/>
          <p14:tracePt t="95873" x="8650288" y="2898775"/>
          <p14:tracePt t="95877" x="8666163" y="2898775"/>
          <p14:tracePt t="95889" x="8680450" y="2898775"/>
          <p14:tracePt t="95890" x="8696325" y="2898775"/>
          <p14:tracePt t="95896" x="8710613" y="2913063"/>
          <p14:tracePt t="95905" x="8724900" y="2913063"/>
          <p14:tracePt t="95912" x="8740775" y="2913063"/>
          <p14:tracePt t="95922" x="8770938" y="2928938"/>
          <p14:tracePt t="95928" x="8785225" y="2928938"/>
          <p14:tracePt t="95944" x="8801100" y="2928938"/>
          <p14:tracePt t="95955" x="8815388" y="2928938"/>
          <p14:tracePt t="95960" x="8829675" y="2928938"/>
          <p14:tracePt t="95972" x="8845550" y="2928938"/>
          <p14:tracePt t="95984" x="8859838" y="2928938"/>
          <p14:tracePt t="96001" x="8875713" y="2943225"/>
          <p14:tracePt t="96017" x="8890000" y="2943225"/>
          <p14:tracePt t="96033" x="8904288" y="2943225"/>
          <p14:tracePt t="96049" x="8920163" y="2943225"/>
          <p14:tracePt t="96082" x="8934450" y="2943225"/>
          <p14:tracePt t="96874" x="8934450" y="2928938"/>
          <p14:tracePt t="96879" x="8934450" y="2882900"/>
          <p14:tracePt t="96887" x="8934450" y="2838450"/>
          <p14:tracePt t="96895" x="8934450" y="2779713"/>
          <p14:tracePt t="96903" x="8934450" y="2719388"/>
          <p14:tracePt t="96911" x="8934450" y="2659063"/>
          <p14:tracePt t="96923" x="8950325" y="2600325"/>
          <p14:tracePt t="96927" x="8950325" y="2554288"/>
          <p14:tracePt t="96935" x="8950325" y="2509838"/>
          <p14:tracePt t="96943" x="8964613" y="2451100"/>
          <p14:tracePt t="96951" x="8964613" y="2405063"/>
          <p14:tracePt t="96959" x="8964613" y="2360613"/>
          <p14:tracePt t="96967" x="8964613" y="2330450"/>
          <p14:tracePt t="96975" x="8964613" y="2300288"/>
          <p14:tracePt t="96984" x="8964613" y="2286000"/>
          <p14:tracePt t="96992" x="8964613" y="2271713"/>
          <p14:tracePt t="97008" x="8964613" y="2255838"/>
          <p14:tracePt t="97048" x="8964613" y="2241550"/>
          <p14:tracePt t="97362" x="8964613" y="2225675"/>
          <p14:tracePt t="97378" x="8964613" y="2211388"/>
          <p14:tracePt t="97394" x="8978900" y="2197100"/>
          <p14:tracePt t="97410" x="8978900" y="2181225"/>
          <p14:tracePt t="97426" x="8978900" y="2166938"/>
          <p14:tracePt t="97475" x="8978900" y="2151063"/>
          <p14:tracePt t="98329" x="8978900" y="2120900"/>
          <p14:tracePt t="98337" x="8950325" y="2092325"/>
          <p14:tracePt t="98346" x="8934450" y="2076450"/>
          <p14:tracePt t="98354" x="8934450" y="2046288"/>
          <p14:tracePt t="98361" x="8920163" y="2032000"/>
          <p14:tracePt t="98369" x="8904288" y="2017713"/>
          <p14:tracePt t="98378" x="8890000" y="2001838"/>
          <p14:tracePt t="98393" x="8875713" y="2001838"/>
          <p14:tracePt t="98401" x="8875713" y="1987550"/>
          <p14:tracePt t="98466" x="8859838" y="2001838"/>
          <p14:tracePt t="98474" x="8859838" y="2046288"/>
          <p14:tracePt t="98482" x="8845550" y="2092325"/>
          <p14:tracePt t="98491" x="8845550" y="2151063"/>
          <p14:tracePt t="98498" x="8829675" y="2211388"/>
          <p14:tracePt t="98507" x="8815388" y="2286000"/>
          <p14:tracePt t="98514" x="8815388" y="2330450"/>
          <p14:tracePt t="98524" x="8801100" y="2390775"/>
          <p14:tracePt t="98531" x="8801100" y="2435225"/>
          <p14:tracePt t="98540" x="8801100" y="2509838"/>
          <p14:tracePt t="98547" x="8801100" y="2554288"/>
          <p14:tracePt t="98556" x="8801100" y="2600325"/>
          <p14:tracePt t="98563" x="8801100" y="2628900"/>
          <p14:tracePt t="98570" x="8801100" y="2689225"/>
          <p14:tracePt t="98579" x="8801100" y="2705100"/>
          <p14:tracePt t="98587" x="8801100" y="2749550"/>
          <p14:tracePt t="98595" x="8801100" y="2779713"/>
          <p14:tracePt t="98603" x="8801100" y="2794000"/>
          <p14:tracePt t="98611" x="8801100" y="2824163"/>
          <p14:tracePt t="98619" x="8815388" y="2838450"/>
          <p14:tracePt t="98627" x="8815388" y="2854325"/>
          <p14:tracePt t="98635" x="8815388" y="2868613"/>
          <p14:tracePt t="98716" x="8815388" y="2854325"/>
          <p14:tracePt t="98724" x="8815388" y="2824163"/>
          <p14:tracePt t="98732" x="8815388" y="2763838"/>
          <p14:tracePt t="98740" x="8815388" y="2749550"/>
          <p14:tracePt t="98748" x="8815388" y="2659063"/>
          <p14:tracePt t="98756" x="8815388" y="2600325"/>
          <p14:tracePt t="98764" x="8815388" y="2525713"/>
          <p14:tracePt t="98773" x="8815388" y="2451100"/>
          <p14:tracePt t="98780" x="8815388" y="2374900"/>
          <p14:tracePt t="98789" x="8815388" y="2271713"/>
          <p14:tracePt t="98796" x="8815388" y="2181225"/>
          <p14:tracePt t="98804" x="8815388" y="2151063"/>
          <p14:tracePt t="98812" x="8815388" y="2076450"/>
          <p14:tracePt t="98821" x="8815388" y="2017713"/>
          <p14:tracePt t="98828" x="8815388" y="1971675"/>
          <p14:tracePt t="98837" x="8815388" y="1943100"/>
          <p14:tracePt t="98845" x="8815388" y="1912938"/>
          <p14:tracePt t="98856" x="8815388" y="1897063"/>
          <p14:tracePt t="98861" x="8815388" y="1882775"/>
          <p14:tracePt t="98869" x="8801100" y="1866900"/>
          <p14:tracePt t="98974" x="8801100" y="1897063"/>
          <p14:tracePt t="98982" x="8801100" y="1927225"/>
          <p14:tracePt t="98990" x="8801100" y="1971675"/>
          <p14:tracePt t="98998" x="8801100" y="2046288"/>
          <p14:tracePt t="99007" x="8801100" y="2106613"/>
          <p14:tracePt t="99014" x="8801100" y="2197100"/>
          <p14:tracePt t="99024" x="8801100" y="2271713"/>
          <p14:tracePt t="99030" x="8801100" y="2374900"/>
          <p14:tracePt t="99040" x="8801100" y="2451100"/>
          <p14:tracePt t="99046" x="8801100" y="2540000"/>
          <p14:tracePt t="99054" x="8801100" y="2584450"/>
          <p14:tracePt t="99062" x="8801100" y="2644775"/>
          <p14:tracePt t="99070" x="8801100" y="2705100"/>
          <p14:tracePt t="99078" x="8801100" y="2749550"/>
          <p14:tracePt t="99089" x="8815388" y="2794000"/>
          <p14:tracePt t="99094" x="8815388" y="2808288"/>
          <p14:tracePt t="99103" x="8815388" y="2838450"/>
          <p14:tracePt t="99111" x="8829675" y="2854325"/>
          <p14:tracePt t="99119" x="8829675" y="2868613"/>
          <p14:tracePt t="99127" x="8829675" y="2882900"/>
          <p14:tracePt t="99151" x="8829675" y="2898775"/>
          <p14:tracePt t="99199" x="8829675" y="2882900"/>
          <p14:tracePt t="99222" x="8829675" y="2868613"/>
          <p14:tracePt t="99224" x="8829675" y="2838450"/>
          <p14:tracePt t="99224" x="8829675" y="2779713"/>
          <p14:tracePt t="99247" x="8845550" y="2705100"/>
          <p14:tracePt t="99248" x="8859838" y="2509838"/>
          <p14:tracePt t="99266" x="8875713" y="2405063"/>
          <p14:tracePt t="99267" x="8890000" y="2360613"/>
          <p14:tracePt t="99274" x="8890000" y="2286000"/>
          <p14:tracePt t="99280" x="8904288" y="2225675"/>
          <p14:tracePt t="99290" x="8920163" y="2151063"/>
          <p14:tracePt t="99296" x="8920163" y="2120900"/>
          <p14:tracePt t="99304" x="8920163" y="2092325"/>
          <p14:tracePt t="99312" x="8920163" y="2062163"/>
          <p14:tracePt t="99328" x="8920163" y="2046288"/>
          <p14:tracePt t="99481" x="8920163" y="2062163"/>
          <p14:tracePt t="99506" x="8934450" y="2076450"/>
          <p14:tracePt t="99523" x="8934450" y="2092325"/>
          <p14:tracePt t="99530" x="8934450" y="2106613"/>
          <p14:tracePt t="99546" x="8950325" y="2120900"/>
          <p14:tracePt t="99554" x="8950325" y="2136775"/>
          <p14:tracePt t="99570" x="8950325" y="2151063"/>
          <p14:tracePt t="99578" x="8964613" y="2166938"/>
          <p14:tracePt t="99594" x="8964613" y="2181225"/>
          <p14:tracePt t="99626" x="8964613" y="2197100"/>
          <p14:tracePt t="99900" x="8950325" y="2181225"/>
          <p14:tracePt t="99908" x="8934450" y="2181225"/>
          <p14:tracePt t="99925" x="8904288" y="2166938"/>
          <p14:tracePt t="99933" x="8875713" y="2151063"/>
          <p14:tracePt t="99941" x="8829675" y="2151063"/>
          <p14:tracePt t="99949" x="8785225" y="2136775"/>
          <p14:tracePt t="99958" x="8724900" y="2136775"/>
          <p14:tracePt t="99965" x="8650288" y="2120900"/>
          <p14:tracePt t="99973" x="8561388" y="2120900"/>
          <p14:tracePt t="99981" x="8470900" y="2120900"/>
          <p14:tracePt t="99990" x="8382000" y="2120900"/>
          <p14:tracePt t="99997" x="8277225" y="2120900"/>
          <p14:tracePt t="100006" x="8232775" y="2120900"/>
          <p14:tracePt t="100013" x="8097838" y="2120900"/>
          <p14:tracePt t="100023" x="8008938" y="2120900"/>
          <p14:tracePt t="100029" x="7962900" y="2120900"/>
          <p14:tracePt t="100037" x="7843838" y="2120900"/>
          <p14:tracePt t="100045" x="7813675" y="2120900"/>
          <p14:tracePt t="100054" x="7754938" y="2120900"/>
          <p14:tracePt t="100062" x="7694613" y="2120900"/>
          <p14:tracePt t="100070" x="7634288" y="2120900"/>
          <p14:tracePt t="100078" x="7589838" y="2136775"/>
          <p14:tracePt t="100090" x="7559675" y="2136775"/>
          <p14:tracePt t="100094" x="7515225" y="2136775"/>
          <p14:tracePt t="100102" x="7485063" y="2136775"/>
          <p14:tracePt t="100110" x="7454900" y="2136775"/>
          <p14:tracePt t="100118" x="7426325" y="2136775"/>
          <p14:tracePt t="100126" x="7410450" y="2136775"/>
          <p14:tracePt t="100134" x="7380288" y="2136775"/>
          <p14:tracePt t="100142" x="7366000" y="2136775"/>
          <p14:tracePt t="100151" x="7335838" y="2136775"/>
          <p14:tracePt t="100167" x="7321550" y="2120900"/>
          <p14:tracePt t="100175" x="7305675" y="2120900"/>
          <p14:tracePt t="100183" x="7291388" y="2120900"/>
          <p14:tracePt t="100191" x="7277100" y="2120900"/>
          <p14:tracePt t="100207" x="7261225" y="2120900"/>
          <p14:tracePt t="100223" x="7246938" y="2120900"/>
          <p14:tracePt t="100449" x="7261225" y="2120900"/>
          <p14:tracePt t="100465" x="7277100" y="2120900"/>
          <p14:tracePt t="100481" x="7291388" y="2106613"/>
          <p14:tracePt t="100490" x="7305675" y="2106613"/>
          <p14:tracePt t="100497" x="7335838" y="2106613"/>
          <p14:tracePt t="100507" x="7351713" y="2106613"/>
          <p14:tracePt t="100513" x="7380288" y="2092325"/>
          <p14:tracePt t="100523" x="7426325" y="2076450"/>
          <p14:tracePt t="100530" x="7440613" y="2076450"/>
          <p14:tracePt t="100538" x="7470775" y="2062163"/>
          <p14:tracePt t="100547" x="7515225" y="2062163"/>
          <p14:tracePt t="100554" x="7545388" y="2062163"/>
          <p14:tracePt t="100562" x="7605713" y="2062163"/>
          <p14:tracePt t="100570" x="7634288" y="2062163"/>
          <p14:tracePt t="100578" x="7680325" y="2062163"/>
          <p14:tracePt t="100585" x="7724775" y="2062163"/>
          <p14:tracePt t="100594" x="7769225" y="2062163"/>
          <p14:tracePt t="100602" x="7799388" y="2062163"/>
          <p14:tracePt t="100610" x="7859713" y="2062163"/>
          <p14:tracePt t="100618" x="7904163" y="2062163"/>
          <p14:tracePt t="100626" x="7978775" y="2062163"/>
          <p14:tracePt t="100634" x="8023225" y="2062163"/>
          <p14:tracePt t="100642" x="8083550" y="2062163"/>
          <p14:tracePt t="100650" x="8142288" y="2062163"/>
          <p14:tracePt t="100658" x="8202613" y="2062163"/>
          <p14:tracePt t="100666" x="8262938" y="2062163"/>
          <p14:tracePt t="100674" x="8321675" y="2062163"/>
          <p14:tracePt t="100682" x="8382000" y="2062163"/>
          <p14:tracePt t="100690" x="8426450" y="2046288"/>
          <p14:tracePt t="100698" x="8531225" y="2046288"/>
          <p14:tracePt t="100706" x="8575675" y="2046288"/>
          <p14:tracePt t="100714" x="8680450" y="2046288"/>
          <p14:tracePt t="100723" x="8740775" y="2046288"/>
          <p14:tracePt t="100730" x="8770938" y="2046288"/>
          <p14:tracePt t="100740" x="8890000" y="2046288"/>
          <p14:tracePt t="100746" x="8950325" y="2046288"/>
          <p14:tracePt t="100755" x="8978900" y="2046288"/>
          <p14:tracePt t="100762" x="9039225" y="2046288"/>
          <p14:tracePt t="100772" x="9083675" y="2046288"/>
          <p14:tracePt t="100779" x="9129713" y="2046288"/>
          <p14:tracePt t="100789" x="9188450" y="2046288"/>
          <p14:tracePt t="100795" x="9232900" y="2046288"/>
          <p14:tracePt t="100805" x="9278938" y="2046288"/>
          <p14:tracePt t="100811" x="9323388" y="2046288"/>
          <p14:tracePt t="100822" x="9367838" y="2046288"/>
          <p14:tracePt t="100827" x="9398000" y="2046288"/>
          <p14:tracePt t="100839" x="9442450" y="2046288"/>
          <p14:tracePt t="100843" x="9486900" y="2046288"/>
          <p14:tracePt t="100855" x="9532938" y="2046288"/>
          <p14:tracePt t="100859" x="9577388" y="2062163"/>
          <p14:tracePt t="100872" x="9591675" y="2062163"/>
          <p14:tracePt t="100875" x="9637713" y="2076450"/>
          <p14:tracePt t="100889" x="9652000" y="2076450"/>
          <p14:tracePt t="100892" x="9682163" y="2076450"/>
          <p14:tracePt t="100905" x="9696450" y="2092325"/>
          <p14:tracePt t="100910" x="9712325" y="2092325"/>
          <p14:tracePt t="100922" x="9726613" y="2092325"/>
          <p14:tracePt t="100925" x="9726613" y="2106613"/>
          <p14:tracePt t="100939" x="9740900" y="2106613"/>
          <p14:tracePt t="100958" x="9740900" y="2120900"/>
          <p14:tracePt t="105647" x="9756775" y="2120900"/>
          <p14:tracePt t="105654" x="9786938" y="2120900"/>
          <p14:tracePt t="105662" x="9845675" y="2120900"/>
          <p14:tracePt t="105670" x="9875838" y="2120900"/>
          <p14:tracePt t="105678" x="9920288" y="2120900"/>
          <p14:tracePt t="105686" x="9980613" y="2120900"/>
          <p14:tracePt t="105694" x="10025063" y="2120900"/>
          <p14:tracePt t="105702" x="10071100" y="2120900"/>
          <p14:tracePt t="105710" x="10115550" y="2136775"/>
          <p14:tracePt t="105719" x="10160000" y="2136775"/>
          <p14:tracePt t="105726" x="10204450" y="2151063"/>
          <p14:tracePt t="105734" x="10234613" y="2151063"/>
          <p14:tracePt t="105742" x="10264775" y="2166938"/>
          <p14:tracePt t="105750" x="10309225" y="2181225"/>
          <p14:tracePt t="105758" x="10325100" y="2181225"/>
          <p14:tracePt t="105767" x="10339388" y="2197100"/>
          <p14:tracePt t="105775" x="10369550" y="2197100"/>
          <p14:tracePt t="105783" x="10383838" y="2197100"/>
          <p14:tracePt t="105791" x="10399713" y="2211388"/>
          <p14:tracePt t="105799" x="10414000" y="2211388"/>
          <p14:tracePt t="105807" x="10428288" y="2211388"/>
          <p14:tracePt t="105815" x="10444163" y="2211388"/>
          <p14:tracePt t="105823" x="10458450" y="2211388"/>
          <p14:tracePt t="105840" x="10474325" y="2211388"/>
          <p14:tracePt t="105863" x="10488613" y="2225675"/>
          <p14:tracePt t="105879" x="10502900" y="2225675"/>
          <p14:tracePt t="105912" x="10518775" y="2225675"/>
          <p14:tracePt t="105936" x="10533063" y="2225675"/>
          <p14:tracePt t="105960" x="10563225" y="2225675"/>
          <p14:tracePt t="105968" x="10579100" y="2225675"/>
          <p14:tracePt t="105976" x="10593388" y="2225675"/>
          <p14:tracePt t="105984" x="10607675" y="2225675"/>
          <p14:tracePt t="105992" x="10637838" y="2225675"/>
          <p14:tracePt t="106000" x="10668000" y="2225675"/>
          <p14:tracePt t="106008" x="10682288" y="2225675"/>
          <p14:tracePt t="106016" x="10728325" y="2225675"/>
          <p14:tracePt t="106024" x="10756900" y="2225675"/>
          <p14:tracePt t="106032" x="10802938" y="2225675"/>
          <p14:tracePt t="106040" x="10877550" y="2225675"/>
          <p14:tracePt t="106048" x="10907713" y="2241550"/>
          <p14:tracePt t="106056" x="10982325" y="2241550"/>
          <p14:tracePt t="106065" x="11010900" y="2241550"/>
          <p14:tracePt t="106073" x="11056938" y="2255838"/>
          <p14:tracePt t="106080" x="11115675" y="2255838"/>
          <p14:tracePt t="106090" x="11161713" y="2271713"/>
          <p14:tracePt t="106097" x="11206163" y="2271713"/>
          <p14:tracePt t="106106" x="11250613" y="2286000"/>
          <p14:tracePt t="106113" x="11280775" y="2286000"/>
          <p14:tracePt t="106121" x="11310938" y="2300288"/>
          <p14:tracePt t="106129" x="11325225" y="2300288"/>
          <p14:tracePt t="106137" x="11341100" y="2300288"/>
          <p14:tracePt t="106145" x="11355388" y="2316163"/>
          <p14:tracePt t="106161" x="11369675" y="2316163"/>
          <p14:tracePt t="106193" x="11369675" y="2330450"/>
          <p14:tracePt t="106282" x="11355388" y="2330450"/>
          <p14:tracePt t="106290" x="11341100" y="2330450"/>
          <p14:tracePt t="106306" x="11310938" y="2330450"/>
          <p14:tracePt t="106314" x="11295063" y="2330450"/>
          <p14:tracePt t="106323" x="11264900" y="2330450"/>
          <p14:tracePt t="106331" x="11236325" y="2330450"/>
          <p14:tracePt t="106340" x="11206163" y="2330450"/>
          <p14:tracePt t="106346" x="11176000" y="2330450"/>
          <p14:tracePt t="106356" x="11145838" y="2330450"/>
          <p14:tracePt t="106363" x="11115675" y="2330450"/>
          <p14:tracePt t="106371" x="11087100" y="2330450"/>
          <p14:tracePt t="106379" x="11071225" y="2330450"/>
          <p14:tracePt t="106387" x="11056938" y="2330450"/>
          <p14:tracePt t="106395" x="11041063" y="2330450"/>
          <p14:tracePt t="106406" x="11026775" y="2330450"/>
          <p14:tracePt t="106419" x="11010900" y="2330450"/>
          <p14:tracePt t="106444" x="10996613" y="2330450"/>
          <p14:tracePt t="106467" x="10982325" y="2330450"/>
          <p14:tracePt t="106492" x="10966450" y="2330450"/>
          <p14:tracePt t="106500" x="10966450" y="2316163"/>
          <p14:tracePt t="106524" x="10952163" y="2316163"/>
          <p14:tracePt t="106669" x="10982325" y="2316163"/>
          <p14:tracePt t="106677" x="11026775" y="2316163"/>
          <p14:tracePt t="106685" x="11056938" y="2316163"/>
          <p14:tracePt t="106693" x="11115675" y="2316163"/>
          <p14:tracePt t="106701" x="11145838" y="2316163"/>
          <p14:tracePt t="106709" x="11206163" y="2330450"/>
          <p14:tracePt t="106717" x="11220450" y="2330450"/>
          <p14:tracePt t="106725" x="11280775" y="2374900"/>
          <p14:tracePt t="106734" x="11310938" y="2420938"/>
          <p14:tracePt t="106741" x="11325225" y="2465388"/>
          <p14:tracePt t="106749" x="11341100" y="2479675"/>
          <p14:tracePt t="106757" x="11341100" y="2554288"/>
          <p14:tracePt t="106765" x="11341100" y="2584450"/>
          <p14:tracePt t="106773" x="11341100" y="2674938"/>
          <p14:tracePt t="106782" x="11341100" y="2705100"/>
          <p14:tracePt t="106790" x="11341100" y="2733675"/>
          <p14:tracePt t="106798" x="11325225" y="2779713"/>
          <p14:tracePt t="106807" x="11295063" y="2808288"/>
          <p14:tracePt t="106814" x="11280775" y="2838450"/>
          <p14:tracePt t="106823" x="11250613" y="2868613"/>
          <p14:tracePt t="106830" x="11220450" y="2898775"/>
          <p14:tracePt t="106839" x="11190288" y="2928938"/>
          <p14:tracePt t="106846" x="11190288" y="2943225"/>
          <p14:tracePt t="106855" x="11161713" y="2973388"/>
          <p14:tracePt t="106870" x="11145838" y="2987675"/>
          <p14:tracePt t="106878" x="11131550" y="2987675"/>
          <p14:tracePt t="106886" x="11131550" y="3003550"/>
          <p14:tracePt t="106894" x="11115675" y="3003550"/>
          <p14:tracePt t="106918" x="11101388" y="3003550"/>
          <p14:tracePt t="106935" x="11087100" y="2987675"/>
          <p14:tracePt t="106943" x="11071225" y="2973388"/>
          <p14:tracePt t="106951" x="11071225" y="2928938"/>
          <p14:tracePt t="106959" x="11071225" y="2898775"/>
          <p14:tracePt t="106967" x="11056938" y="2838450"/>
          <p14:tracePt t="106975" x="11056938" y="2779713"/>
          <p14:tracePt t="106983" x="11056938" y="2705100"/>
          <p14:tracePt t="106991" x="11056938" y="2628900"/>
          <p14:tracePt t="106999" x="11056938" y="2540000"/>
          <p14:tracePt t="107007" x="11056938" y="2435225"/>
          <p14:tracePt t="107015" x="11041063" y="2346325"/>
          <p14:tracePt t="107023" x="11041063" y="2255838"/>
          <p14:tracePt t="107031" x="11026775" y="2166938"/>
          <p14:tracePt t="107040" x="11026775" y="2136775"/>
          <p14:tracePt t="107047" x="11026775" y="2062163"/>
          <p14:tracePt t="107056" x="11010900" y="2001838"/>
          <p14:tracePt t="107064" x="11010900" y="1927225"/>
          <p14:tracePt t="107073" x="11010900" y="1882775"/>
          <p14:tracePt t="107080" x="10996613" y="1838325"/>
          <p14:tracePt t="107089" x="10996613" y="1792288"/>
          <p14:tracePt t="107096" x="10996613" y="1747838"/>
          <p14:tracePt t="107105" x="10996613" y="1733550"/>
          <p14:tracePt t="107112" x="10996613" y="1703388"/>
          <p14:tracePt t="107122" x="10982325" y="1689100"/>
          <p14:tracePt t="107128" x="10982325" y="1673225"/>
          <p14:tracePt t="107139" x="10982325" y="1658938"/>
          <p14:tracePt t="107192" x="10966450" y="1703388"/>
          <p14:tracePt t="107201" x="10966450" y="1763713"/>
          <p14:tracePt t="107209" x="10936288" y="1838325"/>
          <p14:tracePt t="107217" x="10922000" y="1943100"/>
          <p14:tracePt t="107225" x="10861675" y="2151063"/>
          <p14:tracePt t="107233" x="10833100" y="2330450"/>
          <p14:tracePt t="107241" x="10802938" y="2540000"/>
          <p14:tracePt t="107249" x="10787063" y="2628900"/>
          <p14:tracePt t="107257" x="10772775" y="2838450"/>
          <p14:tracePt t="107265" x="10756900" y="3017838"/>
          <p14:tracePt t="107273" x="10742613" y="3182938"/>
          <p14:tracePt t="107281" x="10742613" y="3346450"/>
          <p14:tracePt t="107289" x="10742613" y="3390900"/>
          <p14:tracePt t="107297" x="10742613" y="3481388"/>
          <p14:tracePt t="107307" x="10742613" y="3556000"/>
          <p14:tracePt t="107313" x="10742613" y="3600450"/>
          <p14:tracePt t="107323" x="10742613" y="3630613"/>
          <p14:tracePt t="107329" x="10756900" y="3644900"/>
          <p14:tracePt t="107338" x="10772775" y="3675063"/>
          <p14:tracePt t="107354" x="10787063" y="3675063"/>
          <p14:tracePt t="107362" x="10802938" y="3675063"/>
          <p14:tracePt t="107370" x="10817225" y="3675063"/>
          <p14:tracePt t="107378" x="10833100" y="3675063"/>
          <p14:tracePt t="107386" x="10847388" y="3644900"/>
          <p14:tracePt t="107394" x="10877550" y="3570288"/>
          <p14:tracePt t="107402" x="10936288" y="3421063"/>
          <p14:tracePt t="107410" x="11010900" y="3287713"/>
          <p14:tracePt t="107418" x="11071225" y="3078163"/>
          <p14:tracePt t="107426" x="11131550" y="2868613"/>
          <p14:tracePt t="107434" x="11161713" y="2763838"/>
          <p14:tracePt t="107442" x="11220450" y="2554288"/>
          <p14:tracePt t="107451" x="11264900" y="2374900"/>
          <p14:tracePt t="107458" x="11280775" y="2197100"/>
          <p14:tracePt t="107466" x="11295063" y="2046288"/>
          <p14:tracePt t="107474" x="11310938" y="1912938"/>
          <p14:tracePt t="107483" x="11310938" y="1792288"/>
          <p14:tracePt t="107491" x="11310938" y="1689100"/>
          <p14:tracePt t="107499" x="11310938" y="1612900"/>
          <p14:tracePt t="107507" x="11295063" y="1524000"/>
          <p14:tracePt t="107515" x="11264900" y="1449388"/>
          <p14:tracePt t="107523" x="11220450" y="1389063"/>
          <p14:tracePt t="107531" x="11176000" y="1330325"/>
          <p14:tracePt t="107540" x="11161713" y="1314450"/>
          <p14:tracePt t="107547" x="11115675" y="1270000"/>
          <p14:tracePt t="107556" x="11041063" y="1225550"/>
          <p14:tracePt t="107563" x="11026775" y="1209675"/>
          <p14:tracePt t="107572" x="10982325" y="1195388"/>
          <p14:tracePt t="107580" x="10952163" y="1181100"/>
          <p14:tracePt t="107589" x="10907713" y="1181100"/>
          <p14:tracePt t="107595" x="10877550" y="1165225"/>
          <p14:tracePt t="107605" x="10847388" y="1165225"/>
          <p14:tracePt t="107611" x="10817225" y="1165225"/>
          <p14:tracePt t="107622" x="10787063" y="1165225"/>
          <p14:tracePt t="107628" x="10756900" y="1165225"/>
          <p14:tracePt t="107639" x="10742613" y="1165225"/>
          <p14:tracePt t="107644" x="10728325" y="1165225"/>
          <p14:tracePt t="107655" x="10712450" y="1195388"/>
          <p14:tracePt t="107660" x="10682288" y="1209675"/>
          <p14:tracePt t="107672" x="10653713" y="1255713"/>
          <p14:tracePt t="107676" x="10637838" y="1284288"/>
          <p14:tracePt t="107689" x="10607675" y="1330325"/>
          <p14:tracePt t="107692" x="10593388" y="1389063"/>
          <p14:tracePt t="107705" x="10563225" y="1435100"/>
          <p14:tracePt t="107710" x="10548938" y="1463675"/>
          <p14:tracePt t="107722" x="10533063" y="1509713"/>
          <p14:tracePt t="107726" x="10518775" y="1568450"/>
          <p14:tracePt t="107739" x="10518775" y="1612900"/>
          <p14:tracePt t="107743" x="10502900" y="1658938"/>
          <p14:tracePt t="107755" x="10502900" y="1703388"/>
          <p14:tracePt t="107759" x="10502900" y="1747838"/>
          <p14:tracePt t="107772" x="10502900" y="1778000"/>
          <p14:tracePt t="107775" x="10502900" y="1808163"/>
          <p14:tracePt t="107789" x="10502900" y="1838325"/>
          <p14:tracePt t="107792" x="10502900" y="1866900"/>
          <p14:tracePt t="107806" x="10502900" y="1897063"/>
          <p14:tracePt t="107809" x="10502900" y="1927225"/>
          <p14:tracePt t="107822" x="10502900" y="1943100"/>
          <p14:tracePt t="107823" x="10518775" y="1971675"/>
          <p14:tracePt t="107829" x="10548938" y="2001838"/>
          <p14:tracePt t="107838" x="10563225" y="2001838"/>
          <p14:tracePt t="107845" x="10593388" y="2032000"/>
          <p14:tracePt t="107855" x="10623550" y="2046288"/>
          <p14:tracePt t="107861" x="10653713" y="2046288"/>
          <p14:tracePt t="107872" x="10698163" y="2062163"/>
          <p14:tracePt t="107877" x="10756900" y="2062163"/>
          <p14:tracePt t="107889" x="10787063" y="2062163"/>
          <p14:tracePt t="107893" x="10817225" y="2062163"/>
          <p14:tracePt t="107905" x="10861675" y="2062163"/>
          <p14:tracePt t="107910" x="10907713" y="2062163"/>
          <p14:tracePt t="107922" x="10936288" y="2062163"/>
          <p14:tracePt t="107926" x="10966450" y="2046288"/>
          <p14:tracePt t="107939" x="10982325" y="2032000"/>
          <p14:tracePt t="107942" x="10996613" y="2032000"/>
          <p14:tracePt t="107955" x="11010900" y="2017713"/>
          <p14:tracePt t="107972" x="11010900" y="2001838"/>
          <p14:tracePt t="107975" x="11026775" y="2001838"/>
          <p14:tracePt t="107991" x="11026775" y="1987550"/>
          <p14:tracePt t="108022" x="11026775" y="1971675"/>
          <p14:tracePt t="108025" x="11010900" y="1971675"/>
          <p14:tracePt t="108039" x="10996613" y="1971675"/>
          <p14:tracePt t="108042" x="10982325" y="1971675"/>
          <p14:tracePt t="108056" x="10966450" y="1971675"/>
          <p14:tracePt t="108056" x="10952163" y="1971675"/>
          <p14:tracePt t="108063" x="10936288" y="1971675"/>
          <p14:tracePt t="108072" x="10907713" y="1971675"/>
          <p14:tracePt t="108079" x="10891838" y="1971675"/>
          <p14:tracePt t="108089" x="10877550" y="1987550"/>
          <p14:tracePt t="108095" x="10847388" y="2001838"/>
          <p14:tracePt t="108111" x="10833100" y="2017713"/>
          <p14:tracePt t="108122" x="10817225" y="2032000"/>
          <p14:tracePt t="108127" x="10802938" y="2046288"/>
          <p14:tracePt t="108138" x="10802938" y="2062163"/>
          <p14:tracePt t="108144" x="10787063" y="2076450"/>
          <p14:tracePt t="108155" x="10787063" y="2092325"/>
          <p14:tracePt t="108159" x="10772775" y="2092325"/>
          <p14:tracePt t="108172" x="10772775" y="2106613"/>
          <p14:tracePt t="108176" x="10772775" y="2120900"/>
          <p14:tracePt t="108192" x="10772775" y="2136775"/>
          <p14:tracePt t="108280" x="10756900" y="2136775"/>
          <p14:tracePt t="108909" x="10756900" y="2151063"/>
          <p14:tracePt t="108917" x="10682288" y="2241550"/>
          <p14:tracePt t="108925" x="10593388" y="2346325"/>
          <p14:tracePt t="108933" x="10488613" y="2451100"/>
          <p14:tracePt t="108941" x="10383838" y="2570163"/>
          <p14:tracePt t="108949" x="10174288" y="2794000"/>
          <p14:tracePt t="108957" x="9966325" y="3078163"/>
          <p14:tracePt t="108965" x="9740900" y="3316288"/>
          <p14:tracePt t="108974" x="9637713" y="3451225"/>
          <p14:tracePt t="108982" x="9486900" y="3660775"/>
          <p14:tracePt t="108991" x="9337675" y="3840163"/>
          <p14:tracePt t="108998" x="9204325" y="4033838"/>
          <p14:tracePt t="109006" x="9099550" y="4183063"/>
          <p14:tracePt t="109013" x="9009063" y="4287838"/>
          <p14:tracePt t="109023" x="8950325" y="4392613"/>
          <p14:tracePt t="109030" x="8875713" y="4483100"/>
          <p14:tracePt t="109039" x="8829675" y="4557713"/>
          <p14:tracePt t="109047" x="8801100" y="4602163"/>
          <p14:tracePt t="109054" x="8710613" y="4691063"/>
          <p14:tracePt t="109062" x="8696325" y="4721225"/>
          <p14:tracePt t="109070" x="8650288" y="4765675"/>
          <p14:tracePt t="109078" x="8621713" y="4795838"/>
          <p14:tracePt t="109089" x="8591550" y="4826000"/>
          <p14:tracePt t="109094" x="8561388" y="4856163"/>
          <p14:tracePt t="109102" x="8547100" y="4856163"/>
          <p14:tracePt t="109110" x="8531225" y="4870450"/>
          <p14:tracePt t="109118" x="8501063" y="4886325"/>
          <p14:tracePt t="109126" x="8486775" y="4886325"/>
          <p14:tracePt t="109134" x="8470900" y="4900613"/>
          <p14:tracePt t="109143" x="8442325" y="4900613"/>
          <p14:tracePt t="109151" x="8412163" y="4900613"/>
          <p14:tracePt t="109158" x="8396288" y="4900613"/>
          <p14:tracePt t="109166" x="8367713" y="4900613"/>
          <p14:tracePt t="109174" x="8337550" y="4900613"/>
          <p14:tracePt t="109183" x="8307388" y="4900613"/>
          <p14:tracePt t="109191" x="8293100" y="4900613"/>
          <p14:tracePt t="109199" x="8262938" y="4886325"/>
          <p14:tracePt t="109207" x="8232775" y="4856163"/>
          <p14:tracePt t="109215" x="8202613" y="4840288"/>
          <p14:tracePt t="109223" x="8158163" y="4795838"/>
          <p14:tracePt t="109231" x="8142288" y="4765675"/>
          <p14:tracePt t="109240" x="8113713" y="4737100"/>
          <p14:tracePt t="109247" x="8097838" y="4706938"/>
          <p14:tracePt t="109256" x="8083550" y="4660900"/>
          <p14:tracePt t="109263" x="8053388" y="4616450"/>
          <p14:tracePt t="109273" x="8039100" y="4572000"/>
          <p14:tracePt t="109279" x="8023225" y="4541838"/>
          <p14:tracePt t="109289" x="8008938" y="4497388"/>
          <p14:tracePt t="109295" x="7993063" y="4452938"/>
          <p14:tracePt t="109305" x="7993063" y="4406900"/>
          <p14:tracePt t="109312" x="7993063" y="4378325"/>
          <p14:tracePt t="109322" x="7993063" y="4332288"/>
          <p14:tracePt t="109328" x="7993063" y="4287838"/>
          <p14:tracePt t="109338" x="7993063" y="4257675"/>
          <p14:tracePt t="109344" x="7993063" y="4213225"/>
          <p14:tracePt t="109355" x="7993063" y="4183063"/>
          <p14:tracePt t="109360" x="7993063" y="4152900"/>
          <p14:tracePt t="109372" x="7993063" y="4108450"/>
          <p14:tracePt t="109376" x="7993063" y="4094163"/>
          <p14:tracePt t="109389" x="8008938" y="4064000"/>
          <p14:tracePt t="109392" x="8023225" y="4033838"/>
          <p14:tracePt t="109405" x="8053388" y="4003675"/>
          <p14:tracePt t="109409" x="8053388" y="3989388"/>
          <p14:tracePt t="109422" x="8083550" y="3959225"/>
          <p14:tracePt t="109439" x="8097838" y="3929063"/>
          <p14:tracePt t="109443" x="8113713" y="3929063"/>
          <p14:tracePt t="109455" x="8128000" y="3914775"/>
          <p14:tracePt t="109460" x="8142288" y="3914775"/>
          <p14:tracePt t="109472" x="8158163" y="3898900"/>
          <p14:tracePt t="109476" x="8172450" y="3898900"/>
          <p14:tracePt t="109489" x="8188325" y="3898900"/>
          <p14:tracePt t="109492" x="8202613" y="3898900"/>
          <p14:tracePt t="109505" x="8216900" y="3898900"/>
          <p14:tracePt t="109509" x="8232775" y="3898900"/>
          <p14:tracePt t="109522" x="8262938" y="3898900"/>
          <p14:tracePt t="109523" x="8293100" y="3898900"/>
          <p14:tracePt t="109529" x="8321675" y="3898900"/>
          <p14:tracePt t="109538" x="8337550" y="3898900"/>
          <p14:tracePt t="109545" x="8367713" y="3898900"/>
          <p14:tracePt t="109555" x="8396288" y="3898900"/>
          <p14:tracePt t="109561" x="8426450" y="3898900"/>
          <p14:tracePt t="109572" x="8456613" y="3914775"/>
          <p14:tracePt t="109578" x="8486775" y="3929063"/>
          <p14:tracePt t="109589" x="8516938" y="3959225"/>
          <p14:tracePt t="109593" x="8547100" y="3989388"/>
          <p14:tracePt t="109605" x="8575675" y="4003675"/>
          <p14:tracePt t="109610" x="8605838" y="4033838"/>
          <p14:tracePt t="109622" x="8636000" y="4078288"/>
          <p14:tracePt t="109626" x="8666163" y="4108450"/>
          <p14:tracePt t="109639" x="8680450" y="4152900"/>
          <p14:tracePt t="109642" x="8696325" y="4198938"/>
          <p14:tracePt t="109655" x="8710613" y="4243388"/>
          <p14:tracePt t="109658" x="8724900" y="4303713"/>
          <p14:tracePt t="109672" x="8724900" y="4362450"/>
          <p14:tracePt t="109676" x="8724900" y="4392613"/>
          <p14:tracePt t="109689" x="8724900" y="4467225"/>
          <p14:tracePt t="109693" x="8724900" y="4527550"/>
          <p14:tracePt t="109705" x="8724900" y="4572000"/>
          <p14:tracePt t="109708" x="8724900" y="4616450"/>
          <p14:tracePt t="109722" x="8724900" y="4660900"/>
          <p14:tracePt t="109725" x="8724900" y="4721225"/>
          <p14:tracePt t="109739" x="8710613" y="4737100"/>
          <p14:tracePt t="109743" x="8696325" y="4781550"/>
          <p14:tracePt t="109756" x="8696325" y="4795838"/>
          <p14:tracePt t="109759" x="8680450" y="4826000"/>
          <p14:tracePt t="109772" x="8666163" y="4840288"/>
          <p14:tracePt t="109773" x="8650288" y="4840288"/>
          <p14:tracePt t="109779" x="8650288" y="4856163"/>
          <p14:tracePt t="109788" x="8636000" y="4870450"/>
          <p14:tracePt t="109795" x="8621713" y="4870450"/>
          <p14:tracePt t="109805" x="8621713" y="4886325"/>
          <p14:tracePt t="109819" x="8605838" y="4886325"/>
          <p14:tracePt t="109827" x="8605838" y="4900613"/>
          <p14:tracePt t="109835" x="8591550" y="4900613"/>
          <p14:tracePt t="109859" x="8575675" y="4900613"/>
          <p14:tracePt t="109980" x="8575675" y="4886325"/>
          <p14:tracePt t="109997" x="8575675" y="4870450"/>
          <p14:tracePt t="113386" x="8575675" y="4886325"/>
          <p14:tracePt t="113393" x="8561388" y="4914900"/>
          <p14:tracePt t="113401" x="8531225" y="4945063"/>
          <p14:tracePt t="113409" x="8516938" y="4975225"/>
          <p14:tracePt t="113418" x="8486775" y="5019675"/>
          <p14:tracePt t="113425" x="8470900" y="5049838"/>
          <p14:tracePt t="113434" x="8442325" y="5080000"/>
          <p14:tracePt t="113442" x="8382000" y="5154613"/>
          <p14:tracePt t="113451" x="8337550" y="5214938"/>
          <p14:tracePt t="113458" x="8293100" y="5273675"/>
          <p14:tracePt t="113466" x="8277225" y="5303838"/>
          <p14:tracePt t="113474" x="8202613" y="5378450"/>
          <p14:tracePt t="113482" x="8172450" y="5394325"/>
          <p14:tracePt t="113491" x="8128000" y="5422900"/>
          <p14:tracePt t="113498" x="8083550" y="5468938"/>
          <p14:tracePt t="113506" x="8067675" y="5483225"/>
          <p14:tracePt t="113514" x="8023225" y="5513388"/>
          <p14:tracePt t="113523" x="7993063" y="5527675"/>
          <p14:tracePt t="113530" x="7962900" y="5543550"/>
          <p14:tracePt t="113540" x="7934325" y="5557838"/>
          <p14:tracePt t="113546" x="7918450" y="5573713"/>
          <p14:tracePt t="113556" x="7888288" y="5573713"/>
          <p14:tracePt t="113562" x="7874000" y="5588000"/>
          <p14:tracePt t="113570" x="7859713" y="5588000"/>
          <p14:tracePt t="113579" x="7843838" y="5588000"/>
          <p14:tracePt t="113587" x="7829550" y="5602288"/>
          <p14:tracePt t="113595" x="7813675" y="5602288"/>
          <p14:tracePt t="113606" x="7813675" y="5618163"/>
          <p14:tracePt t="113611" x="7799388" y="5618163"/>
          <p14:tracePt t="113627" x="7785100" y="5618163"/>
          <p14:tracePt t="113643" x="7769225" y="5618163"/>
          <p14:tracePt t="113667" x="7754938" y="5618163"/>
          <p14:tracePt t="113683" x="7739063" y="5618163"/>
          <p14:tracePt t="113699" x="7739063" y="5602288"/>
          <p14:tracePt t="113716" x="7724775" y="5602288"/>
          <p14:tracePt t="113723" x="7724775" y="5588000"/>
          <p14:tracePt t="113732" x="7708900" y="5588000"/>
          <p14:tracePt t="113740" x="7708900" y="5573713"/>
          <p14:tracePt t="113756" x="7694613" y="5557838"/>
          <p14:tracePt t="113764" x="7694613" y="5543550"/>
          <p14:tracePt t="113780" x="7680325" y="5527675"/>
          <p14:tracePt t="113796" x="7664450" y="5513388"/>
          <p14:tracePt t="113804" x="7664450" y="5499100"/>
          <p14:tracePt t="113820" x="7664450" y="5483225"/>
          <p14:tracePt t="113828" x="7650163" y="5483225"/>
          <p14:tracePt t="113836" x="7650163" y="5468938"/>
          <p14:tracePt t="113853" x="7650163" y="5453063"/>
          <p14:tracePt t="113861" x="7634288" y="5453063"/>
          <p14:tracePt t="113885" x="7634288" y="5438775"/>
          <p14:tracePt t="113909" x="7620000" y="5422900"/>
          <p14:tracePt t="113933" x="7620000" y="5408613"/>
          <p14:tracePt t="113949" x="7605713" y="5394325"/>
          <p14:tracePt t="113965" x="7605713" y="5378450"/>
          <p14:tracePt t="113982" x="7589838" y="5378450"/>
          <p14:tracePt t="113997" x="7589838" y="5364163"/>
          <p14:tracePt t="114046" x="7575550" y="5364163"/>
          <p14:tracePt t="114199" x="7575550" y="5378450"/>
          <p14:tracePt t="114208" x="7589838" y="5394325"/>
          <p14:tracePt t="114223" x="7589838" y="5408613"/>
          <p14:tracePt t="114232" x="7605713" y="5422900"/>
          <p14:tracePt t="114240" x="7605713" y="5438775"/>
          <p14:tracePt t="114247" x="7605713" y="5453063"/>
          <p14:tracePt t="114256" x="7620000" y="5468938"/>
          <p14:tracePt t="114264" x="7620000" y="5499100"/>
          <p14:tracePt t="114273" x="7620000" y="5513388"/>
          <p14:tracePt t="114280" x="7634288" y="5527675"/>
          <p14:tracePt t="114289" x="7650163" y="5557838"/>
          <p14:tracePt t="114296" x="7650163" y="5573713"/>
          <p14:tracePt t="114304" x="7664450" y="5588000"/>
          <p14:tracePt t="114313" x="7680325" y="5618163"/>
          <p14:tracePt t="114320" x="7694613" y="5632450"/>
          <p14:tracePt t="114328" x="7708900" y="5648325"/>
          <p14:tracePt t="114336" x="7724775" y="5676900"/>
          <p14:tracePt t="114344" x="7739063" y="5692775"/>
          <p14:tracePt t="114352" x="7754938" y="5707063"/>
          <p14:tracePt t="114360" x="7785100" y="5722938"/>
          <p14:tracePt t="114368" x="7799388" y="5753100"/>
          <p14:tracePt t="114376" x="7829550" y="5767388"/>
          <p14:tracePt t="114384" x="7843838" y="5781675"/>
          <p14:tracePt t="114392" x="7874000" y="5797550"/>
          <p14:tracePt t="114400" x="7904163" y="5827713"/>
          <p14:tracePt t="114408" x="7934325" y="5842000"/>
          <p14:tracePt t="114416" x="7978775" y="5872163"/>
          <p14:tracePt t="114425" x="8008938" y="5886450"/>
          <p14:tracePt t="114433" x="8039100" y="5902325"/>
          <p14:tracePt t="114441" x="8067675" y="5930900"/>
          <p14:tracePt t="114449" x="8113713" y="5946775"/>
          <p14:tracePt t="114457" x="8142288" y="5961063"/>
          <p14:tracePt t="114465" x="8172450" y="5961063"/>
          <p14:tracePt t="114473" x="8202613" y="5976938"/>
          <p14:tracePt t="114481" x="8247063" y="5991225"/>
          <p14:tracePt t="114489" x="8277225" y="6007100"/>
          <p14:tracePt t="114497" x="8307388" y="6021388"/>
          <p14:tracePt t="114506" x="8337550" y="6035675"/>
          <p14:tracePt t="114513" x="8367713" y="6051550"/>
          <p14:tracePt t="114523" x="8382000" y="6051550"/>
          <p14:tracePt t="114529" x="8396288" y="6065838"/>
          <p14:tracePt t="114538" x="8426450" y="6065838"/>
          <p14:tracePt t="114546" x="8442325" y="6081713"/>
          <p14:tracePt t="114555" x="8456613" y="6081713"/>
          <p14:tracePt t="114561" x="8470900" y="6081713"/>
          <p14:tracePt t="114572" x="8486775" y="6096000"/>
          <p14:tracePt t="114578" x="8501063" y="6096000"/>
          <p14:tracePt t="114589" x="8516938" y="6096000"/>
          <p14:tracePt t="114594" x="8531225" y="6110288"/>
          <p14:tracePt t="114605" x="8547100" y="6110288"/>
          <p14:tracePt t="114610" x="8561388" y="6126163"/>
          <p14:tracePt t="114622" x="8591550" y="6126163"/>
          <p14:tracePt t="114626" x="8605838" y="6126163"/>
          <p14:tracePt t="114639" x="8621713" y="6140450"/>
          <p14:tracePt t="114642" x="8636000" y="6140450"/>
          <p14:tracePt t="114655" x="8650288" y="6140450"/>
          <p14:tracePt t="114659" x="8666163" y="6140450"/>
          <p14:tracePt t="114672" x="8680450" y="6156325"/>
          <p14:tracePt t="114676" x="8710613" y="6156325"/>
          <p14:tracePt t="114688" x="8724900" y="6156325"/>
          <p14:tracePt t="114692" x="8740775" y="6170613"/>
          <p14:tracePt t="114705" x="8755063" y="6170613"/>
          <p14:tracePt t="114709" x="8770938" y="6170613"/>
          <p14:tracePt t="114722" x="8785225" y="6184900"/>
          <p14:tracePt t="114726" x="8801100" y="6184900"/>
          <p14:tracePt t="114739" x="8815388" y="6184900"/>
          <p14:tracePt t="114742" x="8829675" y="6184900"/>
          <p14:tracePt t="114755" x="8845550" y="6200775"/>
          <p14:tracePt t="114758" x="8875713" y="6200775"/>
          <p14:tracePt t="114773" x="8890000" y="6200775"/>
          <p14:tracePt t="114779" x="8904288" y="6200775"/>
          <p14:tracePt t="114788" x="8934450" y="6215063"/>
          <p14:tracePt t="114795" x="8950325" y="6215063"/>
          <p14:tracePt t="114805" x="8964613" y="6215063"/>
          <p14:tracePt t="114811" x="8978900" y="6215063"/>
          <p14:tracePt t="114822" x="8994775" y="6215063"/>
          <p14:tracePt t="114827" x="8994775" y="6230938"/>
          <p14:tracePt t="114839" x="9009063" y="6230938"/>
          <p14:tracePt t="114852" x="9024938" y="6230938"/>
          <p14:tracePt t="115094" x="9024938" y="6215063"/>
          <p14:tracePt t="115343" x="9009063" y="6215063"/>
          <p14:tracePt t="115359" x="8994775" y="6215063"/>
          <p14:tracePt t="115367" x="8978900" y="6215063"/>
          <p14:tracePt t="115384" x="8964613" y="6215063"/>
          <p14:tracePt t="115392" x="8950325" y="6200775"/>
          <p14:tracePt t="115400" x="8934450" y="6200775"/>
          <p14:tracePt t="115416" x="8904288" y="6184900"/>
          <p14:tracePt t="115424" x="8890000" y="6184900"/>
          <p14:tracePt t="115432" x="8890000" y="6170613"/>
          <p14:tracePt t="115440" x="8859838" y="6156325"/>
          <p14:tracePt t="115448" x="8845550" y="6156325"/>
          <p14:tracePt t="115456" x="8829675" y="6140450"/>
          <p14:tracePt t="115464" x="8801100" y="6110288"/>
          <p14:tracePt t="115473" x="8755063" y="6096000"/>
          <p14:tracePt t="115481" x="8724900" y="6081713"/>
          <p14:tracePt t="115490" x="8666163" y="6035675"/>
          <p14:tracePt t="115496" x="8650288" y="6021388"/>
          <p14:tracePt t="115504" x="8605838" y="6007100"/>
          <p14:tracePt t="115513" x="8561388" y="5961063"/>
          <p14:tracePt t="115520" x="8516938" y="5946775"/>
          <p14:tracePt t="115528" x="8486775" y="5930900"/>
          <p14:tracePt t="115536" x="8426450" y="5902325"/>
          <p14:tracePt t="115544" x="8396288" y="5886450"/>
          <p14:tracePt t="115556" x="8382000" y="5872163"/>
          <p14:tracePt t="115561" x="8337550" y="5856288"/>
          <p14:tracePt t="115569" x="8321675" y="5842000"/>
          <p14:tracePt t="115577" x="8293100" y="5842000"/>
          <p14:tracePt t="115585" x="8277225" y="5827713"/>
          <p14:tracePt t="115593" x="8247063" y="5811838"/>
          <p14:tracePt t="115601" x="8232775" y="5797550"/>
          <p14:tracePt t="115609" x="8202613" y="5797550"/>
          <p14:tracePt t="115617" x="8172450" y="5781675"/>
          <p14:tracePt t="115625" x="8158163" y="5767388"/>
          <p14:tracePt t="115633" x="8142288" y="5767388"/>
          <p14:tracePt t="115641" x="8128000" y="5753100"/>
          <p14:tracePt t="115649" x="8113713" y="5753100"/>
          <p14:tracePt t="115657" x="8097838" y="5737225"/>
          <p14:tracePt t="115665" x="8083550" y="5737225"/>
          <p14:tracePt t="115674" x="8067675" y="5722938"/>
          <p14:tracePt t="115690" x="8053388" y="5722938"/>
          <p14:tracePt t="115698" x="8039100" y="5707063"/>
          <p14:tracePt t="115714" x="8023225" y="5707063"/>
          <p14:tracePt t="115723" x="8008938" y="5692775"/>
          <p14:tracePt t="115730" x="7993063" y="5692775"/>
          <p14:tracePt t="115746" x="7978775" y="5676900"/>
          <p14:tracePt t="115762" x="7962900" y="5662613"/>
          <p14:tracePt t="115778" x="7948613" y="5662613"/>
          <p14:tracePt t="115794" x="7934325" y="5648325"/>
          <p14:tracePt t="115819" x="7918450" y="5648325"/>
          <p14:tracePt t="115827" x="7918450" y="5632450"/>
          <p14:tracePt t="115835" x="7904163" y="5632450"/>
          <p14:tracePt t="115843" x="7904163" y="5618163"/>
          <p14:tracePt t="115851" x="7888288" y="5618163"/>
          <p14:tracePt t="115867" x="7874000" y="5602288"/>
          <p14:tracePt t="115875" x="7859713" y="5602288"/>
          <p14:tracePt t="115883" x="7859713" y="5588000"/>
          <p14:tracePt t="115899" x="7843838" y="5588000"/>
          <p14:tracePt t="115907" x="7829550" y="5573713"/>
          <p14:tracePt t="115923" x="7813675" y="5557838"/>
          <p14:tracePt t="115940" x="7799388" y="5543550"/>
          <p14:tracePt t="115956" x="7785100" y="5527675"/>
          <p14:tracePt t="115973" x="7769225" y="5513388"/>
          <p14:tracePt t="115980" x="7754938" y="5513388"/>
          <p14:tracePt t="115989" x="7754938" y="5499100"/>
          <p14:tracePt t="115996" x="7739063" y="5499100"/>
          <p14:tracePt t="116004" x="7724775" y="5483225"/>
          <p14:tracePt t="116020" x="7708900" y="5468938"/>
          <p14:tracePt t="116036" x="7694613" y="5453063"/>
          <p14:tracePt t="116052" x="7680325" y="5453063"/>
          <p14:tracePt t="116060" x="7680325" y="5438775"/>
          <p14:tracePt t="116068" x="7664450" y="5438775"/>
          <p14:tracePt t="116076" x="7664450" y="5422900"/>
          <p14:tracePt t="116085" x="7650163" y="5422900"/>
          <p14:tracePt t="116101" x="7634288" y="5408613"/>
          <p14:tracePt t="116117" x="7620000" y="5394325"/>
          <p14:tracePt t="116133" x="7605713" y="5394325"/>
          <p14:tracePt t="116149" x="7605713" y="5378450"/>
          <p14:tracePt t="116157" x="7589838" y="5378450"/>
          <p14:tracePt t="116165" x="7589838" y="5364163"/>
          <p14:tracePt t="116173" x="7575550" y="5364163"/>
          <p14:tracePt t="116190" x="7559675" y="5348288"/>
          <p14:tracePt t="116246" x="7545388" y="5348288"/>
          <p14:tracePt t="116286" x="7545388" y="5334000"/>
          <p14:tracePt t="117132" x="7545388" y="5319713"/>
          <p14:tracePt t="117140" x="7545388" y="5289550"/>
          <p14:tracePt t="117148" x="7545388" y="5259388"/>
          <p14:tracePt t="117156" x="7559675" y="5229225"/>
          <p14:tracePt t="117164" x="7559675" y="5214938"/>
          <p14:tracePt t="117173" x="7559675" y="5184775"/>
          <p14:tracePt t="117181" x="7575550" y="5168900"/>
          <p14:tracePt t="117190" x="7575550" y="5154613"/>
          <p14:tracePt t="117196" x="7575550" y="5124450"/>
          <p14:tracePt t="117206" x="7575550" y="5110163"/>
          <p14:tracePt t="117213" x="7575550" y="5094288"/>
          <p14:tracePt t="117221" x="7589838" y="5065713"/>
          <p14:tracePt t="117229" x="7589838" y="5049838"/>
          <p14:tracePt t="117237" x="7605713" y="5035550"/>
          <p14:tracePt t="117245" x="7605713" y="5019675"/>
          <p14:tracePt t="117253" x="7605713" y="5005388"/>
          <p14:tracePt t="117261" x="7605713" y="4991100"/>
          <p14:tracePt t="117273" x="7605713" y="4975225"/>
          <p14:tracePt t="117278" x="7620000" y="4960938"/>
          <p14:tracePt t="117285" x="7620000" y="4945063"/>
          <p14:tracePt t="117309" x="7620000" y="4930775"/>
          <p14:tracePt t="117398" x="7620000" y="4945063"/>
          <p14:tracePt t="117414" x="7605713" y="4960938"/>
          <p14:tracePt t="117423" x="7605713" y="4991100"/>
          <p14:tracePt t="117430" x="7589838" y="5019675"/>
          <p14:tracePt t="117439" x="7589838" y="5049838"/>
          <p14:tracePt t="117446" x="7589838" y="5080000"/>
          <p14:tracePt t="117454" x="7575550" y="5124450"/>
          <p14:tracePt t="117462" x="7575550" y="5154613"/>
          <p14:tracePt t="117471" x="7559675" y="5199063"/>
          <p14:tracePt t="117479" x="7559675" y="5245100"/>
          <p14:tracePt t="117487" x="7545388" y="5273675"/>
          <p14:tracePt t="117495" x="7545388" y="5303838"/>
          <p14:tracePt t="117506" x="7545388" y="5334000"/>
          <p14:tracePt t="117511" x="7545388" y="5348288"/>
          <p14:tracePt t="117519" x="7531100" y="5364163"/>
          <p14:tracePt t="117527" x="7531100" y="5378450"/>
          <p14:tracePt t="117535" x="7531100" y="5394325"/>
          <p14:tracePt t="117559" x="7531100" y="5408613"/>
          <p14:tracePt t="117583" x="7515225" y="5408613"/>
          <p14:tracePt t="117615" x="7515225" y="5394325"/>
          <p14:tracePt t="117631" x="7515225" y="5378450"/>
          <p14:tracePt t="117648" x="7515225" y="5364163"/>
          <p14:tracePt t="117664" x="7515225" y="5348288"/>
          <p14:tracePt t="117817" x="7515225" y="5364163"/>
          <p14:tracePt t="117833" x="7515225" y="5378450"/>
          <p14:tracePt t="117841" x="7531100" y="5394325"/>
          <p14:tracePt t="117850" x="7531100" y="5422900"/>
          <p14:tracePt t="117859" x="7559675" y="5453063"/>
          <p14:tracePt t="117865" x="7575550" y="5499100"/>
          <p14:tracePt t="117874" x="7605713" y="5543550"/>
          <p14:tracePt t="117881" x="7634288" y="5618163"/>
          <p14:tracePt t="117890" x="7680325" y="5676900"/>
          <p14:tracePt t="117898" x="7724775" y="5753100"/>
          <p14:tracePt t="117907" x="7769225" y="5811838"/>
          <p14:tracePt t="117914" x="7829550" y="5886450"/>
          <p14:tracePt t="117923" x="7888288" y="5946775"/>
          <p14:tracePt t="117929" x="7948613" y="5991225"/>
          <p14:tracePt t="117939" x="8008938" y="6035675"/>
          <p14:tracePt t="117946" x="8067675" y="6081713"/>
          <p14:tracePt t="117954" x="8097838" y="6096000"/>
          <p14:tracePt t="117962" x="8202613" y="6126163"/>
          <p14:tracePt t="117970" x="8277225" y="6156325"/>
          <p14:tracePt t="117978" x="8337550" y="6156325"/>
          <p14:tracePt t="117986" x="8412163" y="6184900"/>
          <p14:tracePt t="117994" x="8516938" y="6184900"/>
          <p14:tracePt t="118002" x="8591550" y="6200775"/>
          <p14:tracePt t="118010" x="8680450" y="6215063"/>
          <p14:tracePt t="118018" x="8785225" y="6215063"/>
          <p14:tracePt t="118026" x="8815388" y="6230938"/>
          <p14:tracePt t="118034" x="8890000" y="6245225"/>
          <p14:tracePt t="118042" x="8950325" y="6245225"/>
          <p14:tracePt t="118051" x="9009063" y="6261100"/>
          <p14:tracePt t="118058" x="9069388" y="6261100"/>
          <p14:tracePt t="118067" x="9083675" y="6261100"/>
          <p14:tracePt t="118075" x="9113838" y="6261100"/>
          <p14:tracePt t="118083" x="9129713" y="6261100"/>
          <p14:tracePt t="118091" x="9144000" y="6275388"/>
          <p14:tracePt t="118099" x="9158288" y="6275388"/>
          <p14:tracePt t="118212" x="9174163" y="6275388"/>
          <p14:tracePt t="118406" x="9174163" y="6261100"/>
          <p14:tracePt t="118429" x="9158288" y="6261100"/>
          <p14:tracePt t="118478" x="9144000" y="6261100"/>
          <p14:tracePt t="118494" x="9129713" y="6261100"/>
          <p14:tracePt t="118510" x="9113838" y="6245225"/>
          <p14:tracePt t="118518" x="9099550" y="6245225"/>
          <p14:tracePt t="118526" x="9083675" y="6245225"/>
          <p14:tracePt t="118534" x="9069388" y="6245225"/>
          <p14:tracePt t="118542" x="9055100" y="6230938"/>
          <p14:tracePt t="118551" x="9039225" y="6230938"/>
          <p14:tracePt t="118558" x="9024938" y="6230938"/>
          <p14:tracePt t="118574" x="8994775" y="6215063"/>
          <p14:tracePt t="118590" x="8978900" y="6215063"/>
          <p14:tracePt t="118598" x="8978900" y="6200775"/>
          <p14:tracePt t="118606" x="8964613" y="6200775"/>
          <p14:tracePt t="118623" x="8950325" y="6200775"/>
          <p14:tracePt t="118631" x="8950325" y="6184900"/>
          <p14:tracePt t="118647" x="8934450" y="6184900"/>
          <p14:tracePt t="118695" x="8920163" y="6184900"/>
          <p14:tracePt t="119074" x="8904288" y="6184900"/>
          <p14:tracePt t="119114" x="8890000" y="6184900"/>
          <p14:tracePt t="119139" x="8875713" y="6184900"/>
          <p14:tracePt t="119162" x="8859838" y="6184900"/>
          <p14:tracePt t="119186" x="8845550" y="6184900"/>
          <p14:tracePt t="119195" x="8845550" y="6170613"/>
          <p14:tracePt t="119227" x="8829675" y="6170613"/>
          <p14:tracePt t="119251" x="8829675" y="6156325"/>
          <p14:tracePt t="119315" x="8829675" y="6140450"/>
          <p14:tracePt t="119421" x="8829675" y="6126163"/>
          <p14:tracePt t="119436" x="8845550" y="6126163"/>
          <p14:tracePt t="119920" x="8829675" y="6126163"/>
          <p14:tracePt t="121340" x="8829675" y="6140450"/>
          <p14:tracePt t="121347" x="8801100" y="6170613"/>
          <p14:tracePt t="121354" x="8785225" y="6200775"/>
          <p14:tracePt t="121363" x="8770938" y="6230938"/>
          <p14:tracePt t="121370" x="8755063" y="6261100"/>
          <p14:tracePt t="121379" x="8740775" y="6289675"/>
          <p14:tracePt t="121386" x="8724900" y="6305550"/>
          <p14:tracePt t="121403" x="8710613" y="6319838"/>
          <p14:tracePt t="121411" x="8710613" y="6335713"/>
          <p14:tracePt t="121499" x="8724900" y="6335713"/>
          <p14:tracePt t="121507" x="8724900" y="6319838"/>
          <p14:tracePt t="121515" x="8740775" y="6305550"/>
          <p14:tracePt t="121523" x="8755063" y="6289675"/>
          <p14:tracePt t="121531" x="8770938" y="6275388"/>
          <p14:tracePt t="121540" x="8785225" y="6245225"/>
          <p14:tracePt t="121547" x="8815388" y="6230938"/>
          <p14:tracePt t="121556" x="8829675" y="6200775"/>
          <p14:tracePt t="121563" x="8845550" y="6184900"/>
          <p14:tracePt t="121573" x="8859838" y="6170613"/>
          <p14:tracePt t="121580" x="8875713" y="6140450"/>
          <p14:tracePt t="121589" x="8890000" y="6140450"/>
          <p14:tracePt t="121596" x="8890000" y="6126163"/>
          <p14:tracePt t="121604" x="8904288" y="6110288"/>
          <p14:tracePt t="121644" x="8904288" y="6096000"/>
          <p14:tracePt t="121708" x="8890000" y="6110288"/>
          <p14:tracePt t="121724" x="8875713" y="6126163"/>
          <p14:tracePt t="121733" x="8859838" y="6140450"/>
          <p14:tracePt t="121741" x="8845550" y="6156325"/>
          <p14:tracePt t="121749" x="8829675" y="6170613"/>
          <p14:tracePt t="121765" x="8815388" y="6184900"/>
          <p14:tracePt t="121773" x="8815388" y="6200775"/>
          <p14:tracePt t="121781" x="8801100" y="6215063"/>
          <p14:tracePt t="121805" x="8801100" y="6230938"/>
          <p14:tracePt t="121878" x="8815388" y="6230938"/>
          <p14:tracePt t="121894" x="8815388" y="6215063"/>
          <p14:tracePt t="121902" x="8815388" y="6200775"/>
          <p14:tracePt t="121918" x="8815388" y="6184900"/>
          <p14:tracePt t="121926" x="8815388" y="6170613"/>
          <p14:tracePt t="121950" x="8815388" y="6156325"/>
          <p14:tracePt t="122023" x="8801100" y="6156325"/>
          <p14:tracePt t="122047" x="8801100" y="6170613"/>
          <p14:tracePt t="122095" x="8801100" y="6184900"/>
          <p14:tracePt t="134148" x="8815388" y="6184900"/>
          <p14:tracePt t="134156" x="8829675" y="6184900"/>
          <p14:tracePt t="134164" x="8845550" y="6184900"/>
          <p14:tracePt t="134173" x="8859838" y="6184900"/>
          <p14:tracePt t="134180" x="8890000" y="6184900"/>
          <p14:tracePt t="134190" x="8904288" y="6184900"/>
          <p14:tracePt t="134206" x="8934450" y="6184900"/>
          <p14:tracePt t="134221" x="8950325" y="6184900"/>
          <p14:tracePt t="134229" x="8964613" y="6184900"/>
          <p14:tracePt t="134261" x="8978900" y="6184900"/>
          <p14:tracePt t="134277" x="8994775" y="6184900"/>
          <p14:tracePt t="134317" x="9009063" y="6184900"/>
          <p14:tracePt t="134333" x="9009063" y="6170613"/>
          <p14:tracePt t="134422" x="9009063" y="6156325"/>
          <p14:tracePt t="134519" x="8994775" y="6156325"/>
          <p14:tracePt t="134543" x="8978900" y="6156325"/>
          <p14:tracePt t="134551" x="8978900" y="6170613"/>
          <p14:tracePt t="134559" x="8950325" y="6170613"/>
          <p14:tracePt t="134567" x="8934450" y="6170613"/>
          <p14:tracePt t="134575" x="8904288" y="6170613"/>
          <p14:tracePt t="134583" x="8859838" y="6170613"/>
          <p14:tracePt t="134591" x="8815388" y="6184900"/>
          <p14:tracePt t="134599" x="8740775" y="6200775"/>
          <p14:tracePt t="134608" x="8666163" y="6200775"/>
          <p14:tracePt t="134615" x="8575675" y="6215063"/>
          <p14:tracePt t="134623" x="8456613" y="6245225"/>
          <p14:tracePt t="134632" x="8337550" y="6261100"/>
          <p14:tracePt t="134640" x="8202613" y="6275388"/>
          <p14:tracePt t="134648" x="8083550" y="6289675"/>
          <p14:tracePt t="134656" x="7962900" y="6289675"/>
          <p14:tracePt t="134664" x="7843838" y="6305550"/>
          <p14:tracePt t="134673" x="7799388" y="6319838"/>
          <p14:tracePt t="134680" x="7650163" y="6335713"/>
          <p14:tracePt t="134689" x="7605713" y="6335713"/>
          <p14:tracePt t="134696" x="7531100" y="6335713"/>
          <p14:tracePt t="134704" x="7470775" y="6335713"/>
          <p14:tracePt t="134712" x="7426325" y="6335713"/>
          <p14:tracePt t="134720" x="7380288" y="6335713"/>
          <p14:tracePt t="134728" x="7351713" y="6335713"/>
          <p14:tracePt t="134736" x="7321550" y="6335713"/>
          <p14:tracePt t="134744" x="7291388" y="6335713"/>
          <p14:tracePt t="134756" x="7277100" y="6335713"/>
          <p14:tracePt t="134761" x="7261225" y="6335713"/>
          <p14:tracePt t="134768" x="7246938" y="6335713"/>
          <p14:tracePt t="134793" x="7231063" y="6335713"/>
          <p14:tracePt t="134849" x="7231063" y="6319838"/>
          <p14:tracePt t="134913" x="7231063" y="6305550"/>
          <p14:tracePt t="135002" x="7246938" y="6305550"/>
          <p14:tracePt t="135034" x="7261225" y="6305550"/>
          <p14:tracePt t="135058" x="7277100" y="6305550"/>
          <p14:tracePt t="135067" x="7277100" y="6289675"/>
          <p14:tracePt t="135075" x="7305675" y="6289675"/>
          <p14:tracePt t="135083" x="7321550" y="6289675"/>
          <p14:tracePt t="135091" x="7335838" y="6289675"/>
          <p14:tracePt t="135099" x="7366000" y="6289675"/>
          <p14:tracePt t="135107" x="7380288" y="6289675"/>
          <p14:tracePt t="135115" x="7410450" y="6289675"/>
          <p14:tracePt t="135123" x="7440613" y="6289675"/>
          <p14:tracePt t="135132" x="7485063" y="6275388"/>
          <p14:tracePt t="135140" x="7531100" y="6275388"/>
          <p14:tracePt t="135147" x="7575550" y="6275388"/>
          <p14:tracePt t="135156" x="7650163" y="6275388"/>
          <p14:tracePt t="135163" x="7708900" y="6275388"/>
          <p14:tracePt t="135173" x="7785100" y="6275388"/>
          <p14:tracePt t="135179" x="7859713" y="6275388"/>
          <p14:tracePt t="135189" x="7934325" y="6275388"/>
          <p14:tracePt t="135196" x="8023225" y="6275388"/>
          <p14:tracePt t="135204" x="8097838" y="6275388"/>
          <p14:tracePt t="135212" x="8128000" y="6275388"/>
          <p14:tracePt t="135220" x="8188325" y="6275388"/>
          <p14:tracePt t="135228" x="8307388" y="6275388"/>
          <p14:tracePt t="135236" x="8337550" y="6275388"/>
          <p14:tracePt t="135244" x="8442325" y="6275388"/>
          <p14:tracePt t="135252" x="8470900" y="6275388"/>
          <p14:tracePt t="135260" x="8531225" y="6275388"/>
          <p14:tracePt t="135268" x="8575675" y="6275388"/>
          <p14:tracePt t="135276" x="8636000" y="6275388"/>
          <p14:tracePt t="135284" x="8666163" y="6275388"/>
          <p14:tracePt t="135292" x="8696325" y="6275388"/>
          <p14:tracePt t="135300" x="8740775" y="6275388"/>
          <p14:tracePt t="135308" x="8770938" y="6275388"/>
          <p14:tracePt t="135316" x="8785225" y="6275388"/>
          <p14:tracePt t="135324" x="8815388" y="6275388"/>
          <p14:tracePt t="135333" x="8829675" y="6275388"/>
          <p14:tracePt t="135341" x="8859838" y="6275388"/>
          <p14:tracePt t="135349" x="8875713" y="6275388"/>
          <p14:tracePt t="135356" x="8890000" y="6275388"/>
          <p14:tracePt t="135365" x="8904288" y="6275388"/>
          <p14:tracePt t="135373" x="8920163" y="6275388"/>
          <p14:tracePt t="135389" x="8934450" y="6275388"/>
          <p14:tracePt t="135397" x="8950325" y="6275388"/>
          <p14:tracePt t="135413" x="8964613" y="6275388"/>
          <p14:tracePt t="135422" x="8978900" y="6275388"/>
          <p14:tracePt t="135437" x="8994775" y="6275388"/>
          <p14:tracePt t="135462" x="9009063" y="6275388"/>
          <p14:tracePt t="135478" x="9024938" y="6275388"/>
          <p14:tracePt t="135494" x="9039225" y="6275388"/>
          <p14:tracePt t="135518" x="9039225" y="6261100"/>
          <p14:tracePt t="135526" x="9055100" y="6261100"/>
          <p14:tracePt t="135550" x="9069388" y="6261100"/>
          <p14:tracePt t="135590" x="9083675" y="6261100"/>
          <p14:tracePt t="135703" x="9083675" y="6245225"/>
          <p14:tracePt t="139831" x="9083675" y="6230938"/>
          <p14:tracePt t="139840" x="9083675" y="6215063"/>
          <p14:tracePt t="139847" x="9083675" y="6184900"/>
          <p14:tracePt t="139856" x="9083675" y="6140450"/>
          <p14:tracePt t="139863" x="9083675" y="6051550"/>
          <p14:tracePt t="139873" x="9083675" y="5961063"/>
          <p14:tracePt t="139880" x="9083675" y="5872163"/>
          <p14:tracePt t="139887" x="9083675" y="5753100"/>
          <p14:tracePt t="139896" x="9083675" y="5662613"/>
          <p14:tracePt t="139903" x="9083675" y="5618163"/>
          <p14:tracePt t="139912" x="9083675" y="5527675"/>
          <p14:tracePt t="139922" x="9083675" y="5468938"/>
          <p14:tracePt t="139928" x="9083675" y="5408613"/>
          <p14:tracePt t="139936" x="9083675" y="5378450"/>
          <p14:tracePt t="139944" x="9083675" y="5334000"/>
          <p14:tracePt t="139952" x="9083675" y="5303838"/>
          <p14:tracePt t="139960" x="9083675" y="5289550"/>
          <p14:tracePt t="139968" x="9083675" y="5259388"/>
          <p14:tracePt t="139976" x="9083675" y="5245100"/>
          <p14:tracePt t="139984" x="9083675" y="5229225"/>
          <p14:tracePt t="139992" x="9083675" y="5214938"/>
          <p14:tracePt t="140000" x="9083675" y="5184775"/>
          <p14:tracePt t="140008" x="9083675" y="5168900"/>
          <p14:tracePt t="140016" x="9083675" y="5154613"/>
          <p14:tracePt t="140024" x="9083675" y="5124450"/>
          <p14:tracePt t="140032" x="9083675" y="5110163"/>
          <p14:tracePt t="140048" x="9083675" y="5094288"/>
          <p14:tracePt t="140056" x="9083675" y="5080000"/>
          <p14:tracePt t="140065" x="9083675" y="5065713"/>
          <p14:tracePt t="140081" x="9083675" y="5049838"/>
          <p14:tracePt t="140097" x="9083675" y="5035550"/>
          <p14:tracePt t="140113" x="9083675" y="5019675"/>
          <p14:tracePt t="140122" x="9083675" y="5005388"/>
          <p14:tracePt t="140137" x="9083675" y="4991100"/>
          <p14:tracePt t="140145" x="9083675" y="4975225"/>
          <p14:tracePt t="140153" x="9083675" y="4960938"/>
          <p14:tracePt t="140161" x="9083675" y="4945063"/>
          <p14:tracePt t="140172" x="9083675" y="4914900"/>
          <p14:tracePt t="140177" x="9083675" y="4900613"/>
          <p14:tracePt t="140185" x="9083675" y="4886325"/>
          <p14:tracePt t="140193" x="9099550" y="4856163"/>
          <p14:tracePt t="140201" x="9099550" y="4840288"/>
          <p14:tracePt t="140209" x="9099550" y="4826000"/>
          <p14:tracePt t="140218" x="9099550" y="4795838"/>
          <p14:tracePt t="140226" x="9113838" y="4765675"/>
          <p14:tracePt t="140234" x="9113838" y="4737100"/>
          <p14:tracePt t="140242" x="9113838" y="4721225"/>
          <p14:tracePt t="140250" x="9113838" y="4706938"/>
          <p14:tracePt t="140258" x="9113838" y="4691063"/>
          <p14:tracePt t="140266" x="9113838" y="4676775"/>
          <p14:tracePt t="140282" x="9113838" y="4660900"/>
          <p14:tracePt t="140298" x="9113838" y="4646613"/>
          <p14:tracePt t="140322" x="9113838" y="4632325"/>
          <p14:tracePt t="140355" x="9113838" y="4616450"/>
          <p14:tracePt t="140363" x="9099550" y="4616450"/>
          <p14:tracePt t="140427" x="9083675" y="4616450"/>
          <p14:tracePt t="140516" x="9069388" y="4616450"/>
          <p14:tracePt t="140661" x="9069388" y="4632325"/>
          <p14:tracePt t="140701" x="9069388" y="4646613"/>
          <p14:tracePt t="140725" x="9083675" y="4646613"/>
          <p14:tracePt t="140741" x="9083675" y="4660900"/>
          <p14:tracePt t="140757" x="9099550" y="4660900"/>
          <p14:tracePt t="140790" x="9113838" y="4660900"/>
          <p14:tracePt t="140822" x="9129713" y="4660900"/>
          <p14:tracePt t="140887" x="9129713" y="4646613"/>
          <p14:tracePt t="140911" x="9113838" y="4632325"/>
          <p14:tracePt t="140927" x="9099550" y="4632325"/>
          <p14:tracePt t="140935" x="9083675" y="4632325"/>
          <p14:tracePt t="140943" x="9069388" y="4616450"/>
          <p14:tracePt t="140951" x="9055100" y="4616450"/>
          <p14:tracePt t="140967" x="9039225" y="4616450"/>
          <p14:tracePt t="140975" x="9024938" y="4616450"/>
          <p14:tracePt t="140983" x="9009063" y="4616450"/>
          <p14:tracePt t="141007" x="8994775" y="4616450"/>
          <p14:tracePt t="141241" x="9009063" y="4616450"/>
          <p14:tracePt t="143408" x="9024938" y="4616450"/>
          <p14:tracePt t="143416" x="9039225" y="4616450"/>
          <p14:tracePt t="143432" x="9055100" y="4616450"/>
          <p14:tracePt t="143448" x="9069388" y="4616450"/>
          <p14:tracePt t="143472" x="9083675" y="4616450"/>
          <p14:tracePt t="143497" x="9099550" y="4616450"/>
          <p14:tracePt t="143553" x="9099550" y="4632325"/>
          <p14:tracePt t="143609" x="9083675" y="4632325"/>
          <p14:tracePt t="143626" x="9069388" y="4632325"/>
          <p14:tracePt t="143642" x="9055100" y="4632325"/>
          <p14:tracePt t="143650" x="9039225" y="4632325"/>
          <p14:tracePt t="143658" x="9024938" y="4632325"/>
          <p14:tracePt t="143666" x="9009063" y="4632325"/>
          <p14:tracePt t="143674" x="8994775" y="4632325"/>
          <p14:tracePt t="143682" x="8978900" y="4632325"/>
          <p14:tracePt t="143690" x="8964613" y="4616450"/>
          <p14:tracePt t="143714" x="8950325" y="4616450"/>
          <p14:tracePt t="143819" x="8964613" y="4616450"/>
          <p14:tracePt t="143851" x="8978900" y="4616450"/>
          <p14:tracePt t="143875" x="8994775" y="4616450"/>
          <p14:tracePt t="143908" x="9009063" y="4616450"/>
          <p14:tracePt t="144045" x="8994775" y="4616450"/>
          <p14:tracePt t="144053" x="8978900" y="4616450"/>
          <p14:tracePt t="144061" x="8950325" y="4616450"/>
          <p14:tracePt t="144072" x="8934450" y="4616450"/>
          <p14:tracePt t="144077" x="8904288" y="4616450"/>
          <p14:tracePt t="144085" x="8845550" y="4632325"/>
          <p14:tracePt t="144093" x="8785225" y="4632325"/>
          <p14:tracePt t="144101" x="8770938" y="4632325"/>
          <p14:tracePt t="144109" x="8724900" y="4632325"/>
          <p14:tracePt t="144117" x="8680450" y="4632325"/>
          <p14:tracePt t="144125" x="8650288" y="4632325"/>
          <p14:tracePt t="144133" x="8605838" y="4632325"/>
          <p14:tracePt t="144141" x="8561388" y="4632325"/>
          <p14:tracePt t="144149" x="8531225" y="4632325"/>
          <p14:tracePt t="144157" x="8501063" y="4632325"/>
          <p14:tracePt t="144165" x="8470900" y="4632325"/>
          <p14:tracePt t="144173" x="8442325" y="4632325"/>
          <p14:tracePt t="144181" x="8412163" y="4632325"/>
          <p14:tracePt t="144189" x="8382000" y="4632325"/>
          <p14:tracePt t="144197" x="8351838" y="4632325"/>
          <p14:tracePt t="144206" x="8337550" y="4632325"/>
          <p14:tracePt t="144214" x="8293100" y="4632325"/>
          <p14:tracePt t="144223" x="8262938" y="4632325"/>
          <p14:tracePt t="144230" x="8232775" y="4632325"/>
          <p14:tracePt t="144239" x="8172450" y="4632325"/>
          <p14:tracePt t="144246" x="8158163" y="4632325"/>
          <p14:tracePt t="144255" x="8113713" y="4632325"/>
          <p14:tracePt t="144262" x="8083550" y="4632325"/>
          <p14:tracePt t="144271" x="8039100" y="4632325"/>
          <p14:tracePt t="144278" x="7993063" y="4616450"/>
          <p14:tracePt t="144288" x="7948613" y="4616450"/>
          <p14:tracePt t="144294" x="7904163" y="4616450"/>
          <p14:tracePt t="144305" x="7859713" y="4616450"/>
          <p14:tracePt t="144310" x="7829550" y="4616450"/>
          <p14:tracePt t="144322" x="7785100" y="4616450"/>
          <p14:tracePt t="144327" x="7754938" y="4616450"/>
          <p14:tracePt t="144338" x="7708900" y="4616450"/>
          <p14:tracePt t="144342" x="7694613" y="4616450"/>
          <p14:tracePt t="144355" x="7664450" y="4616450"/>
          <p14:tracePt t="144359" x="7634288" y="4616450"/>
          <p14:tracePt t="144371" x="7620000" y="4616450"/>
          <p14:tracePt t="144375" x="7605713" y="4616450"/>
          <p14:tracePt t="144388" x="7589838" y="4616450"/>
          <p14:tracePt t="144391" x="7575550" y="4616450"/>
          <p14:tracePt t="144405" x="7559675" y="4616450"/>
          <p14:tracePt t="144409" x="7531100" y="4616450"/>
          <p14:tracePt t="144425" x="7515225" y="4616450"/>
          <p14:tracePt t="144438" x="7485063" y="4616450"/>
          <p14:tracePt t="144441" x="7470775" y="4616450"/>
          <p14:tracePt t="144455" x="7454900" y="4616450"/>
          <p14:tracePt t="144458" x="7440613" y="4616450"/>
          <p14:tracePt t="144471" x="7426325" y="4616450"/>
          <p14:tracePt t="144475" x="7410450" y="4616450"/>
          <p14:tracePt t="144488" x="7396163" y="4616450"/>
          <p14:tracePt t="144492" x="7380288" y="4616450"/>
          <p14:tracePt t="144505" x="7366000" y="4616450"/>
          <p14:tracePt t="144512" x="7351713" y="4616450"/>
          <p14:tracePt t="144576" x="7351713" y="4602163"/>
          <p14:tracePt t="144713" x="7366000" y="4602163"/>
          <p14:tracePt t="144723" x="7380288" y="4602163"/>
          <p14:tracePt t="144730" x="7396163" y="4602163"/>
          <p14:tracePt t="144739" x="7426325" y="4602163"/>
          <p14:tracePt t="144746" x="7454900" y="4602163"/>
          <p14:tracePt t="144754" x="7485063" y="4602163"/>
          <p14:tracePt t="144762" x="7545388" y="4602163"/>
          <p14:tracePt t="144770" x="7559675" y="4602163"/>
          <p14:tracePt t="144778" x="7605713" y="4602163"/>
          <p14:tracePt t="144786" x="7650163" y="4602163"/>
          <p14:tracePt t="144795" x="7708900" y="4602163"/>
          <p14:tracePt t="144806" x="7754938" y="4602163"/>
          <p14:tracePt t="144811" x="7785100" y="4602163"/>
          <p14:tracePt t="144818" x="7843838" y="4602163"/>
          <p14:tracePt t="144826" x="7874000" y="4602163"/>
          <p14:tracePt t="144834" x="7918450" y="4602163"/>
          <p14:tracePt t="144842" x="7962900" y="4602163"/>
          <p14:tracePt t="144850" x="7993063" y="4602163"/>
          <p14:tracePt t="144859" x="8039100" y="4602163"/>
          <p14:tracePt t="144866" x="8067675" y="4602163"/>
          <p14:tracePt t="144874" x="8097838" y="4616450"/>
          <p14:tracePt t="144882" x="8128000" y="4616450"/>
          <p14:tracePt t="144890" x="8172450" y="4616450"/>
          <p14:tracePt t="144898" x="8202613" y="4616450"/>
          <p14:tracePt t="144907" x="8247063" y="4632325"/>
          <p14:tracePt t="144915" x="8277225" y="4632325"/>
          <p14:tracePt t="144922" x="8307388" y="4632325"/>
          <p14:tracePt t="144931" x="8337550" y="4632325"/>
          <p14:tracePt t="144939" x="8382000" y="4632325"/>
          <p14:tracePt t="144947" x="8396288" y="4632325"/>
          <p14:tracePt t="144956" x="8426450" y="4632325"/>
          <p14:tracePt t="144963" x="8456613" y="4632325"/>
          <p14:tracePt t="144972" x="8486775" y="4632325"/>
          <p14:tracePt t="144979" x="8516938" y="4632325"/>
          <p14:tracePt t="144988" x="8547100" y="4632325"/>
          <p14:tracePt t="144995" x="8575675" y="4632325"/>
          <p14:tracePt t="145005" x="8605838" y="4632325"/>
          <p14:tracePt t="145011" x="8636000" y="4632325"/>
          <p14:tracePt t="145022" x="8650288" y="4632325"/>
          <p14:tracePt t="145028" x="8696325" y="4632325"/>
          <p14:tracePt t="145038" x="8710613" y="4632325"/>
          <p14:tracePt t="145043" x="8740775" y="4632325"/>
          <p14:tracePt t="145055" x="8770938" y="4632325"/>
          <p14:tracePt t="145060" x="8801100" y="4632325"/>
          <p14:tracePt t="145071" x="8815388" y="4632325"/>
          <p14:tracePt t="145076" x="8845550" y="4632325"/>
          <p14:tracePt t="145088" x="8875713" y="4632325"/>
          <p14:tracePt t="145092" x="8904288" y="4632325"/>
          <p14:tracePt t="145105" x="8920163" y="4632325"/>
          <p14:tracePt t="145108" x="8934450" y="4632325"/>
          <p14:tracePt t="145122" x="8950325" y="4632325"/>
          <p14:tracePt t="145125" x="8964613" y="4632325"/>
          <p14:tracePt t="145138" x="8978900" y="4632325"/>
          <p14:tracePt t="145142" x="8994775" y="4632325"/>
          <p14:tracePt t="145155" x="9009063" y="4632325"/>
          <p14:tracePt t="145158" x="9024938" y="4632325"/>
          <p14:tracePt t="145175" x="9055100" y="4632325"/>
          <p14:tracePt t="145191" x="9069388" y="4632325"/>
          <p14:tracePt t="145209" x="9083675" y="4632325"/>
          <p14:tracePt t="145222" x="9099550" y="4632325"/>
          <p14:tracePt t="145245" x="9113838" y="4632325"/>
          <p14:tracePt t="145261" x="9129713" y="4632325"/>
          <p14:tracePt t="145285" x="9144000" y="4632325"/>
          <p14:tracePt t="145309" x="9158288" y="4632325"/>
          <p14:tracePt t="145479" x="9144000" y="4632325"/>
          <p14:tracePt t="145519" x="9129713" y="4632325"/>
          <p14:tracePt t="145543" x="9113838" y="4632325"/>
          <p14:tracePt t="145583" x="9099550" y="4632325"/>
          <p14:tracePt t="145616" x="9083675" y="4632325"/>
          <p14:tracePt t="145632" x="9069388" y="4632325"/>
          <p14:tracePt t="145648" x="9055100" y="4632325"/>
          <p14:tracePt t="145656" x="9039225" y="4632325"/>
          <p14:tracePt t="145673" x="9009063" y="4632325"/>
          <p14:tracePt t="145680" x="8994775" y="4632325"/>
          <p14:tracePt t="145689" x="8978900" y="4632325"/>
          <p14:tracePt t="145696" x="8934450" y="4632325"/>
          <p14:tracePt t="145706" x="8904288" y="4632325"/>
          <p14:tracePt t="145712" x="8845550" y="4616450"/>
          <p14:tracePt t="145722" x="8801100" y="4616450"/>
          <p14:tracePt t="145729" x="8740775" y="4616450"/>
          <p14:tracePt t="145736" x="8680450" y="4616450"/>
          <p14:tracePt t="145745" x="8591550" y="4616450"/>
          <p14:tracePt t="145753" x="8516938" y="4616450"/>
          <p14:tracePt t="145761" x="8442325" y="4602163"/>
          <p14:tracePt t="145768" x="8351838" y="4602163"/>
          <p14:tracePt t="145777" x="8277225" y="4602163"/>
          <p14:tracePt t="145785" x="8188325" y="4586288"/>
          <p14:tracePt t="145793" x="8158163" y="4586288"/>
          <p14:tracePt t="145801" x="8097838" y="4586288"/>
          <p14:tracePt t="145809" x="8053388" y="4586288"/>
          <p14:tracePt t="145817" x="7993063" y="4572000"/>
          <p14:tracePt t="145825" x="7948613" y="4572000"/>
          <p14:tracePt t="145833" x="7918450" y="4572000"/>
          <p14:tracePt t="145841" x="7888288" y="4572000"/>
          <p14:tracePt t="145849" x="7859713" y="4572000"/>
          <p14:tracePt t="145858" x="7829550" y="4572000"/>
          <p14:tracePt t="145865" x="7813675" y="4572000"/>
          <p14:tracePt t="145873" x="7785100" y="4572000"/>
          <p14:tracePt t="145882" x="7769225" y="4572000"/>
          <p14:tracePt t="145889" x="7754938" y="4572000"/>
          <p14:tracePt t="145897" x="7724775" y="4572000"/>
          <p14:tracePt t="145906" x="7708900" y="4572000"/>
          <p14:tracePt t="145914" x="7694613" y="4572000"/>
          <p14:tracePt t="145923" x="7680325" y="4572000"/>
          <p14:tracePt t="145930" x="7664450" y="4572000"/>
          <p14:tracePt t="145939" x="7650163" y="4572000"/>
          <p14:tracePt t="145946" x="7634288" y="4572000"/>
          <p14:tracePt t="145955" x="7605713" y="4572000"/>
          <p14:tracePt t="145962" x="7589838" y="4572000"/>
          <p14:tracePt t="145972" x="7575550" y="4572000"/>
          <p14:tracePt t="145978" x="7545388" y="4572000"/>
          <p14:tracePt t="145988" x="7531100" y="4572000"/>
          <p14:tracePt t="145994" x="7515225" y="4572000"/>
          <p14:tracePt t="146005" x="7500938" y="4572000"/>
          <p14:tracePt t="146010" x="7485063" y="4572000"/>
          <p14:tracePt t="146022" x="7470775" y="4572000"/>
          <p14:tracePt t="146035" x="7454900" y="4572000"/>
          <p14:tracePt t="146043" x="7440613" y="4572000"/>
          <p14:tracePt t="146059" x="7426325" y="4572000"/>
          <p14:tracePt t="146107" x="7410450" y="4572000"/>
          <p14:tracePt t="146284" x="7426325" y="4572000"/>
          <p14:tracePt t="146309" x="7440613" y="4572000"/>
          <p14:tracePt t="146333" x="7454900" y="4572000"/>
          <p14:tracePt t="146349" x="7470775" y="4572000"/>
          <p14:tracePt t="146357" x="7485063" y="4572000"/>
          <p14:tracePt t="146366" x="7515225" y="4572000"/>
          <p14:tracePt t="146373" x="7531100" y="4572000"/>
          <p14:tracePt t="146381" x="7575550" y="4572000"/>
          <p14:tracePt t="146390" x="7589838" y="4572000"/>
          <p14:tracePt t="146397" x="7634288" y="4572000"/>
          <p14:tracePt t="146406" x="7664450" y="4572000"/>
          <p14:tracePt t="146414" x="7708900" y="4586288"/>
          <p14:tracePt t="146423" x="7754938" y="4586288"/>
          <p14:tracePt t="146430" x="7829550" y="4586288"/>
          <p14:tracePt t="146439" x="7859713" y="4586288"/>
          <p14:tracePt t="146446" x="7888288" y="4586288"/>
          <p14:tracePt t="146454" x="7934325" y="4586288"/>
          <p14:tracePt t="146461" x="8023225" y="4602163"/>
          <p14:tracePt t="146469" x="8039100" y="4602163"/>
          <p14:tracePt t="146478" x="8083550" y="4602163"/>
          <p14:tracePt t="146489" x="8128000" y="4602163"/>
          <p14:tracePt t="146494" x="8172450" y="4602163"/>
          <p14:tracePt t="146502" x="8216900" y="4616450"/>
          <p14:tracePt t="146510" x="8262938" y="4616450"/>
          <p14:tracePt t="146518" x="8307388" y="4616450"/>
          <p14:tracePt t="146527" x="8351838" y="4616450"/>
          <p14:tracePt t="146535" x="8396288" y="4616450"/>
          <p14:tracePt t="146543" x="8426450" y="4632325"/>
          <p14:tracePt t="146551" x="8470900" y="4632325"/>
          <p14:tracePt t="146558" x="8486775" y="4632325"/>
          <p14:tracePt t="146566" x="8531225" y="4632325"/>
          <p14:tracePt t="146574" x="8561388" y="4632325"/>
          <p14:tracePt t="146583" x="8591550" y="4646613"/>
          <p14:tracePt t="146591" x="8621713" y="4646613"/>
          <p14:tracePt t="146598" x="8636000" y="4646613"/>
          <p14:tracePt t="146607" x="8666163" y="4646613"/>
          <p14:tracePt t="146615" x="8680450" y="4646613"/>
          <p14:tracePt t="146623" x="8710613" y="4646613"/>
          <p14:tracePt t="146631" x="8740775" y="4646613"/>
          <p14:tracePt t="146639" x="8755063" y="4646613"/>
          <p14:tracePt t="146647" x="8785225" y="4646613"/>
          <p14:tracePt t="146656" x="8801100" y="4646613"/>
          <p14:tracePt t="146663" x="8815388" y="4646613"/>
          <p14:tracePt t="146672" x="8829675" y="4646613"/>
          <p14:tracePt t="146679" x="8845550" y="4646613"/>
          <p14:tracePt t="146689" x="8859838" y="4646613"/>
          <p14:tracePt t="146695" x="8875713" y="4646613"/>
          <p14:tracePt t="146705" x="8890000" y="4646613"/>
          <p14:tracePt t="146719" x="8904288" y="4646613"/>
          <p14:tracePt t="146728" x="8920163" y="4646613"/>
          <p14:tracePt t="146744" x="8934450" y="4646613"/>
          <p14:tracePt t="146760" x="8950325" y="4646613"/>
          <p14:tracePt t="146792" x="8964613" y="4646613"/>
          <p14:tracePt t="146840" x="8978900" y="4646613"/>
          <p14:tracePt t="146864" x="8994775" y="4646613"/>
          <p14:tracePt t="146889" x="9009063" y="4646613"/>
          <p14:tracePt t="146906" x="9024938" y="4646613"/>
          <p14:tracePt t="146922" x="9039225" y="4646613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>
            <a:extLst>
              <a:ext uri="{FF2B5EF4-FFF2-40B4-BE49-F238E27FC236}">
                <a16:creationId xmlns:a16="http://schemas.microsoft.com/office/drawing/2014/main" id="{D8A429BD-959E-D74B-8B11-FAC168C5D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9420"/>
            <a:ext cx="740558" cy="673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15DB5E-0D5A-7446-B406-B136D175F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49" y="391824"/>
            <a:ext cx="11188700" cy="1248293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8170F2DB-B631-F447-8374-DFEA608048C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2258" y="6669112"/>
            <a:ext cx="11315914" cy="5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3BAE-6AE8-2245-ACD3-50A4300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627A3-2F10-7D45-BE7B-BA57CB97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B66DD-6E9B-6F44-81EF-89D0A63BA468}"/>
              </a:ext>
            </a:extLst>
          </p:cNvPr>
          <p:cNvSpPr txBox="1"/>
          <p:nvPr/>
        </p:nvSpPr>
        <p:spPr>
          <a:xfrm>
            <a:off x="740558" y="711489"/>
            <a:ext cx="10208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Conclusion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64969-819E-B44C-9D19-1F435A4B55D1}"/>
              </a:ext>
            </a:extLst>
          </p:cNvPr>
          <p:cNvSpPr txBox="1"/>
          <p:nvPr/>
        </p:nvSpPr>
        <p:spPr>
          <a:xfrm>
            <a:off x="501650" y="1655893"/>
            <a:ext cx="1018633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Avenir Book" panose="02000503020000020003" pitchFamily="2" charset="0"/>
              </a:rPr>
              <a:t>Flood risk incorporates </a:t>
            </a:r>
            <a:r>
              <a:rPr lang="en-US" sz="2300" i="1" dirty="0">
                <a:latin typeface="Avenir Book" panose="02000503020000020003" pitchFamily="2" charset="0"/>
              </a:rPr>
              <a:t>hazard</a:t>
            </a:r>
            <a:r>
              <a:rPr lang="en-US" sz="2300" dirty="0">
                <a:latin typeface="Avenir Book" panose="02000503020000020003" pitchFamily="2" charset="0"/>
              </a:rPr>
              <a:t> and </a:t>
            </a:r>
            <a:r>
              <a:rPr lang="en-US" sz="2300" i="1" dirty="0">
                <a:latin typeface="Avenir Book" panose="02000503020000020003" pitchFamily="2" charset="0"/>
              </a:rPr>
              <a:t>socioeconomic</a:t>
            </a:r>
            <a:r>
              <a:rPr lang="en-US" sz="2300" dirty="0">
                <a:latin typeface="Avenir Book" panose="02000503020000020003" pitchFamily="2" charset="0"/>
              </a:rPr>
              <a:t> factors</a:t>
            </a:r>
          </a:p>
          <a:p>
            <a:endParaRPr lang="en-US" sz="23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000" dirty="0">
                <a:latin typeface="Avenir Book" panose="02000503020000020003" pitchFamily="2" charset="0"/>
              </a:rPr>
              <a:t>3 methods investigated – AHP, Entropy, ANN</a:t>
            </a:r>
          </a:p>
          <a:p>
            <a:endParaRPr lang="en-US" sz="23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000" dirty="0">
                <a:latin typeface="Avenir Book" panose="02000503020000020003" pitchFamily="2" charset="0"/>
              </a:rPr>
              <a:t>ANN is objective and more computationally efficient</a:t>
            </a:r>
          </a:p>
          <a:p>
            <a:endParaRPr lang="en-US" sz="23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Future work: </a:t>
            </a:r>
          </a:p>
          <a:p>
            <a:endParaRPr lang="en-US" sz="2300" dirty="0">
              <a:latin typeface="Avenir Book" panose="02000503020000020003" pitchFamily="2" charset="0"/>
            </a:endParaRPr>
          </a:p>
          <a:p>
            <a:r>
              <a:rPr lang="en-US" sz="2300" dirty="0">
                <a:latin typeface="Avenir Book" panose="02000503020000020003" pitchFamily="2" charset="0"/>
              </a:rPr>
              <a:t>	</a:t>
            </a:r>
            <a:r>
              <a:rPr lang="en-US" sz="2000" dirty="0">
                <a:latin typeface="Avenir Book" panose="02000503020000020003" pitchFamily="2" charset="0"/>
              </a:rPr>
              <a:t>Extend to other Southern Ontario watersheds</a:t>
            </a:r>
          </a:p>
          <a:p>
            <a:br>
              <a:rPr lang="en-US" sz="2000" dirty="0">
                <a:latin typeface="Avenir Book" panose="02000503020000020003" pitchFamily="2" charset="0"/>
              </a:rPr>
            </a:br>
            <a:r>
              <a:rPr lang="en-US" sz="2000" dirty="0">
                <a:latin typeface="Avenir Book" panose="02000503020000020003" pitchFamily="2" charset="0"/>
              </a:rPr>
              <a:t>	Incorporate climate change into flood risk modelling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4DFCE-067D-C242-B266-2DC8880B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94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20"/>
    </mc:Choice>
    <mc:Fallback>
      <p:transition spd="slow" advTm="35320"/>
    </mc:Fallback>
  </mc:AlternateContent>
  <p:extLst>
    <p:ext uri="{3A86A75C-4F4B-4683-9AE1-C65F6400EC91}">
      <p14:laserTraceLst xmlns:p14="http://schemas.microsoft.com/office/powerpoint/2010/main">
        <p14:tracePtLst>
          <p14:tracePt t="18593" x="8904288" y="3227388"/>
          <p14:tracePt t="18602" x="8950325" y="3182938"/>
          <p14:tracePt t="18609" x="8964613" y="3122613"/>
          <p14:tracePt t="18618" x="8994775" y="3092450"/>
          <p14:tracePt t="18625" x="9009063" y="3062288"/>
          <p14:tracePt t="18634" x="9024938" y="3048000"/>
          <p14:tracePt t="18641" x="9039225" y="3017838"/>
          <p14:tracePt t="18651" x="9039225" y="3003550"/>
          <p14:tracePt t="18658" x="9039225" y="2987675"/>
          <p14:tracePt t="18667" x="9055100" y="2987675"/>
          <p14:tracePt t="18674" x="9055100" y="2973388"/>
          <p14:tracePt t="18690" x="9055100" y="2959100"/>
          <p14:tracePt t="18714" x="9039225" y="2959100"/>
          <p14:tracePt t="18722" x="8994775" y="3017838"/>
          <p14:tracePt t="18730" x="8978900" y="3078163"/>
          <p14:tracePt t="18738" x="8934450" y="3152775"/>
          <p14:tracePt t="18746" x="8904288" y="3287713"/>
          <p14:tracePt t="18754" x="8859838" y="3406775"/>
          <p14:tracePt t="18762" x="8785225" y="3660775"/>
          <p14:tracePt t="18770" x="8740775" y="3870325"/>
          <p14:tracePt t="18778" x="8710613" y="4049713"/>
          <p14:tracePt t="18786" x="8680450" y="4273550"/>
          <p14:tracePt t="18794" x="8666163" y="4392613"/>
          <p14:tracePt t="18802" x="8650288" y="4586288"/>
          <p14:tracePt t="18810" x="8650288" y="4975225"/>
          <p14:tracePt t="18818" x="8650288" y="5065713"/>
          <p14:tracePt t="18826" x="8650288" y="5273675"/>
          <p14:tracePt t="18835" x="8650288" y="5453063"/>
          <p14:tracePt t="18842" x="8650288" y="5602288"/>
          <p14:tracePt t="18851" x="8650288" y="5676900"/>
          <p14:tracePt t="18858" x="8650288" y="5781675"/>
          <p14:tracePt t="18867" x="8666163" y="5856288"/>
          <p14:tracePt t="18875" x="8680450" y="5930900"/>
          <p14:tracePt t="18884" x="8696325" y="5976938"/>
          <p14:tracePt t="18891" x="8710613" y="5991225"/>
          <p14:tracePt t="18900" x="8724900" y="6021388"/>
          <p14:tracePt t="18917" x="8740775" y="6035675"/>
          <p14:tracePt t="18996" x="8740775" y="6021388"/>
          <p14:tracePt t="19012" x="8740775" y="6007100"/>
          <p14:tracePt t="19020" x="8740775" y="5991225"/>
          <p14:tracePt t="19028" x="8740775" y="5976938"/>
          <p14:tracePt t="19036" x="8740775" y="5961063"/>
          <p14:tracePt t="19044" x="8740775" y="5946775"/>
          <p14:tracePt t="19060" x="8740775" y="5930900"/>
          <p14:tracePt t="19068" x="8740775" y="5916613"/>
          <p14:tracePt t="19092" x="8740775" y="5902325"/>
          <p14:tracePt t="19101" x="8740775" y="5886450"/>
          <p14:tracePt t="19118" x="8740775" y="5872163"/>
          <p14:tracePt t="19125" x="8740775" y="5856288"/>
          <p14:tracePt t="19134" x="8740775" y="5842000"/>
          <p14:tracePt t="19141" x="8740775" y="5827713"/>
          <p14:tracePt t="19157" x="8740775" y="5811838"/>
          <p14:tracePt t="19165" x="8740775" y="5797550"/>
          <p14:tracePt t="19173" x="8740775" y="5781675"/>
          <p14:tracePt t="19181" x="8755063" y="5767388"/>
          <p14:tracePt t="19197" x="8755063" y="5753100"/>
          <p14:tracePt t="19205" x="8770938" y="5753100"/>
          <p14:tracePt t="19217" x="8770938" y="5737225"/>
          <p14:tracePt t="19229" x="8770938" y="5722938"/>
          <p14:tracePt t="19237" x="8785225" y="5722938"/>
          <p14:tracePt t="19261" x="8785225" y="5707063"/>
          <p14:tracePt t="26046" x="8785225" y="5632450"/>
          <p14:tracePt t="26054" x="8815388" y="5513388"/>
          <p14:tracePt t="26062" x="8829675" y="5438775"/>
          <p14:tracePt t="26070" x="8829675" y="5378450"/>
          <p14:tracePt t="26078" x="8829675" y="5319713"/>
          <p14:tracePt t="26086" x="8829675" y="5273675"/>
          <p14:tracePt t="26094" x="8829675" y="5229225"/>
          <p14:tracePt t="26102" x="8829675" y="5199063"/>
          <p14:tracePt t="26110" x="8829675" y="5168900"/>
          <p14:tracePt t="26119" x="8801100" y="5154613"/>
          <p14:tracePt t="26126" x="8770938" y="5110163"/>
          <p14:tracePt t="26135" x="8710613" y="5065713"/>
          <p14:tracePt t="26142" x="8591550" y="5019675"/>
          <p14:tracePt t="26152" x="8442325" y="5019675"/>
          <p14:tracePt t="26159" x="8232775" y="5019675"/>
          <p14:tracePt t="26167" x="7948613" y="5019675"/>
          <p14:tracePt t="26175" x="7664450" y="5019675"/>
          <p14:tracePt t="26185" x="7366000" y="5065713"/>
          <p14:tracePt t="26190" x="7051675" y="5094288"/>
          <p14:tracePt t="26200" x="6692900" y="5154613"/>
          <p14:tracePt t="26207" x="6335713" y="5184775"/>
          <p14:tracePt t="26216" x="6021388" y="5229225"/>
          <p14:tracePt t="26223" x="5662613" y="5259388"/>
          <p14:tracePt t="26233" x="5319713" y="5273675"/>
          <p14:tracePt t="26239" x="4991100" y="5303838"/>
          <p14:tracePt t="26250" x="4646613" y="5303838"/>
          <p14:tracePt t="26255" x="4511675" y="5303838"/>
          <p14:tracePt t="26266" x="4003675" y="5303838"/>
          <p14:tracePt t="26271" x="3721100" y="5303838"/>
          <p14:tracePt t="26283" x="3421063" y="5303838"/>
          <p14:tracePt t="26288" x="3316288" y="5289550"/>
          <p14:tracePt t="26300" x="3108325" y="5273675"/>
          <p14:tracePt t="26305" x="2913063" y="5245100"/>
          <p14:tracePt t="26316" x="2733675" y="5199063"/>
          <p14:tracePt t="26321" x="2570163" y="5168900"/>
          <p14:tracePt t="26333" x="2435225" y="5140325"/>
          <p14:tracePt t="26337" x="2405063" y="5124450"/>
          <p14:tracePt t="26350" x="2316163" y="5094288"/>
          <p14:tracePt t="26353" x="2225675" y="5080000"/>
          <p14:tracePt t="26366" x="2166938" y="5065713"/>
          <p14:tracePt t="26370" x="2120900" y="5049838"/>
          <p14:tracePt t="26383" x="2092325" y="5035550"/>
          <p14:tracePt t="26387" x="2062163" y="5035550"/>
          <p14:tracePt t="26400" x="2032000" y="5019675"/>
          <p14:tracePt t="26405" x="2001838" y="5019675"/>
          <p14:tracePt t="26418" x="1987550" y="5019675"/>
          <p14:tracePt t="26424" x="1971675" y="5005388"/>
          <p14:tracePt t="26434" x="1957388" y="5005388"/>
          <p14:tracePt t="26448" x="1943100" y="4991100"/>
          <p14:tracePt t="26464" x="1943100" y="4975225"/>
          <p14:tracePt t="26473" x="1927225" y="4975225"/>
          <p14:tracePt t="26481" x="1927225" y="4960938"/>
          <p14:tracePt t="26489" x="1927225" y="4945063"/>
          <p14:tracePt t="26497" x="1927225" y="4930775"/>
          <p14:tracePt t="26505" x="1912938" y="4914900"/>
          <p14:tracePt t="26521" x="1912938" y="4900613"/>
          <p14:tracePt t="26529" x="1912938" y="4886325"/>
          <p14:tracePt t="26553" x="1912938" y="4870450"/>
          <p14:tracePt t="26569" x="1912938" y="4856163"/>
          <p14:tracePt t="26585" x="1912938" y="4840288"/>
          <p14:tracePt t="26594" x="1912938" y="4826000"/>
          <p14:tracePt t="26601" x="1943100" y="4811713"/>
          <p14:tracePt t="26609" x="1957388" y="4795838"/>
          <p14:tracePt t="26617" x="1971675" y="4795838"/>
          <p14:tracePt t="26626" x="2001838" y="4781550"/>
          <p14:tracePt t="26634" x="2032000" y="4751388"/>
          <p14:tracePt t="26642" x="2092325" y="4737100"/>
          <p14:tracePt t="26650" x="2106613" y="4737100"/>
          <p14:tracePt t="26658" x="2181225" y="4706938"/>
          <p14:tracePt t="26667" x="2225675" y="4691063"/>
          <p14:tracePt t="26674" x="2255838" y="4691063"/>
          <p14:tracePt t="26684" x="2316163" y="4691063"/>
          <p14:tracePt t="26690" x="2346325" y="4691063"/>
          <p14:tracePt t="26698" x="2390775" y="4676775"/>
          <p14:tracePt t="26706" x="2420938" y="4676775"/>
          <p14:tracePt t="26714" x="2451100" y="4676775"/>
          <p14:tracePt t="26722" x="2465388" y="4676775"/>
          <p14:tracePt t="26730" x="2495550" y="4676775"/>
          <p14:tracePt t="26738" x="2509838" y="4676775"/>
          <p14:tracePt t="26755" x="2525713" y="4676775"/>
          <p14:tracePt t="26770" x="2540000" y="4676775"/>
          <p14:tracePt t="29541" x="2554288" y="4691063"/>
          <p14:tracePt t="29551" x="2614613" y="4781550"/>
          <p14:tracePt t="29558" x="2705100" y="4886325"/>
          <p14:tracePt t="29565" x="2854325" y="5065713"/>
          <p14:tracePt t="29573" x="3017838" y="5273675"/>
          <p14:tracePt t="29581" x="3197225" y="5543550"/>
          <p14:tracePt t="29589" x="3362325" y="5781675"/>
          <p14:tracePt t="29597" x="3541713" y="6051550"/>
          <p14:tracePt t="29606" x="3616325" y="6156325"/>
          <p14:tracePt t="29613" x="3721100" y="6319838"/>
          <p14:tracePt t="29622" x="3765550" y="6394450"/>
          <p14:tracePt t="29633" x="3840163" y="6515100"/>
          <p14:tracePt t="29638" x="3884613" y="6604000"/>
          <p14:tracePt t="29646" x="3929063" y="6648450"/>
          <p14:tracePt t="29654" x="3944938" y="6692900"/>
          <p14:tracePt t="29662" x="3959225" y="6708775"/>
          <p14:tracePt t="29670" x="3959225" y="6723063"/>
          <p14:tracePt t="29686" x="3959225" y="6738938"/>
          <p14:tracePt t="29710" x="3944938" y="6738938"/>
          <p14:tracePt t="29718" x="3898900" y="6738938"/>
          <p14:tracePt t="29726" x="3870325" y="6738938"/>
          <p14:tracePt t="29734" x="3824288" y="6738938"/>
          <p14:tracePt t="29742" x="3795713" y="6738938"/>
          <p14:tracePt t="29750" x="3765550" y="6738938"/>
          <p14:tracePt t="29758" x="3721100" y="6723063"/>
          <p14:tracePt t="29767" x="3675063" y="6708775"/>
          <p14:tracePt t="29774" x="3630613" y="6692900"/>
          <p14:tracePt t="29784" x="3600450" y="6664325"/>
          <p14:tracePt t="29790" x="3586163" y="6648450"/>
          <p14:tracePt t="29800" x="3556000" y="6618288"/>
          <p14:tracePt t="29806" x="3525838" y="6589713"/>
          <p14:tracePt t="29814" x="3511550" y="6559550"/>
          <p14:tracePt t="29822" x="3467100" y="6484938"/>
          <p14:tracePt t="29830" x="3451225" y="6438900"/>
          <p14:tracePt t="29839" x="3436938" y="6394450"/>
          <p14:tracePt t="29850" x="3436938" y="6319838"/>
          <p14:tracePt t="29855" x="3421063" y="6261100"/>
          <p14:tracePt t="29863" x="3421063" y="6170613"/>
          <p14:tracePt t="29871" x="3421063" y="6096000"/>
          <p14:tracePt t="29879" x="3421063" y="6007100"/>
          <p14:tracePt t="29887" x="3421063" y="5916613"/>
          <p14:tracePt t="29895" x="3421063" y="5797550"/>
          <p14:tracePt t="29903" x="3421063" y="5676900"/>
          <p14:tracePt t="29911" x="3421063" y="5573713"/>
          <p14:tracePt t="29919" x="3451225" y="5453063"/>
          <p14:tracePt t="29927" x="3481388" y="5364163"/>
          <p14:tracePt t="29935" x="3495675" y="5334000"/>
          <p14:tracePt t="29944" x="3541713" y="5273675"/>
          <p14:tracePt t="32512" x="3586163" y="5273675"/>
          <p14:tracePt t="32520" x="3690938" y="5259388"/>
          <p14:tracePt t="32529" x="3765550" y="5259388"/>
          <p14:tracePt t="32536" x="3870325" y="5245100"/>
          <p14:tracePt t="32545" x="4003675" y="5245100"/>
          <p14:tracePt t="32553" x="4138613" y="5229225"/>
          <p14:tracePt t="32561" x="4257675" y="5214938"/>
          <p14:tracePt t="32569" x="4406900" y="5214938"/>
          <p14:tracePt t="32577" x="4691063" y="5184775"/>
          <p14:tracePt t="32585" x="5019675" y="5168900"/>
          <p14:tracePt t="32593" x="5303838" y="5154613"/>
          <p14:tracePt t="32602" x="5422900" y="5140325"/>
          <p14:tracePt t="32609" x="5676900" y="5124450"/>
          <p14:tracePt t="32619" x="5930900" y="5110163"/>
          <p14:tracePt t="32625" x="6319838" y="5080000"/>
          <p14:tracePt t="32634" x="6424613" y="5080000"/>
          <p14:tracePt t="32641" x="6618288" y="5065713"/>
          <p14:tracePt t="32651" x="6753225" y="5065713"/>
          <p14:tracePt t="32657" x="6813550" y="5065713"/>
          <p14:tracePt t="32667" x="6932613" y="5065713"/>
          <p14:tracePt t="32674" x="7007225" y="5065713"/>
          <p14:tracePt t="32683" x="7081838" y="5065713"/>
          <p14:tracePt t="32689" x="7142163" y="5049838"/>
          <p14:tracePt t="32700" x="7200900" y="5049838"/>
          <p14:tracePt t="32705" x="7246938" y="5035550"/>
          <p14:tracePt t="32716" x="7277100" y="5035550"/>
          <p14:tracePt t="32722" x="7305675" y="5035550"/>
          <p14:tracePt t="32733" x="7321550" y="5035550"/>
          <p14:tracePt t="32738" x="7351713" y="5035550"/>
          <p14:tracePt t="32749" x="7366000" y="5035550"/>
          <p14:tracePt t="32754" x="7380288" y="5019675"/>
          <p14:tracePt t="32766" x="7396163" y="5019675"/>
          <p14:tracePt t="32770" x="7426325" y="5019675"/>
          <p14:tracePt t="32783" x="7440613" y="5019675"/>
          <p14:tracePt t="32786" x="7470775" y="5005388"/>
          <p14:tracePt t="32799" x="7500938" y="5005388"/>
          <p14:tracePt t="32803" x="7515225" y="5005388"/>
          <p14:tracePt t="32816" x="7559675" y="4991100"/>
          <p14:tracePt t="32820" x="7589838" y="4975225"/>
          <p14:tracePt t="32833" x="7650163" y="4960938"/>
          <p14:tracePt t="32838" x="7694613" y="4945063"/>
          <p14:tracePt t="32850" x="7754938" y="4930775"/>
          <p14:tracePt t="32853" x="7813675" y="4914900"/>
          <p14:tracePt t="32866" x="7874000" y="4900613"/>
          <p14:tracePt t="32871" x="7978775" y="4886325"/>
          <p14:tracePt t="32883" x="8053388" y="4886325"/>
          <p14:tracePt t="32887" x="8142288" y="4870450"/>
          <p14:tracePt t="32900" x="8247063" y="4856163"/>
          <p14:tracePt t="32905" x="8337550" y="4856163"/>
          <p14:tracePt t="32916" x="8412163" y="4856163"/>
          <p14:tracePt t="32917" x="8456613" y="4856163"/>
          <p14:tracePt t="32923" x="8591550" y="4856163"/>
          <p14:tracePt t="32933" x="8621713" y="4856163"/>
          <p14:tracePt t="32939" x="8680450" y="4856163"/>
          <p14:tracePt t="32950" x="8724900" y="4856163"/>
          <p14:tracePt t="32955" x="8785225" y="4856163"/>
          <p14:tracePt t="32966" x="8801100" y="4856163"/>
          <p14:tracePt t="32971" x="8815388" y="4856163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038F78-A2B2-834A-889B-AC0E74B10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123456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Avenir Book" panose="02000503020000020003" pitchFamily="2" charset="0"/>
              </a:rPr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D7DE02-7F10-6446-AA6B-78E73BBE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t>12</a:t>
            </a:fld>
            <a:endParaRPr lang="en-US"/>
          </a:p>
        </p:txBody>
      </p:sp>
      <p:sp>
        <p:nvSpPr>
          <p:cNvPr id="12" name="Freeform: Shape 12">
            <a:extLst>
              <a:ext uri="{FF2B5EF4-FFF2-40B4-BE49-F238E27FC236}">
                <a16:creationId xmlns:a16="http://schemas.microsoft.com/office/drawing/2014/main" id="{279378F2-08A1-734A-AFB8-1A20A2D2B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noFill/>
          <a:ln w="9525">
            <a:solidFill>
              <a:srgbClr val="9F1F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4ADF02-F32D-CD42-B79C-507BEA7B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gradFill flip="none" rotWithShape="1">
            <a:gsLst>
              <a:gs pos="0">
                <a:srgbClr val="284477"/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rgbClr val="9F1F6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993F4-882E-1049-9B34-E88E5EBF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82176-7878-B94B-8EC3-C9BB698A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096F2AA2-2510-8844-B48C-AE5EDC5AC7B5}"/>
              </a:ext>
            </a:extLst>
          </p:cNvPr>
          <p:cNvSpPr txBox="1">
            <a:spLocks/>
          </p:cNvSpPr>
          <p:nvPr/>
        </p:nvSpPr>
        <p:spPr>
          <a:xfrm>
            <a:off x="3363418" y="4754955"/>
            <a:ext cx="5465164" cy="926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>
                <a:latin typeface="Avenir Book" panose="02000503020000020003" pitchFamily="2" charset="0"/>
              </a:rPr>
              <a:t>Rahma</a:t>
            </a:r>
            <a:r>
              <a:rPr lang="en-US" sz="2400" dirty="0">
                <a:latin typeface="Avenir Book" panose="02000503020000020003" pitchFamily="2" charset="0"/>
              </a:rPr>
              <a:t> Khalid – </a:t>
            </a:r>
            <a:r>
              <a:rPr lang="en-US" sz="2400" dirty="0" err="1">
                <a:latin typeface="Avenir Book" panose="02000503020000020003" pitchFamily="2" charset="0"/>
              </a:rPr>
              <a:t>rshakir@my.yorku.ca</a:t>
            </a:r>
            <a:endParaRPr lang="en-US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5"/>
    </mc:Choice>
    <mc:Fallback xmlns="">
      <p:transition spd="slow" advTm="242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3AC0C1-6E8F-6240-B256-ADDE1DB8B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1DA6B-8BE7-964A-81FF-8530304D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E2EDCF-A681-B644-B289-649C95DF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938A6A-D5FC-BC46-BCB6-BAE055F24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gradFill>
            <a:gsLst>
              <a:gs pos="0">
                <a:srgbClr val="284477"/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rgbClr val="9F1F64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480A7-7895-FB4C-A545-B21A7E74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Acknowledgments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C41955-288B-DD4C-9041-EBE4B33CF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rgbClr val="2943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45B22BC-21E7-8949-A60C-055C06BE3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0389"/>
            <a:ext cx="12192000" cy="6336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10E3D5-1592-1F45-A621-B426ED9CF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AA8FDE8-6BF5-7E46-9CEA-2C2777180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9395" y="2468713"/>
            <a:ext cx="4216438" cy="1800000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ACE22BE-80AE-FF45-ACDA-E8EA4F736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877" y="2359995"/>
            <a:ext cx="3299389" cy="18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4E41E4-78D7-5947-A55B-1BC1A24EE4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/>
          <a:stretch/>
        </p:blipFill>
        <p:spPr>
          <a:xfrm>
            <a:off x="7708907" y="4553148"/>
            <a:ext cx="3644893" cy="18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BC97AA-3C78-454E-B9A8-730C5B2BB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502" y="4497778"/>
            <a:ext cx="460465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0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AC04C-6380-D948-A0C2-F2BD842B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331BF-D02B-E546-9FA1-80B2A186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2989F-B107-AE42-A87B-CAFBE4BF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686FD-4DAC-E141-9FC9-76D16210E0A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2258" y="6669112"/>
            <a:ext cx="11315914" cy="5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6433B83-7EFC-974B-AABC-4EE6DA88EF86}"/>
              </a:ext>
            </a:extLst>
          </p:cNvPr>
          <p:cNvGrpSpPr/>
          <p:nvPr/>
        </p:nvGrpSpPr>
        <p:grpSpPr>
          <a:xfrm>
            <a:off x="1975800" y="1773000"/>
            <a:ext cx="8006400" cy="3312000"/>
            <a:chOff x="955039" y="506730"/>
            <a:chExt cx="8006400" cy="3312000"/>
          </a:xfrm>
        </p:grpSpPr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AD120CE-6C04-ED43-9EC1-D3FDFEF976AE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039" y="506730"/>
              <a:ext cx="2671200" cy="3312000"/>
            </a:xfrm>
            <a:prstGeom prst="rect">
              <a:avLst/>
            </a:prstGeom>
          </p:spPr>
        </p:pic>
        <p:pic>
          <p:nvPicPr>
            <p:cNvPr id="15" name="Picture 14" descr="Map&#10;&#10;Description automatically generated">
              <a:extLst>
                <a:ext uri="{FF2B5EF4-FFF2-40B4-BE49-F238E27FC236}">
                  <a16:creationId xmlns:a16="http://schemas.microsoft.com/office/drawing/2014/main" id="{B0ACCF80-940C-B14E-8084-0609914D5A1D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39" y="506730"/>
              <a:ext cx="2671200" cy="3312000"/>
            </a:xfrm>
            <a:prstGeom prst="rect">
              <a:avLst/>
            </a:prstGeom>
          </p:spPr>
        </p:pic>
        <p:pic>
          <p:nvPicPr>
            <p:cNvPr id="16" name="Picture 15" descr="Map&#10;&#10;Description automatically generated">
              <a:extLst>
                <a:ext uri="{FF2B5EF4-FFF2-40B4-BE49-F238E27FC236}">
                  <a16:creationId xmlns:a16="http://schemas.microsoft.com/office/drawing/2014/main" id="{15528567-CB58-4F45-B742-EF8A934049A1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439" y="506730"/>
              <a:ext cx="2664000" cy="3312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E5BA1AA-8A05-0647-B45A-112ECA497F85}"/>
              </a:ext>
            </a:extLst>
          </p:cNvPr>
          <p:cNvSpPr/>
          <p:nvPr/>
        </p:nvSpPr>
        <p:spPr>
          <a:xfrm>
            <a:off x="1975800" y="675660"/>
            <a:ext cx="4577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Additional environmental inputs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9EA091-40EB-4A46-BDAB-B215D822D9C8}"/>
              </a:ext>
            </a:extLst>
          </p:cNvPr>
          <p:cNvSpPr/>
          <p:nvPr/>
        </p:nvSpPr>
        <p:spPr>
          <a:xfrm>
            <a:off x="4566440" y="5252506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venir Book" panose="02000503020000020003" pitchFamily="2" charset="0"/>
              </a:rPr>
              <a:t>Curve Number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35F2B8-5318-7745-9945-D57166F86CD7}"/>
              </a:ext>
            </a:extLst>
          </p:cNvPr>
          <p:cNvSpPr/>
          <p:nvPr/>
        </p:nvSpPr>
        <p:spPr>
          <a:xfrm>
            <a:off x="7309640" y="5239500"/>
            <a:ext cx="267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venir Book" panose="02000503020000020003" pitchFamily="2" charset="0"/>
              </a:rPr>
              <a:t>Topographic Wetness Index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C0A062-8B62-EF4D-B115-33B74BEC9B50}"/>
              </a:ext>
            </a:extLst>
          </p:cNvPr>
          <p:cNvSpPr/>
          <p:nvPr/>
        </p:nvSpPr>
        <p:spPr>
          <a:xfrm>
            <a:off x="1975800" y="5239500"/>
            <a:ext cx="267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venir Book" panose="02000503020000020003" pitchFamily="2" charset="0"/>
              </a:rPr>
              <a:t>Distance to Streams</a:t>
            </a:r>
            <a:endParaRPr lang="en-US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0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AC04C-6380-D948-A0C2-F2BD842B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331BF-D02B-E546-9FA1-80B2A186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2989F-B107-AE42-A87B-CAFBE4BF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686FD-4DAC-E141-9FC9-76D16210E0A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2258" y="6669112"/>
            <a:ext cx="11315914" cy="54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E5BA1AA-8A05-0647-B45A-112ECA497F85}"/>
              </a:ext>
            </a:extLst>
          </p:cNvPr>
          <p:cNvSpPr/>
          <p:nvPr/>
        </p:nvSpPr>
        <p:spPr>
          <a:xfrm>
            <a:off x="1092302" y="575351"/>
            <a:ext cx="424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Social vulnerability indicators 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55D1A1D-D303-C248-9C73-4276A8EA2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17123"/>
              </p:ext>
            </p:extLst>
          </p:nvPr>
        </p:nvGraphicFramePr>
        <p:xfrm>
          <a:off x="506307" y="1466577"/>
          <a:ext cx="5418666" cy="46837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093004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0089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Demographic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Specific 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7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Demographic indicators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People 85 year and older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23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Children 4 years and younger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26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Lone parents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16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Socioeconomic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Non-English or French-speaking people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88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People with low Income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High school education or 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657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Land tenure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Rented apartments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201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Neighborhood characteristics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Population density per km</a:t>
                      </a:r>
                      <a:r>
                        <a:rPr lang="en-US" baseline="30000" dirty="0">
                          <a:latin typeface="Avenir Book" panose="02000503020000020003" pitchFamily="2" charset="0"/>
                        </a:rPr>
                        <a:t>2</a:t>
                      </a:r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076055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E3FEC480-0BA4-7E44-9C3B-66F03BD62997}"/>
              </a:ext>
            </a:extLst>
          </p:cNvPr>
          <p:cNvSpPr/>
          <p:nvPr/>
        </p:nvSpPr>
        <p:spPr>
          <a:xfrm>
            <a:off x="6869432" y="615412"/>
            <a:ext cx="4705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Economic vulnerability indicators</a:t>
            </a:r>
          </a:p>
          <a:p>
            <a:pPr algn="ctr"/>
            <a:endParaRPr lang="en-US" sz="2400" dirty="0">
              <a:latin typeface="Avenir Book" panose="02000503020000020003" pitchFamily="2" charset="0"/>
            </a:endParaRP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9E258F2E-9C53-EF47-9871-0BE7AE326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31934"/>
              </p:ext>
            </p:extLst>
          </p:nvPr>
        </p:nvGraphicFramePr>
        <p:xfrm>
          <a:off x="6617547" y="1464290"/>
          <a:ext cx="5418666" cy="28651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50930041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0089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Vulnerability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Specific 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7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Very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Resource and Industrial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238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Commercial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268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Governmental and institutional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16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Residential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888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Very 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Parks and recreational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8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venir Book" panose="02000503020000020003" pitchFamily="2" charset="0"/>
                        </a:rPr>
                        <a:t>Open spaces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65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957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EBDACEF6-F432-6A43-ADF4-8110EEA2FB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4" r="2777"/>
          <a:stretch/>
        </p:blipFill>
        <p:spPr>
          <a:xfrm>
            <a:off x="3277" y="413809"/>
            <a:ext cx="455903" cy="6731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25F96C-B53D-8446-8F07-2D86D614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F53DEB5-2646-AB46-AAC8-2E998C06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562026"/>
            <a:ext cx="4114800" cy="365125"/>
          </a:xfrm>
        </p:spPr>
        <p:txBody>
          <a:bodyPr/>
          <a:lstStyle/>
          <a:p>
            <a:r>
              <a:rPr lang="en-US"/>
              <a:t>Khalid &amp; Khan,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DD3AB6-0B6C-7442-BDFE-B8972F046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27" y="1153573"/>
            <a:ext cx="4978400" cy="38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579723-A1BA-AF47-BD63-87BFD802EC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32" y="1652173"/>
            <a:ext cx="4168857" cy="33765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668C1D-9713-E947-9F67-CCF518C731A4}"/>
              </a:ext>
            </a:extLst>
          </p:cNvPr>
          <p:cNvSpPr txBox="1"/>
          <p:nvPr/>
        </p:nvSpPr>
        <p:spPr>
          <a:xfrm>
            <a:off x="589727" y="488749"/>
            <a:ext cx="619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ROC results</a:t>
            </a:r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38180AD7-E55E-5B44-8A91-C2E621304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pic>
        <p:nvPicPr>
          <p:cNvPr id="17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C71EF699-DD9C-A446-919B-256CC5EEB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166952" y="1964178"/>
            <a:ext cx="3860027" cy="2723572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06850CB-C9AC-384C-AD59-6D4E9B957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771" y="118883"/>
            <a:ext cx="4168857" cy="33765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88FFFC-9A4F-F343-9C0D-29E336E8C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771" y="3283810"/>
            <a:ext cx="4168857" cy="3376563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EFFCA1F2-1493-E24D-97F6-1F2ED095B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2185" y="382839"/>
            <a:ext cx="3860027" cy="2723572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EF190515-48A5-CF4E-8916-F7E93BF335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0392" y="3563686"/>
            <a:ext cx="3860027" cy="272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98"/>
    </mc:Choice>
    <mc:Fallback xmlns="">
      <p:transition spd="slow" advTm="159398"/>
    </mc:Fallback>
  </mc:AlternateContent>
  <p:extLst>
    <p:ext uri="{3A86A75C-4F4B-4683-9AE1-C65F6400EC91}">
      <p14:laserTraceLst xmlns:p14="http://schemas.microsoft.com/office/powerpoint/2010/main">
        <p14:tracePtLst>
          <p14:tracePt t="12852" x="3421063" y="5364163"/>
          <p14:tracePt t="12860" x="3390900" y="5348288"/>
          <p14:tracePt t="12867" x="3376613" y="5348288"/>
          <p14:tracePt t="12876" x="3346450" y="5334000"/>
          <p14:tracePt t="12884" x="3316288" y="5319713"/>
          <p14:tracePt t="12892" x="3287713" y="5303838"/>
          <p14:tracePt t="12900" x="3271838" y="5303838"/>
          <p14:tracePt t="12908" x="3241675" y="5289550"/>
          <p14:tracePt t="12916" x="3213100" y="5289550"/>
          <p14:tracePt t="12924" x="3122613" y="5259388"/>
          <p14:tracePt t="12932" x="3048000" y="5245100"/>
          <p14:tracePt t="12941" x="2973388" y="5229225"/>
          <p14:tracePt t="12948" x="2898775" y="5199063"/>
          <p14:tracePt t="12957" x="2824163" y="5154613"/>
          <p14:tracePt t="12964" x="2733675" y="5124450"/>
          <p14:tracePt t="12974" x="2674938" y="5065713"/>
          <p14:tracePt t="12981" x="2600325" y="5019675"/>
          <p14:tracePt t="12989" x="2525713" y="4960938"/>
          <p14:tracePt t="12997" x="2465388" y="4886325"/>
          <p14:tracePt t="13005" x="2390775" y="4811713"/>
          <p14:tracePt t="13013" x="2316163" y="4706938"/>
          <p14:tracePt t="13024" x="2225675" y="4616450"/>
          <p14:tracePt t="13029" x="2166938" y="4511675"/>
          <p14:tracePt t="13037" x="2076450" y="4406900"/>
          <p14:tracePt t="13045" x="2017713" y="4303713"/>
          <p14:tracePt t="13053" x="1987550" y="4257675"/>
          <p14:tracePt t="13061" x="1897063" y="4124325"/>
          <p14:tracePt t="13069" x="1882775" y="4094163"/>
          <p14:tracePt t="13077" x="1838325" y="4019550"/>
          <p14:tracePt t="13085" x="1822450" y="3975100"/>
          <p14:tracePt t="13093" x="1792288" y="3929063"/>
          <p14:tracePt t="13101" x="1792288" y="3884613"/>
          <p14:tracePt t="13109" x="1778000" y="3854450"/>
          <p14:tracePt t="13117" x="1763713" y="3840163"/>
          <p14:tracePt t="13133" x="1763713" y="3824288"/>
          <p14:tracePt t="13150" x="1763713" y="3810000"/>
          <p14:tracePt t="13271" x="1778000" y="3810000"/>
          <p14:tracePt t="13278" x="1792288" y="3810000"/>
          <p14:tracePt t="13286" x="1808163" y="3810000"/>
          <p14:tracePt t="13294" x="1822450" y="3824288"/>
          <p14:tracePt t="13303" x="1852613" y="3824288"/>
          <p14:tracePt t="13310" x="1882775" y="3840163"/>
          <p14:tracePt t="13319" x="1927225" y="3870325"/>
          <p14:tracePt t="13327" x="1971675" y="3884613"/>
          <p14:tracePt t="13335" x="2017713" y="3898900"/>
          <p14:tracePt t="13343" x="2076450" y="3914775"/>
          <p14:tracePt t="13351" x="2136775" y="3944938"/>
          <p14:tracePt t="13359" x="2197100" y="3959225"/>
          <p14:tracePt t="13367" x="2255838" y="3989388"/>
          <p14:tracePt t="13375" x="2330450" y="4003675"/>
          <p14:tracePt t="13384" x="2405063" y="4033838"/>
          <p14:tracePt t="13391" x="2479675" y="4049713"/>
          <p14:tracePt t="13399" x="2570163" y="4078288"/>
          <p14:tracePt t="13408" x="2689225" y="4108450"/>
          <p14:tracePt t="13415" x="2779713" y="4124325"/>
          <p14:tracePt t="13424" x="2898775" y="4152900"/>
          <p14:tracePt t="13431" x="3033713" y="4168775"/>
          <p14:tracePt t="13441" x="3136900" y="4183063"/>
          <p14:tracePt t="13447" x="3287713" y="4198938"/>
          <p14:tracePt t="13456" x="3451225" y="4229100"/>
          <p14:tracePt t="13463" x="3586163" y="4243388"/>
          <p14:tracePt t="13473" x="3735388" y="4257675"/>
          <p14:tracePt t="13479" x="3870325" y="4303713"/>
          <p14:tracePt t="13490" x="4003675" y="4332288"/>
          <p14:tracePt t="13496" x="4124325" y="4362450"/>
          <p14:tracePt t="13507" x="4229100" y="4406900"/>
          <p14:tracePt t="13512" x="4318000" y="4452938"/>
          <p14:tracePt t="13523" x="4422775" y="4483100"/>
          <p14:tracePt t="13528" x="4483100" y="4541838"/>
          <p14:tracePt t="13540" x="4557713" y="4572000"/>
          <p14:tracePt t="13544" x="4632325" y="4616450"/>
          <p14:tracePt t="13557" x="4660900" y="4646613"/>
          <p14:tracePt t="13560" x="4721225" y="4691063"/>
          <p14:tracePt t="13573" x="4751388" y="4721225"/>
          <p14:tracePt t="13576" x="4795838" y="4765675"/>
          <p14:tracePt t="13590" x="4826000" y="4811713"/>
          <p14:tracePt t="13594" x="4856163" y="4840288"/>
          <p14:tracePt t="13607" x="4870450" y="4886325"/>
          <p14:tracePt t="13611" x="4886325" y="4914900"/>
          <p14:tracePt t="13623" x="4900613" y="4960938"/>
          <p14:tracePt t="13627" x="4914900" y="5005388"/>
          <p14:tracePt t="13640" x="4914900" y="5035550"/>
          <p14:tracePt t="13643" x="4930775" y="5080000"/>
          <p14:tracePt t="13657" x="4930775" y="5110163"/>
          <p14:tracePt t="13660" x="4945063" y="5140325"/>
          <p14:tracePt t="13674" x="4945063" y="5168900"/>
          <p14:tracePt t="13677" x="4945063" y="5199063"/>
          <p14:tracePt t="13690" x="4945063" y="5229225"/>
          <p14:tracePt t="13691" x="4945063" y="5245100"/>
          <p14:tracePt t="13697" x="4945063" y="5259388"/>
          <p14:tracePt t="13707" x="4945063" y="5273675"/>
          <p14:tracePt t="13713" x="4945063" y="5289550"/>
          <p14:tracePt t="13723" x="4945063" y="5303838"/>
          <p14:tracePt t="13729" x="4930775" y="5319713"/>
          <p14:tracePt t="13740" x="4930775" y="5334000"/>
          <p14:tracePt t="13745" x="4914900" y="5334000"/>
          <p14:tracePt t="13756" x="4900613" y="5348288"/>
          <p14:tracePt t="13762" x="4900613" y="5364163"/>
          <p14:tracePt t="13773" x="4886325" y="5364163"/>
          <p14:tracePt t="13778" x="4870450" y="5378450"/>
          <p14:tracePt t="13790" x="4856163" y="5394325"/>
          <p14:tracePt t="13794" x="4826000" y="5408613"/>
          <p14:tracePt t="13806" x="4795838" y="5422900"/>
          <p14:tracePt t="13811" x="4737100" y="5438775"/>
          <p14:tracePt t="13823" x="4721225" y="5438775"/>
          <p14:tracePt t="13826" x="4646613" y="5468938"/>
          <p14:tracePt t="13840" x="4616450" y="5483225"/>
          <p14:tracePt t="13844" x="4572000" y="5483225"/>
          <p14:tracePt t="13857" x="4527550" y="5499100"/>
          <p14:tracePt t="13861" x="4437063" y="5499100"/>
          <p14:tracePt t="13873" x="4378325" y="5513388"/>
          <p14:tracePt t="13877" x="4318000" y="5527675"/>
          <p14:tracePt t="13890" x="4257675" y="5527675"/>
          <p14:tracePt t="13893" x="4198938" y="5527675"/>
          <p14:tracePt t="13907" x="4124325" y="5527675"/>
          <p14:tracePt t="13910" x="4049713" y="5527675"/>
          <p14:tracePt t="13923" x="4019550" y="5527675"/>
          <p14:tracePt t="13927" x="3975100" y="5527675"/>
          <p14:tracePt t="13940" x="3914775" y="5527675"/>
          <p14:tracePt t="13941" x="3854450" y="5527675"/>
          <p14:tracePt t="13947" x="3810000" y="5527675"/>
          <p14:tracePt t="13956" x="3765550" y="5527675"/>
          <p14:tracePt t="13963" x="3721100" y="5527675"/>
          <p14:tracePt t="13974" x="3675063" y="5527675"/>
          <p14:tracePt t="13979" x="3616325" y="5513388"/>
          <p14:tracePt t="13990" x="3586163" y="5513388"/>
          <p14:tracePt t="13995" x="3511550" y="5483225"/>
          <p14:tracePt t="14007" x="3467100" y="5468938"/>
          <p14:tracePt t="14011" x="3421063" y="5453063"/>
          <p14:tracePt t="14023" x="3390900" y="5438775"/>
          <p14:tracePt t="14027" x="3316288" y="5408613"/>
          <p14:tracePt t="14040" x="3287713" y="5394325"/>
          <p14:tracePt t="14044" x="3227388" y="5364163"/>
          <p14:tracePt t="14056" x="3152775" y="5319713"/>
          <p14:tracePt t="14060" x="3108325" y="5289550"/>
          <p14:tracePt t="14073" x="3062288" y="5245100"/>
          <p14:tracePt t="14078" x="3017838" y="5199063"/>
          <p14:tracePt t="14090" x="2973388" y="5154613"/>
          <p14:tracePt t="14094" x="2928938" y="5094288"/>
          <p14:tracePt t="14107" x="2868613" y="5035550"/>
          <p14:tracePt t="14111" x="2808288" y="4960938"/>
          <p14:tracePt t="14123" x="2763838" y="4900613"/>
          <p14:tracePt t="14127" x="2705100" y="4811713"/>
          <p14:tracePt t="14140" x="2659063" y="4721225"/>
          <p14:tracePt t="14144" x="2628900" y="4632325"/>
          <p14:tracePt t="14157" x="2614613" y="4497388"/>
          <p14:tracePt t="14160" x="2600325" y="4362450"/>
          <p14:tracePt t="14174" x="2600325" y="4229100"/>
          <p14:tracePt t="14174" x="2600325" y="4078288"/>
          <p14:tracePt t="14181" x="2600325" y="3944938"/>
          <p14:tracePt t="14190" x="2659063" y="3779838"/>
          <p14:tracePt t="14197" x="2794000" y="3495675"/>
          <p14:tracePt t="14207" x="2898775" y="3332163"/>
          <p14:tracePt t="14213" x="3017838" y="3167063"/>
          <p14:tracePt t="14223" x="3078163" y="3092450"/>
          <p14:tracePt t="14229" x="3197225" y="2959100"/>
          <p14:tracePt t="14240" x="3316288" y="2808288"/>
          <p14:tracePt t="14245" x="3467100" y="2689225"/>
          <p14:tracePt t="14257" x="3570288" y="2584450"/>
          <p14:tracePt t="14261" x="3690938" y="2509838"/>
          <p14:tracePt t="14273" x="3735388" y="2495550"/>
          <p14:tracePt t="14277" x="3884613" y="2390775"/>
          <p14:tracePt t="14290" x="3914775" y="2390775"/>
          <p14:tracePt t="14293" x="3975100" y="2374900"/>
          <p14:tracePt t="14307" x="4033838" y="2360613"/>
          <p14:tracePt t="14311" x="4064000" y="2360613"/>
          <p14:tracePt t="14323" x="4108450" y="2360613"/>
          <p14:tracePt t="14327" x="4124325" y="2360613"/>
          <p14:tracePt t="14340" x="4152900" y="2360613"/>
          <p14:tracePt t="14344" x="4168775" y="2374900"/>
          <p14:tracePt t="14357" x="4183063" y="2420938"/>
          <p14:tracePt t="14361" x="4183063" y="2451100"/>
          <p14:tracePt t="14373" x="4183063" y="2509838"/>
          <p14:tracePt t="14377" x="4183063" y="2584450"/>
          <p14:tracePt t="14390" x="4168775" y="2705100"/>
          <p14:tracePt t="14394" x="4124325" y="2808288"/>
          <p14:tracePt t="14407" x="4064000" y="2928938"/>
          <p14:tracePt t="14408" x="3975100" y="3078163"/>
          <p14:tracePt t="14414" x="3840163" y="3332163"/>
          <p14:tracePt t="14424" x="3735388" y="3511550"/>
          <p14:tracePt t="14430" x="3630613" y="3690938"/>
          <p14:tracePt t="14440" x="3511550" y="3870325"/>
          <p14:tracePt t="14446" x="3436938" y="3959225"/>
          <p14:tracePt t="14457" x="3332163" y="4138613"/>
          <p14:tracePt t="14462" x="3182938" y="4318000"/>
          <p14:tracePt t="14473" x="2959100" y="4632325"/>
          <p14:tracePt t="14479" x="2824163" y="4781550"/>
          <p14:tracePt t="14490" x="2763838" y="4870450"/>
          <p14:tracePt t="14495" x="2614613" y="5035550"/>
          <p14:tracePt t="14507" x="2495550" y="5154613"/>
          <p14:tracePt t="14511" x="2360613" y="5273675"/>
          <p14:tracePt t="14523" x="2241550" y="5378450"/>
          <p14:tracePt t="14527" x="2211388" y="5408613"/>
          <p14:tracePt t="14540" x="2120900" y="5453063"/>
          <p14:tracePt t="14543" x="2032000" y="5513388"/>
          <p14:tracePt t="14557" x="1971675" y="5527675"/>
          <p14:tracePt t="14561" x="1912938" y="5557838"/>
          <p14:tracePt t="14573" x="1822450" y="5557838"/>
          <p14:tracePt t="14576" x="1763713" y="5573713"/>
          <p14:tracePt t="14590" x="1703388" y="5573713"/>
          <p14:tracePt t="14594" x="1658938" y="5573713"/>
          <p14:tracePt t="14607" x="1628775" y="5573713"/>
          <p14:tracePt t="14610" x="1584325" y="5557838"/>
          <p14:tracePt t="14623" x="1538288" y="5543550"/>
          <p14:tracePt t="14628" x="1493838" y="5527675"/>
          <p14:tracePt t="14640" x="1449388" y="5483225"/>
          <p14:tracePt t="14644" x="1404938" y="5453063"/>
          <p14:tracePt t="14657" x="1374775" y="5422900"/>
          <p14:tracePt t="14657" x="1330325" y="5364163"/>
          <p14:tracePt t="14664" x="1330325" y="5334000"/>
          <p14:tracePt t="14673" x="1314450" y="5303838"/>
          <p14:tracePt t="14680" x="1300163" y="5259388"/>
          <p14:tracePt t="14690" x="1284288" y="5214938"/>
          <p14:tracePt t="14696" x="1284288" y="5184775"/>
          <p14:tracePt t="14707" x="1284288" y="5154613"/>
          <p14:tracePt t="14712" x="1284288" y="5110163"/>
          <p14:tracePt t="14724" x="1284288" y="5094288"/>
          <p14:tracePt t="14728" x="1284288" y="5065713"/>
          <p14:tracePt t="14741" x="1284288" y="5035550"/>
          <p14:tracePt t="14745" x="1284288" y="5019675"/>
          <p14:tracePt t="14757" x="1284288" y="4991100"/>
          <p14:tracePt t="14761" x="1284288" y="4975225"/>
          <p14:tracePt t="14773" x="1284288" y="4960938"/>
          <p14:tracePt t="14778" x="1284288" y="4945063"/>
          <p14:tracePt t="14790" x="1284288" y="4930775"/>
          <p14:tracePt t="14794" x="1284288" y="4914900"/>
          <p14:tracePt t="14810" x="1284288" y="4900613"/>
          <p14:tracePt t="14840" x="1284288" y="4886325"/>
          <p14:tracePt t="14859" x="1300163" y="4886325"/>
          <p14:tracePt t="14876" x="1330325" y="4886325"/>
          <p14:tracePt t="14882" x="1344613" y="4886325"/>
          <p14:tracePt t="14892" x="1404938" y="4886325"/>
          <p14:tracePt t="14898" x="1419225" y="4900613"/>
          <p14:tracePt t="14906" x="1449388" y="4914900"/>
          <p14:tracePt t="14914" x="1524000" y="4960938"/>
          <p14:tracePt t="14922" x="1538288" y="4975225"/>
          <p14:tracePt t="14930" x="1612900" y="5019675"/>
          <p14:tracePt t="14938" x="1643063" y="5035550"/>
          <p14:tracePt t="14946" x="1673225" y="5080000"/>
          <p14:tracePt t="14954" x="1747838" y="5124450"/>
          <p14:tracePt t="14962" x="1792288" y="5168900"/>
          <p14:tracePt t="14970" x="1838325" y="5199063"/>
          <p14:tracePt t="14978" x="1897063" y="5245100"/>
          <p14:tracePt t="14991" x="1943100" y="5289550"/>
          <p14:tracePt t="14997" x="2001838" y="5334000"/>
          <p14:tracePt t="15003" x="2046288" y="5378450"/>
          <p14:tracePt t="15010" x="2092325" y="5422900"/>
          <p14:tracePt t="15018" x="2136775" y="5468938"/>
          <p14:tracePt t="15026" x="2166938" y="5499100"/>
          <p14:tracePt t="15034" x="2211388" y="5543550"/>
          <p14:tracePt t="15043" x="2241550" y="5588000"/>
          <p14:tracePt t="15051" x="2286000" y="5618163"/>
          <p14:tracePt t="15059" x="2300288" y="5662613"/>
          <p14:tracePt t="15067" x="2330450" y="5692775"/>
          <p14:tracePt t="15075" x="2360613" y="5722938"/>
          <p14:tracePt t="15083" x="2374900" y="5767388"/>
          <p14:tracePt t="15091" x="2390775" y="5797550"/>
          <p14:tracePt t="15099" x="2420938" y="5827713"/>
          <p14:tracePt t="15108" x="2435225" y="5856288"/>
          <p14:tracePt t="15115" x="2451100" y="5902325"/>
          <p14:tracePt t="15125" x="2465388" y="5930900"/>
          <p14:tracePt t="15131" x="2465388" y="5961063"/>
          <p14:tracePt t="15141" x="2479675" y="6007100"/>
          <p14:tracePt t="15147" x="2495550" y="6021388"/>
          <p14:tracePt t="15157" x="2495550" y="6065838"/>
          <p14:tracePt t="15164" x="2509838" y="6081713"/>
          <p14:tracePt t="15173" x="2509838" y="6110288"/>
          <p14:tracePt t="15179" x="2525713" y="6126163"/>
          <p14:tracePt t="15190" x="2525713" y="6140450"/>
          <p14:tracePt t="15196" x="2525713" y="6156325"/>
          <p14:tracePt t="15207" x="2540000" y="6170613"/>
          <p14:tracePt t="15212" x="2540000" y="6184900"/>
          <p14:tracePt t="15236" x="2540000" y="6200775"/>
          <p14:tracePt t="15341" x="2540000" y="6184900"/>
          <p14:tracePt t="15349" x="2540000" y="6170613"/>
          <p14:tracePt t="15357" x="2525713" y="6156325"/>
          <p14:tracePt t="15365" x="2509838" y="6140450"/>
          <p14:tracePt t="15374" x="2509838" y="6126163"/>
          <p14:tracePt t="15381" x="2479675" y="6096000"/>
          <p14:tracePt t="15389" x="2465388" y="6081713"/>
          <p14:tracePt t="15397" x="2435225" y="6051550"/>
          <p14:tracePt t="15405" x="2405063" y="6021388"/>
          <p14:tracePt t="15413" x="2374900" y="6007100"/>
          <p14:tracePt t="15421" x="2346325" y="5991225"/>
          <p14:tracePt t="15429" x="2316163" y="5961063"/>
          <p14:tracePt t="15437" x="2300288" y="5961063"/>
          <p14:tracePt t="15446" x="2271713" y="5946775"/>
          <p14:tracePt t="15453" x="2255838" y="5930900"/>
          <p14:tracePt t="15461" x="2241550" y="5916613"/>
          <p14:tracePt t="15469" x="2225675" y="5916613"/>
          <p14:tracePt t="15478" x="2211388" y="5916613"/>
          <p14:tracePt t="15542" x="2197100" y="5916613"/>
          <p14:tracePt t="15582" x="2197100" y="5902325"/>
          <p14:tracePt t="15598" x="2181225" y="5886450"/>
          <p14:tracePt t="15615" x="2166938" y="5872163"/>
          <p14:tracePt t="15624" x="2151063" y="5856288"/>
          <p14:tracePt t="15631" x="2151063" y="5842000"/>
          <p14:tracePt t="15639" x="2136775" y="5827713"/>
          <p14:tracePt t="15647" x="2120900" y="5797550"/>
          <p14:tracePt t="15655" x="2106613" y="5767388"/>
          <p14:tracePt t="15663" x="2106613" y="5753100"/>
          <p14:tracePt t="15671" x="2092325" y="5722938"/>
          <p14:tracePt t="15679" x="2092325" y="5692775"/>
          <p14:tracePt t="15687" x="2076450" y="5662613"/>
          <p14:tracePt t="15696" x="2062163" y="5632450"/>
          <p14:tracePt t="15703" x="2062163" y="5618163"/>
          <p14:tracePt t="15711" x="2046288" y="5588000"/>
          <p14:tracePt t="15719" x="2046288" y="5557838"/>
          <p14:tracePt t="15727" x="2032000" y="5527675"/>
          <p14:tracePt t="15736" x="2032000" y="5513388"/>
          <p14:tracePt t="15743" x="2017713" y="5499100"/>
          <p14:tracePt t="15751" x="2017713" y="5468938"/>
          <p14:tracePt t="15759" x="2001838" y="5453063"/>
          <p14:tracePt t="15768" x="2001838" y="5438775"/>
          <p14:tracePt t="15775" x="1987550" y="5408613"/>
          <p14:tracePt t="15784" x="1987550" y="5394325"/>
          <p14:tracePt t="15792" x="1971675" y="5378450"/>
          <p14:tracePt t="15800" x="1957388" y="5364163"/>
          <p14:tracePt t="15808" x="1957388" y="5348288"/>
          <p14:tracePt t="15816" x="1957388" y="5334000"/>
          <p14:tracePt t="15824" x="1943100" y="5319713"/>
          <p14:tracePt t="15832" x="1943100" y="5303838"/>
          <p14:tracePt t="15841" x="1943100" y="5289550"/>
          <p14:tracePt t="15849" x="1927225" y="5289550"/>
          <p14:tracePt t="15859" x="1927225" y="5273675"/>
          <p14:tracePt t="15872" x="1927225" y="5259388"/>
          <p14:tracePt t="15880" x="1912938" y="5245100"/>
          <p14:tracePt t="15896" x="1897063" y="5229225"/>
          <p14:tracePt t="15904" x="1897063" y="5214938"/>
          <p14:tracePt t="15913" x="1897063" y="5199063"/>
          <p14:tracePt t="15921" x="1882775" y="5184775"/>
          <p14:tracePt t="15929" x="1866900" y="5154613"/>
          <p14:tracePt t="15937" x="1852613" y="5140325"/>
          <p14:tracePt t="15945" x="1852613" y="5110163"/>
          <p14:tracePt t="15953" x="1838325" y="5080000"/>
          <p14:tracePt t="15961" x="1822450" y="5065713"/>
          <p14:tracePt t="15969" x="1808163" y="5035550"/>
          <p14:tracePt t="15977" x="1792288" y="5005388"/>
          <p14:tracePt t="15985" x="1778000" y="4975225"/>
          <p14:tracePt t="15993" x="1763713" y="4945063"/>
          <p14:tracePt t="16001" x="1747838" y="4914900"/>
          <p14:tracePt t="16009" x="1733550" y="4886325"/>
          <p14:tracePt t="16017" x="1717675" y="4840288"/>
          <p14:tracePt t="16025" x="1703388" y="4811713"/>
          <p14:tracePt t="16033" x="1673225" y="4765675"/>
          <p14:tracePt t="16041" x="1658938" y="4737100"/>
          <p14:tracePt t="16050" x="1643063" y="4706938"/>
          <p14:tracePt t="16057" x="1628775" y="4676775"/>
          <p14:tracePt t="16066" x="1612900" y="4646613"/>
          <p14:tracePt t="16074" x="1612900" y="4616450"/>
          <p14:tracePt t="16082" x="1598613" y="4602163"/>
          <p14:tracePt t="16091" x="1598613" y="4586288"/>
          <p14:tracePt t="16098" x="1584325" y="4572000"/>
          <p14:tracePt t="16107" x="1584325" y="4557713"/>
          <p14:tracePt t="16122" x="1568450" y="4557713"/>
          <p14:tracePt t="16130" x="1568450" y="4541838"/>
          <p14:tracePt t="16194" x="1568450" y="4557713"/>
          <p14:tracePt t="16219" x="1568450" y="4572000"/>
          <p14:tracePt t="16227" x="1568450" y="4586288"/>
          <p14:tracePt t="16243" x="1584325" y="4602163"/>
          <p14:tracePt t="16251" x="1584325" y="4616450"/>
          <p14:tracePt t="16259" x="1598613" y="4646613"/>
          <p14:tracePt t="16267" x="1598613" y="4660900"/>
          <p14:tracePt t="16275" x="1612900" y="4676775"/>
          <p14:tracePt t="16283" x="1612900" y="4691063"/>
          <p14:tracePt t="16291" x="1628775" y="4721225"/>
          <p14:tracePt t="16299" x="1643063" y="4751388"/>
          <p14:tracePt t="16307" x="1658938" y="4765675"/>
          <p14:tracePt t="16315" x="1673225" y="4795838"/>
          <p14:tracePt t="16324" x="1673225" y="4811713"/>
          <p14:tracePt t="16332" x="1689100" y="4840288"/>
          <p14:tracePt t="16341" x="1703388" y="4870450"/>
          <p14:tracePt t="16348" x="1717675" y="4886325"/>
          <p14:tracePt t="16356" x="1733550" y="4914900"/>
          <p14:tracePt t="16364" x="1747838" y="4930775"/>
          <p14:tracePt t="16372" x="1747838" y="4960938"/>
          <p14:tracePt t="16380" x="1763713" y="4975225"/>
          <p14:tracePt t="16388" x="1778000" y="5005388"/>
          <p14:tracePt t="16396" x="1808163" y="5035550"/>
          <p14:tracePt t="16408" x="1808163" y="5065713"/>
          <p14:tracePt t="16412" x="1822450" y="5080000"/>
          <p14:tracePt t="16420" x="1838325" y="5110163"/>
          <p14:tracePt t="16428" x="1852613" y="5124450"/>
          <p14:tracePt t="16436" x="1866900" y="5154613"/>
          <p14:tracePt t="16444" x="1882775" y="5184775"/>
          <p14:tracePt t="16452" x="1897063" y="5214938"/>
          <p14:tracePt t="16460" x="1912938" y="5229225"/>
          <p14:tracePt t="16468" x="1927225" y="5259388"/>
          <p14:tracePt t="16477" x="1943100" y="5289550"/>
          <p14:tracePt t="16484" x="1957388" y="5303838"/>
          <p14:tracePt t="16493" x="1971675" y="5334000"/>
          <p14:tracePt t="16501" x="1987550" y="5348288"/>
          <p14:tracePt t="16509" x="2001838" y="5378450"/>
          <p14:tracePt t="16517" x="2017713" y="5394325"/>
          <p14:tracePt t="16525" x="2032000" y="5422900"/>
          <p14:tracePt t="16533" x="2046288" y="5453063"/>
          <p14:tracePt t="16542" x="2062163" y="5468938"/>
          <p14:tracePt t="16549" x="2076450" y="5499100"/>
          <p14:tracePt t="16558" x="2092325" y="5513388"/>
          <p14:tracePt t="16565" x="2120900" y="5543550"/>
          <p14:tracePt t="16574" x="2120900" y="5557838"/>
          <p14:tracePt t="16582" x="2151063" y="5588000"/>
          <p14:tracePt t="16591" x="2166938" y="5602288"/>
          <p14:tracePt t="16597" x="2181225" y="5632450"/>
          <p14:tracePt t="16607" x="2197100" y="5648325"/>
          <p14:tracePt t="16614" x="2211388" y="5676900"/>
          <p14:tracePt t="16623" x="2225675" y="5692775"/>
          <p14:tracePt t="16630" x="2241550" y="5707063"/>
          <p14:tracePt t="16640" x="2271713" y="5737225"/>
          <p14:tracePt t="16646" x="2286000" y="5753100"/>
          <p14:tracePt t="16656" x="2300288" y="5781675"/>
          <p14:tracePt t="16662" x="2316163" y="5797550"/>
          <p14:tracePt t="16673" x="2346325" y="5811838"/>
          <p14:tracePt t="16678" x="2360613" y="5842000"/>
          <p14:tracePt t="16690" x="2390775" y="5856288"/>
          <p14:tracePt t="16694" x="2405063" y="5886450"/>
          <p14:tracePt t="16706" x="2420938" y="5916613"/>
          <p14:tracePt t="16710" x="2451100" y="5946775"/>
          <p14:tracePt t="16723" x="2465388" y="5961063"/>
          <p14:tracePt t="16726" x="2495550" y="5991225"/>
          <p14:tracePt t="16740" x="2509838" y="6007100"/>
          <p14:tracePt t="16744" x="2525713" y="6035675"/>
          <p14:tracePt t="16757" x="2540000" y="6051550"/>
          <p14:tracePt t="16760" x="2554288" y="6065838"/>
          <p14:tracePt t="16773" x="2570163" y="6096000"/>
          <p14:tracePt t="16777" x="2600325" y="6110288"/>
          <p14:tracePt t="16790" x="2600325" y="6126163"/>
          <p14:tracePt t="16793" x="2614613" y="6140450"/>
          <p14:tracePt t="16807" x="2628900" y="6156325"/>
          <p14:tracePt t="16810" x="2628900" y="6170613"/>
          <p14:tracePt t="16823" x="2644775" y="6170613"/>
          <p14:tracePt t="16826" x="2644775" y="6184900"/>
          <p14:tracePt t="16840" x="2659063" y="6184900"/>
          <p14:tracePt t="16855" x="2659063" y="6200775"/>
          <p14:tracePt t="16863" x="2674938" y="6200775"/>
          <p14:tracePt t="23038" x="2674938" y="6184900"/>
          <p14:tracePt t="23046" x="2674938" y="6156325"/>
          <p14:tracePt t="23054" x="2705100" y="6096000"/>
          <p14:tracePt t="23063" x="2719388" y="6065838"/>
          <p14:tracePt t="23070" x="2733675" y="6021388"/>
          <p14:tracePt t="23078" x="2749550" y="5976938"/>
          <p14:tracePt t="23086" x="2763838" y="5930900"/>
          <p14:tracePt t="23094" x="2779713" y="5902325"/>
          <p14:tracePt t="23102" x="2794000" y="5842000"/>
          <p14:tracePt t="23110" x="2808288" y="5797550"/>
          <p14:tracePt t="23118" x="2808288" y="5692775"/>
          <p14:tracePt t="23126" x="2824163" y="5573713"/>
          <p14:tracePt t="23134" x="2838450" y="5438775"/>
          <p14:tracePt t="23142" x="2854325" y="5303838"/>
          <p14:tracePt t="23151" x="2854325" y="5168900"/>
          <p14:tracePt t="23158" x="2854325" y="5035550"/>
          <p14:tracePt t="23166" x="2868613" y="4886325"/>
          <p14:tracePt t="23174" x="2868613" y="4751388"/>
          <p14:tracePt t="23183" x="2868613" y="4616450"/>
          <p14:tracePt t="23191" x="2868613" y="4483100"/>
          <p14:tracePt t="23198" x="2868613" y="4378325"/>
          <p14:tracePt t="23208" x="2882900" y="4273550"/>
          <p14:tracePt t="23215" x="2882900" y="4229100"/>
          <p14:tracePt t="23224" x="2882900" y="4168775"/>
          <p14:tracePt t="23231" x="2898775" y="4094163"/>
          <p14:tracePt t="23240" x="2898775" y="4049713"/>
          <p14:tracePt t="23247" x="2898775" y="4003675"/>
          <p14:tracePt t="23257" x="2898775" y="3975100"/>
          <p14:tracePt t="23263" x="2898775" y="3959225"/>
          <p14:tracePt t="23273" x="2898775" y="3929063"/>
          <p14:tracePt t="23287" x="2898775" y="3914775"/>
          <p14:tracePt t="23319" x="2913063" y="3914775"/>
          <p14:tracePt t="23360" x="2913063" y="3929063"/>
          <p14:tracePt t="23376" x="2928938" y="3959225"/>
          <p14:tracePt t="23392" x="2928938" y="3975100"/>
          <p14:tracePt t="23400" x="2943225" y="3989388"/>
          <p14:tracePt t="23408" x="2943225" y="4019550"/>
          <p14:tracePt t="23416" x="2943225" y="4049713"/>
          <p14:tracePt t="23424" x="2943225" y="4078288"/>
          <p14:tracePt t="23432" x="2943225" y="4094163"/>
          <p14:tracePt t="23441" x="2943225" y="4124325"/>
          <p14:tracePt t="23448" x="2959100" y="4168775"/>
          <p14:tracePt t="23457" x="2959100" y="4183063"/>
          <p14:tracePt t="23464" x="2959100" y="4213225"/>
          <p14:tracePt t="23474" x="2959100" y="4243388"/>
          <p14:tracePt t="23481" x="2959100" y="4273550"/>
          <p14:tracePt t="23489" x="2959100" y="4287838"/>
          <p14:tracePt t="23497" x="2973388" y="4303713"/>
          <p14:tracePt t="23505" x="2973388" y="4332288"/>
          <p14:tracePt t="23513" x="2973388" y="4348163"/>
          <p14:tracePt t="23521" x="2973388" y="4362450"/>
          <p14:tracePt t="23529" x="2973388" y="4392613"/>
          <p14:tracePt t="23537" x="2973388" y="4406900"/>
          <p14:tracePt t="23545" x="2987675" y="4422775"/>
          <p14:tracePt t="23561" x="2987675" y="4452938"/>
          <p14:tracePt t="23577" x="2987675" y="4467225"/>
          <p14:tracePt t="23585" x="3003550" y="4467225"/>
          <p14:tracePt t="23593" x="3003550" y="4483100"/>
          <p14:tracePt t="23617" x="3003550" y="4497388"/>
          <p14:tracePt t="23682" x="3003550" y="4511675"/>
          <p14:tracePt t="23698" x="3003550" y="4527550"/>
          <p14:tracePt t="23714" x="3003550" y="4541838"/>
          <p14:tracePt t="23724" x="3003550" y="4557713"/>
          <p14:tracePt t="23730" x="3003550" y="4572000"/>
          <p14:tracePt t="23746" x="3003550" y="4586288"/>
          <p14:tracePt t="23754" x="3003550" y="4616450"/>
          <p14:tracePt t="31937" x="2973388" y="4646613"/>
          <p14:tracePt t="31945" x="2928938" y="4691063"/>
          <p14:tracePt t="31953" x="2913063" y="4721225"/>
          <p14:tracePt t="31961" x="2898775" y="4751388"/>
          <p14:tracePt t="31969" x="2854325" y="4795838"/>
          <p14:tracePt t="31977" x="2838450" y="4826000"/>
          <p14:tracePt t="31985" x="2824163" y="4856163"/>
          <p14:tracePt t="31993" x="2808288" y="4886325"/>
          <p14:tracePt t="32001" x="2794000" y="4900613"/>
          <p14:tracePt t="32009" x="2794000" y="4914900"/>
          <p14:tracePt t="32017" x="2779713" y="4930775"/>
          <p14:tracePt t="32033" x="2779713" y="4945063"/>
          <p14:tracePt t="32057" x="2779713" y="4960938"/>
          <p14:tracePt t="32090" x="2779713" y="4975225"/>
          <p14:tracePt t="32194" x="2779713" y="4960938"/>
          <p14:tracePt t="32202" x="2763838" y="4960938"/>
          <p14:tracePt t="38353" x="2763838" y="4975225"/>
          <p14:tracePt t="38362" x="2763838" y="5019675"/>
          <p14:tracePt t="38369" x="2763838" y="5110163"/>
          <p14:tracePt t="38378" x="2733675" y="5214938"/>
          <p14:tracePt t="38386" x="2719388" y="5334000"/>
          <p14:tracePt t="38395" x="2674938" y="5468938"/>
          <p14:tracePt t="38402" x="2644775" y="5573713"/>
          <p14:tracePt t="38409" x="2614613" y="5707063"/>
          <p14:tracePt t="38418" x="2600325" y="5753100"/>
          <p14:tracePt t="38426" x="2584450" y="5842000"/>
          <p14:tracePt t="38434" x="2570163" y="5916613"/>
          <p14:tracePt t="38443" x="2554288" y="5976938"/>
          <p14:tracePt t="38450" x="2540000" y="6035675"/>
          <p14:tracePt t="38458" x="2525713" y="6065838"/>
          <p14:tracePt t="38466" x="2525713" y="6110288"/>
          <p14:tracePt t="38474" x="2525713" y="6140450"/>
          <p14:tracePt t="38482" x="2509838" y="6156325"/>
          <p14:tracePt t="38491" x="2495550" y="6170613"/>
          <p14:tracePt t="38498" x="2495550" y="6184900"/>
          <p14:tracePt t="38514" x="2479675" y="6200775"/>
          <p14:tracePt t="38538" x="2465388" y="6215063"/>
          <p14:tracePt t="38554" x="2451100" y="6215063"/>
          <p14:tracePt t="38563" x="2435225" y="6215063"/>
          <p14:tracePt t="38574" x="2420938" y="6215063"/>
          <p14:tracePt t="38579" x="2390775" y="6215063"/>
          <p14:tracePt t="38587" x="2374900" y="6215063"/>
          <p14:tracePt t="38595" x="2360613" y="6215063"/>
          <p14:tracePt t="38603" x="2346325" y="6215063"/>
          <p14:tracePt t="38611" x="2330450" y="6200775"/>
          <p14:tracePt t="38619" x="2316163" y="6200775"/>
          <p14:tracePt t="38627" x="2300288" y="6200775"/>
          <p14:tracePt t="38635" x="2286000" y="6184900"/>
          <p14:tracePt t="38643" x="2271713" y="6170613"/>
          <p14:tracePt t="38659" x="2255838" y="6156325"/>
          <p14:tracePt t="38667" x="2241550" y="6140450"/>
          <p14:tracePt t="38675" x="2225675" y="6140450"/>
          <p14:tracePt t="38683" x="2211388" y="6110288"/>
          <p14:tracePt t="38691" x="2197100" y="6110288"/>
          <p14:tracePt t="38699" x="2166938" y="6081713"/>
          <p14:tracePt t="38707" x="2151063" y="6065838"/>
          <p14:tracePt t="38715" x="2120900" y="6051550"/>
          <p14:tracePt t="38724" x="2092325" y="6021388"/>
          <p14:tracePt t="38732" x="2076450" y="6007100"/>
          <p14:tracePt t="38740" x="2046288" y="5976938"/>
          <p14:tracePt t="38748" x="2032000" y="5961063"/>
          <p14:tracePt t="38757" x="2001838" y="5930900"/>
          <p14:tracePt t="38764" x="1971675" y="5902325"/>
          <p14:tracePt t="38773" x="1957388" y="5856288"/>
          <p14:tracePt t="38780" x="1927225" y="5827713"/>
          <p14:tracePt t="38788" x="1912938" y="5797550"/>
          <p14:tracePt t="38796" x="1866900" y="5722938"/>
          <p14:tracePt t="38804" x="1852613" y="5707063"/>
          <p14:tracePt t="38812" x="1838325" y="5662613"/>
          <p14:tracePt t="38824" x="1822450" y="5632450"/>
          <p14:tracePt t="38828" x="1808163" y="5588000"/>
          <p14:tracePt t="38836" x="1792288" y="5557838"/>
          <p14:tracePt t="38844" x="1763713" y="5513388"/>
          <p14:tracePt t="38853" x="1747838" y="5483225"/>
          <p14:tracePt t="38861" x="1733550" y="5453063"/>
          <p14:tracePt t="38869" x="1733550" y="5422900"/>
          <p14:tracePt t="38878" x="1717675" y="5394325"/>
          <p14:tracePt t="38885" x="1703388" y="5364163"/>
          <p14:tracePt t="38893" x="1703388" y="5334000"/>
          <p14:tracePt t="38901" x="1689100" y="5303838"/>
          <p14:tracePt t="38909" x="1689100" y="5273675"/>
          <p14:tracePt t="38918" x="1673225" y="5259388"/>
          <p14:tracePt t="38926" x="1673225" y="5245100"/>
          <p14:tracePt t="38933" x="1673225" y="5229225"/>
          <p14:tracePt t="38942" x="1673225" y="5214938"/>
          <p14:tracePt t="38950" x="1658938" y="5214938"/>
          <p14:tracePt t="38958" x="1658938" y="5199063"/>
          <p14:tracePt t="39023" x="1673225" y="5199063"/>
          <p14:tracePt t="39030" x="1703388" y="5214938"/>
          <p14:tracePt t="39039" x="1747838" y="5245100"/>
          <p14:tracePt t="39047" x="1778000" y="5289550"/>
          <p14:tracePt t="39054" x="1838325" y="5319713"/>
          <p14:tracePt t="39062" x="1897063" y="5364163"/>
          <p14:tracePt t="39074" x="1943100" y="5394325"/>
          <p14:tracePt t="39078" x="2017713" y="5453063"/>
          <p14:tracePt t="39086" x="2062163" y="5499100"/>
          <p14:tracePt t="39094" x="2120900" y="5543550"/>
          <p14:tracePt t="39102" x="2197100" y="5602288"/>
          <p14:tracePt t="39110" x="2211388" y="5618163"/>
          <p14:tracePt t="39118" x="2300288" y="5692775"/>
          <p14:tracePt t="39126" x="2316163" y="5722938"/>
          <p14:tracePt t="39135" x="2360613" y="5767388"/>
          <p14:tracePt t="39142" x="2390775" y="5797550"/>
          <p14:tracePt t="39150" x="2420938" y="5827713"/>
          <p14:tracePt t="39159" x="2465388" y="5872163"/>
          <p14:tracePt t="39167" x="2479675" y="5902325"/>
          <p14:tracePt t="39175" x="2509838" y="5930900"/>
          <p14:tracePt t="39183" x="2525713" y="5961063"/>
          <p14:tracePt t="39191" x="2540000" y="5976938"/>
          <p14:tracePt t="39199" x="2540000" y="5991225"/>
          <p14:tracePt t="39207" x="2554288" y="6007100"/>
          <p14:tracePt t="39224" x="2570163" y="6021388"/>
          <p14:tracePt t="39247" x="2584450" y="6035675"/>
          <p14:tracePt t="39320" x="2570163" y="6035675"/>
          <p14:tracePt t="39328" x="2554288" y="6021388"/>
          <p14:tracePt t="39336" x="2554288" y="6007100"/>
          <p14:tracePt t="39344" x="2525713" y="5991225"/>
          <p14:tracePt t="39352" x="2509838" y="5976938"/>
          <p14:tracePt t="39360" x="2495550" y="5961063"/>
          <p14:tracePt t="39368" x="2479675" y="5930900"/>
          <p14:tracePt t="39376" x="2451100" y="5902325"/>
          <p14:tracePt t="39385" x="2420938" y="5856288"/>
          <p14:tracePt t="39392" x="2405063" y="5827713"/>
          <p14:tracePt t="39400" x="2390775" y="5797550"/>
          <p14:tracePt t="39408" x="2360613" y="5767388"/>
          <p14:tracePt t="39416" x="2330450" y="5737225"/>
          <p14:tracePt t="39424" x="2316163" y="5707063"/>
          <p14:tracePt t="39432" x="2286000" y="5692775"/>
          <p14:tracePt t="39440" x="2255838" y="5662613"/>
          <p14:tracePt t="39449" x="2241550" y="5648325"/>
          <p14:tracePt t="39457" x="2211388" y="5618163"/>
          <p14:tracePt t="39465" x="2197100" y="5602288"/>
          <p14:tracePt t="39474" x="2181225" y="5588000"/>
          <p14:tracePt t="39481" x="2166938" y="5557838"/>
          <p14:tracePt t="39490" x="2151063" y="5557838"/>
          <p14:tracePt t="39497" x="2136775" y="5543550"/>
          <p14:tracePt t="39513" x="2120900" y="5543550"/>
          <p14:tracePt t="39537" x="2106613" y="5543550"/>
          <p14:tracePt t="39610" x="2106613" y="5557838"/>
          <p14:tracePt t="39618" x="2120900" y="5573713"/>
          <p14:tracePt t="39626" x="2136775" y="5602288"/>
          <p14:tracePt t="39634" x="2166938" y="5618163"/>
          <p14:tracePt t="39642" x="2181225" y="5648325"/>
          <p14:tracePt t="39650" x="2197100" y="5676900"/>
          <p14:tracePt t="39658" x="2225675" y="5707063"/>
          <p14:tracePt t="39666" x="2241550" y="5722938"/>
          <p14:tracePt t="39674" x="2271713" y="5753100"/>
          <p14:tracePt t="39682" x="2286000" y="5781675"/>
          <p14:tracePt t="39691" x="2316163" y="5797550"/>
          <p14:tracePt t="39698" x="2330450" y="5811838"/>
          <p14:tracePt t="39707" x="2360613" y="5827713"/>
          <p14:tracePt t="39715" x="2374900" y="5842000"/>
          <p14:tracePt t="39724" x="2405063" y="5856288"/>
          <p14:tracePt t="39731" x="2420938" y="5872163"/>
          <p14:tracePt t="39740" x="2435225" y="5872163"/>
          <p14:tracePt t="39746" x="2465388" y="5886450"/>
          <p14:tracePt t="39755" x="2479675" y="5886450"/>
          <p14:tracePt t="39763" x="2509838" y="5902325"/>
          <p14:tracePt t="39771" x="2525713" y="5916613"/>
          <p14:tracePt t="39779" x="2554288" y="5930900"/>
          <p14:tracePt t="39787" x="2584450" y="5930900"/>
          <p14:tracePt t="39795" x="2614613" y="5946775"/>
          <p14:tracePt t="39807" x="2628900" y="5946775"/>
          <p14:tracePt t="39811" x="2659063" y="5961063"/>
          <p14:tracePt t="39819" x="2689225" y="5961063"/>
          <p14:tracePt t="39827" x="2705100" y="5976938"/>
          <p14:tracePt t="39835" x="2719388" y="5976938"/>
          <p14:tracePt t="39843" x="2733675" y="5976938"/>
          <p14:tracePt t="39852" x="2749550" y="5991225"/>
          <p14:tracePt t="39867" x="2763838" y="5991225"/>
          <p14:tracePt t="39884" x="2779713" y="5991225"/>
          <p14:tracePt t="39892" x="2779713" y="6007100"/>
          <p14:tracePt t="39980" x="2779713" y="6021388"/>
          <p14:tracePt t="40005" x="2794000" y="6035675"/>
          <p14:tracePt t="40020" x="2794000" y="6051550"/>
          <p14:tracePt t="40029" x="2794000" y="6065838"/>
          <p14:tracePt t="40037" x="2794000" y="6081713"/>
          <p14:tracePt t="40045" x="2794000" y="6096000"/>
          <p14:tracePt t="40061" x="2794000" y="6126163"/>
          <p14:tracePt t="40069" x="2808288" y="6126163"/>
          <p14:tracePt t="40077" x="2808288" y="6140450"/>
          <p14:tracePt t="40085" x="2808288" y="6156325"/>
          <p14:tracePt t="40101" x="2808288" y="6170613"/>
          <p14:tracePt t="40117" x="2808288" y="6184900"/>
          <p14:tracePt t="40141" x="2808288" y="6200775"/>
          <p14:tracePt t="40359" x="2794000" y="6200775"/>
          <p14:tracePt t="40375" x="2779713" y="6200775"/>
          <p14:tracePt t="40383" x="2763838" y="6200775"/>
          <p14:tracePt t="40391" x="2749550" y="6200775"/>
          <p14:tracePt t="40399" x="2733675" y="6200775"/>
          <p14:tracePt t="40408" x="2719388" y="6200775"/>
          <p14:tracePt t="40416" x="2689225" y="6200775"/>
          <p14:tracePt t="40427" x="2674938" y="6200775"/>
          <p14:tracePt t="40441" x="2644775" y="6200775"/>
          <p14:tracePt t="40458" x="2628900" y="6184900"/>
          <p14:tracePt t="40473" x="2614613" y="6184900"/>
          <p14:tracePt t="40480" x="2614613" y="6170613"/>
          <p14:tracePt t="40488" x="2600325" y="6170613"/>
          <p14:tracePt t="40504" x="2584450" y="6170613"/>
          <p14:tracePt t="40513" x="2584450" y="6156325"/>
          <p14:tracePt t="40520" x="2570163" y="6156325"/>
          <p14:tracePt t="40528" x="2570163" y="6140450"/>
          <p14:tracePt t="40536" x="2554288" y="6140450"/>
          <p14:tracePt t="40552" x="2554288" y="6126163"/>
          <p14:tracePt t="40561" x="2540000" y="6126163"/>
          <p14:tracePt t="40568" x="2525713" y="6110288"/>
          <p14:tracePt t="40584" x="2509838" y="6096000"/>
          <p14:tracePt t="40608" x="2495550" y="6081713"/>
          <p14:tracePt t="40633" x="2479675" y="6065838"/>
          <p14:tracePt t="40649" x="2465388" y="6051550"/>
          <p14:tracePt t="40673" x="2451100" y="6051550"/>
          <p14:tracePt t="40681" x="2451100" y="6035675"/>
          <p14:tracePt t="40690" x="2435225" y="6035675"/>
          <p14:tracePt t="40707" x="2420938" y="6021388"/>
          <p14:tracePt t="40721" x="2405063" y="6007100"/>
          <p14:tracePt t="40738" x="2390775" y="6007100"/>
          <p14:tracePt t="40746" x="2390775" y="5991225"/>
          <p14:tracePt t="40754" x="2374900" y="5976938"/>
          <p14:tracePt t="40770" x="2360613" y="5961063"/>
          <p14:tracePt t="40778" x="2346325" y="5946775"/>
          <p14:tracePt t="40794" x="2330450" y="5930900"/>
          <p14:tracePt t="40802" x="2330450" y="5916613"/>
          <p14:tracePt t="40810" x="2316163" y="5902325"/>
          <p14:tracePt t="40818" x="2300288" y="5886450"/>
          <p14:tracePt t="40834" x="2286000" y="5872163"/>
          <p14:tracePt t="40843" x="2286000" y="5856288"/>
          <p14:tracePt t="40850" x="2271713" y="5856288"/>
          <p14:tracePt t="40866" x="2255838" y="5842000"/>
          <p14:tracePt t="40874" x="2255838" y="5827713"/>
          <p14:tracePt t="40899" x="2241550" y="5811838"/>
          <p14:tracePt t="40924" x="2225675" y="5811838"/>
          <p14:tracePt t="40931" x="2225675" y="5797550"/>
          <p14:tracePt t="40979" x="2211388" y="5797550"/>
          <p14:tracePt t="41076" x="2225675" y="5797550"/>
          <p14:tracePt t="41092" x="2241550" y="5797550"/>
          <p14:tracePt t="41100" x="2255838" y="5811838"/>
          <p14:tracePt t="41108" x="2271713" y="5827713"/>
          <p14:tracePt t="41116" x="2300288" y="5842000"/>
          <p14:tracePt t="41124" x="2316163" y="5856288"/>
          <p14:tracePt t="41132" x="2360613" y="5872163"/>
          <p14:tracePt t="41141" x="2374900" y="5886450"/>
          <p14:tracePt t="41149" x="2405063" y="5916613"/>
          <p14:tracePt t="41157" x="2435225" y="5916613"/>
          <p14:tracePt t="41164" x="2451100" y="5930900"/>
          <p14:tracePt t="41174" x="2479675" y="5961063"/>
          <p14:tracePt t="41181" x="2495550" y="5961063"/>
          <p14:tracePt t="41190" x="2509838" y="5976938"/>
          <p14:tracePt t="41197" x="2525713" y="5991225"/>
          <p14:tracePt t="41205" x="2540000" y="5991225"/>
          <p14:tracePt t="41213" x="2554288" y="6007100"/>
          <p14:tracePt t="41229" x="2570163" y="6021388"/>
          <p14:tracePt t="41237" x="2584450" y="6021388"/>
          <p14:tracePt t="41245" x="2584450" y="6035675"/>
          <p14:tracePt t="41253" x="2600325" y="6035675"/>
          <p14:tracePt t="41269" x="2614613" y="6035675"/>
          <p14:tracePt t="41277" x="2614613" y="6051550"/>
          <p14:tracePt t="41293" x="2628900" y="6051550"/>
          <p14:tracePt t="41309" x="2628900" y="6065838"/>
          <p14:tracePt t="41317" x="2644775" y="6065838"/>
          <p14:tracePt t="41350" x="2659063" y="6065838"/>
          <p14:tracePt t="41390" x="2674938" y="6065838"/>
          <p14:tracePt t="41527" x="2659063" y="6065838"/>
          <p14:tracePt t="41543" x="2644775" y="6065838"/>
          <p14:tracePt t="41559" x="2628900" y="6051550"/>
          <p14:tracePt t="41567" x="2614613" y="6051550"/>
          <p14:tracePt t="41584" x="2600325" y="6051550"/>
          <p14:tracePt t="41592" x="2584450" y="6035675"/>
          <p14:tracePt t="41608" x="2570163" y="6021388"/>
          <p14:tracePt t="41616" x="2554288" y="6021388"/>
          <p14:tracePt t="41624" x="2554288" y="6007100"/>
          <p14:tracePt t="41632" x="2540000" y="6007100"/>
          <p14:tracePt t="41642" x="2525713" y="5991225"/>
          <p14:tracePt t="41658" x="2509838" y="5976938"/>
          <p14:tracePt t="41673" x="2495550" y="5961063"/>
          <p14:tracePt t="41688" x="2479675" y="5946775"/>
          <p14:tracePt t="41705" x="2465388" y="5930900"/>
          <p14:tracePt t="41721" x="2451100" y="5916613"/>
          <p14:tracePt t="41741" x="2435225" y="5916613"/>
          <p14:tracePt t="41753" x="2435225" y="5902325"/>
          <p14:tracePt t="41769" x="2420938" y="5902325"/>
          <p14:tracePt t="41793" x="2420938" y="5886450"/>
          <p14:tracePt t="41825" x="2405063" y="5886450"/>
          <p14:tracePt t="41970" x="2420938" y="5886450"/>
          <p14:tracePt t="42010" x="2435225" y="5902325"/>
          <p14:tracePt t="42042" x="2451100" y="5902325"/>
          <p14:tracePt t="42051" x="2451100" y="5916613"/>
          <p14:tracePt t="42067" x="2465388" y="5916613"/>
          <p14:tracePt t="42075" x="2479675" y="5930900"/>
          <p14:tracePt t="42099" x="2495550" y="5946775"/>
          <p14:tracePt t="42115" x="2509838" y="5946775"/>
          <p14:tracePt t="42124" x="2509838" y="5961063"/>
          <p14:tracePt t="42131" x="2525713" y="5961063"/>
          <p14:tracePt t="42147" x="2525713" y="5976938"/>
          <p14:tracePt t="42163" x="2540000" y="5976938"/>
          <p14:tracePt t="42180" x="2540000" y="5991225"/>
          <p14:tracePt t="42212" x="2554288" y="5991225"/>
          <p14:tracePt t="42550" x="2540000" y="5991225"/>
          <p14:tracePt t="42574" x="2525713" y="5991225"/>
          <p14:tracePt t="42615" x="2509838" y="5991225"/>
          <p14:tracePt t="42735" x="2495550" y="5991225"/>
          <p14:tracePt t="45016" x="2479675" y="5991225"/>
          <p14:tracePt t="45032" x="2465388" y="5976938"/>
          <p14:tracePt t="45041" x="2451100" y="5976938"/>
          <p14:tracePt t="45048" x="2435225" y="5961063"/>
          <p14:tracePt t="45057" x="2435225" y="5946775"/>
          <p14:tracePt t="45064" x="2420938" y="5930900"/>
          <p14:tracePt t="45074" x="2390775" y="5916613"/>
          <p14:tracePt t="45081" x="2390775" y="5902325"/>
          <p14:tracePt t="45088" x="2360613" y="5872163"/>
          <p14:tracePt t="45097" x="2346325" y="5856288"/>
          <p14:tracePt t="45104" x="2330450" y="5842000"/>
          <p14:tracePt t="45113" x="2316163" y="5811838"/>
          <p14:tracePt t="45120" x="2300288" y="5797550"/>
          <p14:tracePt t="45129" x="2271713" y="5781675"/>
          <p14:tracePt t="45137" x="2255838" y="5767388"/>
          <p14:tracePt t="45145" x="2241550" y="5737225"/>
          <p14:tracePt t="45153" x="2225675" y="5722938"/>
          <p14:tracePt t="45161" x="2211388" y="5707063"/>
          <p14:tracePt t="45169" x="2181225" y="5676900"/>
          <p14:tracePt t="45177" x="2166938" y="5662613"/>
          <p14:tracePt t="45186" x="2151063" y="5648325"/>
          <p14:tracePt t="45193" x="2136775" y="5632450"/>
          <p14:tracePt t="45201" x="2120900" y="5602288"/>
          <p14:tracePt t="45209" x="2106613" y="5588000"/>
          <p14:tracePt t="45217" x="2092325" y="5557838"/>
          <p14:tracePt t="45225" x="2062163" y="5543550"/>
          <p14:tracePt t="45233" x="2046288" y="5527675"/>
          <p14:tracePt t="45241" x="2046288" y="5513388"/>
          <p14:tracePt t="45249" x="2032000" y="5499100"/>
          <p14:tracePt t="45257" x="2017713" y="5483225"/>
          <p14:tracePt t="45274" x="2001838" y="5468938"/>
          <p14:tracePt t="45282" x="2001838" y="5453063"/>
          <p14:tracePt t="45298" x="1987550" y="5453063"/>
          <p14:tracePt t="45307" x="1987550" y="5438775"/>
          <p14:tracePt t="45322" x="1987550" y="5422900"/>
          <p14:tracePt t="45330" x="1971675" y="5422900"/>
          <p14:tracePt t="45340" x="1971675" y="5408613"/>
          <p14:tracePt t="49169" x="1971675" y="5394325"/>
          <p14:tracePt t="49181" x="1957388" y="5378450"/>
          <p14:tracePt t="49188" x="1943100" y="5348288"/>
          <p14:tracePt t="49194" x="1927225" y="5334000"/>
          <p14:tracePt t="49203" x="1912938" y="5303838"/>
          <p14:tracePt t="49210" x="1897063" y="5259388"/>
          <p14:tracePt t="49219" x="1882775" y="5245100"/>
          <p14:tracePt t="49226" x="1866900" y="5214938"/>
          <p14:tracePt t="49234" x="1866900" y="5184775"/>
          <p14:tracePt t="49242" x="1852613" y="5154613"/>
          <p14:tracePt t="49250" x="1838325" y="5124450"/>
          <p14:tracePt t="49258" x="1838325" y="5094288"/>
          <p14:tracePt t="49266" x="1822450" y="5080000"/>
          <p14:tracePt t="49274" x="1808163" y="5049838"/>
          <p14:tracePt t="49282" x="1792288" y="5035550"/>
          <p14:tracePt t="49291" x="1778000" y="5019675"/>
          <p14:tracePt t="49298" x="1778000" y="4991100"/>
          <p14:tracePt t="49307" x="1763713" y="4975225"/>
          <p14:tracePt t="49314" x="1763713" y="4960938"/>
          <p14:tracePt t="49324" x="1747838" y="4960938"/>
          <p14:tracePt t="49330" x="1747838" y="4930775"/>
          <p14:tracePt t="49346" x="1733550" y="4914900"/>
          <p14:tracePt t="49356" x="1733550" y="4900613"/>
          <p14:tracePt t="49387" x="1733550" y="4886325"/>
          <p14:tracePt t="49524" x="1747838" y="4886325"/>
          <p14:tracePt t="49532" x="1747838" y="4900613"/>
          <p14:tracePt t="49540" x="1763713" y="4900613"/>
          <p14:tracePt t="49557" x="1778000" y="4900613"/>
          <p14:tracePt t="49564" x="1778000" y="4914900"/>
          <p14:tracePt t="49574" x="1792288" y="4914900"/>
          <p14:tracePt t="49590" x="1808163" y="4930775"/>
          <p14:tracePt t="49605" x="1822450" y="4945063"/>
          <p14:tracePt t="49613" x="1838325" y="4945063"/>
          <p14:tracePt t="49621" x="1838325" y="4960938"/>
          <p14:tracePt t="49629" x="1852613" y="4975225"/>
          <p14:tracePt t="49645" x="1866900" y="4991100"/>
          <p14:tracePt t="49653" x="1866900" y="5005388"/>
          <p14:tracePt t="49661" x="1882775" y="5005388"/>
          <p14:tracePt t="49669" x="1882775" y="5019675"/>
          <p14:tracePt t="49677" x="1882775" y="5035550"/>
          <p14:tracePt t="49685" x="1897063" y="5049838"/>
          <p14:tracePt t="49693" x="1912938" y="5065713"/>
          <p14:tracePt t="49702" x="1912938" y="5094288"/>
          <p14:tracePt t="49709" x="1912938" y="5110163"/>
          <p14:tracePt t="49717" x="1927225" y="5124450"/>
          <p14:tracePt t="49725" x="1927225" y="5140325"/>
          <p14:tracePt t="49734" x="1943100" y="5168900"/>
          <p14:tracePt t="49742" x="1943100" y="5184775"/>
          <p14:tracePt t="49750" x="1957388" y="5199063"/>
          <p14:tracePt t="49758" x="1957388" y="5214938"/>
          <p14:tracePt t="49766" x="1957388" y="5229225"/>
          <p14:tracePt t="49774" x="1971675" y="5245100"/>
          <p14:tracePt t="49782" x="1971675" y="5273675"/>
          <p14:tracePt t="49790" x="1987550" y="5289550"/>
          <p14:tracePt t="49798" x="1987550" y="5303838"/>
          <p14:tracePt t="49807" x="2001838" y="5334000"/>
          <p14:tracePt t="49814" x="2017713" y="5348288"/>
          <p14:tracePt t="49824" x="2017713" y="5364163"/>
          <p14:tracePt t="49830" x="2032000" y="5378450"/>
          <p14:tracePt t="49839" x="2032000" y="5394325"/>
          <p14:tracePt t="49847" x="2046288" y="5422900"/>
          <p14:tracePt t="49856" x="2046288" y="5438775"/>
          <p14:tracePt t="49862" x="2062163" y="5453063"/>
          <p14:tracePt t="49873" x="2062163" y="5468938"/>
          <p14:tracePt t="49878" x="2076450" y="5483225"/>
          <p14:tracePt t="49889" x="2092325" y="5513388"/>
          <p14:tracePt t="49902" x="2106613" y="5527675"/>
          <p14:tracePt t="49910" x="2106613" y="5543550"/>
          <p14:tracePt t="49935" x="2120900" y="5557838"/>
          <p14:tracePt t="49959" x="2136775" y="5573713"/>
          <p14:tracePt t="49991" x="2151063" y="5573713"/>
          <p14:tracePt t="49999" x="2151063" y="5588000"/>
          <p14:tracePt t="50007" x="2166938" y="5588000"/>
          <p14:tracePt t="50015" x="2181225" y="5588000"/>
          <p14:tracePt t="50024" x="2181225" y="5602288"/>
          <p14:tracePt t="50031" x="2197100" y="5618163"/>
          <p14:tracePt t="50040" x="2211388" y="5618163"/>
          <p14:tracePt t="50047" x="2225675" y="5632450"/>
          <p14:tracePt t="50056" x="2241550" y="5648325"/>
          <p14:tracePt t="50063" x="2271713" y="5648325"/>
          <p14:tracePt t="50071" x="2286000" y="5662613"/>
          <p14:tracePt t="50088" x="2316163" y="5676900"/>
          <p14:tracePt t="50096" x="2316163" y="5692775"/>
          <p14:tracePt t="50103" x="2330450" y="5692775"/>
          <p14:tracePt t="50112" x="2346325" y="5707063"/>
          <p14:tracePt t="50128" x="2360613" y="5722938"/>
          <p14:tracePt t="50144" x="2374900" y="5722938"/>
          <p14:tracePt t="50152" x="2374900" y="5737225"/>
          <p14:tracePt t="50160" x="2390775" y="5737225"/>
          <p14:tracePt t="50176" x="2405063" y="5753100"/>
          <p14:tracePt t="50192" x="2420938" y="5753100"/>
          <p14:tracePt t="50208" x="2420938" y="5767388"/>
          <p14:tracePt t="50217" x="2435225" y="5767388"/>
          <p14:tracePt t="50233" x="2435225" y="5781675"/>
          <p14:tracePt t="50241" x="2451100" y="5781675"/>
          <p14:tracePt t="50257" x="2465388" y="5797550"/>
          <p14:tracePt t="50274" x="2479675" y="5797550"/>
          <p14:tracePt t="50290" x="2479675" y="5811838"/>
          <p14:tracePt t="50297" x="2495550" y="5811838"/>
          <p14:tracePt t="50329" x="2509838" y="5811838"/>
          <p14:tracePt t="50337" x="2509838" y="5827713"/>
          <p14:tracePt t="58816" x="2479675" y="5767388"/>
          <p14:tracePt t="58825" x="2435225" y="5722938"/>
          <p14:tracePt t="58833" x="2390775" y="5692775"/>
          <p14:tracePt t="58842" x="2346325" y="5662613"/>
          <p14:tracePt t="58848" x="2316163" y="5632450"/>
          <p14:tracePt t="58859" x="2271713" y="5618163"/>
          <p14:tracePt t="58865" x="2225675" y="5602288"/>
          <p14:tracePt t="58874" x="2181225" y="5588000"/>
          <p14:tracePt t="58881" x="2136775" y="5557838"/>
          <p14:tracePt t="58888" x="2092325" y="5543550"/>
          <p14:tracePt t="58897" x="2017713" y="5513388"/>
          <p14:tracePt t="58905" x="1957388" y="5453063"/>
          <p14:tracePt t="58913" x="1866900" y="5422900"/>
          <p14:tracePt t="58921" x="1778000" y="5348288"/>
          <p14:tracePt t="58929" x="1673225" y="5289550"/>
          <p14:tracePt t="58937" x="1568450" y="5199063"/>
          <p14:tracePt t="58946" x="1374775" y="5065713"/>
          <p14:tracePt t="58953" x="1300163" y="4991100"/>
          <p14:tracePt t="58961" x="1181100" y="4900613"/>
          <p14:tracePt t="58969" x="1076325" y="4811713"/>
          <p14:tracePt t="58977" x="1030288" y="4781550"/>
          <p14:tracePt t="58985" x="941388" y="4706938"/>
          <p14:tracePt t="58993" x="896938" y="4646613"/>
          <p14:tracePt t="59001" x="836613" y="4602163"/>
          <p14:tracePt t="59009" x="806450" y="4586288"/>
          <p14:tracePt t="59017" x="762000" y="4557713"/>
          <p14:tracePt t="59025" x="731838" y="4557713"/>
          <p14:tracePt t="59033" x="717550" y="4541838"/>
          <p14:tracePt t="59041" x="701675" y="4527550"/>
          <p14:tracePt t="59049" x="687388" y="4527550"/>
          <p14:tracePt t="59066" x="673100" y="4527550"/>
          <p14:tracePt t="59090" x="657225" y="4527550"/>
          <p14:tracePt t="59098" x="657225" y="4557713"/>
          <p14:tracePt t="59107" x="657225" y="4586288"/>
          <p14:tracePt t="59114" x="642938" y="4616450"/>
          <p14:tracePt t="59123" x="642938" y="4676775"/>
          <p14:tracePt t="59130" x="642938" y="4721225"/>
          <p14:tracePt t="59138" x="642938" y="4781550"/>
          <p14:tracePt t="59146" x="642938" y="4811713"/>
          <p14:tracePt t="59154" x="642938" y="4914900"/>
          <p14:tracePt t="59163" x="642938" y="4960938"/>
          <p14:tracePt t="59170" x="642938" y="5019675"/>
          <p14:tracePt t="59178" x="642938" y="5049838"/>
          <p14:tracePt t="59190" x="687388" y="5094288"/>
          <p14:tracePt t="59195" x="701675" y="5124450"/>
          <p14:tracePt t="59202" x="731838" y="5168900"/>
          <p14:tracePt t="59211" x="762000" y="5184775"/>
          <p14:tracePt t="59219" x="792163" y="5214938"/>
          <p14:tracePt t="59227" x="822325" y="5229225"/>
          <p14:tracePt t="59235" x="850900" y="5229225"/>
          <p14:tracePt t="59243" x="866775" y="5229225"/>
          <p14:tracePt t="59251" x="881063" y="5229225"/>
          <p14:tracePt t="59259" x="911225" y="5229225"/>
          <p14:tracePt t="59267" x="927100" y="5229225"/>
          <p14:tracePt t="59275" x="941388" y="5229225"/>
          <p14:tracePt t="59283" x="971550" y="5229225"/>
          <p14:tracePt t="59291" x="1001713" y="5199063"/>
          <p14:tracePt t="59299" x="1030288" y="5168900"/>
          <p14:tracePt t="59307" x="1046163" y="5154613"/>
          <p14:tracePt t="59315" x="1060450" y="5124450"/>
          <p14:tracePt t="59324" x="1090613" y="5110163"/>
          <p14:tracePt t="59332" x="1090613" y="5094288"/>
          <p14:tracePt t="59340" x="1104900" y="5065713"/>
          <p14:tracePt t="59347" x="1120775" y="5065713"/>
          <p14:tracePt t="59364" x="1120775" y="5049838"/>
          <p14:tracePt t="59388" x="1120775" y="5035550"/>
          <p14:tracePt t="59444" x="1104900" y="5019675"/>
          <p14:tracePt t="59460" x="1090613" y="5019675"/>
          <p14:tracePt t="59468" x="1090613" y="5005388"/>
          <p14:tracePt t="59476" x="1076325" y="5005388"/>
          <p14:tracePt t="59485" x="1076325" y="4991100"/>
          <p14:tracePt t="59501" x="1060450" y="4975225"/>
          <p14:tracePt t="59517" x="1046163" y="4960938"/>
          <p14:tracePt t="59541" x="1046163" y="4945063"/>
          <p14:tracePt t="59549" x="1030288" y="4945063"/>
          <p14:tracePt t="59598" x="1030288" y="4960938"/>
          <p14:tracePt t="59607" x="1030288" y="4991100"/>
          <p14:tracePt t="59614" x="1030288" y="5005388"/>
          <p14:tracePt t="59622" x="1030288" y="5035550"/>
          <p14:tracePt t="59630" x="1016000" y="5080000"/>
          <p14:tracePt t="59638" x="1016000" y="5110163"/>
          <p14:tracePt t="59646" x="1016000" y="5154613"/>
          <p14:tracePt t="59654" x="1016000" y="5184775"/>
          <p14:tracePt t="59662" x="1016000" y="5229225"/>
          <p14:tracePt t="59670" x="1016000" y="5259388"/>
          <p14:tracePt t="59678" x="1016000" y="5289550"/>
          <p14:tracePt t="59686" x="1016000" y="5303838"/>
          <p14:tracePt t="59694" x="1016000" y="5319713"/>
          <p14:tracePt t="59702" x="1030288" y="5334000"/>
          <p14:tracePt t="59710" x="1046163" y="5348288"/>
          <p14:tracePt t="59718" x="1060450" y="5348288"/>
          <p14:tracePt t="59726" x="1076325" y="5364163"/>
          <p14:tracePt t="59734" x="1104900" y="5364163"/>
          <p14:tracePt t="59742" x="1120775" y="5364163"/>
          <p14:tracePt t="59750" x="1135063" y="5364163"/>
          <p14:tracePt t="59758" x="1150938" y="5364163"/>
          <p14:tracePt t="59767" x="1165225" y="5364163"/>
          <p14:tracePt t="59791" x="1181100" y="5348288"/>
          <p14:tracePt t="59799" x="1181100" y="5334000"/>
          <p14:tracePt t="59807" x="1181100" y="5319713"/>
          <p14:tracePt t="59824" x="1181100" y="5303838"/>
          <p14:tracePt t="59831" x="1181100" y="5289550"/>
          <p14:tracePt t="59992" x="1225550" y="5289550"/>
          <p14:tracePt t="60000" x="1284288" y="5289550"/>
          <p14:tracePt t="60008" x="1419225" y="5289550"/>
          <p14:tracePt t="60016" x="1554163" y="5289550"/>
          <p14:tracePt t="60024" x="1733550" y="5289550"/>
          <p14:tracePt t="60032" x="1927225" y="5289550"/>
          <p14:tracePt t="60041" x="2032000" y="5289550"/>
          <p14:tracePt t="60048" x="2420938" y="5289550"/>
          <p14:tracePt t="60057" x="2644775" y="5289550"/>
          <p14:tracePt t="60065" x="2898775" y="5273675"/>
          <p14:tracePt t="60074" x="3017838" y="5273675"/>
          <p14:tracePt t="60081" x="3241675" y="5273675"/>
          <p14:tracePt t="60090" x="3421063" y="5273675"/>
          <p14:tracePt t="60097" x="3600450" y="5273675"/>
          <p14:tracePt t="60105" x="3749675" y="5273675"/>
          <p14:tracePt t="60113" x="3870325" y="5273675"/>
          <p14:tracePt t="60121" x="3989388" y="5289550"/>
          <p14:tracePt t="60129" x="4019550" y="5303838"/>
          <p14:tracePt t="60137" x="4078288" y="5334000"/>
          <p14:tracePt t="60145" x="4138613" y="5364163"/>
          <p14:tracePt t="60153" x="4168775" y="5394325"/>
          <p14:tracePt t="60161" x="4198938" y="5422900"/>
          <p14:tracePt t="60169" x="4229100" y="5453063"/>
          <p14:tracePt t="60177" x="4229100" y="5468938"/>
          <p14:tracePt t="60185" x="4243388" y="5483225"/>
          <p14:tracePt t="60193" x="4243388" y="5499100"/>
          <p14:tracePt t="60202" x="4257675" y="5513388"/>
          <p14:tracePt t="60209" x="4257675" y="5527675"/>
          <p14:tracePt t="60218" x="4257675" y="5557838"/>
          <p14:tracePt t="60225" x="4257675" y="5573713"/>
          <p14:tracePt t="60233" x="4257675" y="5602288"/>
          <p14:tracePt t="60242" x="4257675" y="5632450"/>
          <p14:tracePt t="60250" x="4229100" y="5662613"/>
          <p14:tracePt t="60258" x="4229100" y="5676900"/>
          <p14:tracePt t="60266" x="4183063" y="5722938"/>
          <p14:tracePt t="60274" x="4138613" y="5767388"/>
          <p14:tracePt t="60282" x="4124325" y="5797550"/>
          <p14:tracePt t="60291" x="4108450" y="5811838"/>
          <p14:tracePt t="60298" x="4078288" y="5842000"/>
          <p14:tracePt t="60307" x="4049713" y="5872163"/>
          <p14:tracePt t="60314" x="4019550" y="5902325"/>
          <p14:tracePt t="60323" x="4003675" y="5916613"/>
          <p14:tracePt t="60330" x="3989388" y="5930900"/>
          <p14:tracePt t="60340" x="3975100" y="5930900"/>
          <p14:tracePt t="60346" x="3959225" y="5946775"/>
          <p14:tracePt t="60356" x="3959225" y="5961063"/>
          <p14:tracePt t="60363" x="3944938" y="5961063"/>
          <p14:tracePt t="60372" x="3929063" y="5976938"/>
          <p14:tracePt t="60379" x="3914775" y="5976938"/>
          <p14:tracePt t="60389" x="3898900" y="5976938"/>
          <p14:tracePt t="60395" x="3884613" y="5976938"/>
          <p14:tracePt t="60411" x="3870325" y="5976938"/>
          <p14:tracePt t="60423" x="3840163" y="5976938"/>
          <p14:tracePt t="60435" x="3824288" y="5976938"/>
          <p14:tracePt t="60443" x="3795713" y="5961063"/>
          <p14:tracePt t="60451" x="3779838" y="5961063"/>
          <p14:tracePt t="60459" x="3779838" y="5946775"/>
          <p14:tracePt t="60467" x="3765550" y="5930900"/>
          <p14:tracePt t="60475" x="3735388" y="5930900"/>
          <p14:tracePt t="60484" x="3735388" y="5916613"/>
          <p14:tracePt t="60491" x="3721100" y="5902325"/>
          <p14:tracePt t="60499" x="3705225" y="5886450"/>
          <p14:tracePt t="60507" x="3690938" y="5872163"/>
          <p14:tracePt t="60515" x="3675063" y="5856288"/>
          <p14:tracePt t="60532" x="3660775" y="5827713"/>
          <p14:tracePt t="60540" x="3644900" y="5811838"/>
          <p14:tracePt t="60548" x="3630613" y="5797550"/>
          <p14:tracePt t="60557" x="3630613" y="5767388"/>
          <p14:tracePt t="60564" x="3616325" y="5753100"/>
          <p14:tracePt t="60573" x="3600450" y="5722938"/>
          <p14:tracePt t="60580" x="3586163" y="5707063"/>
          <p14:tracePt t="60588" x="3586163" y="5676900"/>
          <p14:tracePt t="60596" x="3570288" y="5648325"/>
          <p14:tracePt t="60604" x="3556000" y="5618163"/>
          <p14:tracePt t="60612" x="3541713" y="5573713"/>
          <p14:tracePt t="60620" x="3541713" y="5557838"/>
          <p14:tracePt t="60629" x="3525838" y="5513388"/>
          <p14:tracePt t="60636" x="3525838" y="5483225"/>
          <p14:tracePt t="60645" x="3525838" y="5468938"/>
          <p14:tracePt t="60652" x="3525838" y="5438775"/>
          <p14:tracePt t="60661" x="3525838" y="5408613"/>
          <p14:tracePt t="60669" x="3525838" y="5394325"/>
          <p14:tracePt t="60677" x="3511550" y="5378450"/>
          <p14:tracePt t="60685" x="3511550" y="5348288"/>
          <p14:tracePt t="60693" x="3511550" y="5334000"/>
          <p14:tracePt t="60701" x="3511550" y="5319713"/>
          <p14:tracePt t="60709" x="3511550" y="5303838"/>
          <p14:tracePt t="60717" x="3511550" y="5289550"/>
          <p14:tracePt t="60725" x="3511550" y="5259388"/>
          <p14:tracePt t="60733" x="3511550" y="5245100"/>
          <p14:tracePt t="60741" x="3511550" y="5214938"/>
          <p14:tracePt t="60750" x="3511550" y="5199063"/>
          <p14:tracePt t="60757" x="3511550" y="5168900"/>
          <p14:tracePt t="60765" x="3511550" y="5154613"/>
          <p14:tracePt t="60773" x="3511550" y="5140325"/>
          <p14:tracePt t="60790" x="3511550" y="5124450"/>
          <p14:tracePt t="60798" x="3511550" y="5110163"/>
          <p14:tracePt t="60814" x="3511550" y="5094288"/>
          <p14:tracePt t="60823" x="3525838" y="5080000"/>
          <p14:tracePt t="60838" x="3525838" y="5065713"/>
          <p14:tracePt t="60846" x="3541713" y="5065713"/>
          <p14:tracePt t="60854" x="3541713" y="5049838"/>
          <p14:tracePt t="60862" x="3541713" y="5035550"/>
          <p14:tracePt t="60870" x="3556000" y="5035550"/>
          <p14:tracePt t="60878" x="3556000" y="5019675"/>
          <p14:tracePt t="60894" x="3570288" y="5019675"/>
          <p14:tracePt t="60902" x="3570288" y="5005388"/>
          <p14:tracePt t="60935" x="3586163" y="5005388"/>
          <p14:tracePt t="60959" x="3586163" y="4991100"/>
          <p14:tracePt t="60967" x="3600450" y="4991100"/>
          <p14:tracePt t="60991" x="3616325" y="4991100"/>
          <p14:tracePt t="61080" x="3630613" y="5005388"/>
          <p14:tracePt t="61088" x="3630613" y="5019675"/>
          <p14:tracePt t="61096" x="3630613" y="5035550"/>
          <p14:tracePt t="61104" x="3644900" y="5065713"/>
          <p14:tracePt t="61112" x="3660775" y="5080000"/>
          <p14:tracePt t="61123" x="3660775" y="5094288"/>
          <p14:tracePt t="61128" x="3660775" y="5124450"/>
          <p14:tracePt t="61136" x="3675063" y="5154613"/>
          <p14:tracePt t="61144" x="3675063" y="5184775"/>
          <p14:tracePt t="61152" x="3690938" y="5214938"/>
          <p14:tracePt t="61160" x="3690938" y="5245100"/>
          <p14:tracePt t="61168" x="3690938" y="5273675"/>
          <p14:tracePt t="61176" x="3690938" y="5319713"/>
          <p14:tracePt t="61184" x="3690938" y="5334000"/>
          <p14:tracePt t="61192" x="3690938" y="5378450"/>
          <p14:tracePt t="61200" x="3690938" y="5408613"/>
          <p14:tracePt t="61209" x="3690938" y="5422900"/>
          <p14:tracePt t="61217" x="3675063" y="5468938"/>
          <p14:tracePt t="61225" x="3660775" y="5483225"/>
          <p14:tracePt t="61233" x="3660775" y="5513388"/>
          <p14:tracePt t="61240" x="3644900" y="5527675"/>
          <p14:tracePt t="61249" x="3630613" y="5543550"/>
          <p14:tracePt t="61257" x="3616325" y="5557838"/>
          <p14:tracePt t="61265" x="3600450" y="5573713"/>
          <p14:tracePt t="61274" x="3586163" y="5573713"/>
          <p14:tracePt t="61281" x="3570288" y="5588000"/>
          <p14:tracePt t="61297" x="3556000" y="5588000"/>
          <p14:tracePt t="61306" x="3541713" y="5588000"/>
          <p14:tracePt t="61321" x="3525838" y="5588000"/>
          <p14:tracePt t="61345" x="3511550" y="5588000"/>
          <p14:tracePt t="61362" x="3495675" y="5588000"/>
          <p14:tracePt t="61378" x="3495675" y="5573713"/>
          <p14:tracePt t="61386" x="3481388" y="5557838"/>
          <p14:tracePt t="61394" x="3481388" y="5543550"/>
          <p14:tracePt t="61402" x="3481388" y="5527675"/>
          <p14:tracePt t="61410" x="3467100" y="5499100"/>
          <p14:tracePt t="61418" x="3467100" y="5483225"/>
          <p14:tracePt t="61426" x="3451225" y="5453063"/>
          <p14:tracePt t="61434" x="3451225" y="5438775"/>
          <p14:tracePt t="61442" x="3451225" y="5408613"/>
          <p14:tracePt t="61450" x="3451225" y="5364163"/>
          <p14:tracePt t="61458" x="3436938" y="5348288"/>
          <p14:tracePt t="61466" x="3436938" y="5319713"/>
          <p14:tracePt t="61474" x="3436938" y="5273675"/>
          <p14:tracePt t="61482" x="3436938" y="5259388"/>
          <p14:tracePt t="61490" x="3436938" y="5214938"/>
          <p14:tracePt t="61498" x="3436938" y="5199063"/>
          <p14:tracePt t="61507" x="3436938" y="5154613"/>
          <p14:tracePt t="61515" x="3436938" y="5124450"/>
          <p14:tracePt t="61524" x="3451225" y="5110163"/>
          <p14:tracePt t="61531" x="3451225" y="5065713"/>
          <p14:tracePt t="61540" x="3467100" y="5035550"/>
          <p14:tracePt t="61547" x="3481388" y="5019675"/>
          <p14:tracePt t="61556" x="3481388" y="5005388"/>
          <p14:tracePt t="61563" x="3495675" y="4991100"/>
          <p14:tracePt t="61572" x="3495675" y="4975225"/>
          <p14:tracePt t="61579" x="3511550" y="4960938"/>
          <p14:tracePt t="61603" x="3525838" y="4945063"/>
          <p14:tracePt t="61635" x="3541713" y="4930775"/>
          <p14:tracePt t="61660" x="3556000" y="4930775"/>
          <p14:tracePt t="61684" x="3570288" y="4930775"/>
          <p14:tracePt t="61708" x="3586163" y="4930775"/>
          <p14:tracePt t="61764" x="3586163" y="4945063"/>
          <p14:tracePt t="61773" x="3600450" y="4960938"/>
          <p14:tracePt t="61780" x="3600450" y="4975225"/>
          <p14:tracePt t="61797" x="3600450" y="4991100"/>
          <p14:tracePt t="61805" x="3600450" y="5019675"/>
          <p14:tracePt t="61813" x="3616325" y="5035550"/>
          <p14:tracePt t="61821" x="3616325" y="5065713"/>
          <p14:tracePt t="61829" x="3616325" y="5094288"/>
          <p14:tracePt t="61837" x="3616325" y="5110163"/>
          <p14:tracePt t="61845" x="3616325" y="5140325"/>
          <p14:tracePt t="61853" x="3616325" y="5168900"/>
          <p14:tracePt t="61861" x="3616325" y="5199063"/>
          <p14:tracePt t="61869" x="3616325" y="5214938"/>
          <p14:tracePt t="61877" x="3616325" y="5229225"/>
          <p14:tracePt t="61885" x="3616325" y="5245100"/>
          <p14:tracePt t="61893" x="3616325" y="5259388"/>
          <p14:tracePt t="61909" x="3616325" y="5273675"/>
          <p14:tracePt t="61917" x="3600450" y="5273675"/>
          <p14:tracePt t="61925" x="3600450" y="5289550"/>
          <p14:tracePt t="61982" x="3586163" y="5289550"/>
          <p14:tracePt t="62103" x="3586163" y="5259388"/>
          <p14:tracePt t="62111" x="3586163" y="5245100"/>
          <p14:tracePt t="62788" x="3586163" y="5229225"/>
          <p14:tracePt t="62796" x="3675063" y="5140325"/>
          <p14:tracePt t="62804" x="3795713" y="5005388"/>
          <p14:tracePt t="62811" x="3989388" y="4826000"/>
          <p14:tracePt t="62823" x="4183063" y="4632325"/>
          <p14:tracePt t="62829" x="4437063" y="4362450"/>
          <p14:tracePt t="62837" x="4721225" y="4124325"/>
          <p14:tracePt t="62844" x="5005388" y="3854450"/>
          <p14:tracePt t="62852" x="5319713" y="3600450"/>
          <p14:tracePt t="62860" x="5602288" y="3376613"/>
          <p14:tracePt t="62868" x="5707063" y="3316288"/>
          <p14:tracePt t="62876" x="5946775" y="3136900"/>
          <p14:tracePt t="62884" x="6110288" y="3017838"/>
          <p14:tracePt t="62892" x="6289675" y="2913063"/>
          <p14:tracePt t="62900" x="6454775" y="2808288"/>
          <p14:tracePt t="62908" x="6589713" y="2719388"/>
          <p14:tracePt t="62916" x="6723063" y="2644775"/>
          <p14:tracePt t="62924" x="6827838" y="2570163"/>
          <p14:tracePt t="62932" x="6962775" y="2479675"/>
          <p14:tracePt t="62940" x="7051675" y="2420938"/>
          <p14:tracePt t="62949" x="7142163" y="2360613"/>
          <p14:tracePt t="62957" x="7246938" y="2300288"/>
          <p14:tracePt t="62964" x="7305675" y="2255838"/>
          <p14:tracePt t="62973" x="7396163" y="2197100"/>
          <p14:tracePt t="62980" x="7426325" y="2181225"/>
          <p14:tracePt t="62990" x="7470775" y="2151063"/>
          <p14:tracePt t="62997" x="7515225" y="2120900"/>
          <p14:tracePt t="63006" x="7545388" y="2092325"/>
          <p14:tracePt t="63013" x="7575550" y="2076450"/>
          <p14:tracePt t="63022" x="7605713" y="2046288"/>
          <p14:tracePt t="63029" x="7620000" y="2046288"/>
          <p14:tracePt t="63039" x="7650163" y="2032000"/>
          <p14:tracePt t="63045" x="7650163" y="2017713"/>
          <p14:tracePt t="63056" x="7664450" y="2001838"/>
          <p14:tracePt t="63062" x="7680325" y="1987550"/>
          <p14:tracePt t="63077" x="7694613" y="1971675"/>
          <p14:tracePt t="63089" x="7694613" y="1957388"/>
          <p14:tracePt t="63093" x="7708900" y="1957388"/>
          <p14:tracePt t="63106" x="7708900" y="1943100"/>
          <p14:tracePt t="63110" x="7708900" y="1927225"/>
          <p14:tracePt t="63123" x="7724775" y="1927225"/>
          <p14:tracePt t="63126" x="7724775" y="1912938"/>
          <p14:tracePt t="63139" x="7739063" y="1897063"/>
          <p14:tracePt t="63143" x="7754938" y="1882775"/>
          <p14:tracePt t="63156" x="7754938" y="1866900"/>
          <p14:tracePt t="63160" x="7769225" y="1838325"/>
          <p14:tracePt t="63173" x="7785100" y="1808163"/>
          <p14:tracePt t="63177" x="7799388" y="1792288"/>
          <p14:tracePt t="63190" x="7829550" y="1763713"/>
          <p14:tracePt t="63193" x="7843838" y="1733550"/>
          <p14:tracePt t="63206" x="7874000" y="1703388"/>
          <p14:tracePt t="63209" x="7888288" y="1689100"/>
          <p14:tracePt t="63223" x="7918450" y="1658938"/>
          <p14:tracePt t="63227" x="7918450" y="1628775"/>
          <p14:tracePt t="63239" x="7934325" y="1612900"/>
          <p14:tracePt t="63244" x="7962900" y="1584325"/>
          <p14:tracePt t="63256" x="7962900" y="1568450"/>
          <p14:tracePt t="63257" x="7978775" y="1554163"/>
          <p14:tracePt t="63263" x="7993063" y="1538288"/>
          <p14:tracePt t="63272" x="8008938" y="1524000"/>
          <p14:tracePt t="68305" x="8008938" y="1538288"/>
          <p14:tracePt t="68321" x="8008938" y="1554163"/>
          <p14:tracePt t="68329" x="8008938" y="1568450"/>
          <p14:tracePt t="68337" x="8008938" y="1584325"/>
          <p14:tracePt t="68345" x="8008938" y="1598613"/>
          <p14:tracePt t="68361" x="8008938" y="1612900"/>
          <p14:tracePt t="68370" x="8008938" y="1628775"/>
          <p14:tracePt t="68377" x="8008938" y="1643063"/>
          <p14:tracePt t="68394" x="7993063" y="1658938"/>
          <p14:tracePt t="68458" x="7978775" y="1658938"/>
          <p14:tracePt t="68474" x="7962900" y="1658938"/>
          <p14:tracePt t="68490" x="7948613" y="1658938"/>
          <p14:tracePt t="68498" x="7934325" y="1658938"/>
          <p14:tracePt t="68507" x="7918450" y="1658938"/>
          <p14:tracePt t="68514" x="7904163" y="1658938"/>
          <p14:tracePt t="68524" x="7888288" y="1658938"/>
          <p14:tracePt t="68530" x="7874000" y="1658938"/>
          <p14:tracePt t="68540" x="7859713" y="1643063"/>
          <p14:tracePt t="68547" x="7843838" y="1643063"/>
          <p14:tracePt t="68555" x="7843838" y="1628775"/>
          <p14:tracePt t="68563" x="7829550" y="1628775"/>
          <p14:tracePt t="68571" x="7829550" y="1612900"/>
          <p14:tracePt t="68579" x="7813675" y="1612900"/>
          <p14:tracePt t="68587" x="7799388" y="1598613"/>
          <p14:tracePt t="68603" x="7785100" y="1598613"/>
          <p14:tracePt t="68611" x="7785100" y="1584325"/>
          <p14:tracePt t="68619" x="7769225" y="1584325"/>
          <p14:tracePt t="68627" x="7754938" y="1584325"/>
          <p14:tracePt t="68635" x="7739063" y="1568450"/>
          <p14:tracePt t="68651" x="7708900" y="1554163"/>
          <p14:tracePt t="68668" x="7694613" y="1538288"/>
          <p14:tracePt t="68675" x="7680325" y="1538288"/>
          <p14:tracePt t="68684" x="7664450" y="1524000"/>
          <p14:tracePt t="68700" x="7650163" y="1509713"/>
          <p14:tracePt t="68716" x="7634288" y="1493838"/>
          <p14:tracePt t="68723" x="7620000" y="1493838"/>
          <p14:tracePt t="68740" x="7620000" y="1479550"/>
          <p14:tracePt t="68757" x="7605713" y="1463675"/>
          <p14:tracePt t="68788" x="7605713" y="1449388"/>
          <p14:tracePt t="68990" x="7605713" y="1463675"/>
          <p14:tracePt t="69014" x="7605713" y="1479550"/>
          <p14:tracePt t="69030" x="7605713" y="1493838"/>
          <p14:tracePt t="69038" x="7605713" y="1509713"/>
          <p14:tracePt t="69046" x="7620000" y="1524000"/>
          <p14:tracePt t="69054" x="7620000" y="1538288"/>
          <p14:tracePt t="69062" x="7620000" y="1554163"/>
          <p14:tracePt t="69070" x="7634288" y="1568450"/>
          <p14:tracePt t="69079" x="7634288" y="1598613"/>
          <p14:tracePt t="69086" x="7650163" y="1628775"/>
          <p14:tracePt t="69095" x="7664450" y="1643063"/>
          <p14:tracePt t="69103" x="7664450" y="1658938"/>
          <p14:tracePt t="69110" x="7694613" y="1689100"/>
          <p14:tracePt t="69118" x="7708900" y="1717675"/>
          <p14:tracePt t="69127" x="7724775" y="1763713"/>
          <p14:tracePt t="69134" x="7739063" y="1792288"/>
          <p14:tracePt t="69143" x="7769225" y="1852613"/>
          <p14:tracePt t="69151" x="7799388" y="1897063"/>
          <p14:tracePt t="69159" x="7813675" y="1943100"/>
          <p14:tracePt t="69167" x="7859713" y="2001838"/>
          <p14:tracePt t="69175" x="7874000" y="2046288"/>
          <p14:tracePt t="69183" x="7904163" y="2076450"/>
          <p14:tracePt t="69191" x="7948613" y="2181225"/>
          <p14:tracePt t="69199" x="7993063" y="2241550"/>
          <p14:tracePt t="69207" x="8039100" y="2286000"/>
          <p14:tracePt t="69215" x="8067675" y="2316163"/>
          <p14:tracePt t="69224" x="8097838" y="2346325"/>
          <p14:tracePt t="69231" x="8142288" y="2390775"/>
          <p14:tracePt t="69240" x="8188325" y="2435225"/>
          <p14:tracePt t="69247" x="8232775" y="2479675"/>
          <p14:tracePt t="69257" x="8262938" y="2509838"/>
          <p14:tracePt t="69264" x="8293100" y="2540000"/>
          <p14:tracePt t="69273" x="8321675" y="2570163"/>
          <p14:tracePt t="69281" x="8351838" y="2600325"/>
          <p14:tracePt t="69289" x="8367713" y="2614613"/>
          <p14:tracePt t="69296" x="8396288" y="2628900"/>
          <p14:tracePt t="69306" x="8412163" y="2644775"/>
          <p14:tracePt t="69312" x="8426450" y="2674938"/>
          <p14:tracePt t="69322" x="8442325" y="2674938"/>
          <p14:tracePt t="69328" x="8442325" y="2689225"/>
          <p14:tracePt t="69339" x="8456613" y="2705100"/>
          <p14:tracePt t="69352" x="8470900" y="2705100"/>
          <p14:tracePt t="69360" x="8470900" y="2719388"/>
          <p14:tracePt t="69368" x="8486775" y="2719388"/>
          <p14:tracePt t="69376" x="8501063" y="2733675"/>
          <p14:tracePt t="69393" x="8531225" y="2733675"/>
          <p14:tracePt t="69400" x="8531225" y="2749550"/>
          <p14:tracePt t="69408" x="8547100" y="2749550"/>
          <p14:tracePt t="69416" x="8561388" y="2763838"/>
          <p14:tracePt t="69425" x="8591550" y="2763838"/>
          <p14:tracePt t="69433" x="8605838" y="2779713"/>
          <p14:tracePt t="69441" x="8636000" y="2779713"/>
          <p14:tracePt t="69449" x="8666163" y="2794000"/>
          <p14:tracePt t="69457" x="8696325" y="2808288"/>
          <p14:tracePt t="69465" x="8710613" y="2808288"/>
          <p14:tracePt t="69473" x="8724900" y="2824163"/>
          <p14:tracePt t="69481" x="8755063" y="2824163"/>
          <p14:tracePt t="69490" x="8785225" y="2838450"/>
          <p14:tracePt t="69497" x="8801100" y="2838450"/>
          <p14:tracePt t="69506" x="8815388" y="2854325"/>
          <p14:tracePt t="69513" x="8829675" y="2854325"/>
          <p14:tracePt t="69521" x="8845550" y="2868613"/>
          <p14:tracePt t="69529" x="8859838" y="2868613"/>
          <p14:tracePt t="69537" x="8875713" y="2882900"/>
          <p14:tracePt t="69546" x="8890000" y="2882900"/>
          <p14:tracePt t="69562" x="8904288" y="2898775"/>
          <p14:tracePt t="69586" x="8920163" y="2898775"/>
          <p14:tracePt t="69779" x="8904288" y="2898775"/>
          <p14:tracePt t="69803" x="8890000" y="2898775"/>
          <p14:tracePt t="69812" x="8859838" y="2882900"/>
          <p14:tracePt t="69823" x="8829675" y="2882900"/>
          <p14:tracePt t="69828" x="8801100" y="2854325"/>
          <p14:tracePt t="69836" x="8770938" y="2838450"/>
          <p14:tracePt t="69844" x="8710613" y="2808288"/>
          <p14:tracePt t="69852" x="8666163" y="2763838"/>
          <p14:tracePt t="69860" x="8621713" y="2733675"/>
          <p14:tracePt t="69868" x="8591550" y="2705100"/>
          <p14:tracePt t="69876" x="8547100" y="2674938"/>
          <p14:tracePt t="69884" x="8501063" y="2628900"/>
          <p14:tracePt t="69892" x="8470900" y="2584450"/>
          <p14:tracePt t="69900" x="8442325" y="2554288"/>
          <p14:tracePt t="69908" x="8412163" y="2525713"/>
          <p14:tracePt t="69916" x="8396288" y="2495550"/>
          <p14:tracePt t="69924" x="8367713" y="2465388"/>
          <p14:tracePt t="69932" x="8337550" y="2451100"/>
          <p14:tracePt t="69940" x="8321675" y="2435225"/>
          <p14:tracePt t="69948" x="8307388" y="2405063"/>
          <p14:tracePt t="69957" x="8293100" y="2390775"/>
          <p14:tracePt t="69964" x="8262938" y="2374900"/>
          <p14:tracePt t="69973" x="8232775" y="2360613"/>
          <p14:tracePt t="69980" x="8216900" y="2330450"/>
          <p14:tracePt t="69990" x="8202613" y="2330450"/>
          <p14:tracePt t="69996" x="8188325" y="2300288"/>
          <p14:tracePt t="70006" x="8172450" y="2300288"/>
          <p14:tracePt t="70013" x="8158163" y="2286000"/>
          <p14:tracePt t="70022" x="8142288" y="2271713"/>
          <p14:tracePt t="70029" x="8128000" y="2271713"/>
          <p14:tracePt t="70039" x="8113713" y="2255838"/>
          <p14:tracePt t="70045" x="8097838" y="2241550"/>
          <p14:tracePt t="70061" x="8083550" y="2225675"/>
          <p14:tracePt t="70073" x="8067675" y="2225675"/>
          <p14:tracePt t="70077" x="8067675" y="2211388"/>
          <p14:tracePt t="70089" x="8053388" y="2197100"/>
          <p14:tracePt t="70093" x="8039100" y="2197100"/>
          <p14:tracePt t="70106" x="8023225" y="2181225"/>
          <p14:tracePt t="70110" x="8023225" y="2166938"/>
          <p14:tracePt t="70123" x="8008938" y="2151063"/>
          <p14:tracePt t="70127" x="7993063" y="2151063"/>
          <p14:tracePt t="70139" x="7978775" y="2120900"/>
          <p14:tracePt t="70144" x="7962900" y="2106613"/>
          <p14:tracePt t="70156" x="7948613" y="2092325"/>
          <p14:tracePt t="70160" x="7934325" y="2076450"/>
          <p14:tracePt t="70173" x="7918450" y="2062163"/>
          <p14:tracePt t="70177" x="7904163" y="2032000"/>
          <p14:tracePt t="70190" x="7888288" y="2017713"/>
          <p14:tracePt t="70194" x="7874000" y="2001838"/>
          <p14:tracePt t="70206" x="7859713" y="1987550"/>
          <p14:tracePt t="70210" x="7843838" y="1957388"/>
          <p14:tracePt t="70223" x="7829550" y="1943100"/>
          <p14:tracePt t="70226" x="7813675" y="1927225"/>
          <p14:tracePt t="70239" x="7799388" y="1912938"/>
          <p14:tracePt t="70240" x="7785100" y="1897063"/>
          <p14:tracePt t="70246" x="7769225" y="1866900"/>
          <p14:tracePt t="70256" x="7754938" y="1866900"/>
          <p14:tracePt t="70263" x="7739063" y="1838325"/>
          <p14:tracePt t="70279" x="7724775" y="1822450"/>
          <p14:tracePt t="70289" x="7708900" y="1822450"/>
          <p14:tracePt t="70295" x="7708900" y="1808163"/>
          <p14:tracePt t="70306" x="7694613" y="1792288"/>
          <p14:tracePt t="70319" x="7680325" y="1778000"/>
          <p14:tracePt t="70335" x="7664450" y="1763713"/>
          <p14:tracePt t="70343" x="7664450" y="1747838"/>
          <p14:tracePt t="70359" x="7650163" y="1733550"/>
          <p14:tracePt t="70375" x="7634288" y="1717675"/>
          <p14:tracePt t="70383" x="7634288" y="1703388"/>
          <p14:tracePt t="70399" x="7620000" y="1689100"/>
          <p14:tracePt t="70407" x="7620000" y="1673225"/>
          <p14:tracePt t="70424" x="7605713" y="1658938"/>
          <p14:tracePt t="70432" x="7605713" y="1643063"/>
          <p14:tracePt t="70448" x="7605713" y="1628775"/>
          <p14:tracePt t="70464" x="7589838" y="1628775"/>
          <p14:tracePt t="70474" x="7589838" y="1612900"/>
          <p14:tracePt t="70488" x="7589838" y="1598613"/>
          <p14:tracePt t="70513" x="7589838" y="1584325"/>
          <p14:tracePt t="70545" x="7589838" y="1568450"/>
          <p14:tracePt t="70649" x="7589838" y="1584325"/>
          <p14:tracePt t="70674" x="7589838" y="1598613"/>
          <p14:tracePt t="70682" x="7589838" y="1612900"/>
          <p14:tracePt t="70690" x="7589838" y="1628775"/>
          <p14:tracePt t="70698" x="7605713" y="1628775"/>
          <p14:tracePt t="70707" x="7605713" y="1643063"/>
          <p14:tracePt t="70714" x="7620000" y="1658938"/>
          <p14:tracePt t="70724" x="7620000" y="1689100"/>
          <p14:tracePt t="70738" x="7634288" y="1703388"/>
          <p14:tracePt t="70746" x="7634288" y="1733550"/>
          <p14:tracePt t="70754" x="7650163" y="1747838"/>
          <p14:tracePt t="70763" x="7664450" y="1763713"/>
          <p14:tracePt t="70771" x="7664450" y="1792288"/>
          <p14:tracePt t="70778" x="7680325" y="1808163"/>
          <p14:tracePt t="70786" x="7694613" y="1838325"/>
          <p14:tracePt t="70794" x="7694613" y="1866900"/>
          <p14:tracePt t="70803" x="7708900" y="1897063"/>
          <p14:tracePt t="70810" x="7724775" y="1927225"/>
          <p14:tracePt t="70819" x="7739063" y="1957388"/>
          <p14:tracePt t="70827" x="7739063" y="2001838"/>
          <p14:tracePt t="70835" x="7769225" y="2032000"/>
          <p14:tracePt t="70843" x="7785100" y="2062163"/>
          <p14:tracePt t="70851" x="7799388" y="2092325"/>
          <p14:tracePt t="70859" x="7813675" y="2136775"/>
          <p14:tracePt t="70867" x="7829550" y="2166938"/>
          <p14:tracePt t="70875" x="7843838" y="2197100"/>
          <p14:tracePt t="70883" x="7874000" y="2225675"/>
          <p14:tracePt t="70891" x="7874000" y="2241550"/>
          <p14:tracePt t="70899" x="7904163" y="2271713"/>
          <p14:tracePt t="70907" x="7918450" y="2300288"/>
          <p14:tracePt t="70915" x="7934325" y="2316163"/>
          <p14:tracePt t="70923" x="7948613" y="2346325"/>
          <p14:tracePt t="70931" x="7978775" y="2374900"/>
          <p14:tracePt t="70940" x="7993063" y="2390775"/>
          <p14:tracePt t="70947" x="8008938" y="2405063"/>
          <p14:tracePt t="70957" x="8023225" y="2420938"/>
          <p14:tracePt t="70963" x="8039100" y="2435225"/>
          <p14:tracePt t="70973" x="8053388" y="2451100"/>
          <p14:tracePt t="70980" x="8067675" y="2465388"/>
          <p14:tracePt t="70989" x="8083550" y="2479675"/>
          <p14:tracePt t="70996" x="8097838" y="2479675"/>
          <p14:tracePt t="71006" x="8113713" y="2495550"/>
          <p14:tracePt t="71012" x="8128000" y="2495550"/>
          <p14:tracePt t="71023" x="8142288" y="2509838"/>
          <p14:tracePt t="71028" x="8158163" y="2525713"/>
          <p14:tracePt t="71039" x="8172450" y="2525713"/>
          <p14:tracePt t="71044" x="8188325" y="2540000"/>
          <p14:tracePt t="71056" x="8188325" y="2554288"/>
          <p14:tracePt t="71060" x="8216900" y="2554288"/>
          <p14:tracePt t="71072" x="8232775" y="2570163"/>
          <p14:tracePt t="71076" x="8247063" y="2584450"/>
          <p14:tracePt t="71089" x="8262938" y="2584450"/>
          <p14:tracePt t="71092" x="8277225" y="2600325"/>
          <p14:tracePt t="71106" x="8293100" y="2614613"/>
          <p14:tracePt t="71109" x="8307388" y="2628900"/>
          <p14:tracePt t="71123" x="8321675" y="2628900"/>
          <p14:tracePt t="71125" x="8337550" y="2644775"/>
          <p14:tracePt t="71139" x="8351838" y="2659063"/>
          <p14:tracePt t="71143" x="8367713" y="2659063"/>
          <p14:tracePt t="71156" x="8367713" y="2674938"/>
          <p14:tracePt t="71160" x="8382000" y="2689225"/>
          <p14:tracePt t="71172" x="8396288" y="2689225"/>
          <p14:tracePt t="71176" x="8396288" y="2705100"/>
          <p14:tracePt t="71189" x="8412163" y="2719388"/>
          <p14:tracePt t="71207" x="8426450" y="2733675"/>
          <p14:tracePt t="71229" x="8426450" y="2749550"/>
          <p14:tracePt t="71245" x="8442325" y="2749550"/>
          <p14:tracePt t="71286" x="8426450" y="2749550"/>
          <p14:tracePt t="80946" x="8426450" y="2733675"/>
          <p14:tracePt t="80954" x="8426450" y="2705100"/>
          <p14:tracePt t="80962" x="8426450" y="2674938"/>
          <p14:tracePt t="80969" x="8426450" y="2600325"/>
          <p14:tracePt t="80977" x="8442325" y="2570163"/>
          <p14:tracePt t="80985" x="8442325" y="2495550"/>
          <p14:tracePt t="80994" x="8456613" y="2465388"/>
          <p14:tracePt t="81002" x="8470900" y="2374900"/>
          <p14:tracePt t="81010" x="8470900" y="2346325"/>
          <p14:tracePt t="81018" x="8470900" y="2286000"/>
          <p14:tracePt t="81026" x="8470900" y="2241550"/>
          <p14:tracePt t="81034" x="8470900" y="2197100"/>
          <p14:tracePt t="81042" x="8470900" y="2151063"/>
          <p14:tracePt t="81050" x="8470900" y="2106613"/>
          <p14:tracePt t="81058" x="8470900" y="2062163"/>
          <p14:tracePt t="81066" x="8470900" y="2017713"/>
          <p14:tracePt t="81074" x="8470900" y="1987550"/>
          <p14:tracePt t="81082" x="8470900" y="1957388"/>
          <p14:tracePt t="81091" x="8470900" y="1927225"/>
          <p14:tracePt t="81098" x="8470900" y="1897063"/>
          <p14:tracePt t="81107" x="8470900" y="1866900"/>
          <p14:tracePt t="81114" x="8470900" y="1838325"/>
          <p14:tracePt t="81123" x="8470900" y="1822450"/>
          <p14:tracePt t="81131" x="8456613" y="1792288"/>
          <p14:tracePt t="81139" x="8456613" y="1763713"/>
          <p14:tracePt t="81146" x="8456613" y="1747838"/>
          <p14:tracePt t="81156" x="8442325" y="1717675"/>
          <p14:tracePt t="81163" x="8442325" y="1703388"/>
          <p14:tracePt t="81172" x="8426450" y="1673225"/>
          <p14:tracePt t="81179" x="8426450" y="1658938"/>
          <p14:tracePt t="81189" x="8412163" y="1643063"/>
          <p14:tracePt t="81195" x="8412163" y="1612900"/>
          <p14:tracePt t="81206" x="8396288" y="1598613"/>
          <p14:tracePt t="81211" x="8382000" y="1568450"/>
          <p14:tracePt t="81222" x="8367713" y="1554163"/>
          <p14:tracePt t="81227" x="8351838" y="1538288"/>
          <p14:tracePt t="81239" x="8351838" y="1524000"/>
          <p14:tracePt t="81243" x="8337550" y="1509713"/>
          <p14:tracePt t="81256" x="8321675" y="1493838"/>
          <p14:tracePt t="81260" x="8307388" y="1479550"/>
          <p14:tracePt t="81272" x="8293100" y="1463675"/>
          <p14:tracePt t="81276" x="8262938" y="1449388"/>
          <p14:tracePt t="81289" x="8247063" y="1435100"/>
          <p14:tracePt t="81293" x="8216900" y="1419225"/>
          <p14:tracePt t="81306" x="8172450" y="1389063"/>
          <p14:tracePt t="81310" x="8158163" y="1374775"/>
          <p14:tracePt t="81323" x="8128000" y="1358900"/>
          <p14:tracePt t="81326" x="8083550" y="1344613"/>
          <p14:tracePt t="81339" x="8053388" y="1314450"/>
          <p14:tracePt t="81343" x="8023225" y="1300163"/>
          <p14:tracePt t="81356" x="7993063" y="1300163"/>
          <p14:tracePt t="81359" x="7978775" y="1284288"/>
          <p14:tracePt t="81372" x="7948613" y="1270000"/>
          <p14:tracePt t="81376" x="7918450" y="1270000"/>
          <p14:tracePt t="81389" x="7888288" y="1255713"/>
          <p14:tracePt t="81390" x="7874000" y="1255713"/>
          <p14:tracePt t="81396" x="7843838" y="1255713"/>
          <p14:tracePt t="81406" x="7829550" y="1239838"/>
          <p14:tracePt t="81412" x="7813675" y="1225550"/>
          <p14:tracePt t="81422" x="7785100" y="1225550"/>
          <p14:tracePt t="81429" x="7769225" y="1225550"/>
          <p14:tracePt t="81439" x="7754938" y="1209675"/>
          <p14:tracePt t="81446" x="7724775" y="1195388"/>
          <p14:tracePt t="81456" x="7708900" y="1195388"/>
          <p14:tracePt t="81461" x="7694613" y="1181100"/>
          <p14:tracePt t="81472" x="7680325" y="1165225"/>
          <p14:tracePt t="81477" x="7664450" y="1165225"/>
          <p14:tracePt t="81489" x="7664450" y="1150938"/>
          <p14:tracePt t="81493" x="7650163" y="1150938"/>
          <p14:tracePt t="81506" x="7650163" y="1135063"/>
          <p14:tracePt t="81509" x="7634288" y="1135063"/>
          <p14:tracePt t="81525" x="7634288" y="1120775"/>
          <p14:tracePt t="81542" x="7620000" y="1104900"/>
          <p14:tracePt t="81556" x="7620000" y="1090613"/>
          <p14:tracePt t="81572" x="7620000" y="1076325"/>
          <p14:tracePt t="81575" x="7605713" y="1060450"/>
          <p14:tracePt t="81589" x="7605713" y="1046163"/>
          <p14:tracePt t="81606" x="7605713" y="1030288"/>
          <p14:tracePt t="81623" x="7605713" y="1016000"/>
          <p14:tracePt t="81626" x="7589838" y="1016000"/>
          <p14:tracePt t="81639" x="7589838" y="1001713"/>
          <p14:tracePt t="81710" x="7589838" y="985838"/>
          <p14:tracePt t="81743" x="7575550" y="985838"/>
          <p14:tracePt t="81751" x="7575550" y="971550"/>
          <p14:tracePt t="81791" x="7575550" y="955675"/>
          <p14:tracePt t="81815" x="7575550" y="941388"/>
          <p14:tracePt t="81840" x="7575550" y="927100"/>
          <p14:tracePt t="81873" x="7575550" y="911225"/>
          <p14:tracePt t="81936" x="7559675" y="911225"/>
          <p14:tracePt t="81952" x="7559675" y="896938"/>
          <p14:tracePt t="82130" x="7575550" y="911225"/>
          <p14:tracePt t="82162" x="7575550" y="927100"/>
          <p14:tracePt t="82178" x="7589838" y="941388"/>
          <p14:tracePt t="82194" x="7589838" y="955675"/>
          <p14:tracePt t="82202" x="7605713" y="971550"/>
          <p14:tracePt t="82210" x="7605713" y="985838"/>
          <p14:tracePt t="82226" x="7620000" y="1001713"/>
          <p14:tracePt t="82234" x="7620000" y="1016000"/>
          <p14:tracePt t="82243" x="7620000" y="1030288"/>
          <p14:tracePt t="82250" x="7634288" y="1046163"/>
          <p14:tracePt t="82259" x="7634288" y="1060450"/>
          <p14:tracePt t="82266" x="7650163" y="1076325"/>
          <p14:tracePt t="82275" x="7650163" y="1090613"/>
          <p14:tracePt t="82283" x="7650163" y="1104900"/>
          <p14:tracePt t="82291" x="7664450" y="1120775"/>
          <p14:tracePt t="82299" x="7664450" y="1135063"/>
          <p14:tracePt t="82307" x="7664450" y="1150938"/>
          <p14:tracePt t="82315" x="7680325" y="1165225"/>
          <p14:tracePt t="82323" x="7680325" y="1181100"/>
          <p14:tracePt t="82331" x="7680325" y="1195388"/>
          <p14:tracePt t="82340" x="7694613" y="1209675"/>
          <p14:tracePt t="82347" x="7708900" y="1225550"/>
          <p14:tracePt t="82356" x="7708900" y="1239838"/>
          <p14:tracePt t="82363" x="7724775" y="1255713"/>
          <p14:tracePt t="82379" x="7739063" y="1270000"/>
          <p14:tracePt t="82390" x="7739063" y="1284288"/>
          <p14:tracePt t="82396" x="7754938" y="1300163"/>
          <p14:tracePt t="82404" x="7754938" y="1314450"/>
          <p14:tracePt t="82412" x="7785100" y="1330325"/>
          <p14:tracePt t="82423" x="7785100" y="1344613"/>
          <p14:tracePt t="82427" x="7799388" y="1374775"/>
          <p14:tracePt t="82435" x="7829550" y="1389063"/>
          <p14:tracePt t="82444" x="7829550" y="1419225"/>
          <p14:tracePt t="82452" x="7859713" y="1435100"/>
          <p14:tracePt t="82460" x="7874000" y="1463675"/>
          <p14:tracePt t="82468" x="7888288" y="1493838"/>
          <p14:tracePt t="82476" x="7904163" y="1509713"/>
          <p14:tracePt t="82484" x="7918450" y="1524000"/>
          <p14:tracePt t="82492" x="7934325" y="1554163"/>
          <p14:tracePt t="82501" x="7962900" y="1584325"/>
          <p14:tracePt t="82508" x="7978775" y="1598613"/>
          <p14:tracePt t="82516" x="7993063" y="1612900"/>
          <p14:tracePt t="82524" x="8008938" y="1628775"/>
          <p14:tracePt t="82532" x="8039100" y="1658938"/>
          <p14:tracePt t="82540" x="8053388" y="1689100"/>
          <p14:tracePt t="82548" x="8083550" y="1717675"/>
          <p14:tracePt t="82557" x="8097838" y="1733550"/>
          <p14:tracePt t="82564" x="8113713" y="1763713"/>
          <p14:tracePt t="82573" x="8142288" y="1778000"/>
          <p14:tracePt t="82580" x="8158163" y="1808163"/>
          <p14:tracePt t="82590" x="8172450" y="1822450"/>
          <p14:tracePt t="82597" x="8202613" y="1852613"/>
          <p14:tracePt t="82605" x="8216900" y="1866900"/>
          <p14:tracePt t="82613" x="8247063" y="1897063"/>
          <p14:tracePt t="82622" x="8262938" y="1912938"/>
          <p14:tracePt t="82629" x="8293100" y="1943100"/>
          <p14:tracePt t="82639" x="8321675" y="1957388"/>
          <p14:tracePt t="82645" x="8337550" y="1987550"/>
          <p14:tracePt t="82656" x="8367713" y="2017713"/>
          <p14:tracePt t="82661" x="8396288" y="2046288"/>
          <p14:tracePt t="82672" x="8412163" y="2062163"/>
          <p14:tracePt t="82677" x="8426450" y="2076450"/>
          <p14:tracePt t="82689" x="8456613" y="2106613"/>
          <p14:tracePt t="82693" x="8470900" y="2120900"/>
          <p14:tracePt t="82706" x="8501063" y="2151063"/>
          <p14:tracePt t="82709" x="8516938" y="2166938"/>
          <p14:tracePt t="82722" x="8531225" y="2197100"/>
          <p14:tracePt t="82726" x="8561388" y="2197100"/>
          <p14:tracePt t="82739" x="8575675" y="2225675"/>
          <p14:tracePt t="82743" x="8591550" y="2241550"/>
          <p14:tracePt t="82756" x="8605838" y="2255838"/>
          <p14:tracePt t="82760" x="8621713" y="2271713"/>
          <p14:tracePt t="82772" x="8636000" y="2286000"/>
          <p14:tracePt t="82777" x="8650288" y="2286000"/>
          <p14:tracePt t="82789" x="8666163" y="2300288"/>
          <p14:tracePt t="82793" x="8680450" y="2300288"/>
          <p14:tracePt t="82806" x="8680450" y="2316163"/>
          <p14:tracePt t="82810" x="8696325" y="2316163"/>
          <p14:tracePt t="82823" x="8710613" y="2330450"/>
          <p14:tracePt t="82827" x="8724900" y="2330450"/>
          <p14:tracePt t="82840" x="8740775" y="2346325"/>
          <p14:tracePt t="82847" x="8755063" y="2346325"/>
          <p14:tracePt t="82863" x="8770938" y="2360613"/>
          <p14:tracePt t="82879" x="8785225" y="2360613"/>
          <p14:tracePt t="82895" x="8801100" y="2360613"/>
          <p14:tracePt t="82919" x="8815388" y="2374900"/>
          <p14:tracePt t="82935" x="8829675" y="2374900"/>
          <p14:tracePt t="82951" x="8845550" y="2374900"/>
          <p14:tracePt t="82967" x="8859838" y="2374900"/>
          <p14:tracePt t="82999" x="8875713" y="2374900"/>
          <p14:tracePt t="83016" x="8890000" y="2374900"/>
          <p14:tracePt t="83040" x="8904288" y="2374900"/>
          <p14:tracePt t="83057" x="8920163" y="2374900"/>
          <p14:tracePt t="83073" x="8934450" y="2374900"/>
          <p14:tracePt t="83089" x="8950325" y="2374900"/>
          <p14:tracePt t="83112" x="8964613" y="2374900"/>
          <p14:tracePt t="83136" x="8978900" y="2374900"/>
          <p14:tracePt t="83169" x="8994775" y="2374900"/>
          <p14:tracePt t="83185" x="9009063" y="2374900"/>
          <p14:tracePt t="83217" x="9024938" y="2374900"/>
          <p14:tracePt t="83241" x="9039225" y="2374900"/>
          <p14:tracePt t="83273" x="9055100" y="2374900"/>
          <p14:tracePt t="83306" x="9069388" y="2374900"/>
          <p14:tracePt t="83354" x="9083675" y="2374900"/>
          <p14:tracePt t="83434" x="9099550" y="2374900"/>
          <p14:tracePt t="83442" x="9099550" y="2390775"/>
          <p14:tracePt t="85191" x="9099550" y="2360613"/>
          <p14:tracePt t="85199" x="9099550" y="2346325"/>
          <p14:tracePt t="85207" x="9083675" y="2346325"/>
          <p14:tracePt t="85215" x="9083675" y="2330450"/>
          <p14:tracePt t="85225" x="9069388" y="2300288"/>
          <p14:tracePt t="85240" x="9055100" y="2286000"/>
          <p14:tracePt t="85247" x="9039225" y="2271713"/>
          <p14:tracePt t="85257" x="9039225" y="2255838"/>
          <p14:tracePt t="85263" x="9024938" y="2255838"/>
          <p14:tracePt t="85271" x="9024938" y="2241550"/>
          <p14:tracePt t="85279" x="9009063" y="2241550"/>
          <p14:tracePt t="85296" x="8994775" y="2241550"/>
          <p14:tracePt t="85312" x="8978900" y="2241550"/>
          <p14:tracePt t="85327" x="8964613" y="2241550"/>
          <p14:tracePt t="85336" x="8950325" y="2241550"/>
          <p14:tracePt t="85360" x="8934450" y="2255838"/>
          <p14:tracePt t="85377" x="8934450" y="2271713"/>
          <p14:tracePt t="85392" x="8934450" y="2286000"/>
          <p14:tracePt t="85424" x="8934450" y="2300288"/>
          <p14:tracePt t="85481" x="8950325" y="2300288"/>
          <p14:tracePt t="85505" x="8964613" y="2300288"/>
          <p14:tracePt t="85513" x="8978900" y="2300288"/>
          <p14:tracePt t="85529" x="8994775" y="2300288"/>
          <p14:tracePt t="85553" x="9009063" y="2300288"/>
          <p14:tracePt t="85573" x="9009063" y="2286000"/>
          <p14:tracePt t="85586" x="9009063" y="2271713"/>
          <p14:tracePt t="85602" x="9009063" y="2255838"/>
          <p14:tracePt t="85618" x="9009063" y="2241550"/>
          <p14:tracePt t="85642" x="8978900" y="2225675"/>
          <p14:tracePt t="85658" x="8964613" y="2225675"/>
          <p14:tracePt t="85666" x="8934450" y="2211388"/>
          <p14:tracePt t="85674" x="8920163" y="2211388"/>
          <p14:tracePt t="85690" x="8890000" y="2211388"/>
          <p14:tracePt t="85714" x="8875713" y="2211388"/>
          <p14:tracePt t="85739" x="8859838" y="2211388"/>
          <p14:tracePt t="85747" x="8859838" y="2225675"/>
          <p14:tracePt t="85779" x="8859838" y="2241550"/>
          <p14:tracePt t="85795" x="8859838" y="2255838"/>
          <p14:tracePt t="85811" x="8859838" y="2271713"/>
          <p14:tracePt t="85819" x="8875713" y="2271713"/>
          <p14:tracePt t="85827" x="8875713" y="2286000"/>
          <p14:tracePt t="85843" x="8890000" y="2286000"/>
          <p14:tracePt t="85868" x="8904288" y="2286000"/>
          <p14:tracePt t="85875" x="8920163" y="2286000"/>
          <p14:tracePt t="85891" x="8934450" y="2286000"/>
          <p14:tracePt t="85900" x="8950325" y="2286000"/>
          <p14:tracePt t="85916" x="8964613" y="2271713"/>
          <p14:tracePt t="85932" x="8978900" y="2255838"/>
          <p14:tracePt t="85940" x="8978900" y="2241550"/>
          <p14:tracePt t="85948" x="8994775" y="2225675"/>
          <p14:tracePt t="85957" x="8994775" y="2197100"/>
          <p14:tracePt t="85964" x="9009063" y="2181225"/>
          <p14:tracePt t="85974" x="9009063" y="2166938"/>
          <p14:tracePt t="85980" x="9009063" y="2151063"/>
          <p14:tracePt t="85989" x="9009063" y="2136775"/>
          <p14:tracePt t="85996" x="9009063" y="2106613"/>
          <p14:tracePt t="86012" x="9009063" y="2092325"/>
          <p14:tracePt t="86020" x="9009063" y="2076450"/>
          <p14:tracePt t="86028" x="8994775" y="2076450"/>
          <p14:tracePt t="86036" x="8978900" y="2076450"/>
          <p14:tracePt t="86045" x="8964613" y="2076450"/>
          <p14:tracePt t="86053" x="8950325" y="2076450"/>
          <p14:tracePt t="86069" x="8934450" y="2076450"/>
          <p14:tracePt t="86077" x="8920163" y="2076450"/>
          <p14:tracePt t="86117" x="8904288" y="2076450"/>
          <p14:tracePt t="86149" x="8904288" y="2092325"/>
          <p14:tracePt t="86165" x="8904288" y="2106613"/>
          <p14:tracePt t="86173" x="8904288" y="2120900"/>
          <p14:tracePt t="86181" x="8904288" y="2136775"/>
          <p14:tracePt t="86190" x="8904288" y="2151063"/>
          <p14:tracePt t="86197" x="8904288" y="2166938"/>
          <p14:tracePt t="86207" x="8904288" y="2181225"/>
          <p14:tracePt t="86214" x="8904288" y="2197100"/>
          <p14:tracePt t="86223" x="8904288" y="2211388"/>
          <p14:tracePt t="86230" x="8904288" y="2225675"/>
          <p14:tracePt t="86246" x="8920163" y="2241550"/>
          <p14:tracePt t="86270" x="8934450" y="2241550"/>
          <p14:tracePt t="86302" x="8950325" y="2241550"/>
          <p14:tracePt t="86334" x="8964613" y="2241550"/>
          <p14:tracePt t="86351" x="8964613" y="2225675"/>
          <p14:tracePt t="86375" x="8964613" y="2211388"/>
          <p14:tracePt t="86415" x="8964613" y="2197100"/>
          <p14:tracePt t="86456" x="8950325" y="2197100"/>
          <p14:tracePt t="86463" x="8950325" y="2181225"/>
          <p14:tracePt t="86473" x="8934450" y="2181225"/>
          <p14:tracePt t="86480" x="8920163" y="2181225"/>
          <p14:tracePt t="86496" x="8904288" y="2181225"/>
          <p14:tracePt t="86506" x="8890000" y="2181225"/>
          <p14:tracePt t="86528" x="8875713" y="2181225"/>
          <p14:tracePt t="86552" x="8859838" y="2181225"/>
          <p14:tracePt t="86665" x="8875713" y="2181225"/>
          <p14:tracePt t="86690" x="8890000" y="2181225"/>
          <p14:tracePt t="86724" x="8904288" y="2181225"/>
          <p14:tracePt t="86737" x="8904288" y="2166938"/>
          <p14:tracePt t="86754" x="8904288" y="2151063"/>
          <p14:tracePt t="86786" x="8904288" y="2136775"/>
          <p14:tracePt t="86859" x="8890000" y="2136775"/>
          <p14:tracePt t="86907" x="8875713" y="2136775"/>
          <p14:tracePt t="86947" x="8875713" y="2151063"/>
          <p14:tracePt t="87052" x="8890000" y="2151063"/>
          <p14:tracePt t="88874" x="8904288" y="2151063"/>
          <p14:tracePt t="88880" x="8920163" y="2151063"/>
          <p14:tracePt t="88897" x="8934450" y="2151063"/>
          <p14:tracePt t="88906" x="8950325" y="2151063"/>
          <p14:tracePt t="88921" x="8964613" y="2151063"/>
          <p14:tracePt t="88937" x="8978900" y="2151063"/>
          <p14:tracePt t="88969" x="8994775" y="2166938"/>
          <p14:tracePt t="88993" x="8994775" y="2181225"/>
          <p14:tracePt t="89009" x="8994775" y="2197100"/>
          <p14:tracePt t="89025" x="8994775" y="2211388"/>
          <p14:tracePt t="89042" x="8994775" y="2225675"/>
          <p14:tracePt t="89050" x="8994775" y="2241550"/>
          <p14:tracePt t="89065" x="8978900" y="2241550"/>
          <p14:tracePt t="89073" x="8978900" y="2255838"/>
          <p14:tracePt t="89082" x="8964613" y="2255838"/>
          <p14:tracePt t="89098" x="8950325" y="2271713"/>
          <p14:tracePt t="89123" x="8934450" y="2271713"/>
          <p14:tracePt t="89140" x="8920163" y="2271713"/>
          <p14:tracePt t="89195" x="8920163" y="2255838"/>
          <p14:tracePt t="89211" x="8920163" y="2241550"/>
          <p14:tracePt t="89227" x="8920163" y="2225675"/>
          <p14:tracePt t="89243" x="8920163" y="2211388"/>
          <p14:tracePt t="89259" x="8920163" y="2197100"/>
          <p14:tracePt t="89284" x="8920163" y="2181225"/>
          <p14:tracePt t="89316" x="8934450" y="2181225"/>
          <p14:tracePt t="89364" x="8950325" y="2181225"/>
          <p14:tracePt t="89380" x="8950325" y="2197100"/>
          <p14:tracePt t="89412" x="8950325" y="2211388"/>
          <p14:tracePt t="89461" x="8934450" y="2211388"/>
          <p14:tracePt t="89509" x="8920163" y="2211388"/>
          <p14:tracePt t="89533" x="8920163" y="2197100"/>
          <p14:tracePt t="89549" x="8920163" y="2181225"/>
          <p14:tracePt t="89557" x="8920163" y="2166938"/>
          <p14:tracePt t="89573" x="8920163" y="2151063"/>
          <p14:tracePt t="89581" x="8920163" y="2136775"/>
          <p14:tracePt t="89597" x="8920163" y="2120900"/>
          <p14:tracePt t="89623" x="8920163" y="2106613"/>
          <p14:tracePt t="89702" x="8934450" y="2106613"/>
          <p14:tracePt t="89718" x="8934450" y="2120900"/>
          <p14:tracePt t="89742" x="8934450" y="2136775"/>
          <p14:tracePt t="89759" x="8934450" y="2151063"/>
          <p14:tracePt t="89783" x="8934450" y="2166938"/>
          <p14:tracePt t="89799" x="8934450" y="2181225"/>
          <p14:tracePt t="89815" x="8934450" y="2197100"/>
          <p14:tracePt t="89839" x="8920163" y="2197100"/>
          <p14:tracePt t="89847" x="8920163" y="2211388"/>
          <p14:tracePt t="89873" x="8904288" y="2211388"/>
          <p14:tracePt t="89944" x="8890000" y="2211388"/>
          <p14:tracePt t="89968" x="8890000" y="2197100"/>
          <p14:tracePt t="89993" x="8890000" y="2181225"/>
          <p14:tracePt t="90009" x="8890000" y="2166938"/>
          <p14:tracePt t="90024" x="8890000" y="2151063"/>
          <p14:tracePt t="90040" x="8890000" y="2136775"/>
          <p14:tracePt t="90081" x="8890000" y="2120900"/>
          <p14:tracePt t="93278" x="8890000" y="2136775"/>
          <p14:tracePt t="93286" x="8890000" y="2181225"/>
          <p14:tracePt t="93295" x="8890000" y="2225675"/>
          <p14:tracePt t="93302" x="8890000" y="2271713"/>
          <p14:tracePt t="93310" x="8890000" y="2330450"/>
          <p14:tracePt t="93318" x="8890000" y="2374900"/>
          <p14:tracePt t="93326" x="8890000" y="2451100"/>
          <p14:tracePt t="93334" x="8890000" y="2525713"/>
          <p14:tracePt t="93342" x="8890000" y="2570163"/>
          <p14:tracePt t="93350" x="8890000" y="2644775"/>
          <p14:tracePt t="93358" x="8890000" y="2705100"/>
          <p14:tracePt t="93366" x="8904288" y="2749550"/>
          <p14:tracePt t="93375" x="8904288" y="2794000"/>
          <p14:tracePt t="93382" x="8920163" y="2838450"/>
          <p14:tracePt t="93391" x="8920163" y="2868613"/>
          <p14:tracePt t="93398" x="8934450" y="2898775"/>
          <p14:tracePt t="93407" x="8934450" y="2928938"/>
          <p14:tracePt t="93414" x="8950325" y="2943225"/>
          <p14:tracePt t="93423" x="8950325" y="2959100"/>
          <p14:tracePt t="93430" x="8950325" y="2973388"/>
          <p14:tracePt t="93455" x="8950325" y="2987675"/>
          <p14:tracePt t="93672" x="8950325" y="2973388"/>
          <p14:tracePt t="93690" x="8950325" y="2959100"/>
          <p14:tracePt t="93704" x="8950325" y="2943225"/>
          <p14:tracePt t="93720" x="8950325" y="2928938"/>
          <p14:tracePt t="93753" x="8964613" y="2928938"/>
          <p14:tracePt t="93793" x="8978900" y="2928938"/>
          <p14:tracePt t="93809" x="8994775" y="2928938"/>
          <p14:tracePt t="93817" x="9009063" y="2928938"/>
          <p14:tracePt t="93825" x="9024938" y="2928938"/>
          <p14:tracePt t="93833" x="9024938" y="2943225"/>
          <p14:tracePt t="93841" x="9039225" y="2943225"/>
          <p14:tracePt t="93850" x="9039225" y="2959100"/>
          <p14:tracePt t="93858" x="9055100" y="2973388"/>
          <p14:tracePt t="93874" x="9069388" y="2987675"/>
          <p14:tracePt t="93883" x="9069388" y="3003550"/>
          <p14:tracePt t="93898" x="9069388" y="3017838"/>
          <p14:tracePt t="93930" x="9039225" y="3033713"/>
          <p14:tracePt t="93940" x="8994775" y="3033713"/>
          <p14:tracePt t="93946" x="8950325" y="3048000"/>
          <p14:tracePt t="93954" x="8890000" y="3048000"/>
          <p14:tracePt t="93962" x="8829675" y="3048000"/>
          <p14:tracePt t="93970" x="8770938" y="3048000"/>
          <p14:tracePt t="93978" x="8696325" y="3048000"/>
          <p14:tracePt t="93986" x="8621713" y="3048000"/>
          <p14:tracePt t="93994" x="8531225" y="3048000"/>
          <p14:tracePt t="94002" x="8442325" y="3048000"/>
          <p14:tracePt t="94010" x="8351838" y="3048000"/>
          <p14:tracePt t="94018" x="8262938" y="3048000"/>
          <p14:tracePt t="94027" x="8158163" y="3048000"/>
          <p14:tracePt t="94035" x="8128000" y="3033713"/>
          <p14:tracePt t="94043" x="8067675" y="3017838"/>
          <p14:tracePt t="94051" x="7993063" y="3003550"/>
          <p14:tracePt t="94059" x="7934325" y="2987675"/>
          <p14:tracePt t="94067" x="7904163" y="2973388"/>
          <p14:tracePt t="94075" x="7859713" y="2959100"/>
          <p14:tracePt t="94083" x="7843838" y="2959100"/>
          <p14:tracePt t="94092" x="7813675" y="2943225"/>
          <p14:tracePt t="94099" x="7785100" y="2928938"/>
          <p14:tracePt t="94107" x="7769225" y="2928938"/>
          <p14:tracePt t="94116" x="7754938" y="2913063"/>
          <p14:tracePt t="94124" x="7739063" y="2913063"/>
          <p14:tracePt t="94131" x="7739063" y="2898775"/>
          <p14:tracePt t="94140" x="7724775" y="2898775"/>
          <p14:tracePt t="94156" x="7708900" y="2898775"/>
          <p14:tracePt t="94163" x="7708900" y="2882900"/>
          <p14:tracePt t="94173" x="7694613" y="2882900"/>
          <p14:tracePt t="94189" x="7680325" y="2882900"/>
          <p14:tracePt t="94204" x="7664450" y="2868613"/>
          <p14:tracePt t="94212" x="7650163" y="2868613"/>
          <p14:tracePt t="94228" x="7634288" y="2868613"/>
          <p14:tracePt t="94236" x="7620000" y="2868613"/>
          <p14:tracePt t="94244" x="7605713" y="2868613"/>
          <p14:tracePt t="94252" x="7589838" y="2868613"/>
          <p14:tracePt t="94276" x="7575550" y="2868613"/>
          <p14:tracePt t="94284" x="7559675" y="2868613"/>
          <p14:tracePt t="94301" x="7545388" y="2868613"/>
          <p14:tracePt t="94317" x="7531100" y="2868613"/>
          <p14:tracePt t="94349" x="7515225" y="2854325"/>
          <p14:tracePt t="94365" x="7500938" y="2854325"/>
          <p14:tracePt t="94381" x="7485063" y="2854325"/>
          <p14:tracePt t="94397" x="7470775" y="2854325"/>
          <p14:tracePt t="94422" x="7454900" y="2854325"/>
          <p14:tracePt t="94438" x="7440613" y="2854325"/>
          <p14:tracePt t="94454" x="7426325" y="2854325"/>
          <p14:tracePt t="94510" x="7410450" y="2854325"/>
          <p14:tracePt t="94574" x="7410450" y="2838450"/>
          <p14:tracePt t="94639" x="7396163" y="2838450"/>
          <p14:tracePt t="95002" x="7410450" y="2838450"/>
          <p14:tracePt t="95090" x="7426325" y="2838450"/>
          <p14:tracePt t="95445" x="7440613" y="2838450"/>
          <p14:tracePt t="95469" x="7470775" y="2838450"/>
          <p14:tracePt t="95477" x="7485063" y="2838450"/>
          <p14:tracePt t="95485" x="7500938" y="2838450"/>
          <p14:tracePt t="95493" x="7531100" y="2838450"/>
          <p14:tracePt t="95501" x="7545388" y="2838450"/>
          <p14:tracePt t="95509" x="7589838" y="2838450"/>
          <p14:tracePt t="95517" x="7620000" y="2838450"/>
          <p14:tracePt t="95525" x="7664450" y="2838450"/>
          <p14:tracePt t="95533" x="7694613" y="2838450"/>
          <p14:tracePt t="95541" x="7739063" y="2838450"/>
          <p14:tracePt t="95549" x="7769225" y="2824163"/>
          <p14:tracePt t="95558" x="7799388" y="2824163"/>
          <p14:tracePt t="95565" x="7829550" y="2824163"/>
          <p14:tracePt t="95574" x="7874000" y="2824163"/>
          <p14:tracePt t="95582" x="7888288" y="2824163"/>
          <p14:tracePt t="95591" x="7918450" y="2824163"/>
          <p14:tracePt t="95598" x="7934325" y="2824163"/>
          <p14:tracePt t="95607" x="7962900" y="2824163"/>
          <p14:tracePt t="95614" x="7978775" y="2824163"/>
          <p14:tracePt t="95623" x="7993063" y="2824163"/>
          <p14:tracePt t="95630" x="8023225" y="2824163"/>
          <p14:tracePt t="95640" x="8039100" y="2824163"/>
          <p14:tracePt t="95646" x="8053388" y="2824163"/>
          <p14:tracePt t="95655" x="8067675" y="2824163"/>
          <p14:tracePt t="95662" x="8097838" y="2824163"/>
          <p14:tracePt t="95672" x="8113713" y="2824163"/>
          <p14:tracePt t="95678" x="8128000" y="2824163"/>
          <p14:tracePt t="95689" x="8158163" y="2824163"/>
          <p14:tracePt t="95695" x="8172450" y="2824163"/>
          <p14:tracePt t="95706" x="8188325" y="2824163"/>
          <p14:tracePt t="95711" x="8202613" y="2824163"/>
          <p14:tracePt t="95722" x="8216900" y="2824163"/>
          <p14:tracePt t="95727" x="8232775" y="2824163"/>
          <p14:tracePt t="95739" x="8247063" y="2824163"/>
          <p14:tracePt t="95743" x="8277225" y="2824163"/>
          <p14:tracePt t="95755" x="8293100" y="2824163"/>
          <p14:tracePt t="95759" x="8307388" y="2824163"/>
          <p14:tracePt t="95772" x="8337550" y="2824163"/>
          <p14:tracePt t="95775" x="8351838" y="2838450"/>
          <p14:tracePt t="95789" x="8367713" y="2838450"/>
          <p14:tracePt t="95791" x="8396288" y="2854325"/>
          <p14:tracePt t="95806" x="8442325" y="2854325"/>
          <p14:tracePt t="95809" x="8456613" y="2854325"/>
          <p14:tracePt t="95822" x="8486775" y="2854325"/>
          <p14:tracePt t="95825" x="8531225" y="2868613"/>
          <p14:tracePt t="95839" x="8547100" y="2868613"/>
          <p14:tracePt t="95842" x="8575675" y="2882900"/>
          <p14:tracePt t="95856" x="8605838" y="2882900"/>
          <p14:tracePt t="95858" x="8621713" y="2882900"/>
          <p14:tracePt t="95873" x="8650288" y="2898775"/>
          <p14:tracePt t="95877" x="8666163" y="2898775"/>
          <p14:tracePt t="95889" x="8680450" y="2898775"/>
          <p14:tracePt t="95890" x="8696325" y="2898775"/>
          <p14:tracePt t="95896" x="8710613" y="2913063"/>
          <p14:tracePt t="95905" x="8724900" y="2913063"/>
          <p14:tracePt t="95912" x="8740775" y="2913063"/>
          <p14:tracePt t="95922" x="8770938" y="2928938"/>
          <p14:tracePt t="95928" x="8785225" y="2928938"/>
          <p14:tracePt t="95944" x="8801100" y="2928938"/>
          <p14:tracePt t="95955" x="8815388" y="2928938"/>
          <p14:tracePt t="95960" x="8829675" y="2928938"/>
          <p14:tracePt t="95972" x="8845550" y="2928938"/>
          <p14:tracePt t="95984" x="8859838" y="2928938"/>
          <p14:tracePt t="96001" x="8875713" y="2943225"/>
          <p14:tracePt t="96017" x="8890000" y="2943225"/>
          <p14:tracePt t="96033" x="8904288" y="2943225"/>
          <p14:tracePt t="96049" x="8920163" y="2943225"/>
          <p14:tracePt t="96082" x="8934450" y="2943225"/>
          <p14:tracePt t="96874" x="8934450" y="2928938"/>
          <p14:tracePt t="96879" x="8934450" y="2882900"/>
          <p14:tracePt t="96887" x="8934450" y="2838450"/>
          <p14:tracePt t="96895" x="8934450" y="2779713"/>
          <p14:tracePt t="96903" x="8934450" y="2719388"/>
          <p14:tracePt t="96911" x="8934450" y="2659063"/>
          <p14:tracePt t="96923" x="8950325" y="2600325"/>
          <p14:tracePt t="96927" x="8950325" y="2554288"/>
          <p14:tracePt t="96935" x="8950325" y="2509838"/>
          <p14:tracePt t="96943" x="8964613" y="2451100"/>
          <p14:tracePt t="96951" x="8964613" y="2405063"/>
          <p14:tracePt t="96959" x="8964613" y="2360613"/>
          <p14:tracePt t="96967" x="8964613" y="2330450"/>
          <p14:tracePt t="96975" x="8964613" y="2300288"/>
          <p14:tracePt t="96984" x="8964613" y="2286000"/>
          <p14:tracePt t="96992" x="8964613" y="2271713"/>
          <p14:tracePt t="97008" x="8964613" y="2255838"/>
          <p14:tracePt t="97048" x="8964613" y="2241550"/>
          <p14:tracePt t="97362" x="8964613" y="2225675"/>
          <p14:tracePt t="97378" x="8964613" y="2211388"/>
          <p14:tracePt t="97394" x="8978900" y="2197100"/>
          <p14:tracePt t="97410" x="8978900" y="2181225"/>
          <p14:tracePt t="97426" x="8978900" y="2166938"/>
          <p14:tracePt t="97475" x="8978900" y="2151063"/>
          <p14:tracePt t="98329" x="8978900" y="2120900"/>
          <p14:tracePt t="98337" x="8950325" y="2092325"/>
          <p14:tracePt t="98346" x="8934450" y="2076450"/>
          <p14:tracePt t="98354" x="8934450" y="2046288"/>
          <p14:tracePt t="98361" x="8920163" y="2032000"/>
          <p14:tracePt t="98369" x="8904288" y="2017713"/>
          <p14:tracePt t="98378" x="8890000" y="2001838"/>
          <p14:tracePt t="98393" x="8875713" y="2001838"/>
          <p14:tracePt t="98401" x="8875713" y="1987550"/>
          <p14:tracePt t="98466" x="8859838" y="2001838"/>
          <p14:tracePt t="98474" x="8859838" y="2046288"/>
          <p14:tracePt t="98482" x="8845550" y="2092325"/>
          <p14:tracePt t="98491" x="8845550" y="2151063"/>
          <p14:tracePt t="98498" x="8829675" y="2211388"/>
          <p14:tracePt t="98507" x="8815388" y="2286000"/>
          <p14:tracePt t="98514" x="8815388" y="2330450"/>
          <p14:tracePt t="98524" x="8801100" y="2390775"/>
          <p14:tracePt t="98531" x="8801100" y="2435225"/>
          <p14:tracePt t="98540" x="8801100" y="2509838"/>
          <p14:tracePt t="98547" x="8801100" y="2554288"/>
          <p14:tracePt t="98556" x="8801100" y="2600325"/>
          <p14:tracePt t="98563" x="8801100" y="2628900"/>
          <p14:tracePt t="98570" x="8801100" y="2689225"/>
          <p14:tracePt t="98579" x="8801100" y="2705100"/>
          <p14:tracePt t="98587" x="8801100" y="2749550"/>
          <p14:tracePt t="98595" x="8801100" y="2779713"/>
          <p14:tracePt t="98603" x="8801100" y="2794000"/>
          <p14:tracePt t="98611" x="8801100" y="2824163"/>
          <p14:tracePt t="98619" x="8815388" y="2838450"/>
          <p14:tracePt t="98627" x="8815388" y="2854325"/>
          <p14:tracePt t="98635" x="8815388" y="2868613"/>
          <p14:tracePt t="98716" x="8815388" y="2854325"/>
          <p14:tracePt t="98724" x="8815388" y="2824163"/>
          <p14:tracePt t="98732" x="8815388" y="2763838"/>
          <p14:tracePt t="98740" x="8815388" y="2749550"/>
          <p14:tracePt t="98748" x="8815388" y="2659063"/>
          <p14:tracePt t="98756" x="8815388" y="2600325"/>
          <p14:tracePt t="98764" x="8815388" y="2525713"/>
          <p14:tracePt t="98773" x="8815388" y="2451100"/>
          <p14:tracePt t="98780" x="8815388" y="2374900"/>
          <p14:tracePt t="98789" x="8815388" y="2271713"/>
          <p14:tracePt t="98796" x="8815388" y="2181225"/>
          <p14:tracePt t="98804" x="8815388" y="2151063"/>
          <p14:tracePt t="98812" x="8815388" y="2076450"/>
          <p14:tracePt t="98821" x="8815388" y="2017713"/>
          <p14:tracePt t="98828" x="8815388" y="1971675"/>
          <p14:tracePt t="98837" x="8815388" y="1943100"/>
          <p14:tracePt t="98845" x="8815388" y="1912938"/>
          <p14:tracePt t="98856" x="8815388" y="1897063"/>
          <p14:tracePt t="98861" x="8815388" y="1882775"/>
          <p14:tracePt t="98869" x="8801100" y="1866900"/>
          <p14:tracePt t="98974" x="8801100" y="1897063"/>
          <p14:tracePt t="98982" x="8801100" y="1927225"/>
          <p14:tracePt t="98990" x="8801100" y="1971675"/>
          <p14:tracePt t="98998" x="8801100" y="2046288"/>
          <p14:tracePt t="99007" x="8801100" y="2106613"/>
          <p14:tracePt t="99014" x="8801100" y="2197100"/>
          <p14:tracePt t="99024" x="8801100" y="2271713"/>
          <p14:tracePt t="99030" x="8801100" y="2374900"/>
          <p14:tracePt t="99040" x="8801100" y="2451100"/>
          <p14:tracePt t="99046" x="8801100" y="2540000"/>
          <p14:tracePt t="99054" x="8801100" y="2584450"/>
          <p14:tracePt t="99062" x="8801100" y="2644775"/>
          <p14:tracePt t="99070" x="8801100" y="2705100"/>
          <p14:tracePt t="99078" x="8801100" y="2749550"/>
          <p14:tracePt t="99089" x="8815388" y="2794000"/>
          <p14:tracePt t="99094" x="8815388" y="2808288"/>
          <p14:tracePt t="99103" x="8815388" y="2838450"/>
          <p14:tracePt t="99111" x="8829675" y="2854325"/>
          <p14:tracePt t="99119" x="8829675" y="2868613"/>
          <p14:tracePt t="99127" x="8829675" y="2882900"/>
          <p14:tracePt t="99151" x="8829675" y="2898775"/>
          <p14:tracePt t="99199" x="8829675" y="2882900"/>
          <p14:tracePt t="99222" x="8829675" y="2868613"/>
          <p14:tracePt t="99224" x="8829675" y="2838450"/>
          <p14:tracePt t="99224" x="8829675" y="2779713"/>
          <p14:tracePt t="99247" x="8845550" y="2705100"/>
          <p14:tracePt t="99248" x="8859838" y="2509838"/>
          <p14:tracePt t="99266" x="8875713" y="2405063"/>
          <p14:tracePt t="99267" x="8890000" y="2360613"/>
          <p14:tracePt t="99274" x="8890000" y="2286000"/>
          <p14:tracePt t="99280" x="8904288" y="2225675"/>
          <p14:tracePt t="99290" x="8920163" y="2151063"/>
          <p14:tracePt t="99296" x="8920163" y="2120900"/>
          <p14:tracePt t="99304" x="8920163" y="2092325"/>
          <p14:tracePt t="99312" x="8920163" y="2062163"/>
          <p14:tracePt t="99328" x="8920163" y="2046288"/>
          <p14:tracePt t="99481" x="8920163" y="2062163"/>
          <p14:tracePt t="99506" x="8934450" y="2076450"/>
          <p14:tracePt t="99523" x="8934450" y="2092325"/>
          <p14:tracePt t="99530" x="8934450" y="2106613"/>
          <p14:tracePt t="99546" x="8950325" y="2120900"/>
          <p14:tracePt t="99554" x="8950325" y="2136775"/>
          <p14:tracePt t="99570" x="8950325" y="2151063"/>
          <p14:tracePt t="99578" x="8964613" y="2166938"/>
          <p14:tracePt t="99594" x="8964613" y="2181225"/>
          <p14:tracePt t="99626" x="8964613" y="2197100"/>
          <p14:tracePt t="99900" x="8950325" y="2181225"/>
          <p14:tracePt t="99908" x="8934450" y="2181225"/>
          <p14:tracePt t="99925" x="8904288" y="2166938"/>
          <p14:tracePt t="99933" x="8875713" y="2151063"/>
          <p14:tracePt t="99941" x="8829675" y="2151063"/>
          <p14:tracePt t="99949" x="8785225" y="2136775"/>
          <p14:tracePt t="99958" x="8724900" y="2136775"/>
          <p14:tracePt t="99965" x="8650288" y="2120900"/>
          <p14:tracePt t="99973" x="8561388" y="2120900"/>
          <p14:tracePt t="99981" x="8470900" y="2120900"/>
          <p14:tracePt t="99990" x="8382000" y="2120900"/>
          <p14:tracePt t="99997" x="8277225" y="2120900"/>
          <p14:tracePt t="100006" x="8232775" y="2120900"/>
          <p14:tracePt t="100013" x="8097838" y="2120900"/>
          <p14:tracePt t="100023" x="8008938" y="2120900"/>
          <p14:tracePt t="100029" x="7962900" y="2120900"/>
          <p14:tracePt t="100037" x="7843838" y="2120900"/>
          <p14:tracePt t="100045" x="7813675" y="2120900"/>
          <p14:tracePt t="100054" x="7754938" y="2120900"/>
          <p14:tracePt t="100062" x="7694613" y="2120900"/>
          <p14:tracePt t="100070" x="7634288" y="2120900"/>
          <p14:tracePt t="100078" x="7589838" y="2136775"/>
          <p14:tracePt t="100090" x="7559675" y="2136775"/>
          <p14:tracePt t="100094" x="7515225" y="2136775"/>
          <p14:tracePt t="100102" x="7485063" y="2136775"/>
          <p14:tracePt t="100110" x="7454900" y="2136775"/>
          <p14:tracePt t="100118" x="7426325" y="2136775"/>
          <p14:tracePt t="100126" x="7410450" y="2136775"/>
          <p14:tracePt t="100134" x="7380288" y="2136775"/>
          <p14:tracePt t="100142" x="7366000" y="2136775"/>
          <p14:tracePt t="100151" x="7335838" y="2136775"/>
          <p14:tracePt t="100167" x="7321550" y="2120900"/>
          <p14:tracePt t="100175" x="7305675" y="2120900"/>
          <p14:tracePt t="100183" x="7291388" y="2120900"/>
          <p14:tracePt t="100191" x="7277100" y="2120900"/>
          <p14:tracePt t="100207" x="7261225" y="2120900"/>
          <p14:tracePt t="100223" x="7246938" y="2120900"/>
          <p14:tracePt t="100449" x="7261225" y="2120900"/>
          <p14:tracePt t="100465" x="7277100" y="2120900"/>
          <p14:tracePt t="100481" x="7291388" y="2106613"/>
          <p14:tracePt t="100490" x="7305675" y="2106613"/>
          <p14:tracePt t="100497" x="7335838" y="2106613"/>
          <p14:tracePt t="100507" x="7351713" y="2106613"/>
          <p14:tracePt t="100513" x="7380288" y="2092325"/>
          <p14:tracePt t="100523" x="7426325" y="2076450"/>
          <p14:tracePt t="100530" x="7440613" y="2076450"/>
          <p14:tracePt t="100538" x="7470775" y="2062163"/>
          <p14:tracePt t="100547" x="7515225" y="2062163"/>
          <p14:tracePt t="100554" x="7545388" y="2062163"/>
          <p14:tracePt t="100562" x="7605713" y="2062163"/>
          <p14:tracePt t="100570" x="7634288" y="2062163"/>
          <p14:tracePt t="100578" x="7680325" y="2062163"/>
          <p14:tracePt t="100585" x="7724775" y="2062163"/>
          <p14:tracePt t="100594" x="7769225" y="2062163"/>
          <p14:tracePt t="100602" x="7799388" y="2062163"/>
          <p14:tracePt t="100610" x="7859713" y="2062163"/>
          <p14:tracePt t="100618" x="7904163" y="2062163"/>
          <p14:tracePt t="100626" x="7978775" y="2062163"/>
          <p14:tracePt t="100634" x="8023225" y="2062163"/>
          <p14:tracePt t="100642" x="8083550" y="2062163"/>
          <p14:tracePt t="100650" x="8142288" y="2062163"/>
          <p14:tracePt t="100658" x="8202613" y="2062163"/>
          <p14:tracePt t="100666" x="8262938" y="2062163"/>
          <p14:tracePt t="100674" x="8321675" y="2062163"/>
          <p14:tracePt t="100682" x="8382000" y="2062163"/>
          <p14:tracePt t="100690" x="8426450" y="2046288"/>
          <p14:tracePt t="100698" x="8531225" y="2046288"/>
          <p14:tracePt t="100706" x="8575675" y="2046288"/>
          <p14:tracePt t="100714" x="8680450" y="2046288"/>
          <p14:tracePt t="100723" x="8740775" y="2046288"/>
          <p14:tracePt t="100730" x="8770938" y="2046288"/>
          <p14:tracePt t="100740" x="8890000" y="2046288"/>
          <p14:tracePt t="100746" x="8950325" y="2046288"/>
          <p14:tracePt t="100755" x="8978900" y="2046288"/>
          <p14:tracePt t="100762" x="9039225" y="2046288"/>
          <p14:tracePt t="100772" x="9083675" y="2046288"/>
          <p14:tracePt t="100779" x="9129713" y="2046288"/>
          <p14:tracePt t="100789" x="9188450" y="2046288"/>
          <p14:tracePt t="100795" x="9232900" y="2046288"/>
          <p14:tracePt t="100805" x="9278938" y="2046288"/>
          <p14:tracePt t="100811" x="9323388" y="2046288"/>
          <p14:tracePt t="100822" x="9367838" y="2046288"/>
          <p14:tracePt t="100827" x="9398000" y="2046288"/>
          <p14:tracePt t="100839" x="9442450" y="2046288"/>
          <p14:tracePt t="100843" x="9486900" y="2046288"/>
          <p14:tracePt t="100855" x="9532938" y="2046288"/>
          <p14:tracePt t="100859" x="9577388" y="2062163"/>
          <p14:tracePt t="100872" x="9591675" y="2062163"/>
          <p14:tracePt t="100875" x="9637713" y="2076450"/>
          <p14:tracePt t="100889" x="9652000" y="2076450"/>
          <p14:tracePt t="100892" x="9682163" y="2076450"/>
          <p14:tracePt t="100905" x="9696450" y="2092325"/>
          <p14:tracePt t="100910" x="9712325" y="2092325"/>
          <p14:tracePt t="100922" x="9726613" y="2092325"/>
          <p14:tracePt t="100925" x="9726613" y="2106613"/>
          <p14:tracePt t="100939" x="9740900" y="2106613"/>
          <p14:tracePt t="100958" x="9740900" y="2120900"/>
          <p14:tracePt t="105647" x="9756775" y="2120900"/>
          <p14:tracePt t="105654" x="9786938" y="2120900"/>
          <p14:tracePt t="105662" x="9845675" y="2120900"/>
          <p14:tracePt t="105670" x="9875838" y="2120900"/>
          <p14:tracePt t="105678" x="9920288" y="2120900"/>
          <p14:tracePt t="105686" x="9980613" y="2120900"/>
          <p14:tracePt t="105694" x="10025063" y="2120900"/>
          <p14:tracePt t="105702" x="10071100" y="2120900"/>
          <p14:tracePt t="105710" x="10115550" y="2136775"/>
          <p14:tracePt t="105719" x="10160000" y="2136775"/>
          <p14:tracePt t="105726" x="10204450" y="2151063"/>
          <p14:tracePt t="105734" x="10234613" y="2151063"/>
          <p14:tracePt t="105742" x="10264775" y="2166938"/>
          <p14:tracePt t="105750" x="10309225" y="2181225"/>
          <p14:tracePt t="105758" x="10325100" y="2181225"/>
          <p14:tracePt t="105767" x="10339388" y="2197100"/>
          <p14:tracePt t="105775" x="10369550" y="2197100"/>
          <p14:tracePt t="105783" x="10383838" y="2197100"/>
          <p14:tracePt t="105791" x="10399713" y="2211388"/>
          <p14:tracePt t="105799" x="10414000" y="2211388"/>
          <p14:tracePt t="105807" x="10428288" y="2211388"/>
          <p14:tracePt t="105815" x="10444163" y="2211388"/>
          <p14:tracePt t="105823" x="10458450" y="2211388"/>
          <p14:tracePt t="105840" x="10474325" y="2211388"/>
          <p14:tracePt t="105863" x="10488613" y="2225675"/>
          <p14:tracePt t="105879" x="10502900" y="2225675"/>
          <p14:tracePt t="105912" x="10518775" y="2225675"/>
          <p14:tracePt t="105936" x="10533063" y="2225675"/>
          <p14:tracePt t="105960" x="10563225" y="2225675"/>
          <p14:tracePt t="105968" x="10579100" y="2225675"/>
          <p14:tracePt t="105976" x="10593388" y="2225675"/>
          <p14:tracePt t="105984" x="10607675" y="2225675"/>
          <p14:tracePt t="105992" x="10637838" y="2225675"/>
          <p14:tracePt t="106000" x="10668000" y="2225675"/>
          <p14:tracePt t="106008" x="10682288" y="2225675"/>
          <p14:tracePt t="106016" x="10728325" y="2225675"/>
          <p14:tracePt t="106024" x="10756900" y="2225675"/>
          <p14:tracePt t="106032" x="10802938" y="2225675"/>
          <p14:tracePt t="106040" x="10877550" y="2225675"/>
          <p14:tracePt t="106048" x="10907713" y="2241550"/>
          <p14:tracePt t="106056" x="10982325" y="2241550"/>
          <p14:tracePt t="106065" x="11010900" y="2241550"/>
          <p14:tracePt t="106073" x="11056938" y="2255838"/>
          <p14:tracePt t="106080" x="11115675" y="2255838"/>
          <p14:tracePt t="106090" x="11161713" y="2271713"/>
          <p14:tracePt t="106097" x="11206163" y="2271713"/>
          <p14:tracePt t="106106" x="11250613" y="2286000"/>
          <p14:tracePt t="106113" x="11280775" y="2286000"/>
          <p14:tracePt t="106121" x="11310938" y="2300288"/>
          <p14:tracePt t="106129" x="11325225" y="2300288"/>
          <p14:tracePt t="106137" x="11341100" y="2300288"/>
          <p14:tracePt t="106145" x="11355388" y="2316163"/>
          <p14:tracePt t="106161" x="11369675" y="2316163"/>
          <p14:tracePt t="106193" x="11369675" y="2330450"/>
          <p14:tracePt t="106282" x="11355388" y="2330450"/>
          <p14:tracePt t="106290" x="11341100" y="2330450"/>
          <p14:tracePt t="106306" x="11310938" y="2330450"/>
          <p14:tracePt t="106314" x="11295063" y="2330450"/>
          <p14:tracePt t="106323" x="11264900" y="2330450"/>
          <p14:tracePt t="106331" x="11236325" y="2330450"/>
          <p14:tracePt t="106340" x="11206163" y="2330450"/>
          <p14:tracePt t="106346" x="11176000" y="2330450"/>
          <p14:tracePt t="106356" x="11145838" y="2330450"/>
          <p14:tracePt t="106363" x="11115675" y="2330450"/>
          <p14:tracePt t="106371" x="11087100" y="2330450"/>
          <p14:tracePt t="106379" x="11071225" y="2330450"/>
          <p14:tracePt t="106387" x="11056938" y="2330450"/>
          <p14:tracePt t="106395" x="11041063" y="2330450"/>
          <p14:tracePt t="106406" x="11026775" y="2330450"/>
          <p14:tracePt t="106419" x="11010900" y="2330450"/>
          <p14:tracePt t="106444" x="10996613" y="2330450"/>
          <p14:tracePt t="106467" x="10982325" y="2330450"/>
          <p14:tracePt t="106492" x="10966450" y="2330450"/>
          <p14:tracePt t="106500" x="10966450" y="2316163"/>
          <p14:tracePt t="106524" x="10952163" y="2316163"/>
          <p14:tracePt t="106669" x="10982325" y="2316163"/>
          <p14:tracePt t="106677" x="11026775" y="2316163"/>
          <p14:tracePt t="106685" x="11056938" y="2316163"/>
          <p14:tracePt t="106693" x="11115675" y="2316163"/>
          <p14:tracePt t="106701" x="11145838" y="2316163"/>
          <p14:tracePt t="106709" x="11206163" y="2330450"/>
          <p14:tracePt t="106717" x="11220450" y="2330450"/>
          <p14:tracePt t="106725" x="11280775" y="2374900"/>
          <p14:tracePt t="106734" x="11310938" y="2420938"/>
          <p14:tracePt t="106741" x="11325225" y="2465388"/>
          <p14:tracePt t="106749" x="11341100" y="2479675"/>
          <p14:tracePt t="106757" x="11341100" y="2554288"/>
          <p14:tracePt t="106765" x="11341100" y="2584450"/>
          <p14:tracePt t="106773" x="11341100" y="2674938"/>
          <p14:tracePt t="106782" x="11341100" y="2705100"/>
          <p14:tracePt t="106790" x="11341100" y="2733675"/>
          <p14:tracePt t="106798" x="11325225" y="2779713"/>
          <p14:tracePt t="106807" x="11295063" y="2808288"/>
          <p14:tracePt t="106814" x="11280775" y="2838450"/>
          <p14:tracePt t="106823" x="11250613" y="2868613"/>
          <p14:tracePt t="106830" x="11220450" y="2898775"/>
          <p14:tracePt t="106839" x="11190288" y="2928938"/>
          <p14:tracePt t="106846" x="11190288" y="2943225"/>
          <p14:tracePt t="106855" x="11161713" y="2973388"/>
          <p14:tracePt t="106870" x="11145838" y="2987675"/>
          <p14:tracePt t="106878" x="11131550" y="2987675"/>
          <p14:tracePt t="106886" x="11131550" y="3003550"/>
          <p14:tracePt t="106894" x="11115675" y="3003550"/>
          <p14:tracePt t="106918" x="11101388" y="3003550"/>
          <p14:tracePt t="106935" x="11087100" y="2987675"/>
          <p14:tracePt t="106943" x="11071225" y="2973388"/>
          <p14:tracePt t="106951" x="11071225" y="2928938"/>
          <p14:tracePt t="106959" x="11071225" y="2898775"/>
          <p14:tracePt t="106967" x="11056938" y="2838450"/>
          <p14:tracePt t="106975" x="11056938" y="2779713"/>
          <p14:tracePt t="106983" x="11056938" y="2705100"/>
          <p14:tracePt t="106991" x="11056938" y="2628900"/>
          <p14:tracePt t="106999" x="11056938" y="2540000"/>
          <p14:tracePt t="107007" x="11056938" y="2435225"/>
          <p14:tracePt t="107015" x="11041063" y="2346325"/>
          <p14:tracePt t="107023" x="11041063" y="2255838"/>
          <p14:tracePt t="107031" x="11026775" y="2166938"/>
          <p14:tracePt t="107040" x="11026775" y="2136775"/>
          <p14:tracePt t="107047" x="11026775" y="2062163"/>
          <p14:tracePt t="107056" x="11010900" y="2001838"/>
          <p14:tracePt t="107064" x="11010900" y="1927225"/>
          <p14:tracePt t="107073" x="11010900" y="1882775"/>
          <p14:tracePt t="107080" x="10996613" y="1838325"/>
          <p14:tracePt t="107089" x="10996613" y="1792288"/>
          <p14:tracePt t="107096" x="10996613" y="1747838"/>
          <p14:tracePt t="107105" x="10996613" y="1733550"/>
          <p14:tracePt t="107112" x="10996613" y="1703388"/>
          <p14:tracePt t="107122" x="10982325" y="1689100"/>
          <p14:tracePt t="107128" x="10982325" y="1673225"/>
          <p14:tracePt t="107139" x="10982325" y="1658938"/>
          <p14:tracePt t="107192" x="10966450" y="1703388"/>
          <p14:tracePt t="107201" x="10966450" y="1763713"/>
          <p14:tracePt t="107209" x="10936288" y="1838325"/>
          <p14:tracePt t="107217" x="10922000" y="1943100"/>
          <p14:tracePt t="107225" x="10861675" y="2151063"/>
          <p14:tracePt t="107233" x="10833100" y="2330450"/>
          <p14:tracePt t="107241" x="10802938" y="2540000"/>
          <p14:tracePt t="107249" x="10787063" y="2628900"/>
          <p14:tracePt t="107257" x="10772775" y="2838450"/>
          <p14:tracePt t="107265" x="10756900" y="3017838"/>
          <p14:tracePt t="107273" x="10742613" y="3182938"/>
          <p14:tracePt t="107281" x="10742613" y="3346450"/>
          <p14:tracePt t="107289" x="10742613" y="3390900"/>
          <p14:tracePt t="107297" x="10742613" y="3481388"/>
          <p14:tracePt t="107307" x="10742613" y="3556000"/>
          <p14:tracePt t="107313" x="10742613" y="3600450"/>
          <p14:tracePt t="107323" x="10742613" y="3630613"/>
          <p14:tracePt t="107329" x="10756900" y="3644900"/>
          <p14:tracePt t="107338" x="10772775" y="3675063"/>
          <p14:tracePt t="107354" x="10787063" y="3675063"/>
          <p14:tracePt t="107362" x="10802938" y="3675063"/>
          <p14:tracePt t="107370" x="10817225" y="3675063"/>
          <p14:tracePt t="107378" x="10833100" y="3675063"/>
          <p14:tracePt t="107386" x="10847388" y="3644900"/>
          <p14:tracePt t="107394" x="10877550" y="3570288"/>
          <p14:tracePt t="107402" x="10936288" y="3421063"/>
          <p14:tracePt t="107410" x="11010900" y="3287713"/>
          <p14:tracePt t="107418" x="11071225" y="3078163"/>
          <p14:tracePt t="107426" x="11131550" y="2868613"/>
          <p14:tracePt t="107434" x="11161713" y="2763838"/>
          <p14:tracePt t="107442" x="11220450" y="2554288"/>
          <p14:tracePt t="107451" x="11264900" y="2374900"/>
          <p14:tracePt t="107458" x="11280775" y="2197100"/>
          <p14:tracePt t="107466" x="11295063" y="2046288"/>
          <p14:tracePt t="107474" x="11310938" y="1912938"/>
          <p14:tracePt t="107483" x="11310938" y="1792288"/>
          <p14:tracePt t="107491" x="11310938" y="1689100"/>
          <p14:tracePt t="107499" x="11310938" y="1612900"/>
          <p14:tracePt t="107507" x="11295063" y="1524000"/>
          <p14:tracePt t="107515" x="11264900" y="1449388"/>
          <p14:tracePt t="107523" x="11220450" y="1389063"/>
          <p14:tracePt t="107531" x="11176000" y="1330325"/>
          <p14:tracePt t="107540" x="11161713" y="1314450"/>
          <p14:tracePt t="107547" x="11115675" y="1270000"/>
          <p14:tracePt t="107556" x="11041063" y="1225550"/>
          <p14:tracePt t="107563" x="11026775" y="1209675"/>
          <p14:tracePt t="107572" x="10982325" y="1195388"/>
          <p14:tracePt t="107580" x="10952163" y="1181100"/>
          <p14:tracePt t="107589" x="10907713" y="1181100"/>
          <p14:tracePt t="107595" x="10877550" y="1165225"/>
          <p14:tracePt t="107605" x="10847388" y="1165225"/>
          <p14:tracePt t="107611" x="10817225" y="1165225"/>
          <p14:tracePt t="107622" x="10787063" y="1165225"/>
          <p14:tracePt t="107628" x="10756900" y="1165225"/>
          <p14:tracePt t="107639" x="10742613" y="1165225"/>
          <p14:tracePt t="107644" x="10728325" y="1165225"/>
          <p14:tracePt t="107655" x="10712450" y="1195388"/>
          <p14:tracePt t="107660" x="10682288" y="1209675"/>
          <p14:tracePt t="107672" x="10653713" y="1255713"/>
          <p14:tracePt t="107676" x="10637838" y="1284288"/>
          <p14:tracePt t="107689" x="10607675" y="1330325"/>
          <p14:tracePt t="107692" x="10593388" y="1389063"/>
          <p14:tracePt t="107705" x="10563225" y="1435100"/>
          <p14:tracePt t="107710" x="10548938" y="1463675"/>
          <p14:tracePt t="107722" x="10533063" y="1509713"/>
          <p14:tracePt t="107726" x="10518775" y="1568450"/>
          <p14:tracePt t="107739" x="10518775" y="1612900"/>
          <p14:tracePt t="107743" x="10502900" y="1658938"/>
          <p14:tracePt t="107755" x="10502900" y="1703388"/>
          <p14:tracePt t="107759" x="10502900" y="1747838"/>
          <p14:tracePt t="107772" x="10502900" y="1778000"/>
          <p14:tracePt t="107775" x="10502900" y="1808163"/>
          <p14:tracePt t="107789" x="10502900" y="1838325"/>
          <p14:tracePt t="107792" x="10502900" y="1866900"/>
          <p14:tracePt t="107806" x="10502900" y="1897063"/>
          <p14:tracePt t="107809" x="10502900" y="1927225"/>
          <p14:tracePt t="107822" x="10502900" y="1943100"/>
          <p14:tracePt t="107823" x="10518775" y="1971675"/>
          <p14:tracePt t="107829" x="10548938" y="2001838"/>
          <p14:tracePt t="107838" x="10563225" y="2001838"/>
          <p14:tracePt t="107845" x="10593388" y="2032000"/>
          <p14:tracePt t="107855" x="10623550" y="2046288"/>
          <p14:tracePt t="107861" x="10653713" y="2046288"/>
          <p14:tracePt t="107872" x="10698163" y="2062163"/>
          <p14:tracePt t="107877" x="10756900" y="2062163"/>
          <p14:tracePt t="107889" x="10787063" y="2062163"/>
          <p14:tracePt t="107893" x="10817225" y="2062163"/>
          <p14:tracePt t="107905" x="10861675" y="2062163"/>
          <p14:tracePt t="107910" x="10907713" y="2062163"/>
          <p14:tracePt t="107922" x="10936288" y="2062163"/>
          <p14:tracePt t="107926" x="10966450" y="2046288"/>
          <p14:tracePt t="107939" x="10982325" y="2032000"/>
          <p14:tracePt t="107942" x="10996613" y="2032000"/>
          <p14:tracePt t="107955" x="11010900" y="2017713"/>
          <p14:tracePt t="107972" x="11010900" y="2001838"/>
          <p14:tracePt t="107975" x="11026775" y="2001838"/>
          <p14:tracePt t="107991" x="11026775" y="1987550"/>
          <p14:tracePt t="108022" x="11026775" y="1971675"/>
          <p14:tracePt t="108025" x="11010900" y="1971675"/>
          <p14:tracePt t="108039" x="10996613" y="1971675"/>
          <p14:tracePt t="108042" x="10982325" y="1971675"/>
          <p14:tracePt t="108056" x="10966450" y="1971675"/>
          <p14:tracePt t="108056" x="10952163" y="1971675"/>
          <p14:tracePt t="108063" x="10936288" y="1971675"/>
          <p14:tracePt t="108072" x="10907713" y="1971675"/>
          <p14:tracePt t="108079" x="10891838" y="1971675"/>
          <p14:tracePt t="108089" x="10877550" y="1987550"/>
          <p14:tracePt t="108095" x="10847388" y="2001838"/>
          <p14:tracePt t="108111" x="10833100" y="2017713"/>
          <p14:tracePt t="108122" x="10817225" y="2032000"/>
          <p14:tracePt t="108127" x="10802938" y="2046288"/>
          <p14:tracePt t="108138" x="10802938" y="2062163"/>
          <p14:tracePt t="108144" x="10787063" y="2076450"/>
          <p14:tracePt t="108155" x="10787063" y="2092325"/>
          <p14:tracePt t="108159" x="10772775" y="2092325"/>
          <p14:tracePt t="108172" x="10772775" y="2106613"/>
          <p14:tracePt t="108176" x="10772775" y="2120900"/>
          <p14:tracePt t="108192" x="10772775" y="2136775"/>
          <p14:tracePt t="108280" x="10756900" y="2136775"/>
          <p14:tracePt t="108909" x="10756900" y="2151063"/>
          <p14:tracePt t="108917" x="10682288" y="2241550"/>
          <p14:tracePt t="108925" x="10593388" y="2346325"/>
          <p14:tracePt t="108933" x="10488613" y="2451100"/>
          <p14:tracePt t="108941" x="10383838" y="2570163"/>
          <p14:tracePt t="108949" x="10174288" y="2794000"/>
          <p14:tracePt t="108957" x="9966325" y="3078163"/>
          <p14:tracePt t="108965" x="9740900" y="3316288"/>
          <p14:tracePt t="108974" x="9637713" y="3451225"/>
          <p14:tracePt t="108982" x="9486900" y="3660775"/>
          <p14:tracePt t="108991" x="9337675" y="3840163"/>
          <p14:tracePt t="108998" x="9204325" y="4033838"/>
          <p14:tracePt t="109006" x="9099550" y="4183063"/>
          <p14:tracePt t="109013" x="9009063" y="4287838"/>
          <p14:tracePt t="109023" x="8950325" y="4392613"/>
          <p14:tracePt t="109030" x="8875713" y="4483100"/>
          <p14:tracePt t="109039" x="8829675" y="4557713"/>
          <p14:tracePt t="109047" x="8801100" y="4602163"/>
          <p14:tracePt t="109054" x="8710613" y="4691063"/>
          <p14:tracePt t="109062" x="8696325" y="4721225"/>
          <p14:tracePt t="109070" x="8650288" y="4765675"/>
          <p14:tracePt t="109078" x="8621713" y="4795838"/>
          <p14:tracePt t="109089" x="8591550" y="4826000"/>
          <p14:tracePt t="109094" x="8561388" y="4856163"/>
          <p14:tracePt t="109102" x="8547100" y="4856163"/>
          <p14:tracePt t="109110" x="8531225" y="4870450"/>
          <p14:tracePt t="109118" x="8501063" y="4886325"/>
          <p14:tracePt t="109126" x="8486775" y="4886325"/>
          <p14:tracePt t="109134" x="8470900" y="4900613"/>
          <p14:tracePt t="109143" x="8442325" y="4900613"/>
          <p14:tracePt t="109151" x="8412163" y="4900613"/>
          <p14:tracePt t="109158" x="8396288" y="4900613"/>
          <p14:tracePt t="109166" x="8367713" y="4900613"/>
          <p14:tracePt t="109174" x="8337550" y="4900613"/>
          <p14:tracePt t="109183" x="8307388" y="4900613"/>
          <p14:tracePt t="109191" x="8293100" y="4900613"/>
          <p14:tracePt t="109199" x="8262938" y="4886325"/>
          <p14:tracePt t="109207" x="8232775" y="4856163"/>
          <p14:tracePt t="109215" x="8202613" y="4840288"/>
          <p14:tracePt t="109223" x="8158163" y="4795838"/>
          <p14:tracePt t="109231" x="8142288" y="4765675"/>
          <p14:tracePt t="109240" x="8113713" y="4737100"/>
          <p14:tracePt t="109247" x="8097838" y="4706938"/>
          <p14:tracePt t="109256" x="8083550" y="4660900"/>
          <p14:tracePt t="109263" x="8053388" y="4616450"/>
          <p14:tracePt t="109273" x="8039100" y="4572000"/>
          <p14:tracePt t="109279" x="8023225" y="4541838"/>
          <p14:tracePt t="109289" x="8008938" y="4497388"/>
          <p14:tracePt t="109295" x="7993063" y="4452938"/>
          <p14:tracePt t="109305" x="7993063" y="4406900"/>
          <p14:tracePt t="109312" x="7993063" y="4378325"/>
          <p14:tracePt t="109322" x="7993063" y="4332288"/>
          <p14:tracePt t="109328" x="7993063" y="4287838"/>
          <p14:tracePt t="109338" x="7993063" y="4257675"/>
          <p14:tracePt t="109344" x="7993063" y="4213225"/>
          <p14:tracePt t="109355" x="7993063" y="4183063"/>
          <p14:tracePt t="109360" x="7993063" y="4152900"/>
          <p14:tracePt t="109372" x="7993063" y="4108450"/>
          <p14:tracePt t="109376" x="7993063" y="4094163"/>
          <p14:tracePt t="109389" x="8008938" y="4064000"/>
          <p14:tracePt t="109392" x="8023225" y="4033838"/>
          <p14:tracePt t="109405" x="8053388" y="4003675"/>
          <p14:tracePt t="109409" x="8053388" y="3989388"/>
          <p14:tracePt t="109422" x="8083550" y="3959225"/>
          <p14:tracePt t="109439" x="8097838" y="3929063"/>
          <p14:tracePt t="109443" x="8113713" y="3929063"/>
          <p14:tracePt t="109455" x="8128000" y="3914775"/>
          <p14:tracePt t="109460" x="8142288" y="3914775"/>
          <p14:tracePt t="109472" x="8158163" y="3898900"/>
          <p14:tracePt t="109476" x="8172450" y="3898900"/>
          <p14:tracePt t="109489" x="8188325" y="3898900"/>
          <p14:tracePt t="109492" x="8202613" y="3898900"/>
          <p14:tracePt t="109505" x="8216900" y="3898900"/>
          <p14:tracePt t="109509" x="8232775" y="3898900"/>
          <p14:tracePt t="109522" x="8262938" y="3898900"/>
          <p14:tracePt t="109523" x="8293100" y="3898900"/>
          <p14:tracePt t="109529" x="8321675" y="3898900"/>
          <p14:tracePt t="109538" x="8337550" y="3898900"/>
          <p14:tracePt t="109545" x="8367713" y="3898900"/>
          <p14:tracePt t="109555" x="8396288" y="3898900"/>
          <p14:tracePt t="109561" x="8426450" y="3898900"/>
          <p14:tracePt t="109572" x="8456613" y="3914775"/>
          <p14:tracePt t="109578" x="8486775" y="3929063"/>
          <p14:tracePt t="109589" x="8516938" y="3959225"/>
          <p14:tracePt t="109593" x="8547100" y="3989388"/>
          <p14:tracePt t="109605" x="8575675" y="4003675"/>
          <p14:tracePt t="109610" x="8605838" y="4033838"/>
          <p14:tracePt t="109622" x="8636000" y="4078288"/>
          <p14:tracePt t="109626" x="8666163" y="4108450"/>
          <p14:tracePt t="109639" x="8680450" y="4152900"/>
          <p14:tracePt t="109642" x="8696325" y="4198938"/>
          <p14:tracePt t="109655" x="8710613" y="4243388"/>
          <p14:tracePt t="109658" x="8724900" y="4303713"/>
          <p14:tracePt t="109672" x="8724900" y="4362450"/>
          <p14:tracePt t="109676" x="8724900" y="4392613"/>
          <p14:tracePt t="109689" x="8724900" y="4467225"/>
          <p14:tracePt t="109693" x="8724900" y="4527550"/>
          <p14:tracePt t="109705" x="8724900" y="4572000"/>
          <p14:tracePt t="109708" x="8724900" y="4616450"/>
          <p14:tracePt t="109722" x="8724900" y="4660900"/>
          <p14:tracePt t="109725" x="8724900" y="4721225"/>
          <p14:tracePt t="109739" x="8710613" y="4737100"/>
          <p14:tracePt t="109743" x="8696325" y="4781550"/>
          <p14:tracePt t="109756" x="8696325" y="4795838"/>
          <p14:tracePt t="109759" x="8680450" y="4826000"/>
          <p14:tracePt t="109772" x="8666163" y="4840288"/>
          <p14:tracePt t="109773" x="8650288" y="4840288"/>
          <p14:tracePt t="109779" x="8650288" y="4856163"/>
          <p14:tracePt t="109788" x="8636000" y="4870450"/>
          <p14:tracePt t="109795" x="8621713" y="4870450"/>
          <p14:tracePt t="109805" x="8621713" y="4886325"/>
          <p14:tracePt t="109819" x="8605838" y="4886325"/>
          <p14:tracePt t="109827" x="8605838" y="4900613"/>
          <p14:tracePt t="109835" x="8591550" y="4900613"/>
          <p14:tracePt t="109859" x="8575675" y="4900613"/>
          <p14:tracePt t="109980" x="8575675" y="4886325"/>
          <p14:tracePt t="109997" x="8575675" y="4870450"/>
          <p14:tracePt t="113386" x="8575675" y="4886325"/>
          <p14:tracePt t="113393" x="8561388" y="4914900"/>
          <p14:tracePt t="113401" x="8531225" y="4945063"/>
          <p14:tracePt t="113409" x="8516938" y="4975225"/>
          <p14:tracePt t="113418" x="8486775" y="5019675"/>
          <p14:tracePt t="113425" x="8470900" y="5049838"/>
          <p14:tracePt t="113434" x="8442325" y="5080000"/>
          <p14:tracePt t="113442" x="8382000" y="5154613"/>
          <p14:tracePt t="113451" x="8337550" y="5214938"/>
          <p14:tracePt t="113458" x="8293100" y="5273675"/>
          <p14:tracePt t="113466" x="8277225" y="5303838"/>
          <p14:tracePt t="113474" x="8202613" y="5378450"/>
          <p14:tracePt t="113482" x="8172450" y="5394325"/>
          <p14:tracePt t="113491" x="8128000" y="5422900"/>
          <p14:tracePt t="113498" x="8083550" y="5468938"/>
          <p14:tracePt t="113506" x="8067675" y="5483225"/>
          <p14:tracePt t="113514" x="8023225" y="5513388"/>
          <p14:tracePt t="113523" x="7993063" y="5527675"/>
          <p14:tracePt t="113530" x="7962900" y="5543550"/>
          <p14:tracePt t="113540" x="7934325" y="5557838"/>
          <p14:tracePt t="113546" x="7918450" y="5573713"/>
          <p14:tracePt t="113556" x="7888288" y="5573713"/>
          <p14:tracePt t="113562" x="7874000" y="5588000"/>
          <p14:tracePt t="113570" x="7859713" y="5588000"/>
          <p14:tracePt t="113579" x="7843838" y="5588000"/>
          <p14:tracePt t="113587" x="7829550" y="5602288"/>
          <p14:tracePt t="113595" x="7813675" y="5602288"/>
          <p14:tracePt t="113606" x="7813675" y="5618163"/>
          <p14:tracePt t="113611" x="7799388" y="5618163"/>
          <p14:tracePt t="113627" x="7785100" y="5618163"/>
          <p14:tracePt t="113643" x="7769225" y="5618163"/>
          <p14:tracePt t="113667" x="7754938" y="5618163"/>
          <p14:tracePt t="113683" x="7739063" y="5618163"/>
          <p14:tracePt t="113699" x="7739063" y="5602288"/>
          <p14:tracePt t="113716" x="7724775" y="5602288"/>
          <p14:tracePt t="113723" x="7724775" y="5588000"/>
          <p14:tracePt t="113732" x="7708900" y="5588000"/>
          <p14:tracePt t="113740" x="7708900" y="5573713"/>
          <p14:tracePt t="113756" x="7694613" y="5557838"/>
          <p14:tracePt t="113764" x="7694613" y="5543550"/>
          <p14:tracePt t="113780" x="7680325" y="5527675"/>
          <p14:tracePt t="113796" x="7664450" y="5513388"/>
          <p14:tracePt t="113804" x="7664450" y="5499100"/>
          <p14:tracePt t="113820" x="7664450" y="5483225"/>
          <p14:tracePt t="113828" x="7650163" y="5483225"/>
          <p14:tracePt t="113836" x="7650163" y="5468938"/>
          <p14:tracePt t="113853" x="7650163" y="5453063"/>
          <p14:tracePt t="113861" x="7634288" y="5453063"/>
          <p14:tracePt t="113885" x="7634288" y="5438775"/>
          <p14:tracePt t="113909" x="7620000" y="5422900"/>
          <p14:tracePt t="113933" x="7620000" y="5408613"/>
          <p14:tracePt t="113949" x="7605713" y="5394325"/>
          <p14:tracePt t="113965" x="7605713" y="5378450"/>
          <p14:tracePt t="113982" x="7589838" y="5378450"/>
          <p14:tracePt t="113997" x="7589838" y="5364163"/>
          <p14:tracePt t="114046" x="7575550" y="5364163"/>
          <p14:tracePt t="114199" x="7575550" y="5378450"/>
          <p14:tracePt t="114208" x="7589838" y="5394325"/>
          <p14:tracePt t="114223" x="7589838" y="5408613"/>
          <p14:tracePt t="114232" x="7605713" y="5422900"/>
          <p14:tracePt t="114240" x="7605713" y="5438775"/>
          <p14:tracePt t="114247" x="7605713" y="5453063"/>
          <p14:tracePt t="114256" x="7620000" y="5468938"/>
          <p14:tracePt t="114264" x="7620000" y="5499100"/>
          <p14:tracePt t="114273" x="7620000" y="5513388"/>
          <p14:tracePt t="114280" x="7634288" y="5527675"/>
          <p14:tracePt t="114289" x="7650163" y="5557838"/>
          <p14:tracePt t="114296" x="7650163" y="5573713"/>
          <p14:tracePt t="114304" x="7664450" y="5588000"/>
          <p14:tracePt t="114313" x="7680325" y="5618163"/>
          <p14:tracePt t="114320" x="7694613" y="5632450"/>
          <p14:tracePt t="114328" x="7708900" y="5648325"/>
          <p14:tracePt t="114336" x="7724775" y="5676900"/>
          <p14:tracePt t="114344" x="7739063" y="5692775"/>
          <p14:tracePt t="114352" x="7754938" y="5707063"/>
          <p14:tracePt t="114360" x="7785100" y="5722938"/>
          <p14:tracePt t="114368" x="7799388" y="5753100"/>
          <p14:tracePt t="114376" x="7829550" y="5767388"/>
          <p14:tracePt t="114384" x="7843838" y="5781675"/>
          <p14:tracePt t="114392" x="7874000" y="5797550"/>
          <p14:tracePt t="114400" x="7904163" y="5827713"/>
          <p14:tracePt t="114408" x="7934325" y="5842000"/>
          <p14:tracePt t="114416" x="7978775" y="5872163"/>
          <p14:tracePt t="114425" x="8008938" y="5886450"/>
          <p14:tracePt t="114433" x="8039100" y="5902325"/>
          <p14:tracePt t="114441" x="8067675" y="5930900"/>
          <p14:tracePt t="114449" x="8113713" y="5946775"/>
          <p14:tracePt t="114457" x="8142288" y="5961063"/>
          <p14:tracePt t="114465" x="8172450" y="5961063"/>
          <p14:tracePt t="114473" x="8202613" y="5976938"/>
          <p14:tracePt t="114481" x="8247063" y="5991225"/>
          <p14:tracePt t="114489" x="8277225" y="6007100"/>
          <p14:tracePt t="114497" x="8307388" y="6021388"/>
          <p14:tracePt t="114506" x="8337550" y="6035675"/>
          <p14:tracePt t="114513" x="8367713" y="6051550"/>
          <p14:tracePt t="114523" x="8382000" y="6051550"/>
          <p14:tracePt t="114529" x="8396288" y="6065838"/>
          <p14:tracePt t="114538" x="8426450" y="6065838"/>
          <p14:tracePt t="114546" x="8442325" y="6081713"/>
          <p14:tracePt t="114555" x="8456613" y="6081713"/>
          <p14:tracePt t="114561" x="8470900" y="6081713"/>
          <p14:tracePt t="114572" x="8486775" y="6096000"/>
          <p14:tracePt t="114578" x="8501063" y="6096000"/>
          <p14:tracePt t="114589" x="8516938" y="6096000"/>
          <p14:tracePt t="114594" x="8531225" y="6110288"/>
          <p14:tracePt t="114605" x="8547100" y="6110288"/>
          <p14:tracePt t="114610" x="8561388" y="6126163"/>
          <p14:tracePt t="114622" x="8591550" y="6126163"/>
          <p14:tracePt t="114626" x="8605838" y="6126163"/>
          <p14:tracePt t="114639" x="8621713" y="6140450"/>
          <p14:tracePt t="114642" x="8636000" y="6140450"/>
          <p14:tracePt t="114655" x="8650288" y="6140450"/>
          <p14:tracePt t="114659" x="8666163" y="6140450"/>
          <p14:tracePt t="114672" x="8680450" y="6156325"/>
          <p14:tracePt t="114676" x="8710613" y="6156325"/>
          <p14:tracePt t="114688" x="8724900" y="6156325"/>
          <p14:tracePt t="114692" x="8740775" y="6170613"/>
          <p14:tracePt t="114705" x="8755063" y="6170613"/>
          <p14:tracePt t="114709" x="8770938" y="6170613"/>
          <p14:tracePt t="114722" x="8785225" y="6184900"/>
          <p14:tracePt t="114726" x="8801100" y="6184900"/>
          <p14:tracePt t="114739" x="8815388" y="6184900"/>
          <p14:tracePt t="114742" x="8829675" y="6184900"/>
          <p14:tracePt t="114755" x="8845550" y="6200775"/>
          <p14:tracePt t="114758" x="8875713" y="6200775"/>
          <p14:tracePt t="114773" x="8890000" y="6200775"/>
          <p14:tracePt t="114779" x="8904288" y="6200775"/>
          <p14:tracePt t="114788" x="8934450" y="6215063"/>
          <p14:tracePt t="114795" x="8950325" y="6215063"/>
          <p14:tracePt t="114805" x="8964613" y="6215063"/>
          <p14:tracePt t="114811" x="8978900" y="6215063"/>
          <p14:tracePt t="114822" x="8994775" y="6215063"/>
          <p14:tracePt t="114827" x="8994775" y="6230938"/>
          <p14:tracePt t="114839" x="9009063" y="6230938"/>
          <p14:tracePt t="114852" x="9024938" y="6230938"/>
          <p14:tracePt t="115094" x="9024938" y="6215063"/>
          <p14:tracePt t="115343" x="9009063" y="6215063"/>
          <p14:tracePt t="115359" x="8994775" y="6215063"/>
          <p14:tracePt t="115367" x="8978900" y="6215063"/>
          <p14:tracePt t="115384" x="8964613" y="6215063"/>
          <p14:tracePt t="115392" x="8950325" y="6200775"/>
          <p14:tracePt t="115400" x="8934450" y="6200775"/>
          <p14:tracePt t="115416" x="8904288" y="6184900"/>
          <p14:tracePt t="115424" x="8890000" y="6184900"/>
          <p14:tracePt t="115432" x="8890000" y="6170613"/>
          <p14:tracePt t="115440" x="8859838" y="6156325"/>
          <p14:tracePt t="115448" x="8845550" y="6156325"/>
          <p14:tracePt t="115456" x="8829675" y="6140450"/>
          <p14:tracePt t="115464" x="8801100" y="6110288"/>
          <p14:tracePt t="115473" x="8755063" y="6096000"/>
          <p14:tracePt t="115481" x="8724900" y="6081713"/>
          <p14:tracePt t="115490" x="8666163" y="6035675"/>
          <p14:tracePt t="115496" x="8650288" y="6021388"/>
          <p14:tracePt t="115504" x="8605838" y="6007100"/>
          <p14:tracePt t="115513" x="8561388" y="5961063"/>
          <p14:tracePt t="115520" x="8516938" y="5946775"/>
          <p14:tracePt t="115528" x="8486775" y="5930900"/>
          <p14:tracePt t="115536" x="8426450" y="5902325"/>
          <p14:tracePt t="115544" x="8396288" y="5886450"/>
          <p14:tracePt t="115556" x="8382000" y="5872163"/>
          <p14:tracePt t="115561" x="8337550" y="5856288"/>
          <p14:tracePt t="115569" x="8321675" y="5842000"/>
          <p14:tracePt t="115577" x="8293100" y="5842000"/>
          <p14:tracePt t="115585" x="8277225" y="5827713"/>
          <p14:tracePt t="115593" x="8247063" y="5811838"/>
          <p14:tracePt t="115601" x="8232775" y="5797550"/>
          <p14:tracePt t="115609" x="8202613" y="5797550"/>
          <p14:tracePt t="115617" x="8172450" y="5781675"/>
          <p14:tracePt t="115625" x="8158163" y="5767388"/>
          <p14:tracePt t="115633" x="8142288" y="5767388"/>
          <p14:tracePt t="115641" x="8128000" y="5753100"/>
          <p14:tracePt t="115649" x="8113713" y="5753100"/>
          <p14:tracePt t="115657" x="8097838" y="5737225"/>
          <p14:tracePt t="115665" x="8083550" y="5737225"/>
          <p14:tracePt t="115674" x="8067675" y="5722938"/>
          <p14:tracePt t="115690" x="8053388" y="5722938"/>
          <p14:tracePt t="115698" x="8039100" y="5707063"/>
          <p14:tracePt t="115714" x="8023225" y="5707063"/>
          <p14:tracePt t="115723" x="8008938" y="5692775"/>
          <p14:tracePt t="115730" x="7993063" y="5692775"/>
          <p14:tracePt t="115746" x="7978775" y="5676900"/>
          <p14:tracePt t="115762" x="7962900" y="5662613"/>
          <p14:tracePt t="115778" x="7948613" y="5662613"/>
          <p14:tracePt t="115794" x="7934325" y="5648325"/>
          <p14:tracePt t="115819" x="7918450" y="5648325"/>
          <p14:tracePt t="115827" x="7918450" y="5632450"/>
          <p14:tracePt t="115835" x="7904163" y="5632450"/>
          <p14:tracePt t="115843" x="7904163" y="5618163"/>
          <p14:tracePt t="115851" x="7888288" y="5618163"/>
          <p14:tracePt t="115867" x="7874000" y="5602288"/>
          <p14:tracePt t="115875" x="7859713" y="5602288"/>
          <p14:tracePt t="115883" x="7859713" y="5588000"/>
          <p14:tracePt t="115899" x="7843838" y="5588000"/>
          <p14:tracePt t="115907" x="7829550" y="5573713"/>
          <p14:tracePt t="115923" x="7813675" y="5557838"/>
          <p14:tracePt t="115940" x="7799388" y="5543550"/>
          <p14:tracePt t="115956" x="7785100" y="5527675"/>
          <p14:tracePt t="115973" x="7769225" y="5513388"/>
          <p14:tracePt t="115980" x="7754938" y="5513388"/>
          <p14:tracePt t="115989" x="7754938" y="5499100"/>
          <p14:tracePt t="115996" x="7739063" y="5499100"/>
          <p14:tracePt t="116004" x="7724775" y="5483225"/>
          <p14:tracePt t="116020" x="7708900" y="5468938"/>
          <p14:tracePt t="116036" x="7694613" y="5453063"/>
          <p14:tracePt t="116052" x="7680325" y="5453063"/>
          <p14:tracePt t="116060" x="7680325" y="5438775"/>
          <p14:tracePt t="116068" x="7664450" y="5438775"/>
          <p14:tracePt t="116076" x="7664450" y="5422900"/>
          <p14:tracePt t="116085" x="7650163" y="5422900"/>
          <p14:tracePt t="116101" x="7634288" y="5408613"/>
          <p14:tracePt t="116117" x="7620000" y="5394325"/>
          <p14:tracePt t="116133" x="7605713" y="5394325"/>
          <p14:tracePt t="116149" x="7605713" y="5378450"/>
          <p14:tracePt t="116157" x="7589838" y="5378450"/>
          <p14:tracePt t="116165" x="7589838" y="5364163"/>
          <p14:tracePt t="116173" x="7575550" y="5364163"/>
          <p14:tracePt t="116190" x="7559675" y="5348288"/>
          <p14:tracePt t="116246" x="7545388" y="5348288"/>
          <p14:tracePt t="116286" x="7545388" y="5334000"/>
          <p14:tracePt t="117132" x="7545388" y="5319713"/>
          <p14:tracePt t="117140" x="7545388" y="5289550"/>
          <p14:tracePt t="117148" x="7545388" y="5259388"/>
          <p14:tracePt t="117156" x="7559675" y="5229225"/>
          <p14:tracePt t="117164" x="7559675" y="5214938"/>
          <p14:tracePt t="117173" x="7559675" y="5184775"/>
          <p14:tracePt t="117181" x="7575550" y="5168900"/>
          <p14:tracePt t="117190" x="7575550" y="5154613"/>
          <p14:tracePt t="117196" x="7575550" y="5124450"/>
          <p14:tracePt t="117206" x="7575550" y="5110163"/>
          <p14:tracePt t="117213" x="7575550" y="5094288"/>
          <p14:tracePt t="117221" x="7589838" y="5065713"/>
          <p14:tracePt t="117229" x="7589838" y="5049838"/>
          <p14:tracePt t="117237" x="7605713" y="5035550"/>
          <p14:tracePt t="117245" x="7605713" y="5019675"/>
          <p14:tracePt t="117253" x="7605713" y="5005388"/>
          <p14:tracePt t="117261" x="7605713" y="4991100"/>
          <p14:tracePt t="117273" x="7605713" y="4975225"/>
          <p14:tracePt t="117278" x="7620000" y="4960938"/>
          <p14:tracePt t="117285" x="7620000" y="4945063"/>
          <p14:tracePt t="117309" x="7620000" y="4930775"/>
          <p14:tracePt t="117398" x="7620000" y="4945063"/>
          <p14:tracePt t="117414" x="7605713" y="4960938"/>
          <p14:tracePt t="117423" x="7605713" y="4991100"/>
          <p14:tracePt t="117430" x="7589838" y="5019675"/>
          <p14:tracePt t="117439" x="7589838" y="5049838"/>
          <p14:tracePt t="117446" x="7589838" y="5080000"/>
          <p14:tracePt t="117454" x="7575550" y="5124450"/>
          <p14:tracePt t="117462" x="7575550" y="5154613"/>
          <p14:tracePt t="117471" x="7559675" y="5199063"/>
          <p14:tracePt t="117479" x="7559675" y="5245100"/>
          <p14:tracePt t="117487" x="7545388" y="5273675"/>
          <p14:tracePt t="117495" x="7545388" y="5303838"/>
          <p14:tracePt t="117506" x="7545388" y="5334000"/>
          <p14:tracePt t="117511" x="7545388" y="5348288"/>
          <p14:tracePt t="117519" x="7531100" y="5364163"/>
          <p14:tracePt t="117527" x="7531100" y="5378450"/>
          <p14:tracePt t="117535" x="7531100" y="5394325"/>
          <p14:tracePt t="117559" x="7531100" y="5408613"/>
          <p14:tracePt t="117583" x="7515225" y="5408613"/>
          <p14:tracePt t="117615" x="7515225" y="5394325"/>
          <p14:tracePt t="117631" x="7515225" y="5378450"/>
          <p14:tracePt t="117648" x="7515225" y="5364163"/>
          <p14:tracePt t="117664" x="7515225" y="5348288"/>
          <p14:tracePt t="117817" x="7515225" y="5364163"/>
          <p14:tracePt t="117833" x="7515225" y="5378450"/>
          <p14:tracePt t="117841" x="7531100" y="5394325"/>
          <p14:tracePt t="117850" x="7531100" y="5422900"/>
          <p14:tracePt t="117859" x="7559675" y="5453063"/>
          <p14:tracePt t="117865" x="7575550" y="5499100"/>
          <p14:tracePt t="117874" x="7605713" y="5543550"/>
          <p14:tracePt t="117881" x="7634288" y="5618163"/>
          <p14:tracePt t="117890" x="7680325" y="5676900"/>
          <p14:tracePt t="117898" x="7724775" y="5753100"/>
          <p14:tracePt t="117907" x="7769225" y="5811838"/>
          <p14:tracePt t="117914" x="7829550" y="5886450"/>
          <p14:tracePt t="117923" x="7888288" y="5946775"/>
          <p14:tracePt t="117929" x="7948613" y="5991225"/>
          <p14:tracePt t="117939" x="8008938" y="6035675"/>
          <p14:tracePt t="117946" x="8067675" y="6081713"/>
          <p14:tracePt t="117954" x="8097838" y="6096000"/>
          <p14:tracePt t="117962" x="8202613" y="6126163"/>
          <p14:tracePt t="117970" x="8277225" y="6156325"/>
          <p14:tracePt t="117978" x="8337550" y="6156325"/>
          <p14:tracePt t="117986" x="8412163" y="6184900"/>
          <p14:tracePt t="117994" x="8516938" y="6184900"/>
          <p14:tracePt t="118002" x="8591550" y="6200775"/>
          <p14:tracePt t="118010" x="8680450" y="6215063"/>
          <p14:tracePt t="118018" x="8785225" y="6215063"/>
          <p14:tracePt t="118026" x="8815388" y="6230938"/>
          <p14:tracePt t="118034" x="8890000" y="6245225"/>
          <p14:tracePt t="118042" x="8950325" y="6245225"/>
          <p14:tracePt t="118051" x="9009063" y="6261100"/>
          <p14:tracePt t="118058" x="9069388" y="6261100"/>
          <p14:tracePt t="118067" x="9083675" y="6261100"/>
          <p14:tracePt t="118075" x="9113838" y="6261100"/>
          <p14:tracePt t="118083" x="9129713" y="6261100"/>
          <p14:tracePt t="118091" x="9144000" y="6275388"/>
          <p14:tracePt t="118099" x="9158288" y="6275388"/>
          <p14:tracePt t="118212" x="9174163" y="6275388"/>
          <p14:tracePt t="118406" x="9174163" y="6261100"/>
          <p14:tracePt t="118429" x="9158288" y="6261100"/>
          <p14:tracePt t="118478" x="9144000" y="6261100"/>
          <p14:tracePt t="118494" x="9129713" y="6261100"/>
          <p14:tracePt t="118510" x="9113838" y="6245225"/>
          <p14:tracePt t="118518" x="9099550" y="6245225"/>
          <p14:tracePt t="118526" x="9083675" y="6245225"/>
          <p14:tracePt t="118534" x="9069388" y="6245225"/>
          <p14:tracePt t="118542" x="9055100" y="6230938"/>
          <p14:tracePt t="118551" x="9039225" y="6230938"/>
          <p14:tracePt t="118558" x="9024938" y="6230938"/>
          <p14:tracePt t="118574" x="8994775" y="6215063"/>
          <p14:tracePt t="118590" x="8978900" y="6215063"/>
          <p14:tracePt t="118598" x="8978900" y="6200775"/>
          <p14:tracePt t="118606" x="8964613" y="6200775"/>
          <p14:tracePt t="118623" x="8950325" y="6200775"/>
          <p14:tracePt t="118631" x="8950325" y="6184900"/>
          <p14:tracePt t="118647" x="8934450" y="6184900"/>
          <p14:tracePt t="118695" x="8920163" y="6184900"/>
          <p14:tracePt t="119074" x="8904288" y="6184900"/>
          <p14:tracePt t="119114" x="8890000" y="6184900"/>
          <p14:tracePt t="119139" x="8875713" y="6184900"/>
          <p14:tracePt t="119162" x="8859838" y="6184900"/>
          <p14:tracePt t="119186" x="8845550" y="6184900"/>
          <p14:tracePt t="119195" x="8845550" y="6170613"/>
          <p14:tracePt t="119227" x="8829675" y="6170613"/>
          <p14:tracePt t="119251" x="8829675" y="6156325"/>
          <p14:tracePt t="119315" x="8829675" y="6140450"/>
          <p14:tracePt t="119421" x="8829675" y="6126163"/>
          <p14:tracePt t="119436" x="8845550" y="6126163"/>
          <p14:tracePt t="119920" x="8829675" y="6126163"/>
          <p14:tracePt t="121340" x="8829675" y="6140450"/>
          <p14:tracePt t="121347" x="8801100" y="6170613"/>
          <p14:tracePt t="121354" x="8785225" y="6200775"/>
          <p14:tracePt t="121363" x="8770938" y="6230938"/>
          <p14:tracePt t="121370" x="8755063" y="6261100"/>
          <p14:tracePt t="121379" x="8740775" y="6289675"/>
          <p14:tracePt t="121386" x="8724900" y="6305550"/>
          <p14:tracePt t="121403" x="8710613" y="6319838"/>
          <p14:tracePt t="121411" x="8710613" y="6335713"/>
          <p14:tracePt t="121499" x="8724900" y="6335713"/>
          <p14:tracePt t="121507" x="8724900" y="6319838"/>
          <p14:tracePt t="121515" x="8740775" y="6305550"/>
          <p14:tracePt t="121523" x="8755063" y="6289675"/>
          <p14:tracePt t="121531" x="8770938" y="6275388"/>
          <p14:tracePt t="121540" x="8785225" y="6245225"/>
          <p14:tracePt t="121547" x="8815388" y="6230938"/>
          <p14:tracePt t="121556" x="8829675" y="6200775"/>
          <p14:tracePt t="121563" x="8845550" y="6184900"/>
          <p14:tracePt t="121573" x="8859838" y="6170613"/>
          <p14:tracePt t="121580" x="8875713" y="6140450"/>
          <p14:tracePt t="121589" x="8890000" y="6140450"/>
          <p14:tracePt t="121596" x="8890000" y="6126163"/>
          <p14:tracePt t="121604" x="8904288" y="6110288"/>
          <p14:tracePt t="121644" x="8904288" y="6096000"/>
          <p14:tracePt t="121708" x="8890000" y="6110288"/>
          <p14:tracePt t="121724" x="8875713" y="6126163"/>
          <p14:tracePt t="121733" x="8859838" y="6140450"/>
          <p14:tracePt t="121741" x="8845550" y="6156325"/>
          <p14:tracePt t="121749" x="8829675" y="6170613"/>
          <p14:tracePt t="121765" x="8815388" y="6184900"/>
          <p14:tracePt t="121773" x="8815388" y="6200775"/>
          <p14:tracePt t="121781" x="8801100" y="6215063"/>
          <p14:tracePt t="121805" x="8801100" y="6230938"/>
          <p14:tracePt t="121878" x="8815388" y="6230938"/>
          <p14:tracePt t="121894" x="8815388" y="6215063"/>
          <p14:tracePt t="121902" x="8815388" y="6200775"/>
          <p14:tracePt t="121918" x="8815388" y="6184900"/>
          <p14:tracePt t="121926" x="8815388" y="6170613"/>
          <p14:tracePt t="121950" x="8815388" y="6156325"/>
          <p14:tracePt t="122023" x="8801100" y="6156325"/>
          <p14:tracePt t="122047" x="8801100" y="6170613"/>
          <p14:tracePt t="122095" x="8801100" y="6184900"/>
          <p14:tracePt t="134148" x="8815388" y="6184900"/>
          <p14:tracePt t="134156" x="8829675" y="6184900"/>
          <p14:tracePt t="134164" x="8845550" y="6184900"/>
          <p14:tracePt t="134173" x="8859838" y="6184900"/>
          <p14:tracePt t="134180" x="8890000" y="6184900"/>
          <p14:tracePt t="134190" x="8904288" y="6184900"/>
          <p14:tracePt t="134206" x="8934450" y="6184900"/>
          <p14:tracePt t="134221" x="8950325" y="6184900"/>
          <p14:tracePt t="134229" x="8964613" y="6184900"/>
          <p14:tracePt t="134261" x="8978900" y="6184900"/>
          <p14:tracePt t="134277" x="8994775" y="6184900"/>
          <p14:tracePt t="134317" x="9009063" y="6184900"/>
          <p14:tracePt t="134333" x="9009063" y="6170613"/>
          <p14:tracePt t="134422" x="9009063" y="6156325"/>
          <p14:tracePt t="134519" x="8994775" y="6156325"/>
          <p14:tracePt t="134543" x="8978900" y="6156325"/>
          <p14:tracePt t="134551" x="8978900" y="6170613"/>
          <p14:tracePt t="134559" x="8950325" y="6170613"/>
          <p14:tracePt t="134567" x="8934450" y="6170613"/>
          <p14:tracePt t="134575" x="8904288" y="6170613"/>
          <p14:tracePt t="134583" x="8859838" y="6170613"/>
          <p14:tracePt t="134591" x="8815388" y="6184900"/>
          <p14:tracePt t="134599" x="8740775" y="6200775"/>
          <p14:tracePt t="134608" x="8666163" y="6200775"/>
          <p14:tracePt t="134615" x="8575675" y="6215063"/>
          <p14:tracePt t="134623" x="8456613" y="6245225"/>
          <p14:tracePt t="134632" x="8337550" y="6261100"/>
          <p14:tracePt t="134640" x="8202613" y="6275388"/>
          <p14:tracePt t="134648" x="8083550" y="6289675"/>
          <p14:tracePt t="134656" x="7962900" y="6289675"/>
          <p14:tracePt t="134664" x="7843838" y="6305550"/>
          <p14:tracePt t="134673" x="7799388" y="6319838"/>
          <p14:tracePt t="134680" x="7650163" y="6335713"/>
          <p14:tracePt t="134689" x="7605713" y="6335713"/>
          <p14:tracePt t="134696" x="7531100" y="6335713"/>
          <p14:tracePt t="134704" x="7470775" y="6335713"/>
          <p14:tracePt t="134712" x="7426325" y="6335713"/>
          <p14:tracePt t="134720" x="7380288" y="6335713"/>
          <p14:tracePt t="134728" x="7351713" y="6335713"/>
          <p14:tracePt t="134736" x="7321550" y="6335713"/>
          <p14:tracePt t="134744" x="7291388" y="6335713"/>
          <p14:tracePt t="134756" x="7277100" y="6335713"/>
          <p14:tracePt t="134761" x="7261225" y="6335713"/>
          <p14:tracePt t="134768" x="7246938" y="6335713"/>
          <p14:tracePt t="134793" x="7231063" y="6335713"/>
          <p14:tracePt t="134849" x="7231063" y="6319838"/>
          <p14:tracePt t="134913" x="7231063" y="6305550"/>
          <p14:tracePt t="135002" x="7246938" y="6305550"/>
          <p14:tracePt t="135034" x="7261225" y="6305550"/>
          <p14:tracePt t="135058" x="7277100" y="6305550"/>
          <p14:tracePt t="135067" x="7277100" y="6289675"/>
          <p14:tracePt t="135075" x="7305675" y="6289675"/>
          <p14:tracePt t="135083" x="7321550" y="6289675"/>
          <p14:tracePt t="135091" x="7335838" y="6289675"/>
          <p14:tracePt t="135099" x="7366000" y="6289675"/>
          <p14:tracePt t="135107" x="7380288" y="6289675"/>
          <p14:tracePt t="135115" x="7410450" y="6289675"/>
          <p14:tracePt t="135123" x="7440613" y="6289675"/>
          <p14:tracePt t="135132" x="7485063" y="6275388"/>
          <p14:tracePt t="135140" x="7531100" y="6275388"/>
          <p14:tracePt t="135147" x="7575550" y="6275388"/>
          <p14:tracePt t="135156" x="7650163" y="6275388"/>
          <p14:tracePt t="135163" x="7708900" y="6275388"/>
          <p14:tracePt t="135173" x="7785100" y="6275388"/>
          <p14:tracePt t="135179" x="7859713" y="6275388"/>
          <p14:tracePt t="135189" x="7934325" y="6275388"/>
          <p14:tracePt t="135196" x="8023225" y="6275388"/>
          <p14:tracePt t="135204" x="8097838" y="6275388"/>
          <p14:tracePt t="135212" x="8128000" y="6275388"/>
          <p14:tracePt t="135220" x="8188325" y="6275388"/>
          <p14:tracePt t="135228" x="8307388" y="6275388"/>
          <p14:tracePt t="135236" x="8337550" y="6275388"/>
          <p14:tracePt t="135244" x="8442325" y="6275388"/>
          <p14:tracePt t="135252" x="8470900" y="6275388"/>
          <p14:tracePt t="135260" x="8531225" y="6275388"/>
          <p14:tracePt t="135268" x="8575675" y="6275388"/>
          <p14:tracePt t="135276" x="8636000" y="6275388"/>
          <p14:tracePt t="135284" x="8666163" y="6275388"/>
          <p14:tracePt t="135292" x="8696325" y="6275388"/>
          <p14:tracePt t="135300" x="8740775" y="6275388"/>
          <p14:tracePt t="135308" x="8770938" y="6275388"/>
          <p14:tracePt t="135316" x="8785225" y="6275388"/>
          <p14:tracePt t="135324" x="8815388" y="6275388"/>
          <p14:tracePt t="135333" x="8829675" y="6275388"/>
          <p14:tracePt t="135341" x="8859838" y="6275388"/>
          <p14:tracePt t="135349" x="8875713" y="6275388"/>
          <p14:tracePt t="135356" x="8890000" y="6275388"/>
          <p14:tracePt t="135365" x="8904288" y="6275388"/>
          <p14:tracePt t="135373" x="8920163" y="6275388"/>
          <p14:tracePt t="135389" x="8934450" y="6275388"/>
          <p14:tracePt t="135397" x="8950325" y="6275388"/>
          <p14:tracePt t="135413" x="8964613" y="6275388"/>
          <p14:tracePt t="135422" x="8978900" y="6275388"/>
          <p14:tracePt t="135437" x="8994775" y="6275388"/>
          <p14:tracePt t="135462" x="9009063" y="6275388"/>
          <p14:tracePt t="135478" x="9024938" y="6275388"/>
          <p14:tracePt t="135494" x="9039225" y="6275388"/>
          <p14:tracePt t="135518" x="9039225" y="6261100"/>
          <p14:tracePt t="135526" x="9055100" y="6261100"/>
          <p14:tracePt t="135550" x="9069388" y="6261100"/>
          <p14:tracePt t="135590" x="9083675" y="6261100"/>
          <p14:tracePt t="135703" x="9083675" y="6245225"/>
          <p14:tracePt t="139831" x="9083675" y="6230938"/>
          <p14:tracePt t="139840" x="9083675" y="6215063"/>
          <p14:tracePt t="139847" x="9083675" y="6184900"/>
          <p14:tracePt t="139856" x="9083675" y="6140450"/>
          <p14:tracePt t="139863" x="9083675" y="6051550"/>
          <p14:tracePt t="139873" x="9083675" y="5961063"/>
          <p14:tracePt t="139880" x="9083675" y="5872163"/>
          <p14:tracePt t="139887" x="9083675" y="5753100"/>
          <p14:tracePt t="139896" x="9083675" y="5662613"/>
          <p14:tracePt t="139903" x="9083675" y="5618163"/>
          <p14:tracePt t="139912" x="9083675" y="5527675"/>
          <p14:tracePt t="139922" x="9083675" y="5468938"/>
          <p14:tracePt t="139928" x="9083675" y="5408613"/>
          <p14:tracePt t="139936" x="9083675" y="5378450"/>
          <p14:tracePt t="139944" x="9083675" y="5334000"/>
          <p14:tracePt t="139952" x="9083675" y="5303838"/>
          <p14:tracePt t="139960" x="9083675" y="5289550"/>
          <p14:tracePt t="139968" x="9083675" y="5259388"/>
          <p14:tracePt t="139976" x="9083675" y="5245100"/>
          <p14:tracePt t="139984" x="9083675" y="5229225"/>
          <p14:tracePt t="139992" x="9083675" y="5214938"/>
          <p14:tracePt t="140000" x="9083675" y="5184775"/>
          <p14:tracePt t="140008" x="9083675" y="5168900"/>
          <p14:tracePt t="140016" x="9083675" y="5154613"/>
          <p14:tracePt t="140024" x="9083675" y="5124450"/>
          <p14:tracePt t="140032" x="9083675" y="5110163"/>
          <p14:tracePt t="140048" x="9083675" y="5094288"/>
          <p14:tracePt t="140056" x="9083675" y="5080000"/>
          <p14:tracePt t="140065" x="9083675" y="5065713"/>
          <p14:tracePt t="140081" x="9083675" y="5049838"/>
          <p14:tracePt t="140097" x="9083675" y="5035550"/>
          <p14:tracePt t="140113" x="9083675" y="5019675"/>
          <p14:tracePt t="140122" x="9083675" y="5005388"/>
          <p14:tracePt t="140137" x="9083675" y="4991100"/>
          <p14:tracePt t="140145" x="9083675" y="4975225"/>
          <p14:tracePt t="140153" x="9083675" y="4960938"/>
          <p14:tracePt t="140161" x="9083675" y="4945063"/>
          <p14:tracePt t="140172" x="9083675" y="4914900"/>
          <p14:tracePt t="140177" x="9083675" y="4900613"/>
          <p14:tracePt t="140185" x="9083675" y="4886325"/>
          <p14:tracePt t="140193" x="9099550" y="4856163"/>
          <p14:tracePt t="140201" x="9099550" y="4840288"/>
          <p14:tracePt t="140209" x="9099550" y="4826000"/>
          <p14:tracePt t="140218" x="9099550" y="4795838"/>
          <p14:tracePt t="140226" x="9113838" y="4765675"/>
          <p14:tracePt t="140234" x="9113838" y="4737100"/>
          <p14:tracePt t="140242" x="9113838" y="4721225"/>
          <p14:tracePt t="140250" x="9113838" y="4706938"/>
          <p14:tracePt t="140258" x="9113838" y="4691063"/>
          <p14:tracePt t="140266" x="9113838" y="4676775"/>
          <p14:tracePt t="140282" x="9113838" y="4660900"/>
          <p14:tracePt t="140298" x="9113838" y="4646613"/>
          <p14:tracePt t="140322" x="9113838" y="4632325"/>
          <p14:tracePt t="140355" x="9113838" y="4616450"/>
          <p14:tracePt t="140363" x="9099550" y="4616450"/>
          <p14:tracePt t="140427" x="9083675" y="4616450"/>
          <p14:tracePt t="140516" x="9069388" y="4616450"/>
          <p14:tracePt t="140661" x="9069388" y="4632325"/>
          <p14:tracePt t="140701" x="9069388" y="4646613"/>
          <p14:tracePt t="140725" x="9083675" y="4646613"/>
          <p14:tracePt t="140741" x="9083675" y="4660900"/>
          <p14:tracePt t="140757" x="9099550" y="4660900"/>
          <p14:tracePt t="140790" x="9113838" y="4660900"/>
          <p14:tracePt t="140822" x="9129713" y="4660900"/>
          <p14:tracePt t="140887" x="9129713" y="4646613"/>
          <p14:tracePt t="140911" x="9113838" y="4632325"/>
          <p14:tracePt t="140927" x="9099550" y="4632325"/>
          <p14:tracePt t="140935" x="9083675" y="4632325"/>
          <p14:tracePt t="140943" x="9069388" y="4616450"/>
          <p14:tracePt t="140951" x="9055100" y="4616450"/>
          <p14:tracePt t="140967" x="9039225" y="4616450"/>
          <p14:tracePt t="140975" x="9024938" y="4616450"/>
          <p14:tracePt t="140983" x="9009063" y="4616450"/>
          <p14:tracePt t="141007" x="8994775" y="4616450"/>
          <p14:tracePt t="141241" x="9009063" y="4616450"/>
          <p14:tracePt t="143408" x="9024938" y="4616450"/>
          <p14:tracePt t="143416" x="9039225" y="4616450"/>
          <p14:tracePt t="143432" x="9055100" y="4616450"/>
          <p14:tracePt t="143448" x="9069388" y="4616450"/>
          <p14:tracePt t="143472" x="9083675" y="4616450"/>
          <p14:tracePt t="143497" x="9099550" y="4616450"/>
          <p14:tracePt t="143553" x="9099550" y="4632325"/>
          <p14:tracePt t="143609" x="9083675" y="4632325"/>
          <p14:tracePt t="143626" x="9069388" y="4632325"/>
          <p14:tracePt t="143642" x="9055100" y="4632325"/>
          <p14:tracePt t="143650" x="9039225" y="4632325"/>
          <p14:tracePt t="143658" x="9024938" y="4632325"/>
          <p14:tracePt t="143666" x="9009063" y="4632325"/>
          <p14:tracePt t="143674" x="8994775" y="4632325"/>
          <p14:tracePt t="143682" x="8978900" y="4632325"/>
          <p14:tracePt t="143690" x="8964613" y="4616450"/>
          <p14:tracePt t="143714" x="8950325" y="4616450"/>
          <p14:tracePt t="143819" x="8964613" y="4616450"/>
          <p14:tracePt t="143851" x="8978900" y="4616450"/>
          <p14:tracePt t="143875" x="8994775" y="4616450"/>
          <p14:tracePt t="143908" x="9009063" y="4616450"/>
          <p14:tracePt t="144045" x="8994775" y="4616450"/>
          <p14:tracePt t="144053" x="8978900" y="4616450"/>
          <p14:tracePt t="144061" x="8950325" y="4616450"/>
          <p14:tracePt t="144072" x="8934450" y="4616450"/>
          <p14:tracePt t="144077" x="8904288" y="4616450"/>
          <p14:tracePt t="144085" x="8845550" y="4632325"/>
          <p14:tracePt t="144093" x="8785225" y="4632325"/>
          <p14:tracePt t="144101" x="8770938" y="4632325"/>
          <p14:tracePt t="144109" x="8724900" y="4632325"/>
          <p14:tracePt t="144117" x="8680450" y="4632325"/>
          <p14:tracePt t="144125" x="8650288" y="4632325"/>
          <p14:tracePt t="144133" x="8605838" y="4632325"/>
          <p14:tracePt t="144141" x="8561388" y="4632325"/>
          <p14:tracePt t="144149" x="8531225" y="4632325"/>
          <p14:tracePt t="144157" x="8501063" y="4632325"/>
          <p14:tracePt t="144165" x="8470900" y="4632325"/>
          <p14:tracePt t="144173" x="8442325" y="4632325"/>
          <p14:tracePt t="144181" x="8412163" y="4632325"/>
          <p14:tracePt t="144189" x="8382000" y="4632325"/>
          <p14:tracePt t="144197" x="8351838" y="4632325"/>
          <p14:tracePt t="144206" x="8337550" y="4632325"/>
          <p14:tracePt t="144214" x="8293100" y="4632325"/>
          <p14:tracePt t="144223" x="8262938" y="4632325"/>
          <p14:tracePt t="144230" x="8232775" y="4632325"/>
          <p14:tracePt t="144239" x="8172450" y="4632325"/>
          <p14:tracePt t="144246" x="8158163" y="4632325"/>
          <p14:tracePt t="144255" x="8113713" y="4632325"/>
          <p14:tracePt t="144262" x="8083550" y="4632325"/>
          <p14:tracePt t="144271" x="8039100" y="4632325"/>
          <p14:tracePt t="144278" x="7993063" y="4616450"/>
          <p14:tracePt t="144288" x="7948613" y="4616450"/>
          <p14:tracePt t="144294" x="7904163" y="4616450"/>
          <p14:tracePt t="144305" x="7859713" y="4616450"/>
          <p14:tracePt t="144310" x="7829550" y="4616450"/>
          <p14:tracePt t="144322" x="7785100" y="4616450"/>
          <p14:tracePt t="144327" x="7754938" y="4616450"/>
          <p14:tracePt t="144338" x="7708900" y="4616450"/>
          <p14:tracePt t="144342" x="7694613" y="4616450"/>
          <p14:tracePt t="144355" x="7664450" y="4616450"/>
          <p14:tracePt t="144359" x="7634288" y="4616450"/>
          <p14:tracePt t="144371" x="7620000" y="4616450"/>
          <p14:tracePt t="144375" x="7605713" y="4616450"/>
          <p14:tracePt t="144388" x="7589838" y="4616450"/>
          <p14:tracePt t="144391" x="7575550" y="4616450"/>
          <p14:tracePt t="144405" x="7559675" y="4616450"/>
          <p14:tracePt t="144409" x="7531100" y="4616450"/>
          <p14:tracePt t="144425" x="7515225" y="4616450"/>
          <p14:tracePt t="144438" x="7485063" y="4616450"/>
          <p14:tracePt t="144441" x="7470775" y="4616450"/>
          <p14:tracePt t="144455" x="7454900" y="4616450"/>
          <p14:tracePt t="144458" x="7440613" y="4616450"/>
          <p14:tracePt t="144471" x="7426325" y="4616450"/>
          <p14:tracePt t="144475" x="7410450" y="4616450"/>
          <p14:tracePt t="144488" x="7396163" y="4616450"/>
          <p14:tracePt t="144492" x="7380288" y="4616450"/>
          <p14:tracePt t="144505" x="7366000" y="4616450"/>
          <p14:tracePt t="144512" x="7351713" y="4616450"/>
          <p14:tracePt t="144576" x="7351713" y="4602163"/>
          <p14:tracePt t="144713" x="7366000" y="4602163"/>
          <p14:tracePt t="144723" x="7380288" y="4602163"/>
          <p14:tracePt t="144730" x="7396163" y="4602163"/>
          <p14:tracePt t="144739" x="7426325" y="4602163"/>
          <p14:tracePt t="144746" x="7454900" y="4602163"/>
          <p14:tracePt t="144754" x="7485063" y="4602163"/>
          <p14:tracePt t="144762" x="7545388" y="4602163"/>
          <p14:tracePt t="144770" x="7559675" y="4602163"/>
          <p14:tracePt t="144778" x="7605713" y="4602163"/>
          <p14:tracePt t="144786" x="7650163" y="4602163"/>
          <p14:tracePt t="144795" x="7708900" y="4602163"/>
          <p14:tracePt t="144806" x="7754938" y="4602163"/>
          <p14:tracePt t="144811" x="7785100" y="4602163"/>
          <p14:tracePt t="144818" x="7843838" y="4602163"/>
          <p14:tracePt t="144826" x="7874000" y="4602163"/>
          <p14:tracePt t="144834" x="7918450" y="4602163"/>
          <p14:tracePt t="144842" x="7962900" y="4602163"/>
          <p14:tracePt t="144850" x="7993063" y="4602163"/>
          <p14:tracePt t="144859" x="8039100" y="4602163"/>
          <p14:tracePt t="144866" x="8067675" y="4602163"/>
          <p14:tracePt t="144874" x="8097838" y="4616450"/>
          <p14:tracePt t="144882" x="8128000" y="4616450"/>
          <p14:tracePt t="144890" x="8172450" y="4616450"/>
          <p14:tracePt t="144898" x="8202613" y="4616450"/>
          <p14:tracePt t="144907" x="8247063" y="4632325"/>
          <p14:tracePt t="144915" x="8277225" y="4632325"/>
          <p14:tracePt t="144922" x="8307388" y="4632325"/>
          <p14:tracePt t="144931" x="8337550" y="4632325"/>
          <p14:tracePt t="144939" x="8382000" y="4632325"/>
          <p14:tracePt t="144947" x="8396288" y="4632325"/>
          <p14:tracePt t="144956" x="8426450" y="4632325"/>
          <p14:tracePt t="144963" x="8456613" y="4632325"/>
          <p14:tracePt t="144972" x="8486775" y="4632325"/>
          <p14:tracePt t="144979" x="8516938" y="4632325"/>
          <p14:tracePt t="144988" x="8547100" y="4632325"/>
          <p14:tracePt t="144995" x="8575675" y="4632325"/>
          <p14:tracePt t="145005" x="8605838" y="4632325"/>
          <p14:tracePt t="145011" x="8636000" y="4632325"/>
          <p14:tracePt t="145022" x="8650288" y="4632325"/>
          <p14:tracePt t="145028" x="8696325" y="4632325"/>
          <p14:tracePt t="145038" x="8710613" y="4632325"/>
          <p14:tracePt t="145043" x="8740775" y="4632325"/>
          <p14:tracePt t="145055" x="8770938" y="4632325"/>
          <p14:tracePt t="145060" x="8801100" y="4632325"/>
          <p14:tracePt t="145071" x="8815388" y="4632325"/>
          <p14:tracePt t="145076" x="8845550" y="4632325"/>
          <p14:tracePt t="145088" x="8875713" y="4632325"/>
          <p14:tracePt t="145092" x="8904288" y="4632325"/>
          <p14:tracePt t="145105" x="8920163" y="4632325"/>
          <p14:tracePt t="145108" x="8934450" y="4632325"/>
          <p14:tracePt t="145122" x="8950325" y="4632325"/>
          <p14:tracePt t="145125" x="8964613" y="4632325"/>
          <p14:tracePt t="145138" x="8978900" y="4632325"/>
          <p14:tracePt t="145142" x="8994775" y="4632325"/>
          <p14:tracePt t="145155" x="9009063" y="4632325"/>
          <p14:tracePt t="145158" x="9024938" y="4632325"/>
          <p14:tracePt t="145175" x="9055100" y="4632325"/>
          <p14:tracePt t="145191" x="9069388" y="4632325"/>
          <p14:tracePt t="145209" x="9083675" y="4632325"/>
          <p14:tracePt t="145222" x="9099550" y="4632325"/>
          <p14:tracePt t="145245" x="9113838" y="4632325"/>
          <p14:tracePt t="145261" x="9129713" y="4632325"/>
          <p14:tracePt t="145285" x="9144000" y="4632325"/>
          <p14:tracePt t="145309" x="9158288" y="4632325"/>
          <p14:tracePt t="145479" x="9144000" y="4632325"/>
          <p14:tracePt t="145519" x="9129713" y="4632325"/>
          <p14:tracePt t="145543" x="9113838" y="4632325"/>
          <p14:tracePt t="145583" x="9099550" y="4632325"/>
          <p14:tracePt t="145616" x="9083675" y="4632325"/>
          <p14:tracePt t="145632" x="9069388" y="4632325"/>
          <p14:tracePt t="145648" x="9055100" y="4632325"/>
          <p14:tracePt t="145656" x="9039225" y="4632325"/>
          <p14:tracePt t="145673" x="9009063" y="4632325"/>
          <p14:tracePt t="145680" x="8994775" y="4632325"/>
          <p14:tracePt t="145689" x="8978900" y="4632325"/>
          <p14:tracePt t="145696" x="8934450" y="4632325"/>
          <p14:tracePt t="145706" x="8904288" y="4632325"/>
          <p14:tracePt t="145712" x="8845550" y="4616450"/>
          <p14:tracePt t="145722" x="8801100" y="4616450"/>
          <p14:tracePt t="145729" x="8740775" y="4616450"/>
          <p14:tracePt t="145736" x="8680450" y="4616450"/>
          <p14:tracePt t="145745" x="8591550" y="4616450"/>
          <p14:tracePt t="145753" x="8516938" y="4616450"/>
          <p14:tracePt t="145761" x="8442325" y="4602163"/>
          <p14:tracePt t="145768" x="8351838" y="4602163"/>
          <p14:tracePt t="145777" x="8277225" y="4602163"/>
          <p14:tracePt t="145785" x="8188325" y="4586288"/>
          <p14:tracePt t="145793" x="8158163" y="4586288"/>
          <p14:tracePt t="145801" x="8097838" y="4586288"/>
          <p14:tracePt t="145809" x="8053388" y="4586288"/>
          <p14:tracePt t="145817" x="7993063" y="4572000"/>
          <p14:tracePt t="145825" x="7948613" y="4572000"/>
          <p14:tracePt t="145833" x="7918450" y="4572000"/>
          <p14:tracePt t="145841" x="7888288" y="4572000"/>
          <p14:tracePt t="145849" x="7859713" y="4572000"/>
          <p14:tracePt t="145858" x="7829550" y="4572000"/>
          <p14:tracePt t="145865" x="7813675" y="4572000"/>
          <p14:tracePt t="145873" x="7785100" y="4572000"/>
          <p14:tracePt t="145882" x="7769225" y="4572000"/>
          <p14:tracePt t="145889" x="7754938" y="4572000"/>
          <p14:tracePt t="145897" x="7724775" y="4572000"/>
          <p14:tracePt t="145906" x="7708900" y="4572000"/>
          <p14:tracePt t="145914" x="7694613" y="4572000"/>
          <p14:tracePt t="145923" x="7680325" y="4572000"/>
          <p14:tracePt t="145930" x="7664450" y="4572000"/>
          <p14:tracePt t="145939" x="7650163" y="4572000"/>
          <p14:tracePt t="145946" x="7634288" y="4572000"/>
          <p14:tracePt t="145955" x="7605713" y="4572000"/>
          <p14:tracePt t="145962" x="7589838" y="4572000"/>
          <p14:tracePt t="145972" x="7575550" y="4572000"/>
          <p14:tracePt t="145978" x="7545388" y="4572000"/>
          <p14:tracePt t="145988" x="7531100" y="4572000"/>
          <p14:tracePt t="145994" x="7515225" y="4572000"/>
          <p14:tracePt t="146005" x="7500938" y="4572000"/>
          <p14:tracePt t="146010" x="7485063" y="4572000"/>
          <p14:tracePt t="146022" x="7470775" y="4572000"/>
          <p14:tracePt t="146035" x="7454900" y="4572000"/>
          <p14:tracePt t="146043" x="7440613" y="4572000"/>
          <p14:tracePt t="146059" x="7426325" y="4572000"/>
          <p14:tracePt t="146107" x="7410450" y="4572000"/>
          <p14:tracePt t="146284" x="7426325" y="4572000"/>
          <p14:tracePt t="146309" x="7440613" y="4572000"/>
          <p14:tracePt t="146333" x="7454900" y="4572000"/>
          <p14:tracePt t="146349" x="7470775" y="4572000"/>
          <p14:tracePt t="146357" x="7485063" y="4572000"/>
          <p14:tracePt t="146366" x="7515225" y="4572000"/>
          <p14:tracePt t="146373" x="7531100" y="4572000"/>
          <p14:tracePt t="146381" x="7575550" y="4572000"/>
          <p14:tracePt t="146390" x="7589838" y="4572000"/>
          <p14:tracePt t="146397" x="7634288" y="4572000"/>
          <p14:tracePt t="146406" x="7664450" y="4572000"/>
          <p14:tracePt t="146414" x="7708900" y="4586288"/>
          <p14:tracePt t="146423" x="7754938" y="4586288"/>
          <p14:tracePt t="146430" x="7829550" y="4586288"/>
          <p14:tracePt t="146439" x="7859713" y="4586288"/>
          <p14:tracePt t="146446" x="7888288" y="4586288"/>
          <p14:tracePt t="146454" x="7934325" y="4586288"/>
          <p14:tracePt t="146461" x="8023225" y="4602163"/>
          <p14:tracePt t="146469" x="8039100" y="4602163"/>
          <p14:tracePt t="146478" x="8083550" y="4602163"/>
          <p14:tracePt t="146489" x="8128000" y="4602163"/>
          <p14:tracePt t="146494" x="8172450" y="4602163"/>
          <p14:tracePt t="146502" x="8216900" y="4616450"/>
          <p14:tracePt t="146510" x="8262938" y="4616450"/>
          <p14:tracePt t="146518" x="8307388" y="4616450"/>
          <p14:tracePt t="146527" x="8351838" y="4616450"/>
          <p14:tracePt t="146535" x="8396288" y="4616450"/>
          <p14:tracePt t="146543" x="8426450" y="4632325"/>
          <p14:tracePt t="146551" x="8470900" y="4632325"/>
          <p14:tracePt t="146558" x="8486775" y="4632325"/>
          <p14:tracePt t="146566" x="8531225" y="4632325"/>
          <p14:tracePt t="146574" x="8561388" y="4632325"/>
          <p14:tracePt t="146583" x="8591550" y="4646613"/>
          <p14:tracePt t="146591" x="8621713" y="4646613"/>
          <p14:tracePt t="146598" x="8636000" y="4646613"/>
          <p14:tracePt t="146607" x="8666163" y="4646613"/>
          <p14:tracePt t="146615" x="8680450" y="4646613"/>
          <p14:tracePt t="146623" x="8710613" y="4646613"/>
          <p14:tracePt t="146631" x="8740775" y="4646613"/>
          <p14:tracePt t="146639" x="8755063" y="4646613"/>
          <p14:tracePt t="146647" x="8785225" y="4646613"/>
          <p14:tracePt t="146656" x="8801100" y="4646613"/>
          <p14:tracePt t="146663" x="8815388" y="4646613"/>
          <p14:tracePt t="146672" x="8829675" y="4646613"/>
          <p14:tracePt t="146679" x="8845550" y="4646613"/>
          <p14:tracePt t="146689" x="8859838" y="4646613"/>
          <p14:tracePt t="146695" x="8875713" y="4646613"/>
          <p14:tracePt t="146705" x="8890000" y="4646613"/>
          <p14:tracePt t="146719" x="8904288" y="4646613"/>
          <p14:tracePt t="146728" x="8920163" y="4646613"/>
          <p14:tracePt t="146744" x="8934450" y="4646613"/>
          <p14:tracePt t="146760" x="8950325" y="4646613"/>
          <p14:tracePt t="146792" x="8964613" y="4646613"/>
          <p14:tracePt t="146840" x="8978900" y="4646613"/>
          <p14:tracePt t="146864" x="8994775" y="4646613"/>
          <p14:tracePt t="146889" x="9009063" y="4646613"/>
          <p14:tracePt t="146906" x="9024938" y="4646613"/>
          <p14:tracePt t="146922" x="9039225" y="4646613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9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D8A429BD-959E-D74B-8B11-FAC168C5D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9420"/>
            <a:ext cx="740558" cy="673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15DB5E-0D5A-7446-B406-B136D175F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49" y="391824"/>
            <a:ext cx="11188700" cy="1248293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8170F2DB-B631-F447-8374-DFEA608048C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2258" y="6669112"/>
            <a:ext cx="11315914" cy="5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3BAE-6AE8-2245-ACD3-50A4300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627A3-2F10-7D45-BE7B-BA57CB97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Khalid &amp; Khan,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B66DD-6E9B-6F44-81EF-89D0A63BA468}"/>
              </a:ext>
            </a:extLst>
          </p:cNvPr>
          <p:cNvSpPr txBox="1"/>
          <p:nvPr/>
        </p:nvSpPr>
        <p:spPr>
          <a:xfrm>
            <a:off x="740558" y="711489"/>
            <a:ext cx="10208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Toronto floods – hazard and risk</a:t>
            </a:r>
          </a:p>
        </p:txBody>
      </p:sp>
      <p:pic>
        <p:nvPicPr>
          <p:cNvPr id="71" name="Content Placeholder 4" descr="A group of buses are parked in a parking lot&#10;&#10;Description automatically generated with medium confidence">
            <a:extLst>
              <a:ext uri="{FF2B5EF4-FFF2-40B4-BE49-F238E27FC236}">
                <a16:creationId xmlns:a16="http://schemas.microsoft.com/office/drawing/2014/main" id="{19953453-CF09-CE4C-8F4C-B0AEE596F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23548" y="1694262"/>
            <a:ext cx="6544904" cy="4357192"/>
          </a:xfr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71BD022-D864-8D4D-B94E-307A8B0361CC}"/>
              </a:ext>
            </a:extLst>
          </p:cNvPr>
          <p:cNvGrpSpPr/>
          <p:nvPr/>
        </p:nvGrpSpPr>
        <p:grpSpPr>
          <a:xfrm>
            <a:off x="3413157" y="3148477"/>
            <a:ext cx="5622862" cy="1534564"/>
            <a:chOff x="3413156" y="3243534"/>
            <a:chExt cx="5622862" cy="153456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43E1442-522C-6B4A-AD7E-30A36105D49B}"/>
                </a:ext>
              </a:extLst>
            </p:cNvPr>
            <p:cNvSpPr/>
            <p:nvPr/>
          </p:nvSpPr>
          <p:spPr>
            <a:xfrm>
              <a:off x="3538537" y="3510336"/>
              <a:ext cx="5372100" cy="1000961"/>
            </a:xfrm>
            <a:prstGeom prst="roundRect">
              <a:avLst/>
            </a:prstGeom>
            <a:solidFill>
              <a:schemeClr val="bg1">
                <a:lumMod val="85000"/>
                <a:alpha val="5725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i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$65.2 million in damages</a:t>
              </a:r>
            </a:p>
            <a:p>
              <a:r>
                <a:rPr lang="en-US" sz="2000" i="1" dirty="0">
                  <a:solidFill>
                    <a:schemeClr val="tx1"/>
                  </a:solidFill>
                  <a:latin typeface="Avenir Book" panose="02000503020000020003" pitchFamily="2" charset="0"/>
                </a:rPr>
                <a:t>400,000 – 500,000 people without power </a:t>
              </a:r>
            </a:p>
          </p:txBody>
        </p:sp>
        <p:pic>
          <p:nvPicPr>
            <p:cNvPr id="13" name="Graphic 12" descr="Open quotation mark with solid fill">
              <a:extLst>
                <a:ext uri="{FF2B5EF4-FFF2-40B4-BE49-F238E27FC236}">
                  <a16:creationId xmlns:a16="http://schemas.microsoft.com/office/drawing/2014/main" id="{7CBBD621-51C9-6A43-A5D6-04A689E65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13156" y="3243534"/>
              <a:ext cx="564474" cy="564474"/>
            </a:xfrm>
            <a:prstGeom prst="rect">
              <a:avLst/>
            </a:prstGeom>
          </p:spPr>
        </p:pic>
        <p:pic>
          <p:nvPicPr>
            <p:cNvPr id="15" name="Graphic 14" descr="Open quotation mark with solid fill">
              <a:extLst>
                <a:ext uri="{FF2B5EF4-FFF2-40B4-BE49-F238E27FC236}">
                  <a16:creationId xmlns:a16="http://schemas.microsoft.com/office/drawing/2014/main" id="{621154F4-20B2-9746-9E59-04BD268C0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8470818" y="4212898"/>
              <a:ext cx="565200" cy="565200"/>
            </a:xfrm>
            <a:prstGeom prst="rect">
              <a:avLst/>
            </a:prstGeom>
          </p:spPr>
        </p:pic>
      </p:grp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7D81CC40-9758-4741-A9EA-C28B1758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71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20"/>
    </mc:Choice>
    <mc:Fallback xmlns="">
      <p:transition spd="slow" advTm="35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8593" x="8904288" y="3227388"/>
          <p14:tracePt t="18602" x="8950325" y="3182938"/>
          <p14:tracePt t="18609" x="8964613" y="3122613"/>
          <p14:tracePt t="18618" x="8994775" y="3092450"/>
          <p14:tracePt t="18625" x="9009063" y="3062288"/>
          <p14:tracePt t="18634" x="9024938" y="3048000"/>
          <p14:tracePt t="18641" x="9039225" y="3017838"/>
          <p14:tracePt t="18651" x="9039225" y="3003550"/>
          <p14:tracePt t="18658" x="9039225" y="2987675"/>
          <p14:tracePt t="18667" x="9055100" y="2987675"/>
          <p14:tracePt t="18674" x="9055100" y="2973388"/>
          <p14:tracePt t="18690" x="9055100" y="2959100"/>
          <p14:tracePt t="18714" x="9039225" y="2959100"/>
          <p14:tracePt t="18722" x="8994775" y="3017838"/>
          <p14:tracePt t="18730" x="8978900" y="3078163"/>
          <p14:tracePt t="18738" x="8934450" y="3152775"/>
          <p14:tracePt t="18746" x="8904288" y="3287713"/>
          <p14:tracePt t="18754" x="8859838" y="3406775"/>
          <p14:tracePt t="18762" x="8785225" y="3660775"/>
          <p14:tracePt t="18770" x="8740775" y="3870325"/>
          <p14:tracePt t="18778" x="8710613" y="4049713"/>
          <p14:tracePt t="18786" x="8680450" y="4273550"/>
          <p14:tracePt t="18794" x="8666163" y="4392613"/>
          <p14:tracePt t="18802" x="8650288" y="4586288"/>
          <p14:tracePt t="18810" x="8650288" y="4975225"/>
          <p14:tracePt t="18818" x="8650288" y="5065713"/>
          <p14:tracePt t="18826" x="8650288" y="5273675"/>
          <p14:tracePt t="18835" x="8650288" y="5453063"/>
          <p14:tracePt t="18842" x="8650288" y="5602288"/>
          <p14:tracePt t="18851" x="8650288" y="5676900"/>
          <p14:tracePt t="18858" x="8650288" y="5781675"/>
          <p14:tracePt t="18867" x="8666163" y="5856288"/>
          <p14:tracePt t="18875" x="8680450" y="5930900"/>
          <p14:tracePt t="18884" x="8696325" y="5976938"/>
          <p14:tracePt t="18891" x="8710613" y="5991225"/>
          <p14:tracePt t="18900" x="8724900" y="6021388"/>
          <p14:tracePt t="18917" x="8740775" y="6035675"/>
          <p14:tracePt t="18996" x="8740775" y="6021388"/>
          <p14:tracePt t="19012" x="8740775" y="6007100"/>
          <p14:tracePt t="19020" x="8740775" y="5991225"/>
          <p14:tracePt t="19028" x="8740775" y="5976938"/>
          <p14:tracePt t="19036" x="8740775" y="5961063"/>
          <p14:tracePt t="19044" x="8740775" y="5946775"/>
          <p14:tracePt t="19060" x="8740775" y="5930900"/>
          <p14:tracePt t="19068" x="8740775" y="5916613"/>
          <p14:tracePt t="19092" x="8740775" y="5902325"/>
          <p14:tracePt t="19101" x="8740775" y="5886450"/>
          <p14:tracePt t="19118" x="8740775" y="5872163"/>
          <p14:tracePt t="19125" x="8740775" y="5856288"/>
          <p14:tracePt t="19134" x="8740775" y="5842000"/>
          <p14:tracePt t="19141" x="8740775" y="5827713"/>
          <p14:tracePt t="19157" x="8740775" y="5811838"/>
          <p14:tracePt t="19165" x="8740775" y="5797550"/>
          <p14:tracePt t="19173" x="8740775" y="5781675"/>
          <p14:tracePt t="19181" x="8755063" y="5767388"/>
          <p14:tracePt t="19197" x="8755063" y="5753100"/>
          <p14:tracePt t="19205" x="8770938" y="5753100"/>
          <p14:tracePt t="19217" x="8770938" y="5737225"/>
          <p14:tracePt t="19229" x="8770938" y="5722938"/>
          <p14:tracePt t="19237" x="8785225" y="5722938"/>
          <p14:tracePt t="19261" x="8785225" y="5707063"/>
          <p14:tracePt t="26046" x="8785225" y="5632450"/>
          <p14:tracePt t="26054" x="8815388" y="5513388"/>
          <p14:tracePt t="26062" x="8829675" y="5438775"/>
          <p14:tracePt t="26070" x="8829675" y="5378450"/>
          <p14:tracePt t="26078" x="8829675" y="5319713"/>
          <p14:tracePt t="26086" x="8829675" y="5273675"/>
          <p14:tracePt t="26094" x="8829675" y="5229225"/>
          <p14:tracePt t="26102" x="8829675" y="5199063"/>
          <p14:tracePt t="26110" x="8829675" y="5168900"/>
          <p14:tracePt t="26119" x="8801100" y="5154613"/>
          <p14:tracePt t="26126" x="8770938" y="5110163"/>
          <p14:tracePt t="26135" x="8710613" y="5065713"/>
          <p14:tracePt t="26142" x="8591550" y="5019675"/>
          <p14:tracePt t="26152" x="8442325" y="5019675"/>
          <p14:tracePt t="26159" x="8232775" y="5019675"/>
          <p14:tracePt t="26167" x="7948613" y="5019675"/>
          <p14:tracePt t="26175" x="7664450" y="5019675"/>
          <p14:tracePt t="26185" x="7366000" y="5065713"/>
          <p14:tracePt t="26190" x="7051675" y="5094288"/>
          <p14:tracePt t="26200" x="6692900" y="5154613"/>
          <p14:tracePt t="26207" x="6335713" y="5184775"/>
          <p14:tracePt t="26216" x="6021388" y="5229225"/>
          <p14:tracePt t="26223" x="5662613" y="5259388"/>
          <p14:tracePt t="26233" x="5319713" y="5273675"/>
          <p14:tracePt t="26239" x="4991100" y="5303838"/>
          <p14:tracePt t="26250" x="4646613" y="5303838"/>
          <p14:tracePt t="26255" x="4511675" y="5303838"/>
          <p14:tracePt t="26266" x="4003675" y="5303838"/>
          <p14:tracePt t="26271" x="3721100" y="5303838"/>
          <p14:tracePt t="26283" x="3421063" y="5303838"/>
          <p14:tracePt t="26288" x="3316288" y="5289550"/>
          <p14:tracePt t="26300" x="3108325" y="5273675"/>
          <p14:tracePt t="26305" x="2913063" y="5245100"/>
          <p14:tracePt t="26316" x="2733675" y="5199063"/>
          <p14:tracePt t="26321" x="2570163" y="5168900"/>
          <p14:tracePt t="26333" x="2435225" y="5140325"/>
          <p14:tracePt t="26337" x="2405063" y="5124450"/>
          <p14:tracePt t="26350" x="2316163" y="5094288"/>
          <p14:tracePt t="26353" x="2225675" y="5080000"/>
          <p14:tracePt t="26366" x="2166938" y="5065713"/>
          <p14:tracePt t="26370" x="2120900" y="5049838"/>
          <p14:tracePt t="26383" x="2092325" y="5035550"/>
          <p14:tracePt t="26387" x="2062163" y="5035550"/>
          <p14:tracePt t="26400" x="2032000" y="5019675"/>
          <p14:tracePt t="26405" x="2001838" y="5019675"/>
          <p14:tracePt t="26418" x="1987550" y="5019675"/>
          <p14:tracePt t="26424" x="1971675" y="5005388"/>
          <p14:tracePt t="26434" x="1957388" y="5005388"/>
          <p14:tracePt t="26448" x="1943100" y="4991100"/>
          <p14:tracePt t="26464" x="1943100" y="4975225"/>
          <p14:tracePt t="26473" x="1927225" y="4975225"/>
          <p14:tracePt t="26481" x="1927225" y="4960938"/>
          <p14:tracePt t="26489" x="1927225" y="4945063"/>
          <p14:tracePt t="26497" x="1927225" y="4930775"/>
          <p14:tracePt t="26505" x="1912938" y="4914900"/>
          <p14:tracePt t="26521" x="1912938" y="4900613"/>
          <p14:tracePt t="26529" x="1912938" y="4886325"/>
          <p14:tracePt t="26553" x="1912938" y="4870450"/>
          <p14:tracePt t="26569" x="1912938" y="4856163"/>
          <p14:tracePt t="26585" x="1912938" y="4840288"/>
          <p14:tracePt t="26594" x="1912938" y="4826000"/>
          <p14:tracePt t="26601" x="1943100" y="4811713"/>
          <p14:tracePt t="26609" x="1957388" y="4795838"/>
          <p14:tracePt t="26617" x="1971675" y="4795838"/>
          <p14:tracePt t="26626" x="2001838" y="4781550"/>
          <p14:tracePt t="26634" x="2032000" y="4751388"/>
          <p14:tracePt t="26642" x="2092325" y="4737100"/>
          <p14:tracePt t="26650" x="2106613" y="4737100"/>
          <p14:tracePt t="26658" x="2181225" y="4706938"/>
          <p14:tracePt t="26667" x="2225675" y="4691063"/>
          <p14:tracePt t="26674" x="2255838" y="4691063"/>
          <p14:tracePt t="26684" x="2316163" y="4691063"/>
          <p14:tracePt t="26690" x="2346325" y="4691063"/>
          <p14:tracePt t="26698" x="2390775" y="4676775"/>
          <p14:tracePt t="26706" x="2420938" y="4676775"/>
          <p14:tracePt t="26714" x="2451100" y="4676775"/>
          <p14:tracePt t="26722" x="2465388" y="4676775"/>
          <p14:tracePt t="26730" x="2495550" y="4676775"/>
          <p14:tracePt t="26738" x="2509838" y="4676775"/>
          <p14:tracePt t="26755" x="2525713" y="4676775"/>
          <p14:tracePt t="26770" x="2540000" y="4676775"/>
          <p14:tracePt t="29541" x="2554288" y="4691063"/>
          <p14:tracePt t="29551" x="2614613" y="4781550"/>
          <p14:tracePt t="29558" x="2705100" y="4886325"/>
          <p14:tracePt t="29565" x="2854325" y="5065713"/>
          <p14:tracePt t="29573" x="3017838" y="5273675"/>
          <p14:tracePt t="29581" x="3197225" y="5543550"/>
          <p14:tracePt t="29589" x="3362325" y="5781675"/>
          <p14:tracePt t="29597" x="3541713" y="6051550"/>
          <p14:tracePt t="29606" x="3616325" y="6156325"/>
          <p14:tracePt t="29613" x="3721100" y="6319838"/>
          <p14:tracePt t="29622" x="3765550" y="6394450"/>
          <p14:tracePt t="29633" x="3840163" y="6515100"/>
          <p14:tracePt t="29638" x="3884613" y="6604000"/>
          <p14:tracePt t="29646" x="3929063" y="6648450"/>
          <p14:tracePt t="29654" x="3944938" y="6692900"/>
          <p14:tracePt t="29662" x="3959225" y="6708775"/>
          <p14:tracePt t="29670" x="3959225" y="6723063"/>
          <p14:tracePt t="29686" x="3959225" y="6738938"/>
          <p14:tracePt t="29710" x="3944938" y="6738938"/>
          <p14:tracePt t="29718" x="3898900" y="6738938"/>
          <p14:tracePt t="29726" x="3870325" y="6738938"/>
          <p14:tracePt t="29734" x="3824288" y="6738938"/>
          <p14:tracePt t="29742" x="3795713" y="6738938"/>
          <p14:tracePt t="29750" x="3765550" y="6738938"/>
          <p14:tracePt t="29758" x="3721100" y="6723063"/>
          <p14:tracePt t="29767" x="3675063" y="6708775"/>
          <p14:tracePt t="29774" x="3630613" y="6692900"/>
          <p14:tracePt t="29784" x="3600450" y="6664325"/>
          <p14:tracePt t="29790" x="3586163" y="6648450"/>
          <p14:tracePt t="29800" x="3556000" y="6618288"/>
          <p14:tracePt t="29806" x="3525838" y="6589713"/>
          <p14:tracePt t="29814" x="3511550" y="6559550"/>
          <p14:tracePt t="29822" x="3467100" y="6484938"/>
          <p14:tracePt t="29830" x="3451225" y="6438900"/>
          <p14:tracePt t="29839" x="3436938" y="6394450"/>
          <p14:tracePt t="29850" x="3436938" y="6319838"/>
          <p14:tracePt t="29855" x="3421063" y="6261100"/>
          <p14:tracePt t="29863" x="3421063" y="6170613"/>
          <p14:tracePt t="29871" x="3421063" y="6096000"/>
          <p14:tracePt t="29879" x="3421063" y="6007100"/>
          <p14:tracePt t="29887" x="3421063" y="5916613"/>
          <p14:tracePt t="29895" x="3421063" y="5797550"/>
          <p14:tracePt t="29903" x="3421063" y="5676900"/>
          <p14:tracePt t="29911" x="3421063" y="5573713"/>
          <p14:tracePt t="29919" x="3451225" y="5453063"/>
          <p14:tracePt t="29927" x="3481388" y="5364163"/>
          <p14:tracePt t="29935" x="3495675" y="5334000"/>
          <p14:tracePt t="29944" x="3541713" y="5273675"/>
          <p14:tracePt t="32512" x="3586163" y="5273675"/>
          <p14:tracePt t="32520" x="3690938" y="5259388"/>
          <p14:tracePt t="32529" x="3765550" y="5259388"/>
          <p14:tracePt t="32536" x="3870325" y="5245100"/>
          <p14:tracePt t="32545" x="4003675" y="5245100"/>
          <p14:tracePt t="32553" x="4138613" y="5229225"/>
          <p14:tracePt t="32561" x="4257675" y="5214938"/>
          <p14:tracePt t="32569" x="4406900" y="5214938"/>
          <p14:tracePt t="32577" x="4691063" y="5184775"/>
          <p14:tracePt t="32585" x="5019675" y="5168900"/>
          <p14:tracePt t="32593" x="5303838" y="5154613"/>
          <p14:tracePt t="32602" x="5422900" y="5140325"/>
          <p14:tracePt t="32609" x="5676900" y="5124450"/>
          <p14:tracePt t="32619" x="5930900" y="5110163"/>
          <p14:tracePt t="32625" x="6319838" y="5080000"/>
          <p14:tracePt t="32634" x="6424613" y="5080000"/>
          <p14:tracePt t="32641" x="6618288" y="5065713"/>
          <p14:tracePt t="32651" x="6753225" y="5065713"/>
          <p14:tracePt t="32657" x="6813550" y="5065713"/>
          <p14:tracePt t="32667" x="6932613" y="5065713"/>
          <p14:tracePt t="32674" x="7007225" y="5065713"/>
          <p14:tracePt t="32683" x="7081838" y="5065713"/>
          <p14:tracePt t="32689" x="7142163" y="5049838"/>
          <p14:tracePt t="32700" x="7200900" y="5049838"/>
          <p14:tracePt t="32705" x="7246938" y="5035550"/>
          <p14:tracePt t="32716" x="7277100" y="5035550"/>
          <p14:tracePt t="32722" x="7305675" y="5035550"/>
          <p14:tracePt t="32733" x="7321550" y="5035550"/>
          <p14:tracePt t="32738" x="7351713" y="5035550"/>
          <p14:tracePt t="32749" x="7366000" y="5035550"/>
          <p14:tracePt t="32754" x="7380288" y="5019675"/>
          <p14:tracePt t="32766" x="7396163" y="5019675"/>
          <p14:tracePt t="32770" x="7426325" y="5019675"/>
          <p14:tracePt t="32783" x="7440613" y="5019675"/>
          <p14:tracePt t="32786" x="7470775" y="5005388"/>
          <p14:tracePt t="32799" x="7500938" y="5005388"/>
          <p14:tracePt t="32803" x="7515225" y="5005388"/>
          <p14:tracePt t="32816" x="7559675" y="4991100"/>
          <p14:tracePt t="32820" x="7589838" y="4975225"/>
          <p14:tracePt t="32833" x="7650163" y="4960938"/>
          <p14:tracePt t="32838" x="7694613" y="4945063"/>
          <p14:tracePt t="32850" x="7754938" y="4930775"/>
          <p14:tracePt t="32853" x="7813675" y="4914900"/>
          <p14:tracePt t="32866" x="7874000" y="4900613"/>
          <p14:tracePt t="32871" x="7978775" y="4886325"/>
          <p14:tracePt t="32883" x="8053388" y="4886325"/>
          <p14:tracePt t="32887" x="8142288" y="4870450"/>
          <p14:tracePt t="32900" x="8247063" y="4856163"/>
          <p14:tracePt t="32905" x="8337550" y="4856163"/>
          <p14:tracePt t="32916" x="8412163" y="4856163"/>
          <p14:tracePt t="32917" x="8456613" y="4856163"/>
          <p14:tracePt t="32923" x="8591550" y="4856163"/>
          <p14:tracePt t="32933" x="8621713" y="4856163"/>
          <p14:tracePt t="32939" x="8680450" y="4856163"/>
          <p14:tracePt t="32950" x="8724900" y="4856163"/>
          <p14:tracePt t="32955" x="8785225" y="4856163"/>
          <p14:tracePt t="32966" x="8801100" y="4856163"/>
          <p14:tracePt t="32971" x="8815388" y="4856163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>
            <a:extLst>
              <a:ext uri="{FF2B5EF4-FFF2-40B4-BE49-F238E27FC236}">
                <a16:creationId xmlns:a16="http://schemas.microsoft.com/office/drawing/2014/main" id="{D8A429BD-959E-D74B-8B11-FAC168C5D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9420"/>
            <a:ext cx="740558" cy="673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15DB5E-0D5A-7446-B406-B136D175F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49" y="391824"/>
            <a:ext cx="11188700" cy="1248293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8170F2DB-B631-F447-8374-DFEA608048C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2258" y="6669112"/>
            <a:ext cx="11315914" cy="5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3BAE-6AE8-2245-ACD3-50A4300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627A3-2F10-7D45-BE7B-BA57CB97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B66DD-6E9B-6F44-81EF-89D0A63BA468}"/>
              </a:ext>
            </a:extLst>
          </p:cNvPr>
          <p:cNvSpPr txBox="1"/>
          <p:nvPr/>
        </p:nvSpPr>
        <p:spPr>
          <a:xfrm>
            <a:off x="740558" y="711489"/>
            <a:ext cx="10208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Modelling flood occurrence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175FD9-BA98-A045-8601-B1CD7EFB4A0D}"/>
              </a:ext>
            </a:extLst>
          </p:cNvPr>
          <p:cNvSpPr txBox="1"/>
          <p:nvPr/>
        </p:nvSpPr>
        <p:spPr>
          <a:xfrm>
            <a:off x="501649" y="1655893"/>
            <a:ext cx="111865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Flood risk modelling: integrates flood hazard with socioeconomic factors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Hazard modelling: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Multi-Criteria Decision Making models (MCDM)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Combines spatial data with </a:t>
            </a:r>
            <a:r>
              <a:rPr lang="en-US" sz="2400" i="1" dirty="0">
                <a:latin typeface="Avenir Book" panose="02000503020000020003" pitchFamily="2" charset="0"/>
              </a:rPr>
              <a:t>stakeholder preference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53F68-FB75-D248-B85F-D0768695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44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20"/>
    </mc:Choice>
    <mc:Fallback>
      <p:transition spd="slow" advTm="35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8593" x="8904288" y="3227388"/>
          <p14:tracePt t="18602" x="8950325" y="3182938"/>
          <p14:tracePt t="18609" x="8964613" y="3122613"/>
          <p14:tracePt t="18618" x="8994775" y="3092450"/>
          <p14:tracePt t="18625" x="9009063" y="3062288"/>
          <p14:tracePt t="18634" x="9024938" y="3048000"/>
          <p14:tracePt t="18641" x="9039225" y="3017838"/>
          <p14:tracePt t="18651" x="9039225" y="3003550"/>
          <p14:tracePt t="18658" x="9039225" y="2987675"/>
          <p14:tracePt t="18667" x="9055100" y="2987675"/>
          <p14:tracePt t="18674" x="9055100" y="2973388"/>
          <p14:tracePt t="18690" x="9055100" y="2959100"/>
          <p14:tracePt t="18714" x="9039225" y="2959100"/>
          <p14:tracePt t="18722" x="8994775" y="3017838"/>
          <p14:tracePt t="18730" x="8978900" y="3078163"/>
          <p14:tracePt t="18738" x="8934450" y="3152775"/>
          <p14:tracePt t="18746" x="8904288" y="3287713"/>
          <p14:tracePt t="18754" x="8859838" y="3406775"/>
          <p14:tracePt t="18762" x="8785225" y="3660775"/>
          <p14:tracePt t="18770" x="8740775" y="3870325"/>
          <p14:tracePt t="18778" x="8710613" y="4049713"/>
          <p14:tracePt t="18786" x="8680450" y="4273550"/>
          <p14:tracePt t="18794" x="8666163" y="4392613"/>
          <p14:tracePt t="18802" x="8650288" y="4586288"/>
          <p14:tracePt t="18810" x="8650288" y="4975225"/>
          <p14:tracePt t="18818" x="8650288" y="5065713"/>
          <p14:tracePt t="18826" x="8650288" y="5273675"/>
          <p14:tracePt t="18835" x="8650288" y="5453063"/>
          <p14:tracePt t="18842" x="8650288" y="5602288"/>
          <p14:tracePt t="18851" x="8650288" y="5676900"/>
          <p14:tracePt t="18858" x="8650288" y="5781675"/>
          <p14:tracePt t="18867" x="8666163" y="5856288"/>
          <p14:tracePt t="18875" x="8680450" y="5930900"/>
          <p14:tracePt t="18884" x="8696325" y="5976938"/>
          <p14:tracePt t="18891" x="8710613" y="5991225"/>
          <p14:tracePt t="18900" x="8724900" y="6021388"/>
          <p14:tracePt t="18917" x="8740775" y="6035675"/>
          <p14:tracePt t="18996" x="8740775" y="6021388"/>
          <p14:tracePt t="19012" x="8740775" y="6007100"/>
          <p14:tracePt t="19020" x="8740775" y="5991225"/>
          <p14:tracePt t="19028" x="8740775" y="5976938"/>
          <p14:tracePt t="19036" x="8740775" y="5961063"/>
          <p14:tracePt t="19044" x="8740775" y="5946775"/>
          <p14:tracePt t="19060" x="8740775" y="5930900"/>
          <p14:tracePt t="19068" x="8740775" y="5916613"/>
          <p14:tracePt t="19092" x="8740775" y="5902325"/>
          <p14:tracePt t="19101" x="8740775" y="5886450"/>
          <p14:tracePt t="19118" x="8740775" y="5872163"/>
          <p14:tracePt t="19125" x="8740775" y="5856288"/>
          <p14:tracePt t="19134" x="8740775" y="5842000"/>
          <p14:tracePt t="19141" x="8740775" y="5827713"/>
          <p14:tracePt t="19157" x="8740775" y="5811838"/>
          <p14:tracePt t="19165" x="8740775" y="5797550"/>
          <p14:tracePt t="19173" x="8740775" y="5781675"/>
          <p14:tracePt t="19181" x="8755063" y="5767388"/>
          <p14:tracePt t="19197" x="8755063" y="5753100"/>
          <p14:tracePt t="19205" x="8770938" y="5753100"/>
          <p14:tracePt t="19217" x="8770938" y="5737225"/>
          <p14:tracePt t="19229" x="8770938" y="5722938"/>
          <p14:tracePt t="19237" x="8785225" y="5722938"/>
          <p14:tracePt t="19261" x="8785225" y="5707063"/>
          <p14:tracePt t="26046" x="8785225" y="5632450"/>
          <p14:tracePt t="26054" x="8815388" y="5513388"/>
          <p14:tracePt t="26062" x="8829675" y="5438775"/>
          <p14:tracePt t="26070" x="8829675" y="5378450"/>
          <p14:tracePt t="26078" x="8829675" y="5319713"/>
          <p14:tracePt t="26086" x="8829675" y="5273675"/>
          <p14:tracePt t="26094" x="8829675" y="5229225"/>
          <p14:tracePt t="26102" x="8829675" y="5199063"/>
          <p14:tracePt t="26110" x="8829675" y="5168900"/>
          <p14:tracePt t="26119" x="8801100" y="5154613"/>
          <p14:tracePt t="26126" x="8770938" y="5110163"/>
          <p14:tracePt t="26135" x="8710613" y="5065713"/>
          <p14:tracePt t="26142" x="8591550" y="5019675"/>
          <p14:tracePt t="26152" x="8442325" y="5019675"/>
          <p14:tracePt t="26159" x="8232775" y="5019675"/>
          <p14:tracePt t="26167" x="7948613" y="5019675"/>
          <p14:tracePt t="26175" x="7664450" y="5019675"/>
          <p14:tracePt t="26185" x="7366000" y="5065713"/>
          <p14:tracePt t="26190" x="7051675" y="5094288"/>
          <p14:tracePt t="26200" x="6692900" y="5154613"/>
          <p14:tracePt t="26207" x="6335713" y="5184775"/>
          <p14:tracePt t="26216" x="6021388" y="5229225"/>
          <p14:tracePt t="26223" x="5662613" y="5259388"/>
          <p14:tracePt t="26233" x="5319713" y="5273675"/>
          <p14:tracePt t="26239" x="4991100" y="5303838"/>
          <p14:tracePt t="26250" x="4646613" y="5303838"/>
          <p14:tracePt t="26255" x="4511675" y="5303838"/>
          <p14:tracePt t="26266" x="4003675" y="5303838"/>
          <p14:tracePt t="26271" x="3721100" y="5303838"/>
          <p14:tracePt t="26283" x="3421063" y="5303838"/>
          <p14:tracePt t="26288" x="3316288" y="5289550"/>
          <p14:tracePt t="26300" x="3108325" y="5273675"/>
          <p14:tracePt t="26305" x="2913063" y="5245100"/>
          <p14:tracePt t="26316" x="2733675" y="5199063"/>
          <p14:tracePt t="26321" x="2570163" y="5168900"/>
          <p14:tracePt t="26333" x="2435225" y="5140325"/>
          <p14:tracePt t="26337" x="2405063" y="5124450"/>
          <p14:tracePt t="26350" x="2316163" y="5094288"/>
          <p14:tracePt t="26353" x="2225675" y="5080000"/>
          <p14:tracePt t="26366" x="2166938" y="5065713"/>
          <p14:tracePt t="26370" x="2120900" y="5049838"/>
          <p14:tracePt t="26383" x="2092325" y="5035550"/>
          <p14:tracePt t="26387" x="2062163" y="5035550"/>
          <p14:tracePt t="26400" x="2032000" y="5019675"/>
          <p14:tracePt t="26405" x="2001838" y="5019675"/>
          <p14:tracePt t="26418" x="1987550" y="5019675"/>
          <p14:tracePt t="26424" x="1971675" y="5005388"/>
          <p14:tracePt t="26434" x="1957388" y="5005388"/>
          <p14:tracePt t="26448" x="1943100" y="4991100"/>
          <p14:tracePt t="26464" x="1943100" y="4975225"/>
          <p14:tracePt t="26473" x="1927225" y="4975225"/>
          <p14:tracePt t="26481" x="1927225" y="4960938"/>
          <p14:tracePt t="26489" x="1927225" y="4945063"/>
          <p14:tracePt t="26497" x="1927225" y="4930775"/>
          <p14:tracePt t="26505" x="1912938" y="4914900"/>
          <p14:tracePt t="26521" x="1912938" y="4900613"/>
          <p14:tracePt t="26529" x="1912938" y="4886325"/>
          <p14:tracePt t="26553" x="1912938" y="4870450"/>
          <p14:tracePt t="26569" x="1912938" y="4856163"/>
          <p14:tracePt t="26585" x="1912938" y="4840288"/>
          <p14:tracePt t="26594" x="1912938" y="4826000"/>
          <p14:tracePt t="26601" x="1943100" y="4811713"/>
          <p14:tracePt t="26609" x="1957388" y="4795838"/>
          <p14:tracePt t="26617" x="1971675" y="4795838"/>
          <p14:tracePt t="26626" x="2001838" y="4781550"/>
          <p14:tracePt t="26634" x="2032000" y="4751388"/>
          <p14:tracePt t="26642" x="2092325" y="4737100"/>
          <p14:tracePt t="26650" x="2106613" y="4737100"/>
          <p14:tracePt t="26658" x="2181225" y="4706938"/>
          <p14:tracePt t="26667" x="2225675" y="4691063"/>
          <p14:tracePt t="26674" x="2255838" y="4691063"/>
          <p14:tracePt t="26684" x="2316163" y="4691063"/>
          <p14:tracePt t="26690" x="2346325" y="4691063"/>
          <p14:tracePt t="26698" x="2390775" y="4676775"/>
          <p14:tracePt t="26706" x="2420938" y="4676775"/>
          <p14:tracePt t="26714" x="2451100" y="4676775"/>
          <p14:tracePt t="26722" x="2465388" y="4676775"/>
          <p14:tracePt t="26730" x="2495550" y="4676775"/>
          <p14:tracePt t="26738" x="2509838" y="4676775"/>
          <p14:tracePt t="26755" x="2525713" y="4676775"/>
          <p14:tracePt t="26770" x="2540000" y="4676775"/>
          <p14:tracePt t="29541" x="2554288" y="4691063"/>
          <p14:tracePt t="29551" x="2614613" y="4781550"/>
          <p14:tracePt t="29558" x="2705100" y="4886325"/>
          <p14:tracePt t="29565" x="2854325" y="5065713"/>
          <p14:tracePt t="29573" x="3017838" y="5273675"/>
          <p14:tracePt t="29581" x="3197225" y="5543550"/>
          <p14:tracePt t="29589" x="3362325" y="5781675"/>
          <p14:tracePt t="29597" x="3541713" y="6051550"/>
          <p14:tracePt t="29606" x="3616325" y="6156325"/>
          <p14:tracePt t="29613" x="3721100" y="6319838"/>
          <p14:tracePt t="29622" x="3765550" y="6394450"/>
          <p14:tracePt t="29633" x="3840163" y="6515100"/>
          <p14:tracePt t="29638" x="3884613" y="6604000"/>
          <p14:tracePt t="29646" x="3929063" y="6648450"/>
          <p14:tracePt t="29654" x="3944938" y="6692900"/>
          <p14:tracePt t="29662" x="3959225" y="6708775"/>
          <p14:tracePt t="29670" x="3959225" y="6723063"/>
          <p14:tracePt t="29686" x="3959225" y="6738938"/>
          <p14:tracePt t="29710" x="3944938" y="6738938"/>
          <p14:tracePt t="29718" x="3898900" y="6738938"/>
          <p14:tracePt t="29726" x="3870325" y="6738938"/>
          <p14:tracePt t="29734" x="3824288" y="6738938"/>
          <p14:tracePt t="29742" x="3795713" y="6738938"/>
          <p14:tracePt t="29750" x="3765550" y="6738938"/>
          <p14:tracePt t="29758" x="3721100" y="6723063"/>
          <p14:tracePt t="29767" x="3675063" y="6708775"/>
          <p14:tracePt t="29774" x="3630613" y="6692900"/>
          <p14:tracePt t="29784" x="3600450" y="6664325"/>
          <p14:tracePt t="29790" x="3586163" y="6648450"/>
          <p14:tracePt t="29800" x="3556000" y="6618288"/>
          <p14:tracePt t="29806" x="3525838" y="6589713"/>
          <p14:tracePt t="29814" x="3511550" y="6559550"/>
          <p14:tracePt t="29822" x="3467100" y="6484938"/>
          <p14:tracePt t="29830" x="3451225" y="6438900"/>
          <p14:tracePt t="29839" x="3436938" y="6394450"/>
          <p14:tracePt t="29850" x="3436938" y="6319838"/>
          <p14:tracePt t="29855" x="3421063" y="6261100"/>
          <p14:tracePt t="29863" x="3421063" y="6170613"/>
          <p14:tracePt t="29871" x="3421063" y="6096000"/>
          <p14:tracePt t="29879" x="3421063" y="6007100"/>
          <p14:tracePt t="29887" x="3421063" y="5916613"/>
          <p14:tracePt t="29895" x="3421063" y="5797550"/>
          <p14:tracePt t="29903" x="3421063" y="5676900"/>
          <p14:tracePt t="29911" x="3421063" y="5573713"/>
          <p14:tracePt t="29919" x="3451225" y="5453063"/>
          <p14:tracePt t="29927" x="3481388" y="5364163"/>
          <p14:tracePt t="29935" x="3495675" y="5334000"/>
          <p14:tracePt t="29944" x="3541713" y="5273675"/>
          <p14:tracePt t="32512" x="3586163" y="5273675"/>
          <p14:tracePt t="32520" x="3690938" y="5259388"/>
          <p14:tracePt t="32529" x="3765550" y="5259388"/>
          <p14:tracePt t="32536" x="3870325" y="5245100"/>
          <p14:tracePt t="32545" x="4003675" y="5245100"/>
          <p14:tracePt t="32553" x="4138613" y="5229225"/>
          <p14:tracePt t="32561" x="4257675" y="5214938"/>
          <p14:tracePt t="32569" x="4406900" y="5214938"/>
          <p14:tracePt t="32577" x="4691063" y="5184775"/>
          <p14:tracePt t="32585" x="5019675" y="5168900"/>
          <p14:tracePt t="32593" x="5303838" y="5154613"/>
          <p14:tracePt t="32602" x="5422900" y="5140325"/>
          <p14:tracePt t="32609" x="5676900" y="5124450"/>
          <p14:tracePt t="32619" x="5930900" y="5110163"/>
          <p14:tracePt t="32625" x="6319838" y="5080000"/>
          <p14:tracePt t="32634" x="6424613" y="5080000"/>
          <p14:tracePt t="32641" x="6618288" y="5065713"/>
          <p14:tracePt t="32651" x="6753225" y="5065713"/>
          <p14:tracePt t="32657" x="6813550" y="5065713"/>
          <p14:tracePt t="32667" x="6932613" y="5065713"/>
          <p14:tracePt t="32674" x="7007225" y="5065713"/>
          <p14:tracePt t="32683" x="7081838" y="5065713"/>
          <p14:tracePt t="32689" x="7142163" y="5049838"/>
          <p14:tracePt t="32700" x="7200900" y="5049838"/>
          <p14:tracePt t="32705" x="7246938" y="5035550"/>
          <p14:tracePt t="32716" x="7277100" y="5035550"/>
          <p14:tracePt t="32722" x="7305675" y="5035550"/>
          <p14:tracePt t="32733" x="7321550" y="5035550"/>
          <p14:tracePt t="32738" x="7351713" y="5035550"/>
          <p14:tracePt t="32749" x="7366000" y="5035550"/>
          <p14:tracePt t="32754" x="7380288" y="5019675"/>
          <p14:tracePt t="32766" x="7396163" y="5019675"/>
          <p14:tracePt t="32770" x="7426325" y="5019675"/>
          <p14:tracePt t="32783" x="7440613" y="5019675"/>
          <p14:tracePt t="32786" x="7470775" y="5005388"/>
          <p14:tracePt t="32799" x="7500938" y="5005388"/>
          <p14:tracePt t="32803" x="7515225" y="5005388"/>
          <p14:tracePt t="32816" x="7559675" y="4991100"/>
          <p14:tracePt t="32820" x="7589838" y="4975225"/>
          <p14:tracePt t="32833" x="7650163" y="4960938"/>
          <p14:tracePt t="32838" x="7694613" y="4945063"/>
          <p14:tracePt t="32850" x="7754938" y="4930775"/>
          <p14:tracePt t="32853" x="7813675" y="4914900"/>
          <p14:tracePt t="32866" x="7874000" y="4900613"/>
          <p14:tracePt t="32871" x="7978775" y="4886325"/>
          <p14:tracePt t="32883" x="8053388" y="4886325"/>
          <p14:tracePt t="32887" x="8142288" y="4870450"/>
          <p14:tracePt t="32900" x="8247063" y="4856163"/>
          <p14:tracePt t="32905" x="8337550" y="4856163"/>
          <p14:tracePt t="32916" x="8412163" y="4856163"/>
          <p14:tracePt t="32917" x="8456613" y="4856163"/>
          <p14:tracePt t="32923" x="8591550" y="4856163"/>
          <p14:tracePt t="32933" x="8621713" y="4856163"/>
          <p14:tracePt t="32939" x="8680450" y="4856163"/>
          <p14:tracePt t="32950" x="8724900" y="4856163"/>
          <p14:tracePt t="32955" x="8785225" y="4856163"/>
          <p14:tracePt t="32966" x="8801100" y="4856163"/>
          <p14:tracePt t="32971" x="8815388" y="48561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7BB54-C2C7-4C41-9F7B-0EE23405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B8E0A-409C-6D40-97A3-6061E61D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E94A8-9C41-7D44-838E-EB12DB92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33EF10-2AF3-104D-B8A3-BF2257364ED6}"/>
              </a:ext>
            </a:extLst>
          </p:cNvPr>
          <p:cNvGrpSpPr>
            <a:grpSpLocks noChangeAspect="1"/>
          </p:cNvGrpSpPr>
          <p:nvPr/>
        </p:nvGrpSpPr>
        <p:grpSpPr>
          <a:xfrm>
            <a:off x="179054" y="1771277"/>
            <a:ext cx="11820859" cy="3315446"/>
            <a:chOff x="1868989" y="1217827"/>
            <a:chExt cx="8814764" cy="2472314"/>
          </a:xfrm>
        </p:grpSpPr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C6A0007D-0B52-144E-B7BF-3A7BEA10E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989" y="1219857"/>
              <a:ext cx="1991222" cy="2470284"/>
            </a:xfrm>
            <a:prstGeom prst="rect">
              <a:avLst/>
            </a:prstGeom>
          </p:spPr>
        </p:pic>
        <p:pic>
          <p:nvPicPr>
            <p:cNvPr id="9" name="Picture 8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32041A9A-248F-F743-921B-65BF2AEA7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570" y="1219857"/>
              <a:ext cx="1991222" cy="2470284"/>
            </a:xfrm>
            <a:prstGeom prst="rect">
              <a:avLst/>
            </a:prstGeom>
          </p:spPr>
        </p:pic>
        <p:pic>
          <p:nvPicPr>
            <p:cNvPr id="10" name="Picture 9" descr="Map&#10;&#10;Description automatically generated">
              <a:extLst>
                <a:ext uri="{FF2B5EF4-FFF2-40B4-BE49-F238E27FC236}">
                  <a16:creationId xmlns:a16="http://schemas.microsoft.com/office/drawing/2014/main" id="{ED8D06AE-CB48-6347-87AD-F83527AA619C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530" y="1217827"/>
              <a:ext cx="1991222" cy="2472312"/>
            </a:xfrm>
            <a:prstGeom prst="rect">
              <a:avLst/>
            </a:prstGeom>
          </p:spPr>
        </p:pic>
        <p:pic>
          <p:nvPicPr>
            <p:cNvPr id="12" name="Picture 11" descr="Map&#10;&#10;Description automatically generated">
              <a:extLst>
                <a:ext uri="{FF2B5EF4-FFF2-40B4-BE49-F238E27FC236}">
                  <a16:creationId xmlns:a16="http://schemas.microsoft.com/office/drawing/2014/main" id="{4217FD68-C324-2248-8C49-22E599189FCC}"/>
                </a:ext>
              </a:extLst>
            </p:cNvPr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80" b="3398"/>
            <a:stretch/>
          </p:blipFill>
          <p:spPr bwMode="auto">
            <a:xfrm>
              <a:off x="8691851" y="1219855"/>
              <a:ext cx="1991902" cy="247028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41E43C4-DF69-3843-9A3D-3342E77B3950}"/>
              </a:ext>
            </a:extLst>
          </p:cNvPr>
          <p:cNvSpPr/>
          <p:nvPr/>
        </p:nvSpPr>
        <p:spPr>
          <a:xfrm>
            <a:off x="3738995" y="749249"/>
            <a:ext cx="4714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venir Book" panose="02000503020000020003" pitchFamily="2" charset="0"/>
              </a:rPr>
              <a:t>AHP</a:t>
            </a:r>
            <a:r>
              <a:rPr lang="en-US" sz="2400" dirty="0">
                <a:latin typeface="Avenir Book" panose="02000503020000020003" pitchFamily="2" charset="0"/>
              </a:rPr>
              <a:t> – Most popular; Subjective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95DDB5-1FAA-E143-951E-25069684221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2258" y="6669112"/>
            <a:ext cx="11315914" cy="540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87B2D9-2E5A-B74D-88E3-7AC842487320}"/>
              </a:ext>
            </a:extLst>
          </p:cNvPr>
          <p:cNvCxnSpPr/>
          <p:nvPr/>
        </p:nvCxnSpPr>
        <p:spPr>
          <a:xfrm>
            <a:off x="8340436" y="3428998"/>
            <a:ext cx="748146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CC358A2-8A57-0147-87B6-84E9ED4FC4FB}"/>
              </a:ext>
            </a:extLst>
          </p:cNvPr>
          <p:cNvSpPr/>
          <p:nvPr/>
        </p:nvSpPr>
        <p:spPr>
          <a:xfrm>
            <a:off x="2756444" y="5272874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Book" panose="02000503020000020003" pitchFamily="2" charset="0"/>
              </a:rPr>
              <a:t>Height Above Nearest Drainage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85891A-EC07-0B4C-BA62-46F946390E78}"/>
              </a:ext>
            </a:extLst>
          </p:cNvPr>
          <p:cNvSpPr/>
          <p:nvPr/>
        </p:nvSpPr>
        <p:spPr>
          <a:xfrm>
            <a:off x="5499644" y="5259868"/>
            <a:ext cx="267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venir Book" panose="02000503020000020003" pitchFamily="2" charset="0"/>
              </a:rPr>
              <a:t>Effective Precipitation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1E83A3-C40A-3E46-A4BB-DE763BD8AFEA}"/>
              </a:ext>
            </a:extLst>
          </p:cNvPr>
          <p:cNvSpPr/>
          <p:nvPr/>
        </p:nvSpPr>
        <p:spPr>
          <a:xfrm>
            <a:off x="165804" y="5259868"/>
            <a:ext cx="267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venir Book" panose="02000503020000020003" pitchFamily="2" charset="0"/>
              </a:rPr>
              <a:t>Slope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2B7161-DFE9-6140-831B-DD7C208F5589}"/>
              </a:ext>
            </a:extLst>
          </p:cNvPr>
          <p:cNvSpPr/>
          <p:nvPr/>
        </p:nvSpPr>
        <p:spPr>
          <a:xfrm>
            <a:off x="9328714" y="5245594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Book" panose="02000503020000020003" pitchFamily="2" charset="0"/>
              </a:rPr>
              <a:t>Flood Hazard by AHP</a:t>
            </a:r>
            <a:endParaRPr lang="en-US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7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61A29-DEBC-BF48-9667-10063DD34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88A89-9683-4C4D-B6AC-D043DC1D4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C6EF0-6F5F-844A-8367-AADDAAFA9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3F059-FBC5-C04B-8136-838EE9E09D2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2258" y="6669112"/>
            <a:ext cx="11315914" cy="5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2BAE4B-008F-4248-8C65-99579BCF3B9A}"/>
              </a:ext>
            </a:extLst>
          </p:cNvPr>
          <p:cNvSpPr/>
          <p:nvPr/>
        </p:nvSpPr>
        <p:spPr>
          <a:xfrm>
            <a:off x="2351391" y="749249"/>
            <a:ext cx="7489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venir Book" panose="02000503020000020003" pitchFamily="2" charset="0"/>
              </a:rPr>
              <a:t>Entropy</a:t>
            </a:r>
            <a:r>
              <a:rPr lang="en-US" sz="2400" dirty="0">
                <a:latin typeface="Avenir Book" panose="02000503020000020003" pitchFamily="2" charset="0"/>
              </a:rPr>
              <a:t> – Based on diversity in the dataset; Objective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50059F-DE75-024B-A128-F7321D69250E}"/>
              </a:ext>
            </a:extLst>
          </p:cNvPr>
          <p:cNvGrpSpPr>
            <a:grpSpLocks noChangeAspect="1"/>
          </p:cNvGrpSpPr>
          <p:nvPr/>
        </p:nvGrpSpPr>
        <p:grpSpPr>
          <a:xfrm>
            <a:off x="179054" y="1771277"/>
            <a:ext cx="7990877" cy="3315446"/>
            <a:chOff x="1868989" y="1217827"/>
            <a:chExt cx="5958763" cy="2472314"/>
          </a:xfrm>
        </p:grpSpPr>
        <p:pic>
          <p:nvPicPr>
            <p:cNvPr id="10" name="Picture 9" descr="Map&#10;&#10;Description automatically generated">
              <a:extLst>
                <a:ext uri="{FF2B5EF4-FFF2-40B4-BE49-F238E27FC236}">
                  <a16:creationId xmlns:a16="http://schemas.microsoft.com/office/drawing/2014/main" id="{3FD26646-236F-1049-A953-0C34E55AA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989" y="1219857"/>
              <a:ext cx="1991222" cy="2470284"/>
            </a:xfrm>
            <a:prstGeom prst="rect">
              <a:avLst/>
            </a:prstGeom>
          </p:spPr>
        </p:pic>
        <p:pic>
          <p:nvPicPr>
            <p:cNvPr id="11" name="Picture 10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4BD78627-E324-5847-8F05-D91B03303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570" y="1219857"/>
              <a:ext cx="1991222" cy="2470284"/>
            </a:xfrm>
            <a:prstGeom prst="rect">
              <a:avLst/>
            </a:prstGeom>
          </p:spPr>
        </p:pic>
        <p:pic>
          <p:nvPicPr>
            <p:cNvPr id="12" name="Picture 11" descr="Map&#10;&#10;Description automatically generated">
              <a:extLst>
                <a:ext uri="{FF2B5EF4-FFF2-40B4-BE49-F238E27FC236}">
                  <a16:creationId xmlns:a16="http://schemas.microsoft.com/office/drawing/2014/main" id="{B402B06D-36AE-8640-91DC-6A89E9B51E3E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530" y="1217827"/>
              <a:ext cx="1991222" cy="2472312"/>
            </a:xfrm>
            <a:prstGeom prst="rect">
              <a:avLst/>
            </a:prstGeom>
          </p:spPr>
        </p:pic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E94BC5-3243-114A-80FB-18C9C519F32F}"/>
              </a:ext>
            </a:extLst>
          </p:cNvPr>
          <p:cNvCxnSpPr/>
          <p:nvPr/>
        </p:nvCxnSpPr>
        <p:spPr>
          <a:xfrm>
            <a:off x="8340436" y="3428998"/>
            <a:ext cx="748146" cy="0"/>
          </a:xfrm>
          <a:prstGeom prst="straightConnector1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3FAB1843-B467-DE42-B861-2D4C6AE60712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9341746" y="1771277"/>
            <a:ext cx="2671200" cy="331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D40A241-151E-F24C-9632-F4D3EBC1C874}"/>
              </a:ext>
            </a:extLst>
          </p:cNvPr>
          <p:cNvSpPr/>
          <p:nvPr/>
        </p:nvSpPr>
        <p:spPr>
          <a:xfrm>
            <a:off x="2756444" y="5272874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Book" panose="02000503020000020003" pitchFamily="2" charset="0"/>
              </a:rPr>
              <a:t>Height Above Nearest Drainage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AFA12-D1AB-3A41-87AE-C49A4B4C50DC}"/>
              </a:ext>
            </a:extLst>
          </p:cNvPr>
          <p:cNvSpPr/>
          <p:nvPr/>
        </p:nvSpPr>
        <p:spPr>
          <a:xfrm>
            <a:off x="5499644" y="5259868"/>
            <a:ext cx="267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venir Book" panose="02000503020000020003" pitchFamily="2" charset="0"/>
              </a:rPr>
              <a:t>Effective Precipitation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A602C7-35B4-C049-B48D-E36399C74F84}"/>
              </a:ext>
            </a:extLst>
          </p:cNvPr>
          <p:cNvSpPr/>
          <p:nvPr/>
        </p:nvSpPr>
        <p:spPr>
          <a:xfrm>
            <a:off x="165804" y="5259868"/>
            <a:ext cx="2670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latin typeface="Avenir Book" panose="02000503020000020003" pitchFamily="2" charset="0"/>
              </a:rPr>
              <a:t>Slope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7FBE72-3E54-9A4D-AC6F-2DFC1CE601AE}"/>
              </a:ext>
            </a:extLst>
          </p:cNvPr>
          <p:cNvSpPr/>
          <p:nvPr/>
        </p:nvSpPr>
        <p:spPr>
          <a:xfrm>
            <a:off x="9328714" y="5245594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venir Book" panose="02000503020000020003" pitchFamily="2" charset="0"/>
              </a:rPr>
              <a:t>Flood Hazard by Entropy</a:t>
            </a:r>
            <a:endParaRPr lang="en-US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6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165">
            <a:extLst>
              <a:ext uri="{FF2B5EF4-FFF2-40B4-BE49-F238E27FC236}">
                <a16:creationId xmlns:a16="http://schemas.microsoft.com/office/drawing/2014/main" id="{D8A429BD-959E-D74B-8B11-FAC168C5D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9420"/>
            <a:ext cx="740558" cy="6731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915DB5E-0D5A-7446-B406-B136D175F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649" y="391824"/>
            <a:ext cx="11188700" cy="1248293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8170F2DB-B631-F447-8374-DFEA608048C9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2258" y="6669112"/>
            <a:ext cx="11315914" cy="5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93BAE-6AE8-2245-ACD3-50A4300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627A3-2F10-7D45-BE7B-BA57CB97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8B66DD-6E9B-6F44-81EF-89D0A63BA468}"/>
              </a:ext>
            </a:extLst>
          </p:cNvPr>
          <p:cNvSpPr txBox="1"/>
          <p:nvPr/>
        </p:nvSpPr>
        <p:spPr>
          <a:xfrm>
            <a:off x="740558" y="711489"/>
            <a:ext cx="10208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Flood hazard modelling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64969-819E-B44C-9D19-1F435A4B55D1}"/>
              </a:ext>
            </a:extLst>
          </p:cNvPr>
          <p:cNvSpPr txBox="1"/>
          <p:nvPr/>
        </p:nvSpPr>
        <p:spPr>
          <a:xfrm>
            <a:off x="501649" y="1655893"/>
            <a:ext cx="10995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Multi-Criteria Decision Making models (MCDM)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Machine learning methods – ANN</a:t>
            </a:r>
          </a:p>
          <a:p>
            <a:endParaRPr lang="en-US" sz="2400" dirty="0">
              <a:latin typeface="Avenir Book" panose="02000503020000020003" pitchFamily="2" charset="0"/>
            </a:endParaRPr>
          </a:p>
          <a:p>
            <a:r>
              <a:rPr lang="en-US" sz="2400" dirty="0">
                <a:latin typeface="Avenir Book" panose="02000503020000020003" pitchFamily="2" charset="0"/>
              </a:rPr>
              <a:t>Derives</a:t>
            </a:r>
            <a:r>
              <a:rPr lang="en-US" sz="2400" i="1" dirty="0">
                <a:latin typeface="Avenir Book" panose="02000503020000020003" pitchFamily="2" charset="0"/>
              </a:rPr>
              <a:t> data-dependent</a:t>
            </a:r>
            <a:r>
              <a:rPr lang="en-US" sz="2400" dirty="0">
                <a:latin typeface="Avenir Book" panose="02000503020000020003" pitchFamily="2" charset="0"/>
              </a:rPr>
              <a:t> relationships</a:t>
            </a:r>
          </a:p>
          <a:p>
            <a:endParaRPr lang="en-US" sz="2400" dirty="0">
              <a:solidFill>
                <a:schemeClr val="bg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4DFCE-067D-C242-B266-2DC8880B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27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320"/>
    </mc:Choice>
    <mc:Fallback>
      <p:transition spd="slow" advTm="35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8593" x="8904288" y="3227388"/>
          <p14:tracePt t="18602" x="8950325" y="3182938"/>
          <p14:tracePt t="18609" x="8964613" y="3122613"/>
          <p14:tracePt t="18618" x="8994775" y="3092450"/>
          <p14:tracePt t="18625" x="9009063" y="3062288"/>
          <p14:tracePt t="18634" x="9024938" y="3048000"/>
          <p14:tracePt t="18641" x="9039225" y="3017838"/>
          <p14:tracePt t="18651" x="9039225" y="3003550"/>
          <p14:tracePt t="18658" x="9039225" y="2987675"/>
          <p14:tracePt t="18667" x="9055100" y="2987675"/>
          <p14:tracePt t="18674" x="9055100" y="2973388"/>
          <p14:tracePt t="18690" x="9055100" y="2959100"/>
          <p14:tracePt t="18714" x="9039225" y="2959100"/>
          <p14:tracePt t="18722" x="8994775" y="3017838"/>
          <p14:tracePt t="18730" x="8978900" y="3078163"/>
          <p14:tracePt t="18738" x="8934450" y="3152775"/>
          <p14:tracePt t="18746" x="8904288" y="3287713"/>
          <p14:tracePt t="18754" x="8859838" y="3406775"/>
          <p14:tracePt t="18762" x="8785225" y="3660775"/>
          <p14:tracePt t="18770" x="8740775" y="3870325"/>
          <p14:tracePt t="18778" x="8710613" y="4049713"/>
          <p14:tracePt t="18786" x="8680450" y="4273550"/>
          <p14:tracePt t="18794" x="8666163" y="4392613"/>
          <p14:tracePt t="18802" x="8650288" y="4586288"/>
          <p14:tracePt t="18810" x="8650288" y="4975225"/>
          <p14:tracePt t="18818" x="8650288" y="5065713"/>
          <p14:tracePt t="18826" x="8650288" y="5273675"/>
          <p14:tracePt t="18835" x="8650288" y="5453063"/>
          <p14:tracePt t="18842" x="8650288" y="5602288"/>
          <p14:tracePt t="18851" x="8650288" y="5676900"/>
          <p14:tracePt t="18858" x="8650288" y="5781675"/>
          <p14:tracePt t="18867" x="8666163" y="5856288"/>
          <p14:tracePt t="18875" x="8680450" y="5930900"/>
          <p14:tracePt t="18884" x="8696325" y="5976938"/>
          <p14:tracePt t="18891" x="8710613" y="5991225"/>
          <p14:tracePt t="18900" x="8724900" y="6021388"/>
          <p14:tracePt t="18917" x="8740775" y="6035675"/>
          <p14:tracePt t="18996" x="8740775" y="6021388"/>
          <p14:tracePt t="19012" x="8740775" y="6007100"/>
          <p14:tracePt t="19020" x="8740775" y="5991225"/>
          <p14:tracePt t="19028" x="8740775" y="5976938"/>
          <p14:tracePt t="19036" x="8740775" y="5961063"/>
          <p14:tracePt t="19044" x="8740775" y="5946775"/>
          <p14:tracePt t="19060" x="8740775" y="5930900"/>
          <p14:tracePt t="19068" x="8740775" y="5916613"/>
          <p14:tracePt t="19092" x="8740775" y="5902325"/>
          <p14:tracePt t="19101" x="8740775" y="5886450"/>
          <p14:tracePt t="19118" x="8740775" y="5872163"/>
          <p14:tracePt t="19125" x="8740775" y="5856288"/>
          <p14:tracePt t="19134" x="8740775" y="5842000"/>
          <p14:tracePt t="19141" x="8740775" y="5827713"/>
          <p14:tracePt t="19157" x="8740775" y="5811838"/>
          <p14:tracePt t="19165" x="8740775" y="5797550"/>
          <p14:tracePt t="19173" x="8740775" y="5781675"/>
          <p14:tracePt t="19181" x="8755063" y="5767388"/>
          <p14:tracePt t="19197" x="8755063" y="5753100"/>
          <p14:tracePt t="19205" x="8770938" y="5753100"/>
          <p14:tracePt t="19217" x="8770938" y="5737225"/>
          <p14:tracePt t="19229" x="8770938" y="5722938"/>
          <p14:tracePt t="19237" x="8785225" y="5722938"/>
          <p14:tracePt t="19261" x="8785225" y="5707063"/>
          <p14:tracePt t="26046" x="8785225" y="5632450"/>
          <p14:tracePt t="26054" x="8815388" y="5513388"/>
          <p14:tracePt t="26062" x="8829675" y="5438775"/>
          <p14:tracePt t="26070" x="8829675" y="5378450"/>
          <p14:tracePt t="26078" x="8829675" y="5319713"/>
          <p14:tracePt t="26086" x="8829675" y="5273675"/>
          <p14:tracePt t="26094" x="8829675" y="5229225"/>
          <p14:tracePt t="26102" x="8829675" y="5199063"/>
          <p14:tracePt t="26110" x="8829675" y="5168900"/>
          <p14:tracePt t="26119" x="8801100" y="5154613"/>
          <p14:tracePt t="26126" x="8770938" y="5110163"/>
          <p14:tracePt t="26135" x="8710613" y="5065713"/>
          <p14:tracePt t="26142" x="8591550" y="5019675"/>
          <p14:tracePt t="26152" x="8442325" y="5019675"/>
          <p14:tracePt t="26159" x="8232775" y="5019675"/>
          <p14:tracePt t="26167" x="7948613" y="5019675"/>
          <p14:tracePt t="26175" x="7664450" y="5019675"/>
          <p14:tracePt t="26185" x="7366000" y="5065713"/>
          <p14:tracePt t="26190" x="7051675" y="5094288"/>
          <p14:tracePt t="26200" x="6692900" y="5154613"/>
          <p14:tracePt t="26207" x="6335713" y="5184775"/>
          <p14:tracePt t="26216" x="6021388" y="5229225"/>
          <p14:tracePt t="26223" x="5662613" y="5259388"/>
          <p14:tracePt t="26233" x="5319713" y="5273675"/>
          <p14:tracePt t="26239" x="4991100" y="5303838"/>
          <p14:tracePt t="26250" x="4646613" y="5303838"/>
          <p14:tracePt t="26255" x="4511675" y="5303838"/>
          <p14:tracePt t="26266" x="4003675" y="5303838"/>
          <p14:tracePt t="26271" x="3721100" y="5303838"/>
          <p14:tracePt t="26283" x="3421063" y="5303838"/>
          <p14:tracePt t="26288" x="3316288" y="5289550"/>
          <p14:tracePt t="26300" x="3108325" y="5273675"/>
          <p14:tracePt t="26305" x="2913063" y="5245100"/>
          <p14:tracePt t="26316" x="2733675" y="5199063"/>
          <p14:tracePt t="26321" x="2570163" y="5168900"/>
          <p14:tracePt t="26333" x="2435225" y="5140325"/>
          <p14:tracePt t="26337" x="2405063" y="5124450"/>
          <p14:tracePt t="26350" x="2316163" y="5094288"/>
          <p14:tracePt t="26353" x="2225675" y="5080000"/>
          <p14:tracePt t="26366" x="2166938" y="5065713"/>
          <p14:tracePt t="26370" x="2120900" y="5049838"/>
          <p14:tracePt t="26383" x="2092325" y="5035550"/>
          <p14:tracePt t="26387" x="2062163" y="5035550"/>
          <p14:tracePt t="26400" x="2032000" y="5019675"/>
          <p14:tracePt t="26405" x="2001838" y="5019675"/>
          <p14:tracePt t="26418" x="1987550" y="5019675"/>
          <p14:tracePt t="26424" x="1971675" y="5005388"/>
          <p14:tracePt t="26434" x="1957388" y="5005388"/>
          <p14:tracePt t="26448" x="1943100" y="4991100"/>
          <p14:tracePt t="26464" x="1943100" y="4975225"/>
          <p14:tracePt t="26473" x="1927225" y="4975225"/>
          <p14:tracePt t="26481" x="1927225" y="4960938"/>
          <p14:tracePt t="26489" x="1927225" y="4945063"/>
          <p14:tracePt t="26497" x="1927225" y="4930775"/>
          <p14:tracePt t="26505" x="1912938" y="4914900"/>
          <p14:tracePt t="26521" x="1912938" y="4900613"/>
          <p14:tracePt t="26529" x="1912938" y="4886325"/>
          <p14:tracePt t="26553" x="1912938" y="4870450"/>
          <p14:tracePt t="26569" x="1912938" y="4856163"/>
          <p14:tracePt t="26585" x="1912938" y="4840288"/>
          <p14:tracePt t="26594" x="1912938" y="4826000"/>
          <p14:tracePt t="26601" x="1943100" y="4811713"/>
          <p14:tracePt t="26609" x="1957388" y="4795838"/>
          <p14:tracePt t="26617" x="1971675" y="4795838"/>
          <p14:tracePt t="26626" x="2001838" y="4781550"/>
          <p14:tracePt t="26634" x="2032000" y="4751388"/>
          <p14:tracePt t="26642" x="2092325" y="4737100"/>
          <p14:tracePt t="26650" x="2106613" y="4737100"/>
          <p14:tracePt t="26658" x="2181225" y="4706938"/>
          <p14:tracePt t="26667" x="2225675" y="4691063"/>
          <p14:tracePt t="26674" x="2255838" y="4691063"/>
          <p14:tracePt t="26684" x="2316163" y="4691063"/>
          <p14:tracePt t="26690" x="2346325" y="4691063"/>
          <p14:tracePt t="26698" x="2390775" y="4676775"/>
          <p14:tracePt t="26706" x="2420938" y="4676775"/>
          <p14:tracePt t="26714" x="2451100" y="4676775"/>
          <p14:tracePt t="26722" x="2465388" y="4676775"/>
          <p14:tracePt t="26730" x="2495550" y="4676775"/>
          <p14:tracePt t="26738" x="2509838" y="4676775"/>
          <p14:tracePt t="26755" x="2525713" y="4676775"/>
          <p14:tracePt t="26770" x="2540000" y="4676775"/>
          <p14:tracePt t="29541" x="2554288" y="4691063"/>
          <p14:tracePt t="29551" x="2614613" y="4781550"/>
          <p14:tracePt t="29558" x="2705100" y="4886325"/>
          <p14:tracePt t="29565" x="2854325" y="5065713"/>
          <p14:tracePt t="29573" x="3017838" y="5273675"/>
          <p14:tracePt t="29581" x="3197225" y="5543550"/>
          <p14:tracePt t="29589" x="3362325" y="5781675"/>
          <p14:tracePt t="29597" x="3541713" y="6051550"/>
          <p14:tracePt t="29606" x="3616325" y="6156325"/>
          <p14:tracePt t="29613" x="3721100" y="6319838"/>
          <p14:tracePt t="29622" x="3765550" y="6394450"/>
          <p14:tracePt t="29633" x="3840163" y="6515100"/>
          <p14:tracePt t="29638" x="3884613" y="6604000"/>
          <p14:tracePt t="29646" x="3929063" y="6648450"/>
          <p14:tracePt t="29654" x="3944938" y="6692900"/>
          <p14:tracePt t="29662" x="3959225" y="6708775"/>
          <p14:tracePt t="29670" x="3959225" y="6723063"/>
          <p14:tracePt t="29686" x="3959225" y="6738938"/>
          <p14:tracePt t="29710" x="3944938" y="6738938"/>
          <p14:tracePt t="29718" x="3898900" y="6738938"/>
          <p14:tracePt t="29726" x="3870325" y="6738938"/>
          <p14:tracePt t="29734" x="3824288" y="6738938"/>
          <p14:tracePt t="29742" x="3795713" y="6738938"/>
          <p14:tracePt t="29750" x="3765550" y="6738938"/>
          <p14:tracePt t="29758" x="3721100" y="6723063"/>
          <p14:tracePt t="29767" x="3675063" y="6708775"/>
          <p14:tracePt t="29774" x="3630613" y="6692900"/>
          <p14:tracePt t="29784" x="3600450" y="6664325"/>
          <p14:tracePt t="29790" x="3586163" y="6648450"/>
          <p14:tracePt t="29800" x="3556000" y="6618288"/>
          <p14:tracePt t="29806" x="3525838" y="6589713"/>
          <p14:tracePt t="29814" x="3511550" y="6559550"/>
          <p14:tracePt t="29822" x="3467100" y="6484938"/>
          <p14:tracePt t="29830" x="3451225" y="6438900"/>
          <p14:tracePt t="29839" x="3436938" y="6394450"/>
          <p14:tracePt t="29850" x="3436938" y="6319838"/>
          <p14:tracePt t="29855" x="3421063" y="6261100"/>
          <p14:tracePt t="29863" x="3421063" y="6170613"/>
          <p14:tracePt t="29871" x="3421063" y="6096000"/>
          <p14:tracePt t="29879" x="3421063" y="6007100"/>
          <p14:tracePt t="29887" x="3421063" y="5916613"/>
          <p14:tracePt t="29895" x="3421063" y="5797550"/>
          <p14:tracePt t="29903" x="3421063" y="5676900"/>
          <p14:tracePt t="29911" x="3421063" y="5573713"/>
          <p14:tracePt t="29919" x="3451225" y="5453063"/>
          <p14:tracePt t="29927" x="3481388" y="5364163"/>
          <p14:tracePt t="29935" x="3495675" y="5334000"/>
          <p14:tracePt t="29944" x="3541713" y="5273675"/>
          <p14:tracePt t="32512" x="3586163" y="5273675"/>
          <p14:tracePt t="32520" x="3690938" y="5259388"/>
          <p14:tracePt t="32529" x="3765550" y="5259388"/>
          <p14:tracePt t="32536" x="3870325" y="5245100"/>
          <p14:tracePt t="32545" x="4003675" y="5245100"/>
          <p14:tracePt t="32553" x="4138613" y="5229225"/>
          <p14:tracePt t="32561" x="4257675" y="5214938"/>
          <p14:tracePt t="32569" x="4406900" y="5214938"/>
          <p14:tracePt t="32577" x="4691063" y="5184775"/>
          <p14:tracePt t="32585" x="5019675" y="5168900"/>
          <p14:tracePt t="32593" x="5303838" y="5154613"/>
          <p14:tracePt t="32602" x="5422900" y="5140325"/>
          <p14:tracePt t="32609" x="5676900" y="5124450"/>
          <p14:tracePt t="32619" x="5930900" y="5110163"/>
          <p14:tracePt t="32625" x="6319838" y="5080000"/>
          <p14:tracePt t="32634" x="6424613" y="5080000"/>
          <p14:tracePt t="32641" x="6618288" y="5065713"/>
          <p14:tracePt t="32651" x="6753225" y="5065713"/>
          <p14:tracePt t="32657" x="6813550" y="5065713"/>
          <p14:tracePt t="32667" x="6932613" y="5065713"/>
          <p14:tracePt t="32674" x="7007225" y="5065713"/>
          <p14:tracePt t="32683" x="7081838" y="5065713"/>
          <p14:tracePt t="32689" x="7142163" y="5049838"/>
          <p14:tracePt t="32700" x="7200900" y="5049838"/>
          <p14:tracePt t="32705" x="7246938" y="5035550"/>
          <p14:tracePt t="32716" x="7277100" y="5035550"/>
          <p14:tracePt t="32722" x="7305675" y="5035550"/>
          <p14:tracePt t="32733" x="7321550" y="5035550"/>
          <p14:tracePt t="32738" x="7351713" y="5035550"/>
          <p14:tracePt t="32749" x="7366000" y="5035550"/>
          <p14:tracePt t="32754" x="7380288" y="5019675"/>
          <p14:tracePt t="32766" x="7396163" y="5019675"/>
          <p14:tracePt t="32770" x="7426325" y="5019675"/>
          <p14:tracePt t="32783" x="7440613" y="5019675"/>
          <p14:tracePt t="32786" x="7470775" y="5005388"/>
          <p14:tracePt t="32799" x="7500938" y="5005388"/>
          <p14:tracePt t="32803" x="7515225" y="5005388"/>
          <p14:tracePt t="32816" x="7559675" y="4991100"/>
          <p14:tracePt t="32820" x="7589838" y="4975225"/>
          <p14:tracePt t="32833" x="7650163" y="4960938"/>
          <p14:tracePt t="32838" x="7694613" y="4945063"/>
          <p14:tracePt t="32850" x="7754938" y="4930775"/>
          <p14:tracePt t="32853" x="7813675" y="4914900"/>
          <p14:tracePt t="32866" x="7874000" y="4900613"/>
          <p14:tracePt t="32871" x="7978775" y="4886325"/>
          <p14:tracePt t="32883" x="8053388" y="4886325"/>
          <p14:tracePt t="32887" x="8142288" y="4870450"/>
          <p14:tracePt t="32900" x="8247063" y="4856163"/>
          <p14:tracePt t="32905" x="8337550" y="4856163"/>
          <p14:tracePt t="32916" x="8412163" y="4856163"/>
          <p14:tracePt t="32917" x="8456613" y="4856163"/>
          <p14:tracePt t="32923" x="8591550" y="4856163"/>
          <p14:tracePt t="32933" x="8621713" y="4856163"/>
          <p14:tracePt t="32939" x="8680450" y="4856163"/>
          <p14:tracePt t="32950" x="8724900" y="4856163"/>
          <p14:tracePt t="32955" x="8785225" y="4856163"/>
          <p14:tracePt t="32966" x="8801100" y="4856163"/>
          <p14:tracePt t="32971" x="8815388" y="485616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AC04C-6380-D948-A0C2-F2BD842B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331BF-D02B-E546-9FA1-80B2A186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2989F-B107-AE42-A87B-CAFBE4BF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686FD-4DAC-E141-9FC9-76D16210E0A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2258" y="6669112"/>
            <a:ext cx="11315914" cy="5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A20F36-D5D9-004D-9F93-6D4AD5912902}"/>
              </a:ext>
            </a:extLst>
          </p:cNvPr>
          <p:cNvSpPr/>
          <p:nvPr/>
        </p:nvSpPr>
        <p:spPr>
          <a:xfrm>
            <a:off x="3328545" y="663873"/>
            <a:ext cx="5403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Derives</a:t>
            </a:r>
            <a:r>
              <a:rPr lang="en-US" sz="2400" i="1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latin typeface="Avenir Book" panose="02000503020000020003" pitchFamily="2" charset="0"/>
              </a:rPr>
              <a:t>data-dependent relationships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58D472-1EC6-BF41-B8CD-040F1A033067}"/>
              </a:ext>
            </a:extLst>
          </p:cNvPr>
          <p:cNvGrpSpPr>
            <a:grpSpLocks noChangeAspect="1"/>
          </p:cNvGrpSpPr>
          <p:nvPr/>
        </p:nvGrpSpPr>
        <p:grpSpPr>
          <a:xfrm>
            <a:off x="2100561" y="1771277"/>
            <a:ext cx="7990877" cy="3315446"/>
            <a:chOff x="1868989" y="1217827"/>
            <a:chExt cx="5958763" cy="2472314"/>
          </a:xfrm>
        </p:grpSpPr>
        <p:pic>
          <p:nvPicPr>
            <p:cNvPr id="11" name="Picture 10" descr="Map&#10;&#10;Description automatically generated">
              <a:extLst>
                <a:ext uri="{FF2B5EF4-FFF2-40B4-BE49-F238E27FC236}">
                  <a16:creationId xmlns:a16="http://schemas.microsoft.com/office/drawing/2014/main" id="{22C513F3-5BA9-AE4F-8D74-948E331D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989" y="1219857"/>
              <a:ext cx="1991222" cy="2470284"/>
            </a:xfrm>
            <a:prstGeom prst="rect">
              <a:avLst/>
            </a:prstGeom>
          </p:spPr>
        </p:pic>
        <p:pic>
          <p:nvPicPr>
            <p:cNvPr id="12" name="Picture 11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D9B72C23-AE1C-8F41-A8E9-B2AFFC482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5570" y="1219857"/>
              <a:ext cx="1991222" cy="2470284"/>
            </a:xfrm>
            <a:prstGeom prst="rect">
              <a:avLst/>
            </a:prstGeom>
          </p:spPr>
        </p:pic>
        <p:pic>
          <p:nvPicPr>
            <p:cNvPr id="13" name="Picture 12" descr="Map&#10;&#10;Description automatically generated">
              <a:extLst>
                <a:ext uri="{FF2B5EF4-FFF2-40B4-BE49-F238E27FC236}">
                  <a16:creationId xmlns:a16="http://schemas.microsoft.com/office/drawing/2014/main" id="{C5B250B0-597D-8E41-9978-A34754978A1D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6530" y="1217827"/>
              <a:ext cx="1991222" cy="2472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6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AC04C-6380-D948-A0C2-F2BD842B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331BF-D02B-E546-9FA1-80B2A186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2989F-B107-AE42-A87B-CAFBE4BF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686FD-4DAC-E141-9FC9-76D16210E0A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2258" y="6669112"/>
            <a:ext cx="11315914" cy="5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A20F36-D5D9-004D-9F93-6D4AD5912902}"/>
              </a:ext>
            </a:extLst>
          </p:cNvPr>
          <p:cNvSpPr/>
          <p:nvPr/>
        </p:nvSpPr>
        <p:spPr>
          <a:xfrm>
            <a:off x="3356598" y="683327"/>
            <a:ext cx="5347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Derives</a:t>
            </a:r>
            <a:r>
              <a:rPr lang="en-US" sz="2400" i="1" dirty="0">
                <a:latin typeface="Avenir Book" panose="02000503020000020003" pitchFamily="2" charset="0"/>
              </a:rPr>
              <a:t> </a:t>
            </a:r>
            <a:r>
              <a:rPr lang="en-US" sz="2400" dirty="0">
                <a:latin typeface="Avenir Book" panose="02000503020000020003" pitchFamily="2" charset="0"/>
              </a:rPr>
              <a:t>data-dependent relationships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68E731-0DE5-1C48-9E53-D25EEC423E21}"/>
              </a:ext>
            </a:extLst>
          </p:cNvPr>
          <p:cNvSpPr/>
          <p:nvPr/>
        </p:nvSpPr>
        <p:spPr>
          <a:xfrm>
            <a:off x="2833728" y="5732462"/>
            <a:ext cx="6389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Supervised learning requires floodplain maps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3F8EC503-4793-CC4C-BDC0-6AC7B63A0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353" y="1523425"/>
            <a:ext cx="3145294" cy="381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4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 L -0.12995 -0.0002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AC04C-6380-D948-A0C2-F2BD842B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EGU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331BF-D02B-E546-9FA1-80B2A1864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Khalid &amp; Khan,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2989F-B107-AE42-A87B-CAFBE4BFA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7E0A4-DA75-334D-B508-974418ED5B6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686FD-4DAC-E141-9FC9-76D16210E0A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2258" y="6669112"/>
            <a:ext cx="11315914" cy="5400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A73C4489-E33C-E849-BBE1-947CB1C74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028" y="1526025"/>
            <a:ext cx="3145294" cy="3811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D04B1F-AEF9-F845-A8E0-45C6DBCAE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874" y="1522175"/>
            <a:ext cx="3146326" cy="38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354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4.2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4.2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4.2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4.2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47412</TotalTime>
  <Words>692</Words>
  <Application>Microsoft Macintosh PowerPoint</Application>
  <PresentationFormat>Widescreen</PresentationFormat>
  <Paragraphs>165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Book</vt:lpstr>
      <vt:lpstr>Calibri</vt:lpstr>
      <vt:lpstr>Calibri Light</vt:lpstr>
      <vt:lpstr>Office Theme</vt:lpstr>
      <vt:lpstr>A comparison of multi-criteria and machine learning weighting for flood risk assessment in Southern Ontario watersheds, Canada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Acknowledgments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SURROGATE MODEL DEVELOPMENT FOR BIORETENTION CELL SIMULATION-OPTIMISATION APPLICATIONS. </dc:title>
  <dc:creator>Rahmah Khalid</dc:creator>
  <cp:lastModifiedBy>Rahmah Khalid</cp:lastModifiedBy>
  <cp:revision>108</cp:revision>
  <dcterms:created xsi:type="dcterms:W3CDTF">2021-05-17T21:34:12Z</dcterms:created>
  <dcterms:modified xsi:type="dcterms:W3CDTF">2022-05-21T19:33:26Z</dcterms:modified>
</cp:coreProperties>
</file>