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315" r:id="rId2"/>
    <p:sldId id="347" r:id="rId3"/>
    <p:sldId id="346" r:id="rId4"/>
    <p:sldId id="311" r:id="rId5"/>
    <p:sldId id="387" r:id="rId6"/>
    <p:sldId id="271" r:id="rId7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ora" pitchFamily="2" charset="0"/>
      <p:regular r:id="rId17"/>
      <p:bold r:id="rId18"/>
      <p:italic r:id="rId19"/>
      <p:boldItalic r:id="rId20"/>
    </p:embeddedFont>
    <p:embeddedFont>
      <p:font typeface="Lora Regular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FA4647-33AB-2D4C-0CAB-3F1D20B909D7}" name="Anahi Ocampo" initials="AO" userId="Anahi Ocamp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ar Andrea Barria Sandoval (pbarria)" initials="PABS(" lastIdx="1" clrIdx="0">
    <p:extLst>
      <p:ext uri="{19B8F6BF-5375-455C-9EA6-DF929625EA0E}">
        <p15:presenceInfo xmlns:p15="http://schemas.microsoft.com/office/powerpoint/2012/main" userId="Pilar Andrea Barria Sandoval (pbarri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EC6209-80EF-496A-8137-76409BE4E6AC}" v="337" dt="2022-05-24T20:40:53.958"/>
  </p1510:revLst>
</p1510:revInfo>
</file>

<file path=ppt/tableStyles.xml><?xml version="1.0" encoding="utf-8"?>
<a:tblStyleLst xmlns:a="http://schemas.openxmlformats.org/drawingml/2006/main" def="{287116C9-3E67-4223-8356-F1CABECAE995}">
  <a:tblStyle styleId="{287116C9-3E67-4223-8356-F1CABECA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1C2385-28B2-4973-80F2-FCB486D337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88387" autoAdjust="0"/>
  </p:normalViewPr>
  <p:slideViewPr>
    <p:cSldViewPr snapToGrid="0">
      <p:cViewPr varScale="1">
        <p:scale>
          <a:sx n="97" d="100"/>
          <a:sy n="97" d="100"/>
        </p:scale>
        <p:origin x="53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r Andrea Barria Sandoval (pbarria)" userId="5b60269c-9263-4543-81a9-27536da9275b" providerId="ADAL" clId="{C6EC6209-80EF-496A-8137-76409BE4E6AC}"/>
    <pc:docChg chg="undo custSel addSld delSld modSld sldOrd">
      <pc:chgData name="Pilar Andrea Barria Sandoval (pbarria)" userId="5b60269c-9263-4543-81a9-27536da9275b" providerId="ADAL" clId="{C6EC6209-80EF-496A-8137-76409BE4E6AC}" dt="2022-05-24T20:49:08.074" v="4584" actId="47"/>
      <pc:docMkLst>
        <pc:docMk/>
      </pc:docMkLst>
      <pc:sldChg chg="del">
        <pc:chgData name="Pilar Andrea Barria Sandoval (pbarria)" userId="5b60269c-9263-4543-81a9-27536da9275b" providerId="ADAL" clId="{C6EC6209-80EF-496A-8137-76409BE4E6AC}" dt="2022-05-24T18:35:58.189" v="2978" actId="47"/>
        <pc:sldMkLst>
          <pc:docMk/>
          <pc:sldMk cId="109042590" sldId="256"/>
        </pc:sldMkLst>
      </pc:sldChg>
      <pc:sldChg chg="modSp del mod ord">
        <pc:chgData name="Pilar Andrea Barria Sandoval (pbarria)" userId="5b60269c-9263-4543-81a9-27536da9275b" providerId="ADAL" clId="{C6EC6209-80EF-496A-8137-76409BE4E6AC}" dt="2022-05-24T20:49:08.074" v="4584" actId="47"/>
        <pc:sldMkLst>
          <pc:docMk/>
          <pc:sldMk cId="3163664265" sldId="257"/>
        </pc:sldMkLst>
        <pc:spChg chg="mod">
          <ac:chgData name="Pilar Andrea Barria Sandoval (pbarria)" userId="5b60269c-9263-4543-81a9-27536da9275b" providerId="ADAL" clId="{C6EC6209-80EF-496A-8137-76409BE4E6AC}" dt="2022-05-24T19:37:31.003" v="4094" actId="1076"/>
          <ac:spMkLst>
            <pc:docMk/>
            <pc:sldMk cId="3163664265" sldId="257"/>
            <ac:spMk id="4" creationId="{FA49F887-9F46-4E02-A0A1-80E5DDC27090}"/>
          </ac:spMkLst>
        </pc:spChg>
        <pc:spChg chg="mod">
          <ac:chgData name="Pilar Andrea Barria Sandoval (pbarria)" userId="5b60269c-9263-4543-81a9-27536da9275b" providerId="ADAL" clId="{C6EC6209-80EF-496A-8137-76409BE4E6AC}" dt="2022-05-24T18:37:56.988" v="3063" actId="1076"/>
          <ac:spMkLst>
            <pc:docMk/>
            <pc:sldMk cId="3163664265" sldId="257"/>
            <ac:spMk id="5" creationId="{F51D4B09-7496-4F8F-B4FD-60B47EC8DB25}"/>
          </ac:spMkLst>
        </pc:spChg>
        <pc:spChg chg="mod">
          <ac:chgData name="Pilar Andrea Barria Sandoval (pbarria)" userId="5b60269c-9263-4543-81a9-27536da9275b" providerId="ADAL" clId="{C6EC6209-80EF-496A-8137-76409BE4E6AC}" dt="2022-05-24T20:09:37.270" v="4553" actId="20577"/>
          <ac:spMkLst>
            <pc:docMk/>
            <pc:sldMk cId="3163664265" sldId="257"/>
            <ac:spMk id="12" creationId="{28DDCF3F-E75C-4095-9D91-95810ADAA7DB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8:35:58.189" v="2978" actId="47"/>
        <pc:sldMkLst>
          <pc:docMk/>
          <pc:sldMk cId="3031606875" sldId="258"/>
        </pc:sldMkLst>
      </pc:sldChg>
      <pc:sldChg chg="del">
        <pc:chgData name="Pilar Andrea Barria Sandoval (pbarria)" userId="5b60269c-9263-4543-81a9-27536da9275b" providerId="ADAL" clId="{C6EC6209-80EF-496A-8137-76409BE4E6AC}" dt="2022-05-24T18:36:12.806" v="2979" actId="47"/>
        <pc:sldMkLst>
          <pc:docMk/>
          <pc:sldMk cId="0" sldId="260"/>
        </pc:sldMkLst>
      </pc:sldChg>
      <pc:sldChg chg="del">
        <pc:chgData name="Pilar Andrea Barria Sandoval (pbarria)" userId="5b60269c-9263-4543-81a9-27536da9275b" providerId="ADAL" clId="{C6EC6209-80EF-496A-8137-76409BE4E6AC}" dt="2022-05-24T18:36:40.370" v="3004" actId="47"/>
        <pc:sldMkLst>
          <pc:docMk/>
          <pc:sldMk cId="2429905459" sldId="261"/>
        </pc:sldMkLst>
      </pc:sldChg>
      <pc:sldChg chg="addSp delSp modSp mod">
        <pc:chgData name="Pilar Andrea Barria Sandoval (pbarria)" userId="5b60269c-9263-4543-81a9-27536da9275b" providerId="ADAL" clId="{C6EC6209-80EF-496A-8137-76409BE4E6AC}" dt="2022-05-24T20:06:27.311" v="4528" actId="14100"/>
        <pc:sldMkLst>
          <pc:docMk/>
          <pc:sldMk cId="487867843" sldId="262"/>
        </pc:sldMkLst>
        <pc:spChg chg="mod">
          <ac:chgData name="Pilar Andrea Barria Sandoval (pbarria)" userId="5b60269c-9263-4543-81a9-27536da9275b" providerId="ADAL" clId="{C6EC6209-80EF-496A-8137-76409BE4E6AC}" dt="2022-05-24T19:17:05.141" v="4077" actId="108"/>
          <ac:spMkLst>
            <pc:docMk/>
            <pc:sldMk cId="487867843" sldId="262"/>
            <ac:spMk id="2" creationId="{B93DD014-D137-46AD-8B54-D2296314690B}"/>
          </ac:spMkLst>
        </pc:spChg>
        <pc:spChg chg="mod">
          <ac:chgData name="Pilar Andrea Barria Sandoval (pbarria)" userId="5b60269c-9263-4543-81a9-27536da9275b" providerId="ADAL" clId="{C6EC6209-80EF-496A-8137-76409BE4E6AC}" dt="2022-05-24T20:06:27.311" v="4528" actId="14100"/>
          <ac:spMkLst>
            <pc:docMk/>
            <pc:sldMk cId="487867843" sldId="262"/>
            <ac:spMk id="3" creationId="{9D2DDE1D-094C-4CA8-8559-DDBF3C565EC0}"/>
          </ac:spMkLst>
        </pc:spChg>
        <pc:spChg chg="add mod">
          <ac:chgData name="Pilar Andrea Barria Sandoval (pbarria)" userId="5b60269c-9263-4543-81a9-27536da9275b" providerId="ADAL" clId="{C6EC6209-80EF-496A-8137-76409BE4E6AC}" dt="2022-05-24T19:09:43.607" v="3605" actId="20577"/>
          <ac:spMkLst>
            <pc:docMk/>
            <pc:sldMk cId="487867843" sldId="262"/>
            <ac:spMk id="4" creationId="{10B90C50-048B-8583-EF27-83A3F61A0B22}"/>
          </ac:spMkLst>
        </pc:spChg>
        <pc:cxnChg chg="add del mod">
          <ac:chgData name="Pilar Andrea Barria Sandoval (pbarria)" userId="5b60269c-9263-4543-81a9-27536da9275b" providerId="ADAL" clId="{C6EC6209-80EF-496A-8137-76409BE4E6AC}" dt="2022-05-24T20:01:43.650" v="4176" actId="478"/>
          <ac:cxnSpMkLst>
            <pc:docMk/>
            <pc:sldMk cId="487867843" sldId="262"/>
            <ac:cxnSpMk id="5" creationId="{F62B7B8F-31C6-01D3-14D2-057EDF418966}"/>
          </ac:cxnSpMkLst>
        </pc:cxnChg>
      </pc:sldChg>
      <pc:sldChg chg="del">
        <pc:chgData name="Pilar Andrea Barria Sandoval (pbarria)" userId="5b60269c-9263-4543-81a9-27536da9275b" providerId="ADAL" clId="{C6EC6209-80EF-496A-8137-76409BE4E6AC}" dt="2022-05-24T18:36:36.012" v="2999" actId="47"/>
        <pc:sldMkLst>
          <pc:docMk/>
          <pc:sldMk cId="1727701046" sldId="263"/>
        </pc:sldMkLst>
      </pc:sldChg>
      <pc:sldChg chg="del">
        <pc:chgData name="Pilar Andrea Barria Sandoval (pbarria)" userId="5b60269c-9263-4543-81a9-27536da9275b" providerId="ADAL" clId="{C6EC6209-80EF-496A-8137-76409BE4E6AC}" dt="2022-05-24T18:35:47.141" v="2976" actId="47"/>
        <pc:sldMkLst>
          <pc:docMk/>
          <pc:sldMk cId="1481101290" sldId="264"/>
        </pc:sldMkLst>
      </pc:sldChg>
      <pc:sldChg chg="modSp add mod">
        <pc:chgData name="Pilar Andrea Barria Sandoval (pbarria)" userId="5b60269c-9263-4543-81a9-27536da9275b" providerId="ADAL" clId="{C6EC6209-80EF-496A-8137-76409BE4E6AC}" dt="2022-05-24T20:40:54.018" v="4580" actId="27636"/>
        <pc:sldMkLst>
          <pc:docMk/>
          <pc:sldMk cId="2398178004" sldId="264"/>
        </pc:sldMkLst>
        <pc:spChg chg="mod">
          <ac:chgData name="Pilar Andrea Barria Sandoval (pbarria)" userId="5b60269c-9263-4543-81a9-27536da9275b" providerId="ADAL" clId="{C6EC6209-80EF-496A-8137-76409BE4E6AC}" dt="2022-05-24T20:40:54.018" v="4580" actId="27636"/>
          <ac:spMkLst>
            <pc:docMk/>
            <pc:sldMk cId="2398178004" sldId="264"/>
            <ac:spMk id="2" creationId="{1BD10663-6E15-4283-9C5A-561D77C5FB93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8:36:37.685" v="3001" actId="47"/>
        <pc:sldMkLst>
          <pc:docMk/>
          <pc:sldMk cId="1810438279" sldId="265"/>
        </pc:sldMkLst>
      </pc:sldChg>
      <pc:sldChg chg="del">
        <pc:chgData name="Pilar Andrea Barria Sandoval (pbarria)" userId="5b60269c-9263-4543-81a9-27536da9275b" providerId="ADAL" clId="{C6EC6209-80EF-496A-8137-76409BE4E6AC}" dt="2022-05-24T18:36:33.112" v="2996" actId="47"/>
        <pc:sldMkLst>
          <pc:docMk/>
          <pc:sldMk cId="2427760427" sldId="266"/>
        </pc:sldMkLst>
      </pc:sldChg>
      <pc:sldChg chg="del">
        <pc:chgData name="Pilar Andrea Barria Sandoval (pbarria)" userId="5b60269c-9263-4543-81a9-27536da9275b" providerId="ADAL" clId="{C6EC6209-80EF-496A-8137-76409BE4E6AC}" dt="2022-05-24T15:52:41.630" v="587" actId="47"/>
        <pc:sldMkLst>
          <pc:docMk/>
          <pc:sldMk cId="4158456704" sldId="267"/>
        </pc:sldMkLst>
      </pc:sldChg>
      <pc:sldChg chg="del">
        <pc:chgData name="Pilar Andrea Barria Sandoval (pbarria)" userId="5b60269c-9263-4543-81a9-27536da9275b" providerId="ADAL" clId="{C6EC6209-80EF-496A-8137-76409BE4E6AC}" dt="2022-05-24T18:07:40.621" v="2617" actId="47"/>
        <pc:sldMkLst>
          <pc:docMk/>
          <pc:sldMk cId="1674848953" sldId="268"/>
        </pc:sldMkLst>
      </pc:sldChg>
      <pc:sldChg chg="del">
        <pc:chgData name="Pilar Andrea Barria Sandoval (pbarria)" userId="5b60269c-9263-4543-81a9-27536da9275b" providerId="ADAL" clId="{C6EC6209-80EF-496A-8137-76409BE4E6AC}" dt="2022-05-24T18:36:35.174" v="2998" actId="47"/>
        <pc:sldMkLst>
          <pc:docMk/>
          <pc:sldMk cId="3901045215" sldId="270"/>
        </pc:sldMkLst>
      </pc:sldChg>
      <pc:sldChg chg="addSp delSp modSp mod ord">
        <pc:chgData name="Pilar Andrea Barria Sandoval (pbarria)" userId="5b60269c-9263-4543-81a9-27536da9275b" providerId="ADAL" clId="{C6EC6209-80EF-496A-8137-76409BE4E6AC}" dt="2022-05-24T20:10:26.254" v="4555" actId="14100"/>
        <pc:sldMkLst>
          <pc:docMk/>
          <pc:sldMk cId="1117952960" sldId="271"/>
        </pc:sldMkLst>
        <pc:spChg chg="mod">
          <ac:chgData name="Pilar Andrea Barria Sandoval (pbarria)" userId="5b60269c-9263-4543-81a9-27536da9275b" providerId="ADAL" clId="{C6EC6209-80EF-496A-8137-76409BE4E6AC}" dt="2022-05-24T19:56:04.347" v="4133" actId="1076"/>
          <ac:spMkLst>
            <pc:docMk/>
            <pc:sldMk cId="1117952960" sldId="271"/>
            <ac:spMk id="2" creationId="{1536B090-1E6E-4E1B-A721-6309A1AFCF9E}"/>
          </ac:spMkLst>
        </pc:spChg>
        <pc:spChg chg="add del mod">
          <ac:chgData name="Pilar Andrea Barria Sandoval (pbarria)" userId="5b60269c-9263-4543-81a9-27536da9275b" providerId="ADAL" clId="{C6EC6209-80EF-496A-8137-76409BE4E6AC}" dt="2022-05-24T19:53:42.741" v="4116" actId="478"/>
          <ac:spMkLst>
            <pc:docMk/>
            <pc:sldMk cId="1117952960" sldId="271"/>
            <ac:spMk id="12" creationId="{B1251119-060F-1CE0-10F8-A68E05F0E615}"/>
          </ac:spMkLst>
        </pc:spChg>
        <pc:spChg chg="del">
          <ac:chgData name="Pilar Andrea Barria Sandoval (pbarria)" userId="5b60269c-9263-4543-81a9-27536da9275b" providerId="ADAL" clId="{C6EC6209-80EF-496A-8137-76409BE4E6AC}" dt="2022-05-24T19:12:57.950" v="4046" actId="478"/>
          <ac:spMkLst>
            <pc:docMk/>
            <pc:sldMk cId="1117952960" sldId="271"/>
            <ac:spMk id="14" creationId="{52E849A8-4F9A-4B51-8601-F750B2B316B6}"/>
          </ac:spMkLst>
        </pc:spChg>
        <pc:spChg chg="add mod">
          <ac:chgData name="Pilar Andrea Barria Sandoval (pbarria)" userId="5b60269c-9263-4543-81a9-27536da9275b" providerId="ADAL" clId="{C6EC6209-80EF-496A-8137-76409BE4E6AC}" dt="2022-05-24T19:56:27.049" v="4149" actId="255"/>
          <ac:spMkLst>
            <pc:docMk/>
            <pc:sldMk cId="1117952960" sldId="271"/>
            <ac:spMk id="19" creationId="{7066F710-C372-4733-A7E3-641942AC5E78}"/>
          </ac:spMkLst>
        </pc:spChg>
        <pc:spChg chg="add mod">
          <ac:chgData name="Pilar Andrea Barria Sandoval (pbarria)" userId="5b60269c-9263-4543-81a9-27536da9275b" providerId="ADAL" clId="{C6EC6209-80EF-496A-8137-76409BE4E6AC}" dt="2022-05-24T19:58:48.722" v="4168" actId="1076"/>
          <ac:spMkLst>
            <pc:docMk/>
            <pc:sldMk cId="1117952960" sldId="271"/>
            <ac:spMk id="20" creationId="{D8AC31D2-715D-D829-D5F6-84E02B6437EA}"/>
          </ac:spMkLst>
        </pc:spChg>
        <pc:spChg chg="add mod">
          <ac:chgData name="Pilar Andrea Barria Sandoval (pbarria)" userId="5b60269c-9263-4543-81a9-27536da9275b" providerId="ADAL" clId="{C6EC6209-80EF-496A-8137-76409BE4E6AC}" dt="2022-05-24T19:57:09.122" v="4159" actId="1076"/>
          <ac:spMkLst>
            <pc:docMk/>
            <pc:sldMk cId="1117952960" sldId="271"/>
            <ac:spMk id="21" creationId="{1003131F-D6FE-E917-B409-2F8DB00ACCE3}"/>
          </ac:spMkLst>
        </pc:spChg>
        <pc:spChg chg="add mod">
          <ac:chgData name="Pilar Andrea Barria Sandoval (pbarria)" userId="5b60269c-9263-4543-81a9-27536da9275b" providerId="ADAL" clId="{C6EC6209-80EF-496A-8137-76409BE4E6AC}" dt="2022-05-24T20:07:59.973" v="4534" actId="20577"/>
          <ac:spMkLst>
            <pc:docMk/>
            <pc:sldMk cId="1117952960" sldId="271"/>
            <ac:spMk id="33" creationId="{DF4C3121-33AD-C244-77E3-E3771038D81E}"/>
          </ac:spMkLst>
        </pc:spChg>
        <pc:spChg chg="add mod">
          <ac:chgData name="Pilar Andrea Barria Sandoval (pbarria)" userId="5b60269c-9263-4543-81a9-27536da9275b" providerId="ADAL" clId="{C6EC6209-80EF-496A-8137-76409BE4E6AC}" dt="2022-05-24T20:08:03.230" v="4536" actId="20577"/>
          <ac:spMkLst>
            <pc:docMk/>
            <pc:sldMk cId="1117952960" sldId="271"/>
            <ac:spMk id="34" creationId="{66AC86B0-1C1D-9D25-4C4E-100ADF2C8C82}"/>
          </ac:spMkLst>
        </pc:spChg>
        <pc:spChg chg="add mod">
          <ac:chgData name="Pilar Andrea Barria Sandoval (pbarria)" userId="5b60269c-9263-4543-81a9-27536da9275b" providerId="ADAL" clId="{C6EC6209-80EF-496A-8137-76409BE4E6AC}" dt="2022-05-24T20:08:07.249" v="4537" actId="20577"/>
          <ac:spMkLst>
            <pc:docMk/>
            <pc:sldMk cId="1117952960" sldId="271"/>
            <ac:spMk id="35" creationId="{43C27346-0E7C-CA7F-5046-7D0E547515CA}"/>
          </ac:spMkLst>
        </pc:spChg>
        <pc:graphicFrameChg chg="del">
          <ac:chgData name="Pilar Andrea Barria Sandoval (pbarria)" userId="5b60269c-9263-4543-81a9-27536da9275b" providerId="ADAL" clId="{C6EC6209-80EF-496A-8137-76409BE4E6AC}" dt="2022-05-24T18:35:08.406" v="2966" actId="478"/>
          <ac:graphicFrameMkLst>
            <pc:docMk/>
            <pc:sldMk cId="1117952960" sldId="271"/>
            <ac:graphicFrameMk id="6" creationId="{885A3AF7-DA7D-403D-878E-BFEEDD87BDB3}"/>
          </ac:graphicFrameMkLst>
        </pc:graphicFrameChg>
        <pc:graphicFrameChg chg="del">
          <ac:chgData name="Pilar Andrea Barria Sandoval (pbarria)" userId="5b60269c-9263-4543-81a9-27536da9275b" providerId="ADAL" clId="{C6EC6209-80EF-496A-8137-76409BE4E6AC}" dt="2022-05-24T18:35:08.406" v="2966" actId="478"/>
          <ac:graphicFrameMkLst>
            <pc:docMk/>
            <pc:sldMk cId="1117952960" sldId="271"/>
            <ac:graphicFrameMk id="7" creationId="{DE49D5CE-0520-49A7-B086-9A1B45528150}"/>
          </ac:graphicFrameMkLst>
        </pc:graphicFrameChg>
        <pc:graphicFrameChg chg="del">
          <ac:chgData name="Pilar Andrea Barria Sandoval (pbarria)" userId="5b60269c-9263-4543-81a9-27536da9275b" providerId="ADAL" clId="{C6EC6209-80EF-496A-8137-76409BE4E6AC}" dt="2022-05-24T18:35:08.406" v="2966" actId="478"/>
          <ac:graphicFrameMkLst>
            <pc:docMk/>
            <pc:sldMk cId="1117952960" sldId="271"/>
            <ac:graphicFrameMk id="9" creationId="{EDAF2578-54FE-42A9-A659-E208767EB1C7}"/>
          </ac:graphicFrameMkLst>
        </pc:graphicFrameChg>
        <pc:graphicFrameChg chg="add del mod">
          <ac:chgData name="Pilar Andrea Barria Sandoval (pbarria)" userId="5b60269c-9263-4543-81a9-27536da9275b" providerId="ADAL" clId="{C6EC6209-80EF-496A-8137-76409BE4E6AC}" dt="2022-05-24T19:13:38.102" v="4049" actId="478"/>
          <ac:graphicFrameMkLst>
            <pc:docMk/>
            <pc:sldMk cId="1117952960" sldId="271"/>
            <ac:graphicFrameMk id="10" creationId="{717B210F-74CA-4ECF-91B5-7A58FACBFFB1}"/>
          </ac:graphicFrameMkLst>
        </pc:graphicFrameChg>
        <pc:graphicFrameChg chg="del">
          <ac:chgData name="Pilar Andrea Barria Sandoval (pbarria)" userId="5b60269c-9263-4543-81a9-27536da9275b" providerId="ADAL" clId="{C6EC6209-80EF-496A-8137-76409BE4E6AC}" dt="2022-05-24T18:35:08.406" v="2966" actId="478"/>
          <ac:graphicFrameMkLst>
            <pc:docMk/>
            <pc:sldMk cId="1117952960" sldId="271"/>
            <ac:graphicFrameMk id="11" creationId="{EA583DDB-13FC-408D-9C0F-A5E0F159A4B3}"/>
          </ac:graphicFrameMkLst>
        </pc:graphicFrameChg>
        <pc:picChg chg="del mod">
          <ac:chgData name="Pilar Andrea Barria Sandoval (pbarria)" userId="5b60269c-9263-4543-81a9-27536da9275b" providerId="ADAL" clId="{C6EC6209-80EF-496A-8137-76409BE4E6AC}" dt="2022-05-24T19:14:45.234" v="4051" actId="478"/>
          <ac:picMkLst>
            <pc:docMk/>
            <pc:sldMk cId="1117952960" sldId="271"/>
            <ac:picMk id="3" creationId="{4476A92A-67B6-E138-2FCB-02B8CC34A9FC}"/>
          </ac:picMkLst>
        </pc:picChg>
        <pc:picChg chg="add mod">
          <ac:chgData name="Pilar Andrea Barria Sandoval (pbarria)" userId="5b60269c-9263-4543-81a9-27536da9275b" providerId="ADAL" clId="{C6EC6209-80EF-496A-8137-76409BE4E6AC}" dt="2022-05-24T19:19:44.661" v="4087" actId="1076"/>
          <ac:picMkLst>
            <pc:docMk/>
            <pc:sldMk cId="1117952960" sldId="271"/>
            <ac:picMk id="5" creationId="{E03075E8-F3F5-2194-2011-391D8837D872}"/>
          </ac:picMkLst>
        </pc:picChg>
        <pc:picChg chg="add mod">
          <ac:chgData name="Pilar Andrea Barria Sandoval (pbarria)" userId="5b60269c-9263-4543-81a9-27536da9275b" providerId="ADAL" clId="{C6EC6209-80EF-496A-8137-76409BE4E6AC}" dt="2022-05-24T19:19:50.468" v="4089" actId="14100"/>
          <ac:picMkLst>
            <pc:docMk/>
            <pc:sldMk cId="1117952960" sldId="271"/>
            <ac:picMk id="8" creationId="{3F1020FF-A8C9-3A18-6BA5-F5A21B5E9F6D}"/>
          </ac:picMkLst>
        </pc:picChg>
        <pc:cxnChg chg="del">
          <ac:chgData name="Pilar Andrea Barria Sandoval (pbarria)" userId="5b60269c-9263-4543-81a9-27536da9275b" providerId="ADAL" clId="{C6EC6209-80EF-496A-8137-76409BE4E6AC}" dt="2022-05-24T18:35:08.406" v="2966" actId="478"/>
          <ac:cxnSpMkLst>
            <pc:docMk/>
            <pc:sldMk cId="1117952960" sldId="271"/>
            <ac:cxnSpMk id="4" creationId="{C4480791-2D17-4484-9DE4-FACFC4A3BD47}"/>
          </ac:cxnSpMkLst>
        </pc:cxnChg>
        <pc:cxnChg chg="del">
          <ac:chgData name="Pilar Andrea Barria Sandoval (pbarria)" userId="5b60269c-9263-4543-81a9-27536da9275b" providerId="ADAL" clId="{C6EC6209-80EF-496A-8137-76409BE4E6AC}" dt="2022-05-24T18:35:08.406" v="2966" actId="478"/>
          <ac:cxnSpMkLst>
            <pc:docMk/>
            <pc:sldMk cId="1117952960" sldId="271"/>
            <ac:cxnSpMk id="13" creationId="{0F964AAA-3FAA-4711-9F81-ED6D0C69A423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19:55:49.454" v="4128" actId="13822"/>
          <ac:cxnSpMkLst>
            <pc:docMk/>
            <pc:sldMk cId="1117952960" sldId="271"/>
            <ac:cxnSpMk id="16" creationId="{A3EA4078-13B1-E06D-DA01-E04E2D63EA40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19:56:03.121" v="4132" actId="1036"/>
          <ac:cxnSpMkLst>
            <pc:docMk/>
            <pc:sldMk cId="1117952960" sldId="271"/>
            <ac:cxnSpMk id="18" creationId="{6D082B91-6279-5F21-258B-FF01B539C4D9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19:57:15.585" v="4161" actId="13822"/>
          <ac:cxnSpMkLst>
            <pc:docMk/>
            <pc:sldMk cId="1117952960" sldId="271"/>
            <ac:cxnSpMk id="23" creationId="{1FF8B5C4-2C5F-7372-4CE7-D794A886E6FB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19:58:56.511" v="4171" actId="14100"/>
          <ac:cxnSpMkLst>
            <pc:docMk/>
            <pc:sldMk cId="1117952960" sldId="271"/>
            <ac:cxnSpMk id="25" creationId="{9CA66E00-DEB5-5688-5C58-4B5D7652EC5B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19:59:02.637" v="4174" actId="14100"/>
          <ac:cxnSpMkLst>
            <pc:docMk/>
            <pc:sldMk cId="1117952960" sldId="271"/>
            <ac:cxnSpMk id="30" creationId="{2C805489-5BFC-21B2-BA5F-63252A9E8418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20:10:26.254" v="4555" actId="14100"/>
          <ac:cxnSpMkLst>
            <pc:docMk/>
            <pc:sldMk cId="1117952960" sldId="271"/>
            <ac:cxnSpMk id="36" creationId="{4346D657-B567-5BA4-6922-3A982E55326B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20:07:54.855" v="4531" actId="1076"/>
          <ac:cxnSpMkLst>
            <pc:docMk/>
            <pc:sldMk cId="1117952960" sldId="271"/>
            <ac:cxnSpMk id="37" creationId="{F4CEDB68-5B05-4779-9CC4-DE40043AE87F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20:07:57.634" v="4532" actId="1076"/>
          <ac:cxnSpMkLst>
            <pc:docMk/>
            <pc:sldMk cId="1117952960" sldId="271"/>
            <ac:cxnSpMk id="38" creationId="{8C44CDDE-D1DF-3ED7-17B9-24924FDE6238}"/>
          </ac:cxnSpMkLst>
        </pc:cxnChg>
      </pc:sldChg>
      <pc:sldChg chg="del">
        <pc:chgData name="Pilar Andrea Barria Sandoval (pbarria)" userId="5b60269c-9263-4543-81a9-27536da9275b" providerId="ADAL" clId="{C6EC6209-80EF-496A-8137-76409BE4E6AC}" dt="2022-05-24T18:36:14.931" v="2980" actId="47"/>
        <pc:sldMkLst>
          <pc:docMk/>
          <pc:sldMk cId="1480486734" sldId="272"/>
        </pc:sldMkLst>
      </pc:sldChg>
      <pc:sldChg chg="addSp delSp modSp mod ord">
        <pc:chgData name="Pilar Andrea Barria Sandoval (pbarria)" userId="5b60269c-9263-4543-81a9-27536da9275b" providerId="ADAL" clId="{C6EC6209-80EF-496A-8137-76409BE4E6AC}" dt="2022-05-24T18:05:35.078" v="2604"/>
        <pc:sldMkLst>
          <pc:docMk/>
          <pc:sldMk cId="3498540469" sldId="274"/>
        </pc:sldMkLst>
        <pc:spChg chg="add del mod">
          <ac:chgData name="Pilar Andrea Barria Sandoval (pbarria)" userId="5b60269c-9263-4543-81a9-27536da9275b" providerId="ADAL" clId="{C6EC6209-80EF-496A-8137-76409BE4E6AC}" dt="2022-05-24T17:05:37.679" v="1145" actId="478"/>
          <ac:spMkLst>
            <pc:docMk/>
            <pc:sldMk cId="3498540469" sldId="274"/>
            <ac:spMk id="2" creationId="{6A041D0C-4705-E4AF-A7D0-5C3322C3E7CF}"/>
          </ac:spMkLst>
        </pc:spChg>
        <pc:spChg chg="add del">
          <ac:chgData name="Pilar Andrea Barria Sandoval (pbarria)" userId="5b60269c-9263-4543-81a9-27536da9275b" providerId="ADAL" clId="{C6EC6209-80EF-496A-8137-76409BE4E6AC}" dt="2022-05-24T17:07:55.171" v="1235" actId="478"/>
          <ac:spMkLst>
            <pc:docMk/>
            <pc:sldMk cId="3498540469" sldId="274"/>
            <ac:spMk id="3" creationId="{DF4D5C03-3D9D-B515-6A4F-80F7EBD4B571}"/>
          </ac:spMkLst>
        </pc:spChg>
        <pc:spChg chg="add del mod">
          <ac:chgData name="Pilar Andrea Barria Sandoval (pbarria)" userId="5b60269c-9263-4543-81a9-27536da9275b" providerId="ADAL" clId="{C6EC6209-80EF-496A-8137-76409BE4E6AC}" dt="2022-05-24T17:07:53.622" v="1234" actId="478"/>
          <ac:spMkLst>
            <pc:docMk/>
            <pc:sldMk cId="3498540469" sldId="274"/>
            <ac:spMk id="4" creationId="{BD500497-576B-0658-6E2F-B877FE135037}"/>
          </ac:spMkLst>
        </pc:spChg>
        <pc:spChg chg="add del mod">
          <ac:chgData name="Pilar Andrea Barria Sandoval (pbarria)" userId="5b60269c-9263-4543-81a9-27536da9275b" providerId="ADAL" clId="{C6EC6209-80EF-496A-8137-76409BE4E6AC}" dt="2022-05-24T17:07:52.017" v="1232" actId="478"/>
          <ac:spMkLst>
            <pc:docMk/>
            <pc:sldMk cId="3498540469" sldId="274"/>
            <ac:spMk id="5" creationId="{E7D1CD4E-A659-E270-8809-DD81EB36F788}"/>
          </ac:spMkLst>
        </pc:spChg>
        <pc:spChg chg="mod">
          <ac:chgData name="Pilar Andrea Barria Sandoval (pbarria)" userId="5b60269c-9263-4543-81a9-27536da9275b" providerId="ADAL" clId="{C6EC6209-80EF-496A-8137-76409BE4E6AC}" dt="2022-05-24T17:08:20.149" v="1271" actId="113"/>
          <ac:spMkLst>
            <pc:docMk/>
            <pc:sldMk cId="3498540469" sldId="274"/>
            <ac:spMk id="9" creationId="{3C6F15E2-068B-45AB-84BF-D4EB5991B352}"/>
          </ac:spMkLst>
        </pc:spChg>
        <pc:spChg chg="mod">
          <ac:chgData name="Pilar Andrea Barria Sandoval (pbarria)" userId="5b60269c-9263-4543-81a9-27536da9275b" providerId="ADAL" clId="{C6EC6209-80EF-496A-8137-76409BE4E6AC}" dt="2022-05-24T17:08:11.507" v="1267" actId="1076"/>
          <ac:spMkLst>
            <pc:docMk/>
            <pc:sldMk cId="3498540469" sldId="274"/>
            <ac:spMk id="14" creationId="{7864B307-C6D4-4CB5-8A5F-19A616CE8017}"/>
          </ac:spMkLst>
        </pc:spChg>
        <pc:graphicFrameChg chg="mod">
          <ac:chgData name="Pilar Andrea Barria Sandoval (pbarria)" userId="5b60269c-9263-4543-81a9-27536da9275b" providerId="ADAL" clId="{C6EC6209-80EF-496A-8137-76409BE4E6AC}" dt="2022-05-24T17:09:06.983" v="1272" actId="1076"/>
          <ac:graphicFrameMkLst>
            <pc:docMk/>
            <pc:sldMk cId="3498540469" sldId="274"/>
            <ac:graphicFrameMk id="10" creationId="{8C3412E4-1B74-4DFD-8F37-0A67BC3E88B9}"/>
          </ac:graphicFrameMkLst>
        </pc:graphicFrameChg>
        <pc:graphicFrameChg chg="mod">
          <ac:chgData name="Pilar Andrea Barria Sandoval (pbarria)" userId="5b60269c-9263-4543-81a9-27536da9275b" providerId="ADAL" clId="{C6EC6209-80EF-496A-8137-76409BE4E6AC}" dt="2022-05-24T17:07:08.720" v="1220"/>
          <ac:graphicFrameMkLst>
            <pc:docMk/>
            <pc:sldMk cId="3498540469" sldId="274"/>
            <ac:graphicFrameMk id="11" creationId="{474FF7B2-7EF9-48D5-B19B-D37414195038}"/>
          </ac:graphicFrameMkLst>
        </pc:graphicFrameChg>
        <pc:graphicFrameChg chg="mod">
          <ac:chgData name="Pilar Andrea Barria Sandoval (pbarria)" userId="5b60269c-9263-4543-81a9-27536da9275b" providerId="ADAL" clId="{C6EC6209-80EF-496A-8137-76409BE4E6AC}" dt="2022-05-24T17:09:08.766" v="1273" actId="1076"/>
          <ac:graphicFrameMkLst>
            <pc:docMk/>
            <pc:sldMk cId="3498540469" sldId="274"/>
            <ac:graphicFrameMk id="12" creationId="{4D7725FD-5FDA-4E8B-9717-A01BCDB6010F}"/>
          </ac:graphicFrameMkLst>
        </pc:graphicFrameChg>
        <pc:graphicFrameChg chg="mod">
          <ac:chgData name="Pilar Andrea Barria Sandoval (pbarria)" userId="5b60269c-9263-4543-81a9-27536da9275b" providerId="ADAL" clId="{C6EC6209-80EF-496A-8137-76409BE4E6AC}" dt="2022-05-24T17:07:42.888" v="1231" actId="20577"/>
          <ac:graphicFrameMkLst>
            <pc:docMk/>
            <pc:sldMk cId="3498540469" sldId="274"/>
            <ac:graphicFrameMk id="13" creationId="{FF924DF4-3A90-4B66-BC27-AA6B00BD7FC4}"/>
          </ac:graphicFrameMkLst>
        </pc:graphicFrameChg>
      </pc:sldChg>
      <pc:sldChg chg="del">
        <pc:chgData name="Pilar Andrea Barria Sandoval (pbarria)" userId="5b60269c-9263-4543-81a9-27536da9275b" providerId="ADAL" clId="{C6EC6209-80EF-496A-8137-76409BE4E6AC}" dt="2022-05-24T18:36:39.595" v="3003" actId="47"/>
        <pc:sldMkLst>
          <pc:docMk/>
          <pc:sldMk cId="645995053" sldId="276"/>
        </pc:sldMkLst>
      </pc:sldChg>
      <pc:sldChg chg="modSp mod">
        <pc:chgData name="Pilar Andrea Barria Sandoval (pbarria)" userId="5b60269c-9263-4543-81a9-27536da9275b" providerId="ADAL" clId="{C6EC6209-80EF-496A-8137-76409BE4E6AC}" dt="2022-05-24T18:38:23.713" v="3132" actId="20577"/>
        <pc:sldMkLst>
          <pc:docMk/>
          <pc:sldMk cId="555397605" sldId="278"/>
        </pc:sldMkLst>
        <pc:spChg chg="mod">
          <ac:chgData name="Pilar Andrea Barria Sandoval (pbarria)" userId="5b60269c-9263-4543-81a9-27536da9275b" providerId="ADAL" clId="{C6EC6209-80EF-496A-8137-76409BE4E6AC}" dt="2022-05-24T18:38:23.713" v="3132" actId="20577"/>
          <ac:spMkLst>
            <pc:docMk/>
            <pc:sldMk cId="555397605" sldId="278"/>
            <ac:spMk id="2" creationId="{8EDD7B02-2751-4719-9EE3-B454FE838249}"/>
          </ac:spMkLst>
        </pc:spChg>
        <pc:spChg chg="mod">
          <ac:chgData name="Pilar Andrea Barria Sandoval (pbarria)" userId="5b60269c-9263-4543-81a9-27536da9275b" providerId="ADAL" clId="{C6EC6209-80EF-496A-8137-76409BE4E6AC}" dt="2022-05-24T15:54:47.813" v="667" actId="20577"/>
          <ac:spMkLst>
            <pc:docMk/>
            <pc:sldMk cId="555397605" sldId="278"/>
            <ac:spMk id="17" creationId="{DADD26C5-270A-4296-9DA4-1096680F703E}"/>
          </ac:spMkLst>
        </pc:spChg>
        <pc:spChg chg="mod">
          <ac:chgData name="Pilar Andrea Barria Sandoval (pbarria)" userId="5b60269c-9263-4543-81a9-27536da9275b" providerId="ADAL" clId="{C6EC6209-80EF-496A-8137-76409BE4E6AC}" dt="2022-05-24T15:54:42.294" v="660" actId="20577"/>
          <ac:spMkLst>
            <pc:docMk/>
            <pc:sldMk cId="555397605" sldId="278"/>
            <ac:spMk id="18" creationId="{91232265-10C0-4D7D-A4A7-E285AB0BE1D9}"/>
          </ac:spMkLst>
        </pc:spChg>
        <pc:spChg chg="mod">
          <ac:chgData name="Pilar Andrea Barria Sandoval (pbarria)" userId="5b60269c-9263-4543-81a9-27536da9275b" providerId="ADAL" clId="{C6EC6209-80EF-496A-8137-76409BE4E6AC}" dt="2022-05-24T15:55:04.944" v="688" actId="20577"/>
          <ac:spMkLst>
            <pc:docMk/>
            <pc:sldMk cId="555397605" sldId="278"/>
            <ac:spMk id="20" creationId="{318B17C9-5A3E-4E41-BBDD-535E04C0F42B}"/>
          </ac:spMkLst>
        </pc:spChg>
        <pc:spChg chg="mod">
          <ac:chgData name="Pilar Andrea Barria Sandoval (pbarria)" userId="5b60269c-9263-4543-81a9-27536da9275b" providerId="ADAL" clId="{C6EC6209-80EF-496A-8137-76409BE4E6AC}" dt="2022-05-24T15:55:25.868" v="724" actId="20577"/>
          <ac:spMkLst>
            <pc:docMk/>
            <pc:sldMk cId="555397605" sldId="278"/>
            <ac:spMk id="23" creationId="{E92F9B64-1891-408A-AED0-E5B1053F5714}"/>
          </ac:spMkLst>
        </pc:spChg>
        <pc:spChg chg="mod">
          <ac:chgData name="Pilar Andrea Barria Sandoval (pbarria)" userId="5b60269c-9263-4543-81a9-27536da9275b" providerId="ADAL" clId="{C6EC6209-80EF-496A-8137-76409BE4E6AC}" dt="2022-05-24T15:55:09.662" v="694" actId="20577"/>
          <ac:spMkLst>
            <pc:docMk/>
            <pc:sldMk cId="555397605" sldId="278"/>
            <ac:spMk id="25" creationId="{3C6C7779-7231-4261-9617-957B2CAD4AB2}"/>
          </ac:spMkLst>
        </pc:spChg>
        <pc:spChg chg="mod">
          <ac:chgData name="Pilar Andrea Barria Sandoval (pbarria)" userId="5b60269c-9263-4543-81a9-27536da9275b" providerId="ADAL" clId="{C6EC6209-80EF-496A-8137-76409BE4E6AC}" dt="2022-05-24T15:55:16.560" v="705" actId="20577"/>
          <ac:spMkLst>
            <pc:docMk/>
            <pc:sldMk cId="555397605" sldId="278"/>
            <ac:spMk id="26" creationId="{76DE2014-1019-49D6-B9EE-A9891DA6F627}"/>
          </ac:spMkLst>
        </pc:spChg>
        <pc:spChg chg="mod">
          <ac:chgData name="Pilar Andrea Barria Sandoval (pbarria)" userId="5b60269c-9263-4543-81a9-27536da9275b" providerId="ADAL" clId="{C6EC6209-80EF-496A-8137-76409BE4E6AC}" dt="2022-05-24T17:58:19.889" v="2405" actId="20577"/>
          <ac:spMkLst>
            <pc:docMk/>
            <pc:sldMk cId="555397605" sldId="278"/>
            <ac:spMk id="29" creationId="{7DE5E344-98F3-4592-9E6C-A697B63543A4}"/>
          </ac:spMkLst>
        </pc:spChg>
        <pc:spChg chg="mod">
          <ac:chgData name="Pilar Andrea Barria Sandoval (pbarria)" userId="5b60269c-9263-4543-81a9-27536da9275b" providerId="ADAL" clId="{C6EC6209-80EF-496A-8137-76409BE4E6AC}" dt="2022-05-24T15:55:53.724" v="786" actId="1076"/>
          <ac:spMkLst>
            <pc:docMk/>
            <pc:sldMk cId="555397605" sldId="278"/>
            <ac:spMk id="32" creationId="{887F542B-4D15-4D82-8015-414F4E8009A9}"/>
          </ac:spMkLst>
        </pc:spChg>
        <pc:spChg chg="mod">
          <ac:chgData name="Pilar Andrea Barria Sandoval (pbarria)" userId="5b60269c-9263-4543-81a9-27536da9275b" providerId="ADAL" clId="{C6EC6209-80EF-496A-8137-76409BE4E6AC}" dt="2022-05-24T15:57:07.556" v="944" actId="1076"/>
          <ac:spMkLst>
            <pc:docMk/>
            <pc:sldMk cId="555397605" sldId="278"/>
            <ac:spMk id="48" creationId="{022082CD-7BFD-4FDE-A0F9-F20910613F72}"/>
          </ac:spMkLst>
        </pc:spChg>
        <pc:spChg chg="mod">
          <ac:chgData name="Pilar Andrea Barria Sandoval (pbarria)" userId="5b60269c-9263-4543-81a9-27536da9275b" providerId="ADAL" clId="{C6EC6209-80EF-496A-8137-76409BE4E6AC}" dt="2022-05-24T15:56:54.407" v="909" actId="20577"/>
          <ac:spMkLst>
            <pc:docMk/>
            <pc:sldMk cId="555397605" sldId="278"/>
            <ac:spMk id="53" creationId="{2BA53574-B94B-4CE6-AC88-204ADAB3D180}"/>
          </ac:spMkLst>
        </pc:spChg>
        <pc:spChg chg="mod">
          <ac:chgData name="Pilar Andrea Barria Sandoval (pbarria)" userId="5b60269c-9263-4543-81a9-27536da9275b" providerId="ADAL" clId="{C6EC6209-80EF-496A-8137-76409BE4E6AC}" dt="2022-05-24T15:57:13.095" v="959" actId="20577"/>
          <ac:spMkLst>
            <pc:docMk/>
            <pc:sldMk cId="555397605" sldId="278"/>
            <ac:spMk id="54" creationId="{4AA7F55C-D85C-4244-B16F-CE194BECB419}"/>
          </ac:spMkLst>
        </pc:spChg>
        <pc:graphicFrameChg chg="mod">
          <ac:chgData name="Pilar Andrea Barria Sandoval (pbarria)" userId="5b60269c-9263-4543-81a9-27536da9275b" providerId="ADAL" clId="{C6EC6209-80EF-496A-8137-76409BE4E6AC}" dt="2022-05-24T15:56:44.591" v="892" actId="20577"/>
          <ac:graphicFrameMkLst>
            <pc:docMk/>
            <pc:sldMk cId="555397605" sldId="278"/>
            <ac:graphicFrameMk id="30" creationId="{986C735F-A8C4-4BB7-9E11-56CB95855E9A}"/>
          </ac:graphicFrameMkLst>
        </pc:graphicFrameChg>
      </pc:sldChg>
      <pc:sldChg chg="addSp modSp mod ord">
        <pc:chgData name="Pilar Andrea Barria Sandoval (pbarria)" userId="5b60269c-9263-4543-81a9-27536da9275b" providerId="ADAL" clId="{C6EC6209-80EF-496A-8137-76409BE4E6AC}" dt="2022-05-24T20:48:54.608" v="4583" actId="20577"/>
        <pc:sldMkLst>
          <pc:docMk/>
          <pc:sldMk cId="3043066002" sldId="279"/>
        </pc:sldMkLst>
        <pc:spChg chg="mod">
          <ac:chgData name="Pilar Andrea Barria Sandoval (pbarria)" userId="5b60269c-9263-4543-81a9-27536da9275b" providerId="ADAL" clId="{C6EC6209-80EF-496A-8137-76409BE4E6AC}" dt="2022-05-24T17:31:14.304" v="1894" actId="207"/>
          <ac:spMkLst>
            <pc:docMk/>
            <pc:sldMk cId="3043066002" sldId="279"/>
            <ac:spMk id="2" creationId="{51194FFD-DAF2-4138-849B-9A864D325DA7}"/>
          </ac:spMkLst>
        </pc:spChg>
        <pc:spChg chg="mod">
          <ac:chgData name="Pilar Andrea Barria Sandoval (pbarria)" userId="5b60269c-9263-4543-81a9-27536da9275b" providerId="ADAL" clId="{C6EC6209-80EF-496A-8137-76409BE4E6AC}" dt="2022-05-24T17:25:33.423" v="1660" actId="1035"/>
          <ac:spMkLst>
            <pc:docMk/>
            <pc:sldMk cId="3043066002" sldId="279"/>
            <ac:spMk id="4" creationId="{ADDC2936-019F-48A5-868D-1C0CC31F793A}"/>
          </ac:spMkLst>
        </pc:spChg>
        <pc:spChg chg="mod">
          <ac:chgData name="Pilar Andrea Barria Sandoval (pbarria)" userId="5b60269c-9263-4543-81a9-27536da9275b" providerId="ADAL" clId="{C6EC6209-80EF-496A-8137-76409BE4E6AC}" dt="2022-05-24T17:25:37.521" v="1674" actId="1035"/>
          <ac:spMkLst>
            <pc:docMk/>
            <pc:sldMk cId="3043066002" sldId="279"/>
            <ac:spMk id="5" creationId="{10FE6EDA-D8CB-4597-9D1E-09E27F06121A}"/>
          </ac:spMkLst>
        </pc:spChg>
        <pc:spChg chg="mod">
          <ac:chgData name="Pilar Andrea Barria Sandoval (pbarria)" userId="5b60269c-9263-4543-81a9-27536da9275b" providerId="ADAL" clId="{C6EC6209-80EF-496A-8137-76409BE4E6AC}" dt="2022-05-24T17:25:28.300" v="1643" actId="14100"/>
          <ac:spMkLst>
            <pc:docMk/>
            <pc:sldMk cId="3043066002" sldId="279"/>
            <ac:spMk id="8" creationId="{1CC56BAF-E694-4A11-B9F7-022E067277B2}"/>
          </ac:spMkLst>
        </pc:spChg>
        <pc:spChg chg="mod">
          <ac:chgData name="Pilar Andrea Barria Sandoval (pbarria)" userId="5b60269c-9263-4543-81a9-27536da9275b" providerId="ADAL" clId="{C6EC6209-80EF-496A-8137-76409BE4E6AC}" dt="2022-05-24T19:19:21.405" v="4083" actId="404"/>
          <ac:spMkLst>
            <pc:docMk/>
            <pc:sldMk cId="3043066002" sldId="279"/>
            <ac:spMk id="9" creationId="{664BE7C3-1C2B-4F0F-B126-BB3C5B3B0664}"/>
          </ac:spMkLst>
        </pc:spChg>
        <pc:spChg chg="add mod">
          <ac:chgData name="Pilar Andrea Barria Sandoval (pbarria)" userId="5b60269c-9263-4543-81a9-27536da9275b" providerId="ADAL" clId="{C6EC6209-80EF-496A-8137-76409BE4E6AC}" dt="2022-05-24T18:50:53.214" v="3235" actId="404"/>
          <ac:spMkLst>
            <pc:docMk/>
            <pc:sldMk cId="3043066002" sldId="279"/>
            <ac:spMk id="10" creationId="{F1A6B34B-22FD-9C83-BE19-9BCF5372DC00}"/>
          </ac:spMkLst>
        </pc:spChg>
        <pc:spChg chg="mod">
          <ac:chgData name="Pilar Andrea Barria Sandoval (pbarria)" userId="5b60269c-9263-4543-81a9-27536da9275b" providerId="ADAL" clId="{C6EC6209-80EF-496A-8137-76409BE4E6AC}" dt="2022-05-24T17:25:33.423" v="1660" actId="1035"/>
          <ac:spMkLst>
            <pc:docMk/>
            <pc:sldMk cId="3043066002" sldId="279"/>
            <ac:spMk id="13" creationId="{1168F369-648B-474D-AD4B-EAFB4B9E7E82}"/>
          </ac:spMkLst>
        </pc:spChg>
        <pc:spChg chg="mod">
          <ac:chgData name="Pilar Andrea Barria Sandoval (pbarria)" userId="5b60269c-9263-4543-81a9-27536da9275b" providerId="ADAL" clId="{C6EC6209-80EF-496A-8137-76409BE4E6AC}" dt="2022-05-24T17:31:17.193" v="1895" actId="207"/>
          <ac:spMkLst>
            <pc:docMk/>
            <pc:sldMk cId="3043066002" sldId="279"/>
            <ac:spMk id="14" creationId="{A4792BE8-B0A1-4494-89F2-1418DCF036E1}"/>
          </ac:spMkLst>
        </pc:spChg>
        <pc:spChg chg="mod">
          <ac:chgData name="Pilar Andrea Barria Sandoval (pbarria)" userId="5b60269c-9263-4543-81a9-27536da9275b" providerId="ADAL" clId="{C6EC6209-80EF-496A-8137-76409BE4E6AC}" dt="2022-05-24T17:31:20.608" v="1898" actId="207"/>
          <ac:spMkLst>
            <pc:docMk/>
            <pc:sldMk cId="3043066002" sldId="279"/>
            <ac:spMk id="15" creationId="{AEC92535-7331-4829-87A8-360BD08D8574}"/>
          </ac:spMkLst>
        </pc:spChg>
        <pc:spChg chg="mod">
          <ac:chgData name="Pilar Andrea Barria Sandoval (pbarria)" userId="5b60269c-9263-4543-81a9-27536da9275b" providerId="ADAL" clId="{C6EC6209-80EF-496A-8137-76409BE4E6AC}" dt="2022-05-24T17:25:37.521" v="1674" actId="1035"/>
          <ac:spMkLst>
            <pc:docMk/>
            <pc:sldMk cId="3043066002" sldId="279"/>
            <ac:spMk id="16" creationId="{E90D53A9-BEF1-4CCB-980D-777558783D71}"/>
          </ac:spMkLst>
        </pc:spChg>
        <pc:spChg chg="mod">
          <ac:chgData name="Pilar Andrea Barria Sandoval (pbarria)" userId="5b60269c-9263-4543-81a9-27536da9275b" providerId="ADAL" clId="{C6EC6209-80EF-496A-8137-76409BE4E6AC}" dt="2022-05-24T17:25:37.521" v="1674" actId="1035"/>
          <ac:spMkLst>
            <pc:docMk/>
            <pc:sldMk cId="3043066002" sldId="279"/>
            <ac:spMk id="17" creationId="{136341A2-5C7B-4CDC-9D4D-1D5DDC7DD9CF}"/>
          </ac:spMkLst>
        </pc:spChg>
        <pc:spChg chg="mod">
          <ac:chgData name="Pilar Andrea Barria Sandoval (pbarria)" userId="5b60269c-9263-4543-81a9-27536da9275b" providerId="ADAL" clId="{C6EC6209-80EF-496A-8137-76409BE4E6AC}" dt="2022-05-24T17:25:37.521" v="1674" actId="1035"/>
          <ac:spMkLst>
            <pc:docMk/>
            <pc:sldMk cId="3043066002" sldId="279"/>
            <ac:spMk id="18" creationId="{F8C2E7E7-CF99-44E8-A4EC-00FCF7BEE448}"/>
          </ac:spMkLst>
        </pc:spChg>
        <pc:spChg chg="mod">
          <ac:chgData name="Pilar Andrea Barria Sandoval (pbarria)" userId="5b60269c-9263-4543-81a9-27536da9275b" providerId="ADAL" clId="{C6EC6209-80EF-496A-8137-76409BE4E6AC}" dt="2022-05-24T17:25:37.521" v="1674" actId="1035"/>
          <ac:spMkLst>
            <pc:docMk/>
            <pc:sldMk cId="3043066002" sldId="279"/>
            <ac:spMk id="19" creationId="{6855EF43-F590-4D64-A702-4601F1A50DA5}"/>
          </ac:spMkLst>
        </pc:spChg>
        <pc:spChg chg="add mod">
          <ac:chgData name="Pilar Andrea Barria Sandoval (pbarria)" userId="5b60269c-9263-4543-81a9-27536da9275b" providerId="ADAL" clId="{C6EC6209-80EF-496A-8137-76409BE4E6AC}" dt="2022-05-24T20:48:54.608" v="4583" actId="20577"/>
          <ac:spMkLst>
            <pc:docMk/>
            <pc:sldMk cId="3043066002" sldId="279"/>
            <ac:spMk id="22" creationId="{4C71065B-B078-1C7D-1253-C05B4B760C86}"/>
          </ac:spMkLst>
        </pc:spChg>
        <pc:graphicFrameChg chg="mod">
          <ac:chgData name="Pilar Andrea Barria Sandoval (pbarria)" userId="5b60269c-9263-4543-81a9-27536da9275b" providerId="ADAL" clId="{C6EC6209-80EF-496A-8137-76409BE4E6AC}" dt="2022-05-24T17:25:37.521" v="1674" actId="1035"/>
          <ac:graphicFrameMkLst>
            <pc:docMk/>
            <pc:sldMk cId="3043066002" sldId="279"/>
            <ac:graphicFrameMk id="6" creationId="{177F0285-1FED-4E7E-B787-9F695B3A342C}"/>
          </ac:graphicFrameMkLst>
        </pc:graphicFrameChg>
        <pc:cxnChg chg="add mod">
          <ac:chgData name="Pilar Andrea Barria Sandoval (pbarria)" userId="5b60269c-9263-4543-81a9-27536da9275b" providerId="ADAL" clId="{C6EC6209-80EF-496A-8137-76409BE4E6AC}" dt="2022-05-24T18:50:53.214" v="3235" actId="404"/>
          <ac:cxnSpMkLst>
            <pc:docMk/>
            <pc:sldMk cId="3043066002" sldId="279"/>
            <ac:cxnSpMk id="20" creationId="{49D2F4F2-7094-B7E9-4AA9-B2DB65AE06B1}"/>
          </ac:cxnSpMkLst>
        </pc:cxnChg>
        <pc:cxnChg chg="add mod">
          <ac:chgData name="Pilar Andrea Barria Sandoval (pbarria)" userId="5b60269c-9263-4543-81a9-27536da9275b" providerId="ADAL" clId="{C6EC6209-80EF-496A-8137-76409BE4E6AC}" dt="2022-05-24T18:52:22.868" v="3238" actId="14100"/>
          <ac:cxnSpMkLst>
            <pc:docMk/>
            <pc:sldMk cId="3043066002" sldId="279"/>
            <ac:cxnSpMk id="21" creationId="{18C0CA96-B802-845B-56C5-1A2AE5C215E9}"/>
          </ac:cxnSpMkLst>
        </pc:cxnChg>
      </pc:sldChg>
      <pc:sldChg chg="modSp mod ord">
        <pc:chgData name="Pilar Andrea Barria Sandoval (pbarria)" userId="5b60269c-9263-4543-81a9-27536da9275b" providerId="ADAL" clId="{C6EC6209-80EF-496A-8137-76409BE4E6AC}" dt="2022-05-24T19:19:30.988" v="4085" actId="1076"/>
        <pc:sldMkLst>
          <pc:docMk/>
          <pc:sldMk cId="805845714" sldId="280"/>
        </pc:sldMkLst>
        <pc:spChg chg="mod">
          <ac:chgData name="Pilar Andrea Barria Sandoval (pbarria)" userId="5b60269c-9263-4543-81a9-27536da9275b" providerId="ADAL" clId="{C6EC6209-80EF-496A-8137-76409BE4E6AC}" dt="2022-05-24T19:19:30.988" v="4085" actId="1076"/>
          <ac:spMkLst>
            <pc:docMk/>
            <pc:sldMk cId="805845714" sldId="280"/>
            <ac:spMk id="2" creationId="{6F643518-69B3-4E6A-8C2E-481C4E8A4F59}"/>
          </ac:spMkLst>
        </pc:spChg>
        <pc:spChg chg="mod">
          <ac:chgData name="Pilar Andrea Barria Sandoval (pbarria)" userId="5b60269c-9263-4543-81a9-27536da9275b" providerId="ADAL" clId="{C6EC6209-80EF-496A-8137-76409BE4E6AC}" dt="2022-05-24T17:48:53.325" v="2150" actId="20577"/>
          <ac:spMkLst>
            <pc:docMk/>
            <pc:sldMk cId="805845714" sldId="280"/>
            <ac:spMk id="8" creationId="{8B3F7120-38CB-4271-BA2E-D5ACB63FA17C}"/>
          </ac:spMkLst>
        </pc:spChg>
        <pc:spChg chg="mod">
          <ac:chgData name="Pilar Andrea Barria Sandoval (pbarria)" userId="5b60269c-9263-4543-81a9-27536da9275b" providerId="ADAL" clId="{C6EC6209-80EF-496A-8137-76409BE4E6AC}" dt="2022-05-24T17:48:57.029" v="2153" actId="20577"/>
          <ac:spMkLst>
            <pc:docMk/>
            <pc:sldMk cId="805845714" sldId="280"/>
            <ac:spMk id="11" creationId="{A4A8209F-E4FE-453B-B14F-E8CF37C055A7}"/>
          </ac:spMkLst>
        </pc:spChg>
        <pc:picChg chg="mod">
          <ac:chgData name="Pilar Andrea Barria Sandoval (pbarria)" userId="5b60269c-9263-4543-81a9-27536da9275b" providerId="ADAL" clId="{C6EC6209-80EF-496A-8137-76409BE4E6AC}" dt="2022-05-24T17:34:05.532" v="1967" actId="1076"/>
          <ac:picMkLst>
            <pc:docMk/>
            <pc:sldMk cId="805845714" sldId="280"/>
            <ac:picMk id="5" creationId="{E1281E61-58F3-4210-B56A-FB1B88932A53}"/>
          </ac:picMkLst>
        </pc:picChg>
        <pc:cxnChg chg="mod">
          <ac:chgData name="Pilar Andrea Barria Sandoval (pbarria)" userId="5b60269c-9263-4543-81a9-27536da9275b" providerId="ADAL" clId="{C6EC6209-80EF-496A-8137-76409BE4E6AC}" dt="2022-05-24T17:49:20.804" v="2158" actId="14100"/>
          <ac:cxnSpMkLst>
            <pc:docMk/>
            <pc:sldMk cId="805845714" sldId="280"/>
            <ac:cxnSpMk id="9" creationId="{3406F456-F62E-4EED-B1AB-85F2DCF4175F}"/>
          </ac:cxnSpMkLst>
        </pc:cxnChg>
        <pc:cxnChg chg="mod">
          <ac:chgData name="Pilar Andrea Barria Sandoval (pbarria)" userId="5b60269c-9263-4543-81a9-27536da9275b" providerId="ADAL" clId="{C6EC6209-80EF-496A-8137-76409BE4E6AC}" dt="2022-05-24T17:49:07.226" v="2155" actId="693"/>
          <ac:cxnSpMkLst>
            <pc:docMk/>
            <pc:sldMk cId="805845714" sldId="280"/>
            <ac:cxnSpMk id="10" creationId="{3B4CD0AC-D599-459C-A079-F0AC4CB9E336}"/>
          </ac:cxnSpMkLst>
        </pc:cxnChg>
      </pc:sldChg>
      <pc:sldChg chg="del">
        <pc:chgData name="Pilar Andrea Barria Sandoval (pbarria)" userId="5b60269c-9263-4543-81a9-27536da9275b" providerId="ADAL" clId="{C6EC6209-80EF-496A-8137-76409BE4E6AC}" dt="2022-05-24T15:51:29.198" v="562" actId="47"/>
        <pc:sldMkLst>
          <pc:docMk/>
          <pc:sldMk cId="0" sldId="291"/>
        </pc:sldMkLst>
      </pc:sldChg>
      <pc:sldChg chg="modSp mod">
        <pc:chgData name="Pilar Andrea Barria Sandoval (pbarria)" userId="5b60269c-9263-4543-81a9-27536da9275b" providerId="ADAL" clId="{C6EC6209-80EF-496A-8137-76409BE4E6AC}" dt="2022-05-24T19:18:56.918" v="4081" actId="404"/>
        <pc:sldMkLst>
          <pc:docMk/>
          <pc:sldMk cId="0" sldId="305"/>
        </pc:sldMkLst>
        <pc:spChg chg="mod">
          <ac:chgData name="Pilar Andrea Barria Sandoval (pbarria)" userId="5b60269c-9263-4543-81a9-27536da9275b" providerId="ADAL" clId="{C6EC6209-80EF-496A-8137-76409BE4E6AC}" dt="2022-05-24T19:18:56.918" v="4081" actId="404"/>
          <ac:spMkLst>
            <pc:docMk/>
            <pc:sldMk cId="0" sldId="305"/>
            <ac:spMk id="1289" creationId="{00000000-0000-0000-0000-000000000000}"/>
          </ac:spMkLst>
        </pc:spChg>
      </pc:sldChg>
      <pc:sldChg chg="modSp mod">
        <pc:chgData name="Pilar Andrea Barria Sandoval (pbarria)" userId="5b60269c-9263-4543-81a9-27536da9275b" providerId="ADAL" clId="{C6EC6209-80EF-496A-8137-76409BE4E6AC}" dt="2022-05-24T18:06:06.966" v="2608"/>
        <pc:sldMkLst>
          <pc:docMk/>
          <pc:sldMk cId="737368636" sldId="307"/>
        </pc:sldMkLst>
        <pc:spChg chg="mod">
          <ac:chgData name="Pilar Andrea Barria Sandoval (pbarria)" userId="5b60269c-9263-4543-81a9-27536da9275b" providerId="ADAL" clId="{C6EC6209-80EF-496A-8137-76409BE4E6AC}" dt="2022-05-24T18:06:06.966" v="2608"/>
          <ac:spMkLst>
            <pc:docMk/>
            <pc:sldMk cId="737368636" sldId="307"/>
            <ac:spMk id="50" creationId="{4061C214-DD48-4B34-8214-444FDAFDE133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8:36:31.181" v="2993" actId="47"/>
        <pc:sldMkLst>
          <pc:docMk/>
          <pc:sldMk cId="1095897562" sldId="308"/>
        </pc:sldMkLst>
      </pc:sldChg>
      <pc:sldChg chg="del">
        <pc:chgData name="Pilar Andrea Barria Sandoval (pbarria)" userId="5b60269c-9263-4543-81a9-27536da9275b" providerId="ADAL" clId="{C6EC6209-80EF-496A-8137-76409BE4E6AC}" dt="2022-05-24T18:36:31.482" v="2994" actId="47"/>
        <pc:sldMkLst>
          <pc:docMk/>
          <pc:sldMk cId="3461575791" sldId="309"/>
        </pc:sldMkLst>
      </pc:sldChg>
      <pc:sldChg chg="del">
        <pc:chgData name="Pilar Andrea Barria Sandoval (pbarria)" userId="5b60269c-9263-4543-81a9-27536da9275b" providerId="ADAL" clId="{C6EC6209-80EF-496A-8137-76409BE4E6AC}" dt="2022-05-24T18:07:42.460" v="2619" actId="47"/>
        <pc:sldMkLst>
          <pc:docMk/>
          <pc:sldMk cId="2317312516" sldId="310"/>
        </pc:sldMkLst>
      </pc:sldChg>
      <pc:sldChg chg="addSp delSp modSp mod ord modAnim">
        <pc:chgData name="Pilar Andrea Barria Sandoval (pbarria)" userId="5b60269c-9263-4543-81a9-27536da9275b" providerId="ADAL" clId="{C6EC6209-80EF-496A-8137-76409BE4E6AC}" dt="2022-05-24T18:35:25.733" v="2973"/>
        <pc:sldMkLst>
          <pc:docMk/>
          <pc:sldMk cId="3656793234" sldId="311"/>
        </pc:sldMkLst>
        <pc:spChg chg="del mod">
          <ac:chgData name="Pilar Andrea Barria Sandoval (pbarria)" userId="5b60269c-9263-4543-81a9-27536da9275b" providerId="ADAL" clId="{C6EC6209-80EF-496A-8137-76409BE4E6AC}" dt="2022-05-24T18:10:23.124" v="2737" actId="478"/>
          <ac:spMkLst>
            <pc:docMk/>
            <pc:sldMk cId="3656793234" sldId="311"/>
            <ac:spMk id="5" creationId="{363178F9-D055-4370-A654-9CF81A11A4BE}"/>
          </ac:spMkLst>
        </pc:spChg>
        <pc:spChg chg="mod">
          <ac:chgData name="Pilar Andrea Barria Sandoval (pbarria)" userId="5b60269c-9263-4543-81a9-27536da9275b" providerId="ADAL" clId="{C6EC6209-80EF-496A-8137-76409BE4E6AC}" dt="2022-05-24T18:13:42.570" v="2789" actId="1037"/>
          <ac:spMkLst>
            <pc:docMk/>
            <pc:sldMk cId="3656793234" sldId="311"/>
            <ac:spMk id="8" creationId="{E690C745-03DA-4B90-BE61-45E5C48D6CE6}"/>
          </ac:spMkLst>
        </pc:spChg>
        <pc:spChg chg="mod">
          <ac:chgData name="Pilar Andrea Barria Sandoval (pbarria)" userId="5b60269c-9263-4543-81a9-27536da9275b" providerId="ADAL" clId="{C6EC6209-80EF-496A-8137-76409BE4E6AC}" dt="2022-05-24T18:15:04.843" v="2800" actId="1076"/>
          <ac:spMkLst>
            <pc:docMk/>
            <pc:sldMk cId="3656793234" sldId="311"/>
            <ac:spMk id="9" creationId="{4D3F19F9-F082-4F92-8AA0-A9EFCE2F5D33}"/>
          </ac:spMkLst>
        </pc:spChg>
        <pc:spChg chg="add mod">
          <ac:chgData name="Pilar Andrea Barria Sandoval (pbarria)" userId="5b60269c-9263-4543-81a9-27536da9275b" providerId="ADAL" clId="{C6EC6209-80EF-496A-8137-76409BE4E6AC}" dt="2022-05-24T18:13:42.570" v="2789" actId="1037"/>
          <ac:spMkLst>
            <pc:docMk/>
            <pc:sldMk cId="3656793234" sldId="311"/>
            <ac:spMk id="12" creationId="{6A99B982-6969-0E27-BA99-354B093DF5FA}"/>
          </ac:spMkLst>
        </pc:spChg>
        <pc:picChg chg="mod">
          <ac:chgData name="Pilar Andrea Barria Sandoval (pbarria)" userId="5b60269c-9263-4543-81a9-27536da9275b" providerId="ADAL" clId="{C6EC6209-80EF-496A-8137-76409BE4E6AC}" dt="2022-05-24T18:14:20.660" v="2797" actId="1076"/>
          <ac:picMkLst>
            <pc:docMk/>
            <pc:sldMk cId="3656793234" sldId="311"/>
            <ac:picMk id="2" creationId="{C8867917-B338-490C-A045-2720E8FAF4BC}"/>
          </ac:picMkLst>
        </pc:picChg>
        <pc:picChg chg="mod">
          <ac:chgData name="Pilar Andrea Barria Sandoval (pbarria)" userId="5b60269c-9263-4543-81a9-27536da9275b" providerId="ADAL" clId="{C6EC6209-80EF-496A-8137-76409BE4E6AC}" dt="2022-05-24T18:15:09.660" v="2801" actId="14100"/>
          <ac:picMkLst>
            <pc:docMk/>
            <pc:sldMk cId="3656793234" sldId="311"/>
            <ac:picMk id="6" creationId="{57F5844F-7818-4115-9A32-A4FD8B32496F}"/>
          </ac:picMkLst>
        </pc:picChg>
        <pc:picChg chg="mod">
          <ac:chgData name="Pilar Andrea Barria Sandoval (pbarria)" userId="5b60269c-9263-4543-81a9-27536da9275b" providerId="ADAL" clId="{C6EC6209-80EF-496A-8137-76409BE4E6AC}" dt="2022-05-24T18:14:25.268" v="2799" actId="14100"/>
          <ac:picMkLst>
            <pc:docMk/>
            <pc:sldMk cId="3656793234" sldId="311"/>
            <ac:picMk id="10" creationId="{EDD2658D-EAFB-444A-B710-9C78DC51039C}"/>
          </ac:picMkLst>
        </pc:picChg>
        <pc:picChg chg="mod">
          <ac:chgData name="Pilar Andrea Barria Sandoval (pbarria)" userId="5b60269c-9263-4543-81a9-27536da9275b" providerId="ADAL" clId="{C6EC6209-80EF-496A-8137-76409BE4E6AC}" dt="2022-05-24T18:14:22.172" v="2798" actId="1076"/>
          <ac:picMkLst>
            <pc:docMk/>
            <pc:sldMk cId="3656793234" sldId="311"/>
            <ac:picMk id="11" creationId="{407195BE-C2D1-40CC-B93B-BB5D47703872}"/>
          </ac:picMkLst>
        </pc:picChg>
      </pc:sldChg>
      <pc:sldChg chg="del">
        <pc:chgData name="Pilar Andrea Barria Sandoval (pbarria)" userId="5b60269c-9263-4543-81a9-27536da9275b" providerId="ADAL" clId="{C6EC6209-80EF-496A-8137-76409BE4E6AC}" dt="2022-05-24T18:36:55.942" v="3007" actId="47"/>
        <pc:sldMkLst>
          <pc:docMk/>
          <pc:sldMk cId="3671546975" sldId="312"/>
        </pc:sldMkLst>
      </pc:sldChg>
      <pc:sldChg chg="del">
        <pc:chgData name="Pilar Andrea Barria Sandoval (pbarria)" userId="5b60269c-9263-4543-81a9-27536da9275b" providerId="ADAL" clId="{C6EC6209-80EF-496A-8137-76409BE4E6AC}" dt="2022-05-24T18:35:47.141" v="2976" actId="47"/>
        <pc:sldMkLst>
          <pc:docMk/>
          <pc:sldMk cId="182761177" sldId="313"/>
        </pc:sldMkLst>
      </pc:sldChg>
      <pc:sldChg chg="del">
        <pc:chgData name="Pilar Andrea Barria Sandoval (pbarria)" userId="5b60269c-9263-4543-81a9-27536da9275b" providerId="ADAL" clId="{C6EC6209-80EF-496A-8137-76409BE4E6AC}" dt="2022-05-24T18:35:49.291" v="2977" actId="47"/>
        <pc:sldMkLst>
          <pc:docMk/>
          <pc:sldMk cId="79728093" sldId="314"/>
        </pc:sldMkLst>
      </pc:sldChg>
      <pc:sldChg chg="modSp mod">
        <pc:chgData name="Pilar Andrea Barria Sandoval (pbarria)" userId="5b60269c-9263-4543-81a9-27536da9275b" providerId="ADAL" clId="{C6EC6209-80EF-496A-8137-76409BE4E6AC}" dt="2022-05-24T20:12:10.212" v="4560" actId="20577"/>
        <pc:sldMkLst>
          <pc:docMk/>
          <pc:sldMk cId="394924980" sldId="315"/>
        </pc:sldMkLst>
        <pc:spChg chg="mod">
          <ac:chgData name="Pilar Andrea Barria Sandoval (pbarria)" userId="5b60269c-9263-4543-81a9-27536da9275b" providerId="ADAL" clId="{C6EC6209-80EF-496A-8137-76409BE4E6AC}" dt="2022-05-24T14:29:42.287" v="5" actId="1076"/>
          <ac:spMkLst>
            <pc:docMk/>
            <pc:sldMk cId="394924980" sldId="315"/>
            <ac:spMk id="3" creationId="{808C452A-1929-40D5-8FA3-CBEF34FD9152}"/>
          </ac:spMkLst>
        </pc:spChg>
        <pc:spChg chg="mod">
          <ac:chgData name="Pilar Andrea Barria Sandoval (pbarria)" userId="5b60269c-9263-4543-81a9-27536da9275b" providerId="ADAL" clId="{C6EC6209-80EF-496A-8137-76409BE4E6AC}" dt="2022-05-24T20:12:10.212" v="4560" actId="20577"/>
          <ac:spMkLst>
            <pc:docMk/>
            <pc:sldMk cId="394924980" sldId="315"/>
            <ac:spMk id="9" creationId="{0BB2B009-28F6-478F-B5D9-31B595F5DB1D}"/>
          </ac:spMkLst>
        </pc:spChg>
        <pc:spChg chg="mod">
          <ac:chgData name="Pilar Andrea Barria Sandoval (pbarria)" userId="5b60269c-9263-4543-81a9-27536da9275b" providerId="ADAL" clId="{C6EC6209-80EF-496A-8137-76409BE4E6AC}" dt="2022-05-24T14:30:57.860" v="59" actId="20577"/>
          <ac:spMkLst>
            <pc:docMk/>
            <pc:sldMk cId="394924980" sldId="315"/>
            <ac:spMk id="14" creationId="{42A01571-BD8C-47F6-8E36-EA95943BC055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8:35:58.189" v="2978" actId="47"/>
        <pc:sldMkLst>
          <pc:docMk/>
          <pc:sldMk cId="570526237" sldId="316"/>
        </pc:sldMkLst>
      </pc:sldChg>
      <pc:sldChg chg="modSp mod">
        <pc:chgData name="Pilar Andrea Barria Sandoval (pbarria)" userId="5b60269c-9263-4543-81a9-27536da9275b" providerId="ADAL" clId="{C6EC6209-80EF-496A-8137-76409BE4E6AC}" dt="2022-05-24T15:52:00.862" v="583" actId="790"/>
        <pc:sldMkLst>
          <pc:docMk/>
          <pc:sldMk cId="1789920604" sldId="317"/>
        </pc:sldMkLst>
        <pc:spChg chg="mod">
          <ac:chgData name="Pilar Andrea Barria Sandoval (pbarria)" userId="5b60269c-9263-4543-81a9-27536da9275b" providerId="ADAL" clId="{C6EC6209-80EF-496A-8137-76409BE4E6AC}" dt="2022-05-24T15:52:00.862" v="583" actId="790"/>
          <ac:spMkLst>
            <pc:docMk/>
            <pc:sldMk cId="1789920604" sldId="317"/>
            <ac:spMk id="2" creationId="{EAE020C7-1347-4463-BEEC-4A8DFCC15B1C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8:36:27.644" v="2988" actId="47"/>
        <pc:sldMkLst>
          <pc:docMk/>
          <pc:sldMk cId="2003605461" sldId="318"/>
        </pc:sldMkLst>
      </pc:sldChg>
      <pc:sldChg chg="del">
        <pc:chgData name="Pilar Andrea Barria Sandoval (pbarria)" userId="5b60269c-9263-4543-81a9-27536da9275b" providerId="ADAL" clId="{C6EC6209-80EF-496A-8137-76409BE4E6AC}" dt="2022-05-24T18:36:16.907" v="2981" actId="47"/>
        <pc:sldMkLst>
          <pc:docMk/>
          <pc:sldMk cId="1757475007" sldId="320"/>
        </pc:sldMkLst>
      </pc:sldChg>
      <pc:sldChg chg="del">
        <pc:chgData name="Pilar Andrea Barria Sandoval (pbarria)" userId="5b60269c-9263-4543-81a9-27536da9275b" providerId="ADAL" clId="{C6EC6209-80EF-496A-8137-76409BE4E6AC}" dt="2022-05-24T18:36:38.897" v="3002" actId="47"/>
        <pc:sldMkLst>
          <pc:docMk/>
          <pc:sldMk cId="215066747" sldId="321"/>
        </pc:sldMkLst>
      </pc:sldChg>
      <pc:sldChg chg="del">
        <pc:chgData name="Pilar Andrea Barria Sandoval (pbarria)" userId="5b60269c-9263-4543-81a9-27536da9275b" providerId="ADAL" clId="{C6EC6209-80EF-496A-8137-76409BE4E6AC}" dt="2022-05-24T18:36:32.638" v="2995" actId="47"/>
        <pc:sldMkLst>
          <pc:docMk/>
          <pc:sldMk cId="4170147505" sldId="322"/>
        </pc:sldMkLst>
      </pc:sldChg>
      <pc:sldChg chg="del">
        <pc:chgData name="Pilar Andrea Barria Sandoval (pbarria)" userId="5b60269c-9263-4543-81a9-27536da9275b" providerId="ADAL" clId="{C6EC6209-80EF-496A-8137-76409BE4E6AC}" dt="2022-05-24T18:36:54.188" v="3006" actId="47"/>
        <pc:sldMkLst>
          <pc:docMk/>
          <pc:sldMk cId="309551376" sldId="323"/>
        </pc:sldMkLst>
      </pc:sldChg>
      <pc:sldChg chg="del">
        <pc:chgData name="Pilar Andrea Barria Sandoval (pbarria)" userId="5b60269c-9263-4543-81a9-27536da9275b" providerId="ADAL" clId="{C6EC6209-80EF-496A-8137-76409BE4E6AC}" dt="2022-05-24T18:36:29.887" v="2990" actId="47"/>
        <pc:sldMkLst>
          <pc:docMk/>
          <pc:sldMk cId="3268733363" sldId="326"/>
        </pc:sldMkLst>
      </pc:sldChg>
      <pc:sldChg chg="del">
        <pc:chgData name="Pilar Andrea Barria Sandoval (pbarria)" userId="5b60269c-9263-4543-81a9-27536da9275b" providerId="ADAL" clId="{C6EC6209-80EF-496A-8137-76409BE4E6AC}" dt="2022-05-24T18:36:30.309" v="2991" actId="47"/>
        <pc:sldMkLst>
          <pc:docMk/>
          <pc:sldMk cId="3176367049" sldId="327"/>
        </pc:sldMkLst>
      </pc:sldChg>
      <pc:sldChg chg="del">
        <pc:chgData name="Pilar Andrea Barria Sandoval (pbarria)" userId="5b60269c-9263-4543-81a9-27536da9275b" providerId="ADAL" clId="{C6EC6209-80EF-496A-8137-76409BE4E6AC}" dt="2022-05-24T18:36:30.746" v="2992" actId="47"/>
        <pc:sldMkLst>
          <pc:docMk/>
          <pc:sldMk cId="1082683062" sldId="328"/>
        </pc:sldMkLst>
      </pc:sldChg>
      <pc:sldChg chg="del">
        <pc:chgData name="Pilar Andrea Barria Sandoval (pbarria)" userId="5b60269c-9263-4543-81a9-27536da9275b" providerId="ADAL" clId="{C6EC6209-80EF-496A-8137-76409BE4E6AC}" dt="2022-05-24T17:51:47.428" v="2324" actId="47"/>
        <pc:sldMkLst>
          <pc:docMk/>
          <pc:sldMk cId="1071463079" sldId="333"/>
        </pc:sldMkLst>
      </pc:sldChg>
      <pc:sldChg chg="add del">
        <pc:chgData name="Pilar Andrea Barria Sandoval (pbarria)" userId="5b60269c-9263-4543-81a9-27536da9275b" providerId="ADAL" clId="{C6EC6209-80EF-496A-8137-76409BE4E6AC}" dt="2022-05-24T20:49:08.074" v="4584" actId="47"/>
        <pc:sldMkLst>
          <pc:docMk/>
          <pc:sldMk cId="2413695220" sldId="334"/>
        </pc:sldMkLst>
      </pc:sldChg>
      <pc:sldChg chg="del">
        <pc:chgData name="Pilar Andrea Barria Sandoval (pbarria)" userId="5b60269c-9263-4543-81a9-27536da9275b" providerId="ADAL" clId="{C6EC6209-80EF-496A-8137-76409BE4E6AC}" dt="2022-05-24T18:36:18.304" v="2982" actId="47"/>
        <pc:sldMkLst>
          <pc:docMk/>
          <pc:sldMk cId="1398537754" sldId="335"/>
        </pc:sldMkLst>
      </pc:sldChg>
      <pc:sldChg chg="del">
        <pc:chgData name="Pilar Andrea Barria Sandoval (pbarria)" userId="5b60269c-9263-4543-81a9-27536da9275b" providerId="ADAL" clId="{C6EC6209-80EF-496A-8137-76409BE4E6AC}" dt="2022-05-24T18:36:19.056" v="2983" actId="47"/>
        <pc:sldMkLst>
          <pc:docMk/>
          <pc:sldMk cId="2467589356" sldId="336"/>
        </pc:sldMkLst>
      </pc:sldChg>
      <pc:sldChg chg="del">
        <pc:chgData name="Pilar Andrea Barria Sandoval (pbarria)" userId="5b60269c-9263-4543-81a9-27536da9275b" providerId="ADAL" clId="{C6EC6209-80EF-496A-8137-76409BE4E6AC}" dt="2022-05-24T18:36:19.822" v="2984" actId="47"/>
        <pc:sldMkLst>
          <pc:docMk/>
          <pc:sldMk cId="3389568077" sldId="337"/>
        </pc:sldMkLst>
      </pc:sldChg>
      <pc:sldChg chg="del">
        <pc:chgData name="Pilar Andrea Barria Sandoval (pbarria)" userId="5b60269c-9263-4543-81a9-27536da9275b" providerId="ADAL" clId="{C6EC6209-80EF-496A-8137-76409BE4E6AC}" dt="2022-05-24T18:36:21.896" v="2985" actId="47"/>
        <pc:sldMkLst>
          <pc:docMk/>
          <pc:sldMk cId="767313998" sldId="338"/>
        </pc:sldMkLst>
      </pc:sldChg>
      <pc:sldChg chg="del">
        <pc:chgData name="Pilar Andrea Barria Sandoval (pbarria)" userId="5b60269c-9263-4543-81a9-27536da9275b" providerId="ADAL" clId="{C6EC6209-80EF-496A-8137-76409BE4E6AC}" dt="2022-05-24T18:36:25.757" v="2987" actId="47"/>
        <pc:sldMkLst>
          <pc:docMk/>
          <pc:sldMk cId="985013015" sldId="339"/>
        </pc:sldMkLst>
      </pc:sldChg>
      <pc:sldChg chg="del">
        <pc:chgData name="Pilar Andrea Barria Sandoval (pbarria)" userId="5b60269c-9263-4543-81a9-27536da9275b" providerId="ADAL" clId="{C6EC6209-80EF-496A-8137-76409BE4E6AC}" dt="2022-05-24T18:36:24.947" v="2986" actId="47"/>
        <pc:sldMkLst>
          <pc:docMk/>
          <pc:sldMk cId="1651896016" sldId="340"/>
        </pc:sldMkLst>
      </pc:sldChg>
      <pc:sldChg chg="del">
        <pc:chgData name="Pilar Andrea Barria Sandoval (pbarria)" userId="5b60269c-9263-4543-81a9-27536da9275b" providerId="ADAL" clId="{C6EC6209-80EF-496A-8137-76409BE4E6AC}" dt="2022-05-24T18:36:28.842" v="2989" actId="47"/>
        <pc:sldMkLst>
          <pc:docMk/>
          <pc:sldMk cId="1023523255" sldId="341"/>
        </pc:sldMkLst>
      </pc:sldChg>
      <pc:sldChg chg="del">
        <pc:chgData name="Pilar Andrea Barria Sandoval (pbarria)" userId="5b60269c-9263-4543-81a9-27536da9275b" providerId="ADAL" clId="{C6EC6209-80EF-496A-8137-76409BE4E6AC}" dt="2022-05-24T18:36:34.226" v="2997" actId="47"/>
        <pc:sldMkLst>
          <pc:docMk/>
          <pc:sldMk cId="3575112042" sldId="342"/>
        </pc:sldMkLst>
      </pc:sldChg>
      <pc:sldChg chg="del">
        <pc:chgData name="Pilar Andrea Barria Sandoval (pbarria)" userId="5b60269c-9263-4543-81a9-27536da9275b" providerId="ADAL" clId="{C6EC6209-80EF-496A-8137-76409BE4E6AC}" dt="2022-05-24T18:36:36.940" v="3000" actId="47"/>
        <pc:sldMkLst>
          <pc:docMk/>
          <pc:sldMk cId="4203008025" sldId="343"/>
        </pc:sldMkLst>
      </pc:sldChg>
      <pc:sldChg chg="del">
        <pc:chgData name="Pilar Andrea Barria Sandoval (pbarria)" userId="5b60269c-9263-4543-81a9-27536da9275b" providerId="ADAL" clId="{C6EC6209-80EF-496A-8137-76409BE4E6AC}" dt="2022-05-24T18:36:41.794" v="3005" actId="47"/>
        <pc:sldMkLst>
          <pc:docMk/>
          <pc:sldMk cId="325162526" sldId="344"/>
        </pc:sldMkLst>
      </pc:sldChg>
      <pc:sldChg chg="del">
        <pc:chgData name="Pilar Andrea Barria Sandoval (pbarria)" userId="5b60269c-9263-4543-81a9-27536da9275b" providerId="ADAL" clId="{C6EC6209-80EF-496A-8137-76409BE4E6AC}" dt="2022-05-24T18:36:57.103" v="3008" actId="47"/>
        <pc:sldMkLst>
          <pc:docMk/>
          <pc:sldMk cId="2272686866" sldId="345"/>
        </pc:sldMkLst>
      </pc:sldChg>
      <pc:sldChg chg="addSp modSp mod">
        <pc:chgData name="Pilar Andrea Barria Sandoval (pbarria)" userId="5b60269c-9263-4543-81a9-27536da9275b" providerId="ADAL" clId="{C6EC6209-80EF-496A-8137-76409BE4E6AC}" dt="2022-05-24T20:09:16.918" v="4541" actId="20577"/>
        <pc:sldMkLst>
          <pc:docMk/>
          <pc:sldMk cId="292361587" sldId="346"/>
        </pc:sldMkLst>
        <pc:spChg chg="mod">
          <ac:chgData name="Pilar Andrea Barria Sandoval (pbarria)" userId="5b60269c-9263-4543-81a9-27536da9275b" providerId="ADAL" clId="{C6EC6209-80EF-496A-8137-76409BE4E6AC}" dt="2022-05-24T18:05:59.405" v="2607" actId="108"/>
          <ac:spMkLst>
            <pc:docMk/>
            <pc:sldMk cId="292361587" sldId="346"/>
            <ac:spMk id="2" creationId="{5ED97C5C-1216-4E6B-96BA-D9E6472E8D00}"/>
          </ac:spMkLst>
        </pc:spChg>
        <pc:spChg chg="add mod">
          <ac:chgData name="Pilar Andrea Barria Sandoval (pbarria)" userId="5b60269c-9263-4543-81a9-27536da9275b" providerId="ADAL" clId="{C6EC6209-80EF-496A-8137-76409BE4E6AC}" dt="2022-05-24T15:51:09.052" v="561" actId="1076"/>
          <ac:spMkLst>
            <pc:docMk/>
            <pc:sldMk cId="292361587" sldId="346"/>
            <ac:spMk id="6" creationId="{87DB2879-83DC-CE1B-1041-4AFF91EA9433}"/>
          </ac:spMkLst>
        </pc:spChg>
        <pc:spChg chg="add mod">
          <ac:chgData name="Pilar Andrea Barria Sandoval (pbarria)" userId="5b60269c-9263-4543-81a9-27536da9275b" providerId="ADAL" clId="{C6EC6209-80EF-496A-8137-76409BE4E6AC}" dt="2022-05-24T15:47:38.036" v="445" actId="1076"/>
          <ac:spMkLst>
            <pc:docMk/>
            <pc:sldMk cId="292361587" sldId="346"/>
            <ac:spMk id="7" creationId="{23191672-45EB-241A-68A9-24CFE32FB5C7}"/>
          </ac:spMkLst>
        </pc:spChg>
        <pc:spChg chg="add mod">
          <ac:chgData name="Pilar Andrea Barria Sandoval (pbarria)" userId="5b60269c-9263-4543-81a9-27536da9275b" providerId="ADAL" clId="{C6EC6209-80EF-496A-8137-76409BE4E6AC}" dt="2022-05-24T20:09:16.918" v="4541" actId="20577"/>
          <ac:spMkLst>
            <pc:docMk/>
            <pc:sldMk cId="292361587" sldId="346"/>
            <ac:spMk id="10" creationId="{0871A1BA-BE94-9B13-F6DF-2488B14407B6}"/>
          </ac:spMkLst>
        </pc:spChg>
        <pc:picChg chg="mod">
          <ac:chgData name="Pilar Andrea Barria Sandoval (pbarria)" userId="5b60269c-9263-4543-81a9-27536da9275b" providerId="ADAL" clId="{C6EC6209-80EF-496A-8137-76409BE4E6AC}" dt="2022-05-24T15:50:50.461" v="559" actId="14100"/>
          <ac:picMkLst>
            <pc:docMk/>
            <pc:sldMk cId="292361587" sldId="346"/>
            <ac:picMk id="3074" creationId="{6B458D0E-8A4C-4928-B18C-E58A6164D9FB}"/>
          </ac:picMkLst>
        </pc:picChg>
        <pc:cxnChg chg="add mod">
          <ac:chgData name="Pilar Andrea Barria Sandoval (pbarria)" userId="5b60269c-9263-4543-81a9-27536da9275b" providerId="ADAL" clId="{C6EC6209-80EF-496A-8137-76409BE4E6AC}" dt="2022-05-24T15:47:52.537" v="449" actId="13822"/>
          <ac:cxnSpMkLst>
            <pc:docMk/>
            <pc:sldMk cId="292361587" sldId="346"/>
            <ac:cxnSpMk id="8" creationId="{B90AD3C7-4516-3241-7482-98876EBFFDD6}"/>
          </ac:cxnSpMkLst>
        </pc:cxnChg>
      </pc:sldChg>
      <pc:sldChg chg="addSp delSp modSp mod">
        <pc:chgData name="Pilar Andrea Barria Sandoval (pbarria)" userId="5b60269c-9263-4543-81a9-27536da9275b" providerId="ADAL" clId="{C6EC6209-80EF-496A-8137-76409BE4E6AC}" dt="2022-05-24T18:37:13.262" v="3055" actId="1035"/>
        <pc:sldMkLst>
          <pc:docMk/>
          <pc:sldMk cId="833585789" sldId="347"/>
        </pc:sldMkLst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2" creationId="{E4CAC9C6-C664-4107-8AA5-10D30058430D}"/>
          </ac:spMkLst>
        </pc:spChg>
        <pc:spChg chg="mod">
          <ac:chgData name="Pilar Andrea Barria Sandoval (pbarria)" userId="5b60269c-9263-4543-81a9-27536da9275b" providerId="ADAL" clId="{C6EC6209-80EF-496A-8137-76409BE4E6AC}" dt="2022-05-24T18:05:51.624" v="2605" actId="108"/>
          <ac:spMkLst>
            <pc:docMk/>
            <pc:sldMk cId="833585789" sldId="347"/>
            <ac:spMk id="5" creationId="{47ACA056-457B-4271-B7E2-BADDAA714C6A}"/>
          </ac:spMkLst>
        </pc:spChg>
        <pc:spChg chg="add del">
          <ac:chgData name="Pilar Andrea Barria Sandoval (pbarria)" userId="5b60269c-9263-4543-81a9-27536da9275b" providerId="ADAL" clId="{C6EC6209-80EF-496A-8137-76409BE4E6AC}" dt="2022-05-24T15:41:36.857" v="152" actId="478"/>
          <ac:spMkLst>
            <pc:docMk/>
            <pc:sldMk cId="833585789" sldId="347"/>
            <ac:spMk id="10" creationId="{7D46AFC1-B427-C5F9-A470-63EB369C44FF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12" creationId="{A8A4ADAA-8E94-4183-B788-D0E9BB566859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13" creationId="{B0479691-E72C-4AFB-BC26-C034483A08C3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14" creationId="{E44358FA-E70C-4CD3-9371-2B5CCEF204C1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15" creationId="{180F544A-C126-4184-B6A0-A6C4896CD833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26" creationId="{4FA4BB38-9AB7-D001-2ADD-E54F4F7B2F09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36" creationId="{825D7E42-DE1B-FFEE-4104-5A0D59940B3D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49" creationId="{9A24D4DE-069C-3AF7-7053-544A8CCD1520}"/>
          </ac:spMkLst>
        </pc:spChg>
        <pc:spChg chg="mod">
          <ac:chgData name="Pilar Andrea Barria Sandoval (pbarria)" userId="5b60269c-9263-4543-81a9-27536da9275b" providerId="ADAL" clId="{C6EC6209-80EF-496A-8137-76409BE4E6AC}" dt="2022-05-24T18:37:13.262" v="3055" actId="1035"/>
          <ac:spMkLst>
            <pc:docMk/>
            <pc:sldMk cId="833585789" sldId="347"/>
            <ac:spMk id="50" creationId="{CBF882EF-3308-1D81-F2BB-7B85BA2E28B3}"/>
          </ac:spMkLst>
        </pc:spChg>
        <pc:grpChg chg="mod">
          <ac:chgData name="Pilar Andrea Barria Sandoval (pbarria)" userId="5b60269c-9263-4543-81a9-27536da9275b" providerId="ADAL" clId="{C6EC6209-80EF-496A-8137-76409BE4E6AC}" dt="2022-05-24T18:37:13.262" v="3055" actId="1035"/>
          <ac:grpSpMkLst>
            <pc:docMk/>
            <pc:sldMk cId="833585789" sldId="347"/>
            <ac:grpSpMk id="48" creationId="{A7130C0F-9BCA-6265-E2AC-3AB753FAAE52}"/>
          </ac:grpSpMkLst>
        </pc:grpChg>
        <pc:picChg chg="mod">
          <ac:chgData name="Pilar Andrea Barria Sandoval (pbarria)" userId="5b60269c-9263-4543-81a9-27536da9275b" providerId="ADAL" clId="{C6EC6209-80EF-496A-8137-76409BE4E6AC}" dt="2022-05-24T18:37:13.262" v="3055" actId="1035"/>
          <ac:picMkLst>
            <pc:docMk/>
            <pc:sldMk cId="833585789" sldId="347"/>
            <ac:picMk id="47" creationId="{D095E289-C08E-DF4E-F37D-C82DBC2CDD2D}"/>
          </ac:picMkLst>
        </pc:picChg>
        <pc:picChg chg="mod">
          <ac:chgData name="Pilar Andrea Barria Sandoval (pbarria)" userId="5b60269c-9263-4543-81a9-27536da9275b" providerId="ADAL" clId="{C6EC6209-80EF-496A-8137-76409BE4E6AC}" dt="2022-05-24T18:37:13.262" v="3055" actId="1035"/>
          <ac:picMkLst>
            <pc:docMk/>
            <pc:sldMk cId="833585789" sldId="347"/>
            <ac:picMk id="2052" creationId="{030B84DD-32F9-4F4A-8987-2C26E15396E0}"/>
          </ac:picMkLst>
        </pc:picChg>
        <pc:picChg chg="mod">
          <ac:chgData name="Pilar Andrea Barria Sandoval (pbarria)" userId="5b60269c-9263-4543-81a9-27536da9275b" providerId="ADAL" clId="{C6EC6209-80EF-496A-8137-76409BE4E6AC}" dt="2022-05-24T18:37:13.262" v="3055" actId="1035"/>
          <ac:picMkLst>
            <pc:docMk/>
            <pc:sldMk cId="833585789" sldId="347"/>
            <ac:picMk id="2056" creationId="{797CACA5-FFA0-420A-8F58-257655495D2B}"/>
          </ac:picMkLst>
        </pc:picChg>
        <pc:cxnChg chg="mod">
          <ac:chgData name="Pilar Andrea Barria Sandoval (pbarria)" userId="5b60269c-9263-4543-81a9-27536da9275b" providerId="ADAL" clId="{C6EC6209-80EF-496A-8137-76409BE4E6AC}" dt="2022-05-24T18:37:13.262" v="3055" actId="1035"/>
          <ac:cxnSpMkLst>
            <pc:docMk/>
            <pc:sldMk cId="833585789" sldId="347"/>
            <ac:cxnSpMk id="8" creationId="{8326D590-213A-4B61-A442-D9C16765D90E}"/>
          </ac:cxnSpMkLst>
        </pc:cxnChg>
        <pc:cxnChg chg="mod">
          <ac:chgData name="Pilar Andrea Barria Sandoval (pbarria)" userId="5b60269c-9263-4543-81a9-27536da9275b" providerId="ADAL" clId="{C6EC6209-80EF-496A-8137-76409BE4E6AC}" dt="2022-05-24T18:37:13.262" v="3055" actId="1035"/>
          <ac:cxnSpMkLst>
            <pc:docMk/>
            <pc:sldMk cId="833585789" sldId="347"/>
            <ac:cxnSpMk id="18" creationId="{50F3CFB6-D2ED-4D6A-AF6A-AECD1EA48480}"/>
          </ac:cxnSpMkLst>
        </pc:cxnChg>
        <pc:cxnChg chg="mod">
          <ac:chgData name="Pilar Andrea Barria Sandoval (pbarria)" userId="5b60269c-9263-4543-81a9-27536da9275b" providerId="ADAL" clId="{C6EC6209-80EF-496A-8137-76409BE4E6AC}" dt="2022-05-24T18:37:13.262" v="3055" actId="1035"/>
          <ac:cxnSpMkLst>
            <pc:docMk/>
            <pc:sldMk cId="833585789" sldId="347"/>
            <ac:cxnSpMk id="25" creationId="{51FCC5F3-FB8E-41AB-8D13-D8C83EAD5B89}"/>
          </ac:cxnSpMkLst>
        </pc:cxnChg>
        <pc:cxnChg chg="mod">
          <ac:chgData name="Pilar Andrea Barria Sandoval (pbarria)" userId="5b60269c-9263-4543-81a9-27536da9275b" providerId="ADAL" clId="{C6EC6209-80EF-496A-8137-76409BE4E6AC}" dt="2022-05-24T18:37:13.262" v="3055" actId="1035"/>
          <ac:cxnSpMkLst>
            <pc:docMk/>
            <pc:sldMk cId="833585789" sldId="347"/>
            <ac:cxnSpMk id="30" creationId="{CDEA436A-3181-48E3-9E4B-4049838B731D}"/>
          </ac:cxnSpMkLst>
        </pc:cxnChg>
      </pc:sldChg>
      <pc:sldChg chg="del">
        <pc:chgData name="Pilar Andrea Barria Sandoval (pbarria)" userId="5b60269c-9263-4543-81a9-27536da9275b" providerId="ADAL" clId="{C6EC6209-80EF-496A-8137-76409BE4E6AC}" dt="2022-05-24T18:35:34.781" v="2974" actId="47"/>
        <pc:sldMkLst>
          <pc:docMk/>
          <pc:sldMk cId="2691830420" sldId="383"/>
        </pc:sldMkLst>
      </pc:sldChg>
      <pc:sldChg chg="del">
        <pc:chgData name="Pilar Andrea Barria Sandoval (pbarria)" userId="5b60269c-9263-4543-81a9-27536da9275b" providerId="ADAL" clId="{C6EC6209-80EF-496A-8137-76409BE4E6AC}" dt="2022-05-24T18:35:40.545" v="2975" actId="47"/>
        <pc:sldMkLst>
          <pc:docMk/>
          <pc:sldMk cId="1843522238" sldId="384"/>
        </pc:sldMkLst>
      </pc:sldChg>
      <pc:sldChg chg="modSp mod">
        <pc:chgData name="Pilar Andrea Barria Sandoval (pbarria)" userId="5b60269c-9263-4543-81a9-27536da9275b" providerId="ADAL" clId="{C6EC6209-80EF-496A-8137-76409BE4E6AC}" dt="2022-05-24T18:06:16.814" v="2611" actId="108"/>
        <pc:sldMkLst>
          <pc:docMk/>
          <pc:sldMk cId="0" sldId="386"/>
        </pc:sldMkLst>
        <pc:spChg chg="mod">
          <ac:chgData name="Pilar Andrea Barria Sandoval (pbarria)" userId="5b60269c-9263-4543-81a9-27536da9275b" providerId="ADAL" clId="{C6EC6209-80EF-496A-8137-76409BE4E6AC}" dt="2022-05-24T15:53:11.828" v="591" actId="1076"/>
          <ac:spMkLst>
            <pc:docMk/>
            <pc:sldMk cId="0" sldId="386"/>
            <ac:spMk id="7" creationId="{9516DA61-C5C4-4220-95BB-574C387E473B}"/>
          </ac:spMkLst>
        </pc:spChg>
        <pc:spChg chg="mod">
          <ac:chgData name="Pilar Andrea Barria Sandoval (pbarria)" userId="5b60269c-9263-4543-81a9-27536da9275b" providerId="ADAL" clId="{C6EC6209-80EF-496A-8137-76409BE4E6AC}" dt="2022-05-24T15:54:14.845" v="638" actId="20577"/>
          <ac:spMkLst>
            <pc:docMk/>
            <pc:sldMk cId="0" sldId="386"/>
            <ac:spMk id="8" creationId="{CDCFF0C4-F6B0-43FE-95C9-BDAAAC8FEC6A}"/>
          </ac:spMkLst>
        </pc:spChg>
        <pc:spChg chg="mod">
          <ac:chgData name="Pilar Andrea Barria Sandoval (pbarria)" userId="5b60269c-9263-4543-81a9-27536da9275b" providerId="ADAL" clId="{C6EC6209-80EF-496A-8137-76409BE4E6AC}" dt="2022-05-24T18:06:16.814" v="2611" actId="108"/>
          <ac:spMkLst>
            <pc:docMk/>
            <pc:sldMk cId="0" sldId="386"/>
            <ac:spMk id="102" creationId="{00000000-0000-0000-0000-000000000000}"/>
          </ac:spMkLst>
        </pc:spChg>
        <pc:picChg chg="mod">
          <ac:chgData name="Pilar Andrea Barria Sandoval (pbarria)" userId="5b60269c-9263-4543-81a9-27536da9275b" providerId="ADAL" clId="{C6EC6209-80EF-496A-8137-76409BE4E6AC}" dt="2022-05-24T15:54:18.773" v="639" actId="1076"/>
          <ac:picMkLst>
            <pc:docMk/>
            <pc:sldMk cId="0" sldId="386"/>
            <ac:picMk id="6" creationId="{AAD74B05-0997-45D6-BA70-6B0FC04AA8AA}"/>
          </ac:picMkLst>
        </pc:picChg>
      </pc:sldChg>
      <pc:sldChg chg="addSp delSp modSp mod">
        <pc:chgData name="Pilar Andrea Barria Sandoval (pbarria)" userId="5b60269c-9263-4543-81a9-27536da9275b" providerId="ADAL" clId="{C6EC6209-80EF-496A-8137-76409BE4E6AC}" dt="2022-05-24T19:19:25.557" v="4084" actId="404"/>
        <pc:sldMkLst>
          <pc:docMk/>
          <pc:sldMk cId="4131414038" sldId="387"/>
        </pc:sldMkLst>
        <pc:spChg chg="add del mod">
          <ac:chgData name="Pilar Andrea Barria Sandoval (pbarria)" userId="5b60269c-9263-4543-81a9-27536da9275b" providerId="ADAL" clId="{C6EC6209-80EF-496A-8137-76409BE4E6AC}" dt="2022-05-24T17:16:08.343" v="1392" actId="478"/>
          <ac:spMkLst>
            <pc:docMk/>
            <pc:sldMk cId="4131414038" sldId="387"/>
            <ac:spMk id="9" creationId="{43A75CFA-A278-01FA-9BD2-A5D2F711D299}"/>
          </ac:spMkLst>
        </pc:spChg>
        <pc:spChg chg="mod">
          <ac:chgData name="Pilar Andrea Barria Sandoval (pbarria)" userId="5b60269c-9263-4543-81a9-27536da9275b" providerId="ADAL" clId="{C6EC6209-80EF-496A-8137-76409BE4E6AC}" dt="2022-05-24T19:19:25.557" v="4084" actId="404"/>
          <ac:spMkLst>
            <pc:docMk/>
            <pc:sldMk cId="4131414038" sldId="387"/>
            <ac:spMk id="10" creationId="{61C91E94-05D4-44EA-8863-AF6EF680662C}"/>
          </ac:spMkLst>
        </pc:spChg>
        <pc:spChg chg="add del mod">
          <ac:chgData name="Pilar Andrea Barria Sandoval (pbarria)" userId="5b60269c-9263-4543-81a9-27536da9275b" providerId="ADAL" clId="{C6EC6209-80EF-496A-8137-76409BE4E6AC}" dt="2022-05-24T18:21:35.385" v="2806" actId="478"/>
          <ac:spMkLst>
            <pc:docMk/>
            <pc:sldMk cId="4131414038" sldId="387"/>
            <ac:spMk id="12" creationId="{B0957895-1FA3-ECF8-C6BB-F863C4ED79E8}"/>
          </ac:spMkLst>
        </pc:spChg>
        <pc:spChg chg="add mod">
          <ac:chgData name="Pilar Andrea Barria Sandoval (pbarria)" userId="5b60269c-9263-4543-81a9-27536da9275b" providerId="ADAL" clId="{C6EC6209-80EF-496A-8137-76409BE4E6AC}" dt="2022-05-24T18:34:57.555" v="2965" actId="1037"/>
          <ac:spMkLst>
            <pc:docMk/>
            <pc:sldMk cId="4131414038" sldId="387"/>
            <ac:spMk id="13" creationId="{8445743B-77BF-C8C5-0216-9A765BF728C6}"/>
          </ac:spMkLst>
        </pc:spChg>
        <pc:spChg chg="add mod">
          <ac:chgData name="Pilar Andrea Barria Sandoval (pbarria)" userId="5b60269c-9263-4543-81a9-27536da9275b" providerId="ADAL" clId="{C6EC6209-80EF-496A-8137-76409BE4E6AC}" dt="2022-05-24T18:34:57.555" v="2965" actId="1037"/>
          <ac:spMkLst>
            <pc:docMk/>
            <pc:sldMk cId="4131414038" sldId="387"/>
            <ac:spMk id="14" creationId="{BA5240F9-4024-1E54-5B4C-8054EBDEE88D}"/>
          </ac:spMkLst>
        </pc:spChg>
        <pc:spChg chg="add mod">
          <ac:chgData name="Pilar Andrea Barria Sandoval (pbarria)" userId="5b60269c-9263-4543-81a9-27536da9275b" providerId="ADAL" clId="{C6EC6209-80EF-496A-8137-76409BE4E6AC}" dt="2022-05-24T18:34:57.555" v="2965" actId="1037"/>
          <ac:spMkLst>
            <pc:docMk/>
            <pc:sldMk cId="4131414038" sldId="387"/>
            <ac:spMk id="16" creationId="{5FF0FD2F-787D-2E7F-0AC0-270423153EA5}"/>
          </ac:spMkLst>
        </pc:spChg>
        <pc:spChg chg="add mod">
          <ac:chgData name="Pilar Andrea Barria Sandoval (pbarria)" userId="5b60269c-9263-4543-81a9-27536da9275b" providerId="ADAL" clId="{C6EC6209-80EF-496A-8137-76409BE4E6AC}" dt="2022-05-24T18:40:33.620" v="3138" actId="1076"/>
          <ac:spMkLst>
            <pc:docMk/>
            <pc:sldMk cId="4131414038" sldId="387"/>
            <ac:spMk id="17" creationId="{5C601DCA-F576-43E2-CB26-5E23534C8973}"/>
          </ac:spMkLst>
        </pc:spChg>
        <pc:spChg chg="add mod">
          <ac:chgData name="Pilar Andrea Barria Sandoval (pbarria)" userId="5b60269c-9263-4543-81a9-27536da9275b" providerId="ADAL" clId="{C6EC6209-80EF-496A-8137-76409BE4E6AC}" dt="2022-05-24T18:40:29.259" v="3136" actId="1076"/>
          <ac:spMkLst>
            <pc:docMk/>
            <pc:sldMk cId="4131414038" sldId="387"/>
            <ac:spMk id="18" creationId="{3316250D-1C16-2FF9-F7EB-7C3B94C413A4}"/>
          </ac:spMkLst>
        </pc:spChg>
        <pc:spChg chg="add mod">
          <ac:chgData name="Pilar Andrea Barria Sandoval (pbarria)" userId="5b60269c-9263-4543-81a9-27536da9275b" providerId="ADAL" clId="{C6EC6209-80EF-496A-8137-76409BE4E6AC}" dt="2022-05-24T18:40:31.243" v="3137" actId="1076"/>
          <ac:spMkLst>
            <pc:docMk/>
            <pc:sldMk cId="4131414038" sldId="387"/>
            <ac:spMk id="19" creationId="{19F89E11-8328-19D1-ED5E-398443568472}"/>
          </ac:spMkLst>
        </pc:spChg>
        <pc:picChg chg="del">
          <ac:chgData name="Pilar Andrea Barria Sandoval (pbarria)" userId="5b60269c-9263-4543-81a9-27536da9275b" providerId="ADAL" clId="{C6EC6209-80EF-496A-8137-76409BE4E6AC}" dt="2022-05-24T16:14:31.217" v="970" actId="478"/>
          <ac:picMkLst>
            <pc:docMk/>
            <pc:sldMk cId="4131414038" sldId="387"/>
            <ac:picMk id="3" creationId="{0ED98753-970B-4B7C-91EC-274443754C39}"/>
          </ac:picMkLst>
        </pc:picChg>
        <pc:picChg chg="add del mod">
          <ac:chgData name="Pilar Andrea Barria Sandoval (pbarria)" userId="5b60269c-9263-4543-81a9-27536da9275b" providerId="ADAL" clId="{C6EC6209-80EF-496A-8137-76409BE4E6AC}" dt="2022-05-24T17:16:00.581" v="1390" actId="478"/>
          <ac:picMkLst>
            <pc:docMk/>
            <pc:sldMk cId="4131414038" sldId="387"/>
            <ac:picMk id="4" creationId="{1E7DEB2C-29B8-2BE9-FB07-BF6C928D9B61}"/>
          </ac:picMkLst>
        </pc:picChg>
        <pc:picChg chg="add del mod modCrop">
          <ac:chgData name="Pilar Andrea Barria Sandoval (pbarria)" userId="5b60269c-9263-4543-81a9-27536da9275b" providerId="ADAL" clId="{C6EC6209-80EF-496A-8137-76409BE4E6AC}" dt="2022-05-24T17:15:58.418" v="1389" actId="478"/>
          <ac:picMkLst>
            <pc:docMk/>
            <pc:sldMk cId="4131414038" sldId="387"/>
            <ac:picMk id="6" creationId="{6C2E8B46-0853-A78C-B06D-0A08663DCE9D}"/>
          </ac:picMkLst>
        </pc:picChg>
        <pc:picChg chg="add mod">
          <ac:chgData name="Pilar Andrea Barria Sandoval (pbarria)" userId="5b60269c-9263-4543-81a9-27536da9275b" providerId="ADAL" clId="{C6EC6209-80EF-496A-8137-76409BE4E6AC}" dt="2022-05-24T18:34:53.107" v="2934" actId="1076"/>
          <ac:picMkLst>
            <pc:docMk/>
            <pc:sldMk cId="4131414038" sldId="387"/>
            <ac:picMk id="8" creationId="{799F3C5E-C938-974D-2846-872946B996CE}"/>
          </ac:picMkLst>
        </pc:picChg>
        <pc:picChg chg="del">
          <ac:chgData name="Pilar Andrea Barria Sandoval (pbarria)" userId="5b60269c-9263-4543-81a9-27536da9275b" providerId="ADAL" clId="{C6EC6209-80EF-496A-8137-76409BE4E6AC}" dt="2022-05-24T16:14:29.443" v="969" actId="478"/>
          <ac:picMkLst>
            <pc:docMk/>
            <pc:sldMk cId="4131414038" sldId="387"/>
            <ac:picMk id="11" creationId="{88BBAA68-44BB-4DEB-8D61-86320343E610}"/>
          </ac:picMkLst>
        </pc:picChg>
        <pc:picChg chg="add del">
          <ac:chgData name="Pilar Andrea Barria Sandoval (pbarria)" userId="5b60269c-9263-4543-81a9-27536da9275b" providerId="ADAL" clId="{C6EC6209-80EF-496A-8137-76409BE4E6AC}" dt="2022-05-24T18:30:32.591" v="2855" actId="478"/>
          <ac:picMkLst>
            <pc:docMk/>
            <pc:sldMk cId="4131414038" sldId="387"/>
            <ac:picMk id="5122" creationId="{0F00DB32-655D-DA1B-69F2-888956A37D3B}"/>
          </ac:picMkLst>
        </pc:picChg>
      </pc:sldChg>
      <pc:sldChg chg="del">
        <pc:chgData name="Pilar Andrea Barria Sandoval (pbarria)" userId="5b60269c-9263-4543-81a9-27536da9275b" providerId="ADAL" clId="{C6EC6209-80EF-496A-8137-76409BE4E6AC}" dt="2022-05-24T18:07:38.083" v="2615" actId="47"/>
        <pc:sldMkLst>
          <pc:docMk/>
          <pc:sldMk cId="4083836220" sldId="388"/>
        </pc:sldMkLst>
      </pc:sldChg>
      <pc:sldChg chg="del">
        <pc:chgData name="Pilar Andrea Barria Sandoval (pbarria)" userId="5b60269c-9263-4543-81a9-27536da9275b" providerId="ADAL" clId="{C6EC6209-80EF-496A-8137-76409BE4E6AC}" dt="2022-05-24T18:07:39.249" v="2616" actId="47"/>
        <pc:sldMkLst>
          <pc:docMk/>
          <pc:sldMk cId="3065397377" sldId="389"/>
        </pc:sldMkLst>
      </pc:sldChg>
      <pc:sldChg chg="del">
        <pc:chgData name="Pilar Andrea Barria Sandoval (pbarria)" userId="5b60269c-9263-4543-81a9-27536da9275b" providerId="ADAL" clId="{C6EC6209-80EF-496A-8137-76409BE4E6AC}" dt="2022-05-24T18:07:41.392" v="2618" actId="47"/>
        <pc:sldMkLst>
          <pc:docMk/>
          <pc:sldMk cId="3510697602" sldId="390"/>
        </pc:sldMkLst>
      </pc:sldChg>
      <pc:sldChg chg="del">
        <pc:chgData name="Pilar Andrea Barria Sandoval (pbarria)" userId="5b60269c-9263-4543-81a9-27536da9275b" providerId="ADAL" clId="{C6EC6209-80EF-496A-8137-76409BE4E6AC}" dt="2022-05-24T17:51:30.386" v="2323" actId="2696"/>
        <pc:sldMkLst>
          <pc:docMk/>
          <pc:sldMk cId="228601738" sldId="391"/>
        </pc:sldMkLst>
      </pc:sldChg>
      <pc:sldChg chg="addSp delSp modSp add mod modNotes">
        <pc:chgData name="Pilar Andrea Barria Sandoval (pbarria)" userId="5b60269c-9263-4543-81a9-27536da9275b" providerId="ADAL" clId="{C6EC6209-80EF-496A-8137-76409BE4E6AC}" dt="2022-05-24T18:03:34.861" v="2415" actId="790"/>
        <pc:sldMkLst>
          <pc:docMk/>
          <pc:sldMk cId="1029511988" sldId="391"/>
        </pc:sldMkLst>
        <pc:spChg chg="add mod">
          <ac:chgData name="Pilar Andrea Barria Sandoval (pbarria)" userId="5b60269c-9263-4543-81a9-27536da9275b" providerId="ADAL" clId="{C6EC6209-80EF-496A-8137-76409BE4E6AC}" dt="2022-05-24T17:53:08.008" v="2333" actId="20578"/>
          <ac:spMkLst>
            <pc:docMk/>
            <pc:sldMk cId="1029511988" sldId="391"/>
            <ac:spMk id="2" creationId="{7C4CF51B-0677-B0A5-239E-6149AF016F5F}"/>
          </ac:spMkLst>
        </pc:spChg>
        <pc:spChg chg="add del mod">
          <ac:chgData name="Pilar Andrea Barria Sandoval (pbarria)" userId="5b60269c-9263-4543-81a9-27536da9275b" providerId="ADAL" clId="{C6EC6209-80EF-496A-8137-76409BE4E6AC}" dt="2022-05-24T17:54:26.262" v="2393" actId="478"/>
          <ac:spMkLst>
            <pc:docMk/>
            <pc:sldMk cId="1029511988" sldId="391"/>
            <ac:spMk id="26" creationId="{132B24CE-7DC3-305A-34E5-EA7D42B8989B}"/>
          </ac:spMkLst>
        </pc:spChg>
        <pc:spChg chg="mod">
          <ac:chgData name="Pilar Andrea Barria Sandoval (pbarria)" userId="5b60269c-9263-4543-81a9-27536da9275b" providerId="ADAL" clId="{C6EC6209-80EF-496A-8137-76409BE4E6AC}" dt="2022-05-24T18:03:16.997" v="2413" actId="790"/>
          <ac:spMkLst>
            <pc:docMk/>
            <pc:sldMk cId="1029511988" sldId="391"/>
            <ac:spMk id="32" creationId="{BDD6F084-0D43-4F2D-AA5A-229E681A35C1}"/>
          </ac:spMkLst>
        </pc:spChg>
        <pc:spChg chg="mod">
          <ac:chgData name="Pilar Andrea Barria Sandoval (pbarria)" userId="5b60269c-9263-4543-81a9-27536da9275b" providerId="ADAL" clId="{C6EC6209-80EF-496A-8137-76409BE4E6AC}" dt="2022-05-24T17:53:21.072" v="2339" actId="120"/>
          <ac:spMkLst>
            <pc:docMk/>
            <pc:sldMk cId="1029511988" sldId="391"/>
            <ac:spMk id="36" creationId="{00000000-0000-0000-0000-000000000000}"/>
          </ac:spMkLst>
        </pc:spChg>
        <pc:spChg chg="mod">
          <ac:chgData name="Pilar Andrea Barria Sandoval (pbarria)" userId="5b60269c-9263-4543-81a9-27536da9275b" providerId="ADAL" clId="{C6EC6209-80EF-496A-8137-76409BE4E6AC}" dt="2022-05-24T18:03:25.693" v="2414" actId="790"/>
          <ac:spMkLst>
            <pc:docMk/>
            <pc:sldMk cId="1029511988" sldId="391"/>
            <ac:spMk id="57" creationId="{FEC59442-E466-4795-9AC4-5D08E354DC9C}"/>
          </ac:spMkLst>
        </pc:spChg>
        <pc:spChg chg="mod">
          <ac:chgData name="Pilar Andrea Barria Sandoval (pbarria)" userId="5b60269c-9263-4543-81a9-27536da9275b" providerId="ADAL" clId="{C6EC6209-80EF-496A-8137-76409BE4E6AC}" dt="2022-05-24T18:03:34.861" v="2415" actId="790"/>
          <ac:spMkLst>
            <pc:docMk/>
            <pc:sldMk cId="1029511988" sldId="391"/>
            <ac:spMk id="58" creationId="{1C3FEF68-738E-446A-BA91-314C29BE2E34}"/>
          </ac:spMkLst>
        </pc:spChg>
      </pc:sldChg>
      <pc:sldChg chg="modSp add mod">
        <pc:chgData name="Pilar Andrea Barria Sandoval (pbarria)" userId="5b60269c-9263-4543-81a9-27536da9275b" providerId="ADAL" clId="{C6EC6209-80EF-496A-8137-76409BE4E6AC}" dt="2022-05-24T18:05:21.637" v="2602" actId="255"/>
        <pc:sldMkLst>
          <pc:docMk/>
          <pc:sldMk cId="2018223926" sldId="392"/>
        </pc:sldMkLst>
        <pc:spChg chg="mod">
          <ac:chgData name="Pilar Andrea Barria Sandoval (pbarria)" userId="5b60269c-9263-4543-81a9-27536da9275b" providerId="ADAL" clId="{C6EC6209-80EF-496A-8137-76409BE4E6AC}" dt="2022-05-24T18:04:01.174" v="2456" actId="108"/>
          <ac:spMkLst>
            <pc:docMk/>
            <pc:sldMk cId="2018223926" sldId="392"/>
            <ac:spMk id="3" creationId="{3B3F0EFD-6C72-40B6-B24D-71692E7A3C12}"/>
          </ac:spMkLst>
        </pc:spChg>
        <pc:spChg chg="mod">
          <ac:chgData name="Pilar Andrea Barria Sandoval (pbarria)" userId="5b60269c-9263-4543-81a9-27536da9275b" providerId="ADAL" clId="{C6EC6209-80EF-496A-8137-76409BE4E6AC}" dt="2022-05-24T18:05:21.637" v="2602" actId="255"/>
          <ac:spMkLst>
            <pc:docMk/>
            <pc:sldMk cId="2018223926" sldId="392"/>
            <ac:spMk id="8" creationId="{21039DD8-323A-44EE-8A0B-8E4BC263DFE1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7:51:30.386" v="2323" actId="2696"/>
        <pc:sldMkLst>
          <pc:docMk/>
          <pc:sldMk cId="2442458986" sldId="392"/>
        </pc:sldMkLst>
      </pc:sldChg>
      <pc:sldChg chg="del">
        <pc:chgData name="Pilar Andrea Barria Sandoval (pbarria)" userId="5b60269c-9263-4543-81a9-27536da9275b" providerId="ADAL" clId="{C6EC6209-80EF-496A-8137-76409BE4E6AC}" dt="2022-05-24T18:35:34.781" v="2974" actId="47"/>
        <pc:sldMkLst>
          <pc:docMk/>
          <pc:sldMk cId="820876317" sldId="393"/>
        </pc:sldMkLst>
      </pc:sldChg>
      <pc:sldChg chg="addSp delSp modSp new del mod">
        <pc:chgData name="Pilar Andrea Barria Sandoval (pbarria)" userId="5b60269c-9263-4543-81a9-27536da9275b" providerId="ADAL" clId="{C6EC6209-80EF-496A-8137-76409BE4E6AC}" dt="2022-05-24T20:40:52.309" v="4578" actId="47"/>
        <pc:sldMkLst>
          <pc:docMk/>
          <pc:sldMk cId="3012177355" sldId="393"/>
        </pc:sldMkLst>
        <pc:spChg chg="del">
          <ac:chgData name="Pilar Andrea Barria Sandoval (pbarria)" userId="5b60269c-9263-4543-81a9-27536da9275b" providerId="ADAL" clId="{C6EC6209-80EF-496A-8137-76409BE4E6AC}" dt="2022-05-24T20:30:48.950" v="4562" actId="478"/>
          <ac:spMkLst>
            <pc:docMk/>
            <pc:sldMk cId="3012177355" sldId="393"/>
            <ac:spMk id="2" creationId="{DA738D0E-84E0-3133-83C2-C6F588FF2EE9}"/>
          </ac:spMkLst>
        </pc:spChg>
        <pc:spChg chg="add mod">
          <ac:chgData name="Pilar Andrea Barria Sandoval (pbarria)" userId="5b60269c-9263-4543-81a9-27536da9275b" providerId="ADAL" clId="{C6EC6209-80EF-496A-8137-76409BE4E6AC}" dt="2022-05-24T20:31:13.071" v="4572" actId="255"/>
          <ac:spMkLst>
            <pc:docMk/>
            <pc:sldMk cId="3012177355" sldId="393"/>
            <ac:spMk id="3" creationId="{0592FC65-651A-4AD1-0A68-FDC471F4539B}"/>
          </ac:spMkLst>
        </pc:spChg>
        <pc:spChg chg="add mod">
          <ac:chgData name="Pilar Andrea Barria Sandoval (pbarria)" userId="5b60269c-9263-4543-81a9-27536da9275b" providerId="ADAL" clId="{C6EC6209-80EF-496A-8137-76409BE4E6AC}" dt="2022-05-24T20:31:25.294" v="4577" actId="27636"/>
          <ac:spMkLst>
            <pc:docMk/>
            <pc:sldMk cId="3012177355" sldId="393"/>
            <ac:spMk id="4" creationId="{D876887C-A153-7932-EFC2-B5A02A9C452F}"/>
          </ac:spMkLst>
        </pc:spChg>
      </pc:sldChg>
      <pc:sldChg chg="del">
        <pc:chgData name="Pilar Andrea Barria Sandoval (pbarria)" userId="5b60269c-9263-4543-81a9-27536da9275b" providerId="ADAL" clId="{C6EC6209-80EF-496A-8137-76409BE4E6AC}" dt="2022-05-24T18:35:34.781" v="2974" actId="47"/>
        <pc:sldMkLst>
          <pc:docMk/>
          <pc:sldMk cId="2441140377" sldId="394"/>
        </pc:sldMkLst>
      </pc:sldChg>
      <pc:sldChg chg="del">
        <pc:chgData name="Pilar Andrea Barria Sandoval (pbarria)" userId="5b60269c-9263-4543-81a9-27536da9275b" providerId="ADAL" clId="{C6EC6209-80EF-496A-8137-76409BE4E6AC}" dt="2022-05-24T18:35:40.545" v="2975" actId="47"/>
        <pc:sldMkLst>
          <pc:docMk/>
          <pc:sldMk cId="4076533205" sldId="395"/>
        </pc:sldMkLst>
      </pc:sldChg>
      <pc:sldChg chg="del">
        <pc:chgData name="Pilar Andrea Barria Sandoval (pbarria)" userId="5b60269c-9263-4543-81a9-27536da9275b" providerId="ADAL" clId="{C6EC6209-80EF-496A-8137-76409BE4E6AC}" dt="2022-05-24T18:35:40.545" v="2975" actId="47"/>
        <pc:sldMkLst>
          <pc:docMk/>
          <pc:sldMk cId="1423781986" sldId="396"/>
        </pc:sldMkLst>
      </pc:sldChg>
      <pc:sldChg chg="del">
        <pc:chgData name="Pilar Andrea Barria Sandoval (pbarria)" userId="5b60269c-9263-4543-81a9-27536da9275b" providerId="ADAL" clId="{C6EC6209-80EF-496A-8137-76409BE4E6AC}" dt="2022-05-24T18:35:47.141" v="2976" actId="47"/>
        <pc:sldMkLst>
          <pc:docMk/>
          <pc:sldMk cId="1195154799" sldId="397"/>
        </pc:sldMkLst>
      </pc:sldChg>
      <pc:sldChg chg="del">
        <pc:chgData name="Pilar Andrea Barria Sandoval (pbarria)" userId="5b60269c-9263-4543-81a9-27536da9275b" providerId="ADAL" clId="{C6EC6209-80EF-496A-8137-76409BE4E6AC}" dt="2022-05-24T18:35:47.141" v="2976" actId="47"/>
        <pc:sldMkLst>
          <pc:docMk/>
          <pc:sldMk cId="132926688" sldId="398"/>
        </pc:sldMkLst>
      </pc:sldChg>
      <pc:sldChg chg="addSp delSp modSp new del mod ord">
        <pc:chgData name="Pilar Andrea Barria Sandoval (pbarria)" userId="5b60269c-9263-4543-81a9-27536da9275b" providerId="ADAL" clId="{C6EC6209-80EF-496A-8137-76409BE4E6AC}" dt="2022-05-24T19:38:16.600" v="4095" actId="47"/>
        <pc:sldMkLst>
          <pc:docMk/>
          <pc:sldMk cId="2003342368" sldId="399"/>
        </pc:sldMkLst>
        <pc:spChg chg="del mod">
          <ac:chgData name="Pilar Andrea Barria Sandoval (pbarria)" userId="5b60269c-9263-4543-81a9-27536da9275b" providerId="ADAL" clId="{C6EC6209-80EF-496A-8137-76409BE4E6AC}" dt="2022-05-24T17:00:45.801" v="993" actId="478"/>
          <ac:spMkLst>
            <pc:docMk/>
            <pc:sldMk cId="2003342368" sldId="399"/>
            <ac:spMk id="2" creationId="{B74AC43E-B820-3468-AFFC-172A3E8D0E69}"/>
          </ac:spMkLst>
        </pc:spChg>
        <pc:spChg chg="del">
          <ac:chgData name="Pilar Andrea Barria Sandoval (pbarria)" userId="5b60269c-9263-4543-81a9-27536da9275b" providerId="ADAL" clId="{C6EC6209-80EF-496A-8137-76409BE4E6AC}" dt="2022-05-24T17:00:51.832" v="1003" actId="478"/>
          <ac:spMkLst>
            <pc:docMk/>
            <pc:sldMk cId="2003342368" sldId="399"/>
            <ac:spMk id="3" creationId="{7F111ED7-F32B-717A-F04A-45A81D0177BC}"/>
          </ac:spMkLst>
        </pc:spChg>
        <pc:spChg chg="add mod">
          <ac:chgData name="Pilar Andrea Barria Sandoval (pbarria)" userId="5b60269c-9263-4543-81a9-27536da9275b" providerId="ADAL" clId="{C6EC6209-80EF-496A-8137-76409BE4E6AC}" dt="2022-05-24T19:19:15.440" v="4082" actId="255"/>
          <ac:spMkLst>
            <pc:docMk/>
            <pc:sldMk cId="2003342368" sldId="399"/>
            <ac:spMk id="4" creationId="{1DE0F42B-2138-BA21-D57B-6C20FDE40984}"/>
          </ac:spMkLst>
        </pc:spChg>
        <pc:spChg chg="add del">
          <ac:chgData name="Pilar Andrea Barria Sandoval (pbarria)" userId="5b60269c-9263-4543-81a9-27536da9275b" providerId="ADAL" clId="{C6EC6209-80EF-496A-8137-76409BE4E6AC}" dt="2022-05-24T18:21:27.807" v="2805" actId="478"/>
          <ac:spMkLst>
            <pc:docMk/>
            <pc:sldMk cId="2003342368" sldId="399"/>
            <ac:spMk id="13" creationId="{24A0F117-6404-FC8F-32B1-1C65D3B87D57}"/>
          </ac:spMkLst>
        </pc:spChg>
        <pc:picChg chg="add del mod">
          <ac:chgData name="Pilar Andrea Barria Sandoval (pbarria)" userId="5b60269c-9263-4543-81a9-27536da9275b" providerId="ADAL" clId="{C6EC6209-80EF-496A-8137-76409BE4E6AC}" dt="2022-05-24T18:18:42.746" v="2803" actId="478"/>
          <ac:picMkLst>
            <pc:docMk/>
            <pc:sldMk cId="2003342368" sldId="399"/>
            <ac:picMk id="6" creationId="{6FFCF048-643D-D9C1-7D5A-A523B78CEE20}"/>
          </ac:picMkLst>
        </pc:picChg>
        <pc:picChg chg="add del mod">
          <ac:chgData name="Pilar Andrea Barria Sandoval (pbarria)" userId="5b60269c-9263-4543-81a9-27536da9275b" providerId="ADAL" clId="{C6EC6209-80EF-496A-8137-76409BE4E6AC}" dt="2022-05-24T17:10:35.797" v="1285" actId="478"/>
          <ac:picMkLst>
            <pc:docMk/>
            <pc:sldMk cId="2003342368" sldId="399"/>
            <ac:picMk id="8" creationId="{D4B815CC-BCAF-3480-57A6-677DC6B6AE66}"/>
          </ac:picMkLst>
        </pc:picChg>
        <pc:picChg chg="add del mod modCrop">
          <ac:chgData name="Pilar Andrea Barria Sandoval (pbarria)" userId="5b60269c-9263-4543-81a9-27536da9275b" providerId="ADAL" clId="{C6EC6209-80EF-496A-8137-76409BE4E6AC}" dt="2022-05-24T17:11:39.508" v="1297" actId="478"/>
          <ac:picMkLst>
            <pc:docMk/>
            <pc:sldMk cId="2003342368" sldId="399"/>
            <ac:picMk id="10" creationId="{984C6B42-6CDC-2FBA-6AD9-75149AD0ACFE}"/>
          </ac:picMkLst>
        </pc:picChg>
        <pc:picChg chg="add del mod">
          <ac:chgData name="Pilar Andrea Barria Sandoval (pbarria)" userId="5b60269c-9263-4543-81a9-27536da9275b" providerId="ADAL" clId="{C6EC6209-80EF-496A-8137-76409BE4E6AC}" dt="2022-05-24T18:18:42.038" v="2802" actId="478"/>
          <ac:picMkLst>
            <pc:docMk/>
            <pc:sldMk cId="2003342368" sldId="399"/>
            <ac:picMk id="12" creationId="{C9AA3369-CC79-A213-ABE4-E3C4BD425D01}"/>
          </ac:picMkLst>
        </pc:picChg>
      </pc:sldChg>
      <pc:sldMasterChg chg="delSldLayout">
        <pc:chgData name="Pilar Andrea Barria Sandoval (pbarria)" userId="5b60269c-9263-4543-81a9-27536da9275b" providerId="ADAL" clId="{C6EC6209-80EF-496A-8137-76409BE4E6AC}" dt="2022-05-24T20:49:08.074" v="4584" actId="47"/>
        <pc:sldMasterMkLst>
          <pc:docMk/>
          <pc:sldMasterMk cId="0" sldId="2147483661"/>
        </pc:sldMasterMkLst>
        <pc:sldLayoutChg chg="del">
          <pc:chgData name="Pilar Andrea Barria Sandoval (pbarria)" userId="5b60269c-9263-4543-81a9-27536da9275b" providerId="ADAL" clId="{C6EC6209-80EF-496A-8137-76409BE4E6AC}" dt="2022-05-24T18:35:47.141" v="2976" actId="47"/>
          <pc:sldLayoutMkLst>
            <pc:docMk/>
            <pc:sldMasterMk cId="0" sldId="2147483661"/>
            <pc:sldLayoutMk cId="0" sldId="2147483652"/>
          </pc:sldLayoutMkLst>
        </pc:sldLayoutChg>
        <pc:sldLayoutChg chg="del">
          <pc:chgData name="Pilar Andrea Barria Sandoval (pbarria)" userId="5b60269c-9263-4543-81a9-27536da9275b" providerId="ADAL" clId="{C6EC6209-80EF-496A-8137-76409BE4E6AC}" dt="2022-05-24T20:49:08.074" v="4584" actId="47"/>
          <pc:sldLayoutMkLst>
            <pc:docMk/>
            <pc:sldMasterMk cId="0" sldId="2147483661"/>
            <pc:sldLayoutMk cId="252251044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33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392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33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3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A1D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04198-30D7-4A4B-AA5F-2D769319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C7E653-300C-47AE-8FB2-0A35776C0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E11FC-5256-4F84-B5F3-0F94980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32A2-31DE-43F3-B219-DC18E8E21827}" type="datetimeFigureOut">
              <a:rPr lang="es-CL" smtClean="0"/>
              <a:t>24-05-2022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7453B-D78F-47E3-A21F-903F75AD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ADF17-2E36-4060-BF9A-3753FFE6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068C0-E062-4721-AE48-3B8E9ED376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02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8C452A-1929-40D5-8FA3-CBEF34FD9152}"/>
              </a:ext>
            </a:extLst>
          </p:cNvPr>
          <p:cNvSpPr txBox="1"/>
          <p:nvPr/>
        </p:nvSpPr>
        <p:spPr>
          <a:xfrm>
            <a:off x="256337" y="1222281"/>
            <a:ext cx="457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masis MT Pro" panose="02040504050005020304" pitchFamily="18" charset="0"/>
              </a:rPr>
              <a:t>Modelling Hydrological Ecosystem Services of native forest for Integrated Water Resources Management on a poorly monitored basin of Central Chile</a:t>
            </a:r>
            <a:endParaRPr lang="es-CL" sz="16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67C38E-3223-42A1-84CB-FB69CA4F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"/>
          <a:stretch/>
        </p:blipFill>
        <p:spPr>
          <a:xfrm>
            <a:off x="4664869" y="-8093"/>
            <a:ext cx="4479132" cy="515159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B89DECC-741B-4068-890D-6F908BE7A288}"/>
              </a:ext>
            </a:extLst>
          </p:cNvPr>
          <p:cNvSpPr txBox="1"/>
          <p:nvPr/>
        </p:nvSpPr>
        <p:spPr>
          <a:xfrm>
            <a:off x="234906" y="419734"/>
            <a:ext cx="46148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777777"/>
                </a:solidFill>
                <a:latin typeface="OpenSans-Regular"/>
              </a:rPr>
              <a:t>EGU 2022</a:t>
            </a:r>
            <a:endParaRPr lang="es-CL" sz="11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A01571-BD8C-47F6-8E36-EA95943BC055}"/>
              </a:ext>
            </a:extLst>
          </p:cNvPr>
          <p:cNvSpPr txBox="1"/>
          <p:nvPr/>
        </p:nvSpPr>
        <p:spPr>
          <a:xfrm>
            <a:off x="234906" y="2601680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400" b="1" dirty="0">
                <a:solidFill>
                  <a:srgbClr val="002060"/>
                </a:solidFill>
                <a:latin typeface="Amasis MT Pro" panose="02040504050005020304" pitchFamily="18" charset="0"/>
                <a:ea typeface="Oswald"/>
                <a:cs typeface="Oswald"/>
                <a:sym typeface="Oswald"/>
              </a:rPr>
              <a:t>Pilar Barría</a:t>
            </a:r>
          </a:p>
          <a:p>
            <a:r>
              <a:rPr lang="es" sz="1200" b="1" dirty="0">
                <a:solidFill>
                  <a:srgbClr val="002060"/>
                </a:solidFill>
                <a:latin typeface="Amasis MT Pro" panose="02040504050005020304" pitchFamily="18" charset="0"/>
                <a:sym typeface="Oswald"/>
              </a:rPr>
              <a:t>Anahí Ocampo</a:t>
            </a:r>
          </a:p>
          <a:p>
            <a:r>
              <a:rPr lang="es" sz="1200" b="1" dirty="0">
                <a:solidFill>
                  <a:srgbClr val="002060"/>
                </a:solidFill>
                <a:latin typeface="Amasis MT Pro" panose="02040504050005020304" pitchFamily="18" charset="0"/>
                <a:sym typeface="Oswald"/>
              </a:rPr>
              <a:t>Alejandro Venegas</a:t>
            </a:r>
          </a:p>
          <a:p>
            <a:r>
              <a:rPr lang="es" sz="1200" b="1" dirty="0">
                <a:solidFill>
                  <a:srgbClr val="002060"/>
                </a:solidFill>
                <a:latin typeface="Amasis MT Pro" panose="02040504050005020304" pitchFamily="18" charset="0"/>
                <a:sym typeface="Oswald"/>
              </a:rPr>
              <a:t>Claudia Cerda</a:t>
            </a:r>
            <a:endParaRPr lang="es-CL" sz="1200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pic>
        <p:nvPicPr>
          <p:cNvPr id="15" name="Picture 4" descr="Declaración Facultad de Ciencias Forestales y de la Conservación de la  Naturaleza Universidad de Chile - Facultad de Ciencias Forestales y  Conservación de la Naturaleza - U. de Chile - Facultad de">
            <a:extLst>
              <a:ext uri="{FF2B5EF4-FFF2-40B4-BE49-F238E27FC236}">
                <a16:creationId xmlns:a16="http://schemas.microsoft.com/office/drawing/2014/main" id="{1A3BCD13-C728-414C-ACA5-A29F0E6D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70" y="4092274"/>
            <a:ext cx="1295173" cy="8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niversidad de Los Lagos">
            <a:extLst>
              <a:ext uri="{FF2B5EF4-FFF2-40B4-BE49-F238E27FC236}">
                <a16:creationId xmlns:a16="http://schemas.microsoft.com/office/drawing/2014/main" id="{D1C46E4B-1AB7-43AA-8B78-3372A555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3" y="4148573"/>
            <a:ext cx="1476375" cy="7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B2B009-28F6-478F-B5D9-31B595F5DB1D}"/>
              </a:ext>
            </a:extLst>
          </p:cNvPr>
          <p:cNvSpPr txBox="1"/>
          <p:nvPr/>
        </p:nvSpPr>
        <p:spPr>
          <a:xfrm>
            <a:off x="192043" y="3590695"/>
            <a:ext cx="461486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777777"/>
                </a:solidFill>
                <a:latin typeface="OpenSans-Regular"/>
              </a:rPr>
              <a:t>May 26th, 2022</a:t>
            </a:r>
          </a:p>
          <a:p>
            <a:r>
              <a:rPr lang="es-CL" sz="1400" b="0" i="0" dirty="0" err="1">
                <a:solidFill>
                  <a:srgbClr val="202124"/>
                </a:solidFill>
                <a:effectLst/>
                <a:latin typeface="Google Sans"/>
              </a:rPr>
              <a:t>Fondecyt</a:t>
            </a:r>
            <a:r>
              <a:rPr lang="es-CL" sz="14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s-CL" sz="1400" b="0" i="0" dirty="0" err="1">
                <a:solidFill>
                  <a:srgbClr val="202124"/>
                </a:solidFill>
                <a:effectLst/>
                <a:latin typeface="Google Sans"/>
              </a:rPr>
              <a:t>N°</a:t>
            </a:r>
            <a:r>
              <a:rPr lang="es-CL" sz="1400" b="0" i="0" dirty="0">
                <a:solidFill>
                  <a:srgbClr val="202124"/>
                </a:solidFill>
                <a:effectLst/>
                <a:latin typeface="Google Sans"/>
              </a:rPr>
              <a:t> 11200854 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39492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terdisciplinariedad siempre!">
            <a:extLst>
              <a:ext uri="{FF2B5EF4-FFF2-40B4-BE49-F238E27FC236}">
                <a16:creationId xmlns:a16="http://schemas.microsoft.com/office/drawing/2014/main" id="{030B84DD-32F9-4F4A-8987-2C26E153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08" y="2607602"/>
            <a:ext cx="1255857" cy="9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7;p19">
            <a:extLst>
              <a:ext uri="{FF2B5EF4-FFF2-40B4-BE49-F238E27FC236}">
                <a16:creationId xmlns:a16="http://schemas.microsoft.com/office/drawing/2014/main" id="{47ACA056-457B-4271-B7E2-BADDAA714C6A}"/>
              </a:ext>
            </a:extLst>
          </p:cNvPr>
          <p:cNvSpPr/>
          <p:nvPr/>
        </p:nvSpPr>
        <p:spPr>
          <a:xfrm>
            <a:off x="0" y="0"/>
            <a:ext cx="9144000" cy="79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26415" marR="5080" lvl="0" indent="-514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  <a:sym typeface="Lora Regular"/>
              </a:rPr>
              <a:t>Context</a:t>
            </a:r>
            <a:endParaRPr lang="es-ES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ra" pitchFamily="2" charset="0"/>
              <a:sym typeface="Lora Regular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CAC9C6-C664-4107-8AA5-10D30058430D}"/>
              </a:ext>
            </a:extLst>
          </p:cNvPr>
          <p:cNvSpPr/>
          <p:nvPr/>
        </p:nvSpPr>
        <p:spPr>
          <a:xfrm>
            <a:off x="202446" y="1263865"/>
            <a:ext cx="2654489" cy="732774"/>
          </a:xfrm>
          <a:custGeom>
            <a:avLst/>
            <a:gdLst>
              <a:gd name="connsiteX0" fmla="*/ 0 w 2654489"/>
              <a:gd name="connsiteY0" fmla="*/ 0 h 732774"/>
              <a:gd name="connsiteX1" fmla="*/ 2654489 w 2654489"/>
              <a:gd name="connsiteY1" fmla="*/ 0 h 732774"/>
              <a:gd name="connsiteX2" fmla="*/ 2654489 w 2654489"/>
              <a:gd name="connsiteY2" fmla="*/ 732774 h 732774"/>
              <a:gd name="connsiteX3" fmla="*/ 0 w 2654489"/>
              <a:gd name="connsiteY3" fmla="*/ 732774 h 732774"/>
              <a:gd name="connsiteX4" fmla="*/ 0 w 2654489"/>
              <a:gd name="connsiteY4" fmla="*/ 0 h 73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489" h="732774" fill="none" extrusionOk="0">
                <a:moveTo>
                  <a:pt x="0" y="0"/>
                </a:moveTo>
                <a:cubicBezTo>
                  <a:pt x="700722" y="-33775"/>
                  <a:pt x="1384178" y="138873"/>
                  <a:pt x="2654489" y="0"/>
                </a:cubicBezTo>
                <a:cubicBezTo>
                  <a:pt x="2691801" y="84797"/>
                  <a:pt x="2684221" y="453825"/>
                  <a:pt x="2654489" y="732774"/>
                </a:cubicBezTo>
                <a:cubicBezTo>
                  <a:pt x="1780346" y="595444"/>
                  <a:pt x="1116088" y="594918"/>
                  <a:pt x="0" y="732774"/>
                </a:cubicBezTo>
                <a:cubicBezTo>
                  <a:pt x="25044" y="590919"/>
                  <a:pt x="52280" y="175165"/>
                  <a:pt x="0" y="0"/>
                </a:cubicBezTo>
                <a:close/>
              </a:path>
              <a:path w="2654489" h="732774" stroke="0" extrusionOk="0">
                <a:moveTo>
                  <a:pt x="0" y="0"/>
                </a:moveTo>
                <a:cubicBezTo>
                  <a:pt x="413102" y="-101487"/>
                  <a:pt x="1629984" y="-162162"/>
                  <a:pt x="2654489" y="0"/>
                </a:cubicBezTo>
                <a:cubicBezTo>
                  <a:pt x="2629921" y="242241"/>
                  <a:pt x="2625938" y="467971"/>
                  <a:pt x="2654489" y="732774"/>
                </a:cubicBezTo>
                <a:cubicBezTo>
                  <a:pt x="1682814" y="782839"/>
                  <a:pt x="884267" y="574325"/>
                  <a:pt x="0" y="732774"/>
                </a:cubicBezTo>
                <a:cubicBezTo>
                  <a:pt x="36071" y="555925"/>
                  <a:pt x="-49352" y="31485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Lora" pitchFamily="2" charset="0"/>
              </a:rPr>
              <a:t>New Constitution – recognize nature constitutional rights, and includes water statute (12 articles)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8A4ADAA-8E94-4183-B788-D0E9BB566859}"/>
              </a:ext>
            </a:extLst>
          </p:cNvPr>
          <p:cNvSpPr/>
          <p:nvPr/>
        </p:nvSpPr>
        <p:spPr>
          <a:xfrm>
            <a:off x="4037690" y="1142300"/>
            <a:ext cx="2063087" cy="388083"/>
          </a:xfrm>
          <a:custGeom>
            <a:avLst/>
            <a:gdLst>
              <a:gd name="connsiteX0" fmla="*/ 0 w 2063087"/>
              <a:gd name="connsiteY0" fmla="*/ 0 h 388083"/>
              <a:gd name="connsiteX1" fmla="*/ 2063087 w 2063087"/>
              <a:gd name="connsiteY1" fmla="*/ 0 h 388083"/>
              <a:gd name="connsiteX2" fmla="*/ 2063087 w 2063087"/>
              <a:gd name="connsiteY2" fmla="*/ 388083 h 388083"/>
              <a:gd name="connsiteX3" fmla="*/ 0 w 2063087"/>
              <a:gd name="connsiteY3" fmla="*/ 388083 h 388083"/>
              <a:gd name="connsiteX4" fmla="*/ 0 w 2063087"/>
              <a:gd name="connsiteY4" fmla="*/ 0 h 3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87" h="388083" fill="none" extrusionOk="0">
                <a:moveTo>
                  <a:pt x="0" y="0"/>
                </a:moveTo>
                <a:cubicBezTo>
                  <a:pt x="464577" y="-109175"/>
                  <a:pt x="1580815" y="-48220"/>
                  <a:pt x="2063087" y="0"/>
                </a:cubicBezTo>
                <a:cubicBezTo>
                  <a:pt x="2083200" y="184918"/>
                  <a:pt x="2045249" y="236627"/>
                  <a:pt x="2063087" y="388083"/>
                </a:cubicBezTo>
                <a:cubicBezTo>
                  <a:pt x="1574632" y="355261"/>
                  <a:pt x="984102" y="363523"/>
                  <a:pt x="0" y="388083"/>
                </a:cubicBezTo>
                <a:cubicBezTo>
                  <a:pt x="32019" y="304342"/>
                  <a:pt x="-18224" y="97042"/>
                  <a:pt x="0" y="0"/>
                </a:cubicBezTo>
                <a:close/>
              </a:path>
              <a:path w="2063087" h="388083" stroke="0" extrusionOk="0">
                <a:moveTo>
                  <a:pt x="0" y="0"/>
                </a:moveTo>
                <a:cubicBezTo>
                  <a:pt x="810782" y="56275"/>
                  <a:pt x="1281191" y="-36696"/>
                  <a:pt x="2063087" y="0"/>
                </a:cubicBezTo>
                <a:cubicBezTo>
                  <a:pt x="2072709" y="51894"/>
                  <a:pt x="2072766" y="336738"/>
                  <a:pt x="2063087" y="388083"/>
                </a:cubicBezTo>
                <a:cubicBezTo>
                  <a:pt x="1091344" y="328629"/>
                  <a:pt x="474543" y="412178"/>
                  <a:pt x="0" y="388083"/>
                </a:cubicBezTo>
                <a:cubicBezTo>
                  <a:pt x="-28539" y="248210"/>
                  <a:pt x="-5059" y="1420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Lora" pitchFamily="2" charset="0"/>
              </a:rPr>
              <a:t>Recent reforms to the Water Code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0479691-E72C-4AFB-BC26-C034483A08C3}"/>
              </a:ext>
            </a:extLst>
          </p:cNvPr>
          <p:cNvSpPr/>
          <p:nvPr/>
        </p:nvSpPr>
        <p:spPr>
          <a:xfrm>
            <a:off x="686708" y="2440079"/>
            <a:ext cx="2063087" cy="388083"/>
          </a:xfrm>
          <a:custGeom>
            <a:avLst/>
            <a:gdLst>
              <a:gd name="connsiteX0" fmla="*/ 0 w 2063087"/>
              <a:gd name="connsiteY0" fmla="*/ 0 h 388083"/>
              <a:gd name="connsiteX1" fmla="*/ 2063087 w 2063087"/>
              <a:gd name="connsiteY1" fmla="*/ 0 h 388083"/>
              <a:gd name="connsiteX2" fmla="*/ 2063087 w 2063087"/>
              <a:gd name="connsiteY2" fmla="*/ 388083 h 388083"/>
              <a:gd name="connsiteX3" fmla="*/ 0 w 2063087"/>
              <a:gd name="connsiteY3" fmla="*/ 388083 h 388083"/>
              <a:gd name="connsiteX4" fmla="*/ 0 w 2063087"/>
              <a:gd name="connsiteY4" fmla="*/ 0 h 3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87" h="388083" fill="none" extrusionOk="0">
                <a:moveTo>
                  <a:pt x="0" y="0"/>
                </a:moveTo>
                <a:cubicBezTo>
                  <a:pt x="464577" y="-109175"/>
                  <a:pt x="1580815" y="-48220"/>
                  <a:pt x="2063087" y="0"/>
                </a:cubicBezTo>
                <a:cubicBezTo>
                  <a:pt x="2083200" y="184918"/>
                  <a:pt x="2045249" y="236627"/>
                  <a:pt x="2063087" y="388083"/>
                </a:cubicBezTo>
                <a:cubicBezTo>
                  <a:pt x="1574632" y="355261"/>
                  <a:pt x="984102" y="363523"/>
                  <a:pt x="0" y="388083"/>
                </a:cubicBezTo>
                <a:cubicBezTo>
                  <a:pt x="32019" y="304342"/>
                  <a:pt x="-18224" y="97042"/>
                  <a:pt x="0" y="0"/>
                </a:cubicBezTo>
                <a:close/>
              </a:path>
              <a:path w="2063087" h="388083" stroke="0" extrusionOk="0">
                <a:moveTo>
                  <a:pt x="0" y="0"/>
                </a:moveTo>
                <a:cubicBezTo>
                  <a:pt x="810782" y="56275"/>
                  <a:pt x="1281191" y="-36696"/>
                  <a:pt x="2063087" y="0"/>
                </a:cubicBezTo>
                <a:cubicBezTo>
                  <a:pt x="2072709" y="51894"/>
                  <a:pt x="2072766" y="336738"/>
                  <a:pt x="2063087" y="388083"/>
                </a:cubicBezTo>
                <a:cubicBezTo>
                  <a:pt x="1091344" y="328629"/>
                  <a:pt x="474543" y="412178"/>
                  <a:pt x="0" y="388083"/>
                </a:cubicBezTo>
                <a:cubicBezTo>
                  <a:pt x="-28539" y="248210"/>
                  <a:pt x="-5059" y="1420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pitchFamily="2" charset="0"/>
              </a:rPr>
              <a:t>Native Forest Law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4358FA-E70C-4CD3-9371-2B5CCEF204C1}"/>
              </a:ext>
            </a:extLst>
          </p:cNvPr>
          <p:cNvSpPr/>
          <p:nvPr/>
        </p:nvSpPr>
        <p:spPr>
          <a:xfrm>
            <a:off x="3738463" y="2078090"/>
            <a:ext cx="2063087" cy="388083"/>
          </a:xfrm>
          <a:custGeom>
            <a:avLst/>
            <a:gdLst>
              <a:gd name="connsiteX0" fmla="*/ 0 w 2063087"/>
              <a:gd name="connsiteY0" fmla="*/ 0 h 388083"/>
              <a:gd name="connsiteX1" fmla="*/ 2063087 w 2063087"/>
              <a:gd name="connsiteY1" fmla="*/ 0 h 388083"/>
              <a:gd name="connsiteX2" fmla="*/ 2063087 w 2063087"/>
              <a:gd name="connsiteY2" fmla="*/ 388083 h 388083"/>
              <a:gd name="connsiteX3" fmla="*/ 0 w 2063087"/>
              <a:gd name="connsiteY3" fmla="*/ 388083 h 388083"/>
              <a:gd name="connsiteX4" fmla="*/ 0 w 2063087"/>
              <a:gd name="connsiteY4" fmla="*/ 0 h 3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87" h="388083" fill="none" extrusionOk="0">
                <a:moveTo>
                  <a:pt x="0" y="0"/>
                </a:moveTo>
                <a:cubicBezTo>
                  <a:pt x="315758" y="-84088"/>
                  <a:pt x="1055484" y="-115922"/>
                  <a:pt x="2063087" y="0"/>
                </a:cubicBezTo>
                <a:cubicBezTo>
                  <a:pt x="2034404" y="126207"/>
                  <a:pt x="2030845" y="337125"/>
                  <a:pt x="2063087" y="388083"/>
                </a:cubicBezTo>
                <a:cubicBezTo>
                  <a:pt x="1319263" y="342157"/>
                  <a:pt x="691852" y="270833"/>
                  <a:pt x="0" y="388083"/>
                </a:cubicBezTo>
                <a:cubicBezTo>
                  <a:pt x="18246" y="226361"/>
                  <a:pt x="19275" y="103866"/>
                  <a:pt x="0" y="0"/>
                </a:cubicBezTo>
                <a:close/>
              </a:path>
              <a:path w="2063087" h="388083" stroke="0" extrusionOk="0">
                <a:moveTo>
                  <a:pt x="0" y="0"/>
                </a:moveTo>
                <a:cubicBezTo>
                  <a:pt x="1000998" y="48260"/>
                  <a:pt x="1121406" y="25992"/>
                  <a:pt x="2063087" y="0"/>
                </a:cubicBezTo>
                <a:cubicBezTo>
                  <a:pt x="2067777" y="189861"/>
                  <a:pt x="2097425" y="277990"/>
                  <a:pt x="2063087" y="388083"/>
                </a:cubicBezTo>
                <a:cubicBezTo>
                  <a:pt x="1165832" y="356135"/>
                  <a:pt x="425783" y="410985"/>
                  <a:pt x="0" y="388083"/>
                </a:cubicBezTo>
                <a:cubicBezTo>
                  <a:pt x="13558" y="220131"/>
                  <a:pt x="24374" y="143436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pitchFamily="2" charset="0"/>
              </a:rPr>
              <a:t>Climate change law will be promulgated this week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80F544A-C126-4184-B6A0-A6C4896CD833}"/>
              </a:ext>
            </a:extLst>
          </p:cNvPr>
          <p:cNvSpPr/>
          <p:nvPr/>
        </p:nvSpPr>
        <p:spPr>
          <a:xfrm>
            <a:off x="6325090" y="2272131"/>
            <a:ext cx="2063087" cy="388083"/>
          </a:xfrm>
          <a:custGeom>
            <a:avLst/>
            <a:gdLst>
              <a:gd name="connsiteX0" fmla="*/ 0 w 2063087"/>
              <a:gd name="connsiteY0" fmla="*/ 0 h 388083"/>
              <a:gd name="connsiteX1" fmla="*/ 2063087 w 2063087"/>
              <a:gd name="connsiteY1" fmla="*/ 0 h 388083"/>
              <a:gd name="connsiteX2" fmla="*/ 2063087 w 2063087"/>
              <a:gd name="connsiteY2" fmla="*/ 388083 h 388083"/>
              <a:gd name="connsiteX3" fmla="*/ 0 w 2063087"/>
              <a:gd name="connsiteY3" fmla="*/ 388083 h 388083"/>
              <a:gd name="connsiteX4" fmla="*/ 0 w 2063087"/>
              <a:gd name="connsiteY4" fmla="*/ 0 h 3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087" h="388083" fill="none" extrusionOk="0">
                <a:moveTo>
                  <a:pt x="0" y="0"/>
                </a:moveTo>
                <a:cubicBezTo>
                  <a:pt x="464577" y="-109175"/>
                  <a:pt x="1580815" y="-48220"/>
                  <a:pt x="2063087" y="0"/>
                </a:cubicBezTo>
                <a:cubicBezTo>
                  <a:pt x="2083200" y="184918"/>
                  <a:pt x="2045249" y="236627"/>
                  <a:pt x="2063087" y="388083"/>
                </a:cubicBezTo>
                <a:cubicBezTo>
                  <a:pt x="1574632" y="355261"/>
                  <a:pt x="984102" y="363523"/>
                  <a:pt x="0" y="388083"/>
                </a:cubicBezTo>
                <a:cubicBezTo>
                  <a:pt x="32019" y="304342"/>
                  <a:pt x="-18224" y="97042"/>
                  <a:pt x="0" y="0"/>
                </a:cubicBezTo>
                <a:close/>
              </a:path>
              <a:path w="2063087" h="388083" stroke="0" extrusionOk="0">
                <a:moveTo>
                  <a:pt x="0" y="0"/>
                </a:moveTo>
                <a:cubicBezTo>
                  <a:pt x="810782" y="56275"/>
                  <a:pt x="1281191" y="-36696"/>
                  <a:pt x="2063087" y="0"/>
                </a:cubicBezTo>
                <a:cubicBezTo>
                  <a:pt x="2072709" y="51894"/>
                  <a:pt x="2072766" y="336738"/>
                  <a:pt x="2063087" y="388083"/>
                </a:cubicBezTo>
                <a:cubicBezTo>
                  <a:pt x="1091344" y="328629"/>
                  <a:pt x="474543" y="412178"/>
                  <a:pt x="0" y="388083"/>
                </a:cubicBezTo>
                <a:cubicBezTo>
                  <a:pt x="-28539" y="248210"/>
                  <a:pt x="-5059" y="1420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bg2"/>
                </a:solidFill>
                <a:latin typeface="Lora" pitchFamily="2" charset="0"/>
              </a:rPr>
              <a:t>Water governance at the basin scale</a:t>
            </a:r>
          </a:p>
        </p:txBody>
      </p:sp>
      <p:cxnSp>
        <p:nvCxnSpPr>
          <p:cNvPr id="8" name="Conector: curvado 7">
            <a:extLst>
              <a:ext uri="{FF2B5EF4-FFF2-40B4-BE49-F238E27FC236}">
                <a16:creationId xmlns:a16="http://schemas.microsoft.com/office/drawing/2014/main" id="{8326D590-213A-4B61-A442-D9C16765D90E}"/>
              </a:ext>
            </a:extLst>
          </p:cNvPr>
          <p:cNvCxnSpPr>
            <a:cxnSpLocks/>
            <a:stCxn id="2" idx="0"/>
            <a:endCxn id="12" idx="1"/>
          </p:cNvCxnSpPr>
          <p:nvPr/>
        </p:nvCxnSpPr>
        <p:spPr>
          <a:xfrm rot="16200000" flipH="1">
            <a:off x="2747451" y="46104"/>
            <a:ext cx="72477" cy="2507999"/>
          </a:xfrm>
          <a:prstGeom prst="curvedConnector4">
            <a:avLst>
              <a:gd name="adj1" fmla="val -315410"/>
              <a:gd name="adj2" fmla="val 76460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curvado 17">
            <a:extLst>
              <a:ext uri="{FF2B5EF4-FFF2-40B4-BE49-F238E27FC236}">
                <a16:creationId xmlns:a16="http://schemas.microsoft.com/office/drawing/2014/main" id="{50F3CFB6-D2ED-4D6A-AF6A-AECD1EA4848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5400000">
            <a:off x="2938895" y="309740"/>
            <a:ext cx="909696" cy="335098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ector: curvado 24">
            <a:extLst>
              <a:ext uri="{FF2B5EF4-FFF2-40B4-BE49-F238E27FC236}">
                <a16:creationId xmlns:a16="http://schemas.microsoft.com/office/drawing/2014/main" id="{51FCC5F3-FB8E-41AB-8D13-D8C83EAD5B8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2749795" y="2272132"/>
            <a:ext cx="988668" cy="3619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CDEA436A-3181-48E3-9E4B-4049838B731D}"/>
              </a:ext>
            </a:extLst>
          </p:cNvPr>
          <p:cNvCxnSpPr>
            <a:cxnSpLocks/>
            <a:stCxn id="14" idx="0"/>
            <a:endCxn id="15" idx="0"/>
          </p:cNvCxnSpPr>
          <p:nvPr/>
        </p:nvCxnSpPr>
        <p:spPr>
          <a:xfrm rot="16200000" flipH="1">
            <a:off x="5966299" y="881797"/>
            <a:ext cx="194041" cy="2586627"/>
          </a:xfrm>
          <a:prstGeom prst="curvedConnector3">
            <a:avLst>
              <a:gd name="adj1" fmla="val -117810"/>
            </a:avLst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6" name="Picture 8" descr="Confused Stick Figure Png - Came I Saw I Forgot, Transparent Png ,  Transparent Png Image - PNGitem">
            <a:extLst>
              <a:ext uri="{FF2B5EF4-FFF2-40B4-BE49-F238E27FC236}">
                <a16:creationId xmlns:a16="http://schemas.microsoft.com/office/drawing/2014/main" id="{797CACA5-FFA0-420A-8F58-25765549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7" y="3482036"/>
            <a:ext cx="781288" cy="12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FA4BB38-9AB7-D001-2ADD-E54F4F7B2F09}"/>
              </a:ext>
            </a:extLst>
          </p:cNvPr>
          <p:cNvSpPr txBox="1"/>
          <p:nvPr/>
        </p:nvSpPr>
        <p:spPr>
          <a:xfrm>
            <a:off x="6086463" y="882727"/>
            <a:ext cx="18970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GB" sz="900" dirty="0">
                <a:latin typeface="Lora Regular" pitchFamily="2" charset="0"/>
              </a:rPr>
              <a:t>Recognition of the multiple functions of water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GB" sz="900" dirty="0">
                <a:latin typeface="Lora Regular" pitchFamily="2" charset="0"/>
              </a:rPr>
              <a:t>Recognition of the water human right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GB" sz="900" dirty="0">
                <a:latin typeface="Lora Regular" pitchFamily="2" charset="0"/>
              </a:rPr>
              <a:t>Ecosystem for sustainability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GB" sz="1000" dirty="0">
              <a:latin typeface="Lora Regular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25D7E42-DE1B-FFEE-4104-5A0D59940B3D}"/>
              </a:ext>
            </a:extLst>
          </p:cNvPr>
          <p:cNvSpPr txBox="1"/>
          <p:nvPr/>
        </p:nvSpPr>
        <p:spPr>
          <a:xfrm>
            <a:off x="3591031" y="2544519"/>
            <a:ext cx="24722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GB" sz="900" dirty="0">
                <a:latin typeface="Lora Regular" pitchFamily="2" charset="0"/>
              </a:rPr>
              <a:t>To reach water security by 2030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GB" sz="900" dirty="0">
                <a:latin typeface="Lora Regular" pitchFamily="2" charset="0"/>
              </a:rPr>
              <a:t>Sectorial commitments toward mitigation and adaptation to climate change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GB" sz="900" dirty="0">
              <a:latin typeface="Lora Regular" pitchFamily="2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GB" sz="1000" dirty="0">
              <a:latin typeface="Lora Regular" pitchFamily="2" charset="0"/>
            </a:endParaRPr>
          </a:p>
        </p:txBody>
      </p:sp>
      <p:pic>
        <p:nvPicPr>
          <p:cNvPr id="47" name="Picture 2" descr="La batalla por el derecho a la propiedad que se avecina con la reforma al Código  de Aguas – CIPER Chile">
            <a:extLst>
              <a:ext uri="{FF2B5EF4-FFF2-40B4-BE49-F238E27FC236}">
                <a16:creationId xmlns:a16="http://schemas.microsoft.com/office/drawing/2014/main" id="{D095E289-C08E-DF4E-F37D-C82DBC2C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98" y="672873"/>
            <a:ext cx="755610" cy="11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A7130C0F-9BCA-6265-E2AC-3AB753FAAE52}"/>
              </a:ext>
            </a:extLst>
          </p:cNvPr>
          <p:cNvGrpSpPr/>
          <p:nvPr/>
        </p:nvGrpSpPr>
        <p:grpSpPr>
          <a:xfrm>
            <a:off x="2697161" y="3516404"/>
            <a:ext cx="4659472" cy="1031539"/>
            <a:chOff x="2620308" y="1283478"/>
            <a:chExt cx="1281296" cy="768777"/>
          </a:xfrm>
        </p:grpSpPr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9A24D4DE-069C-3AF7-7053-544A8CCD1520}"/>
                </a:ext>
              </a:extLst>
            </p:cNvPr>
            <p:cNvSpPr/>
            <p:nvPr/>
          </p:nvSpPr>
          <p:spPr>
            <a:xfrm>
              <a:off x="2620308" y="1283478"/>
              <a:ext cx="1281296" cy="768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ángulo: esquinas redondeadas 4">
              <a:extLst>
                <a:ext uri="{FF2B5EF4-FFF2-40B4-BE49-F238E27FC236}">
                  <a16:creationId xmlns:a16="http://schemas.microsoft.com/office/drawing/2014/main" id="{CBF882EF-3308-1D81-F2BB-7B85BA2E28B3}"/>
                </a:ext>
              </a:extLst>
            </p:cNvPr>
            <p:cNvSpPr txBox="1"/>
            <p:nvPr/>
          </p:nvSpPr>
          <p:spPr>
            <a:xfrm>
              <a:off x="2642825" y="1305995"/>
              <a:ext cx="1236262" cy="72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50" b="1" kern="1200" dirty="0">
                  <a:solidFill>
                    <a:schemeClr val="tx1"/>
                  </a:solidFill>
                </a:rPr>
                <a:t>Water resources Strategic Plans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 dirty="0">
                  <a:solidFill>
                    <a:schemeClr val="tx1"/>
                  </a:solidFill>
                </a:rPr>
                <a:t>Diagnosis of the water gap at the basin scale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 dirty="0">
                  <a:solidFill>
                    <a:schemeClr val="tx1"/>
                  </a:solidFill>
                </a:rPr>
                <a:t>Surface-groundwater coupled water balance models (WEAP – MODFLOW)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b="1" kern="1200" dirty="0">
                  <a:solidFill>
                    <a:schemeClr val="tx1"/>
                  </a:solidFill>
                </a:rPr>
                <a:t>Analysis of climate change impacts and actions toward water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58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97C5C-1216-4E6B-96BA-D9E6472E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07" y="225476"/>
            <a:ext cx="7543800" cy="526729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Challenges of the water resources strategic plans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1B667F-E2CD-4ACF-AE9C-8A5676B1AF56}"/>
              </a:ext>
            </a:extLst>
          </p:cNvPr>
          <p:cNvSpPr txBox="1"/>
          <p:nvPr/>
        </p:nvSpPr>
        <p:spPr>
          <a:xfrm>
            <a:off x="449236" y="1161416"/>
            <a:ext cx="4241699" cy="282066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marL="171450" indent="-171450" algn="just">
              <a:spcAft>
                <a:spcPts val="450"/>
              </a:spcAft>
              <a:buFontTx/>
              <a:buChar char="-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Scarce ecohydrological data challenge the quantification of the ecosystem gaps</a:t>
            </a:r>
          </a:p>
          <a:p>
            <a:pPr marL="171450" indent="-171450" algn="just">
              <a:spcAft>
                <a:spcPts val="450"/>
              </a:spcAft>
              <a:buFontTx/>
              <a:buChar char="-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Native forest ecosystem services quantification</a:t>
            </a:r>
          </a:p>
          <a:p>
            <a:pPr marL="171450" indent="-171450" algn="just">
              <a:spcAft>
                <a:spcPts val="450"/>
              </a:spcAft>
              <a:buFontTx/>
              <a:buChar char="-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Synergies between research projects and water policies</a:t>
            </a:r>
          </a:p>
          <a:p>
            <a:pPr algn="just">
              <a:spcAft>
                <a:spcPts val="450"/>
              </a:spcAft>
              <a:buFont typeface="Calibri" panose="020F0502020204030204" pitchFamily="34" charset="0"/>
            </a:pP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Interoperatividad: ¿de qué hablamos? … REALM, disclosing, sustantivo,  sinergia, verbo, adjetivo, framework, plan – #gobiernoelectrónicoec  @AdmPublicaEc | Christian A. Estay-Niculcar's research blog">
            <a:extLst>
              <a:ext uri="{FF2B5EF4-FFF2-40B4-BE49-F238E27FC236}">
                <a16:creationId xmlns:a16="http://schemas.microsoft.com/office/drawing/2014/main" id="{6B458D0E-8A4C-4928-B18C-E58A6164D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69"/>
          <a:stretch/>
        </p:blipFill>
        <p:spPr bwMode="auto">
          <a:xfrm>
            <a:off x="5502165" y="858689"/>
            <a:ext cx="3071705" cy="305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7DB2879-83DC-CE1B-1041-4AFF91EA9433}"/>
              </a:ext>
            </a:extLst>
          </p:cNvPr>
          <p:cNvSpPr/>
          <p:nvPr/>
        </p:nvSpPr>
        <p:spPr>
          <a:xfrm>
            <a:off x="1068252" y="2413672"/>
            <a:ext cx="3152394" cy="388083"/>
          </a:xfrm>
          <a:custGeom>
            <a:avLst/>
            <a:gdLst>
              <a:gd name="connsiteX0" fmla="*/ 0 w 3152394"/>
              <a:gd name="connsiteY0" fmla="*/ 0 h 388083"/>
              <a:gd name="connsiteX1" fmla="*/ 3152394 w 3152394"/>
              <a:gd name="connsiteY1" fmla="*/ 0 h 388083"/>
              <a:gd name="connsiteX2" fmla="*/ 3152394 w 3152394"/>
              <a:gd name="connsiteY2" fmla="*/ 388083 h 388083"/>
              <a:gd name="connsiteX3" fmla="*/ 0 w 3152394"/>
              <a:gd name="connsiteY3" fmla="*/ 388083 h 388083"/>
              <a:gd name="connsiteX4" fmla="*/ 0 w 3152394"/>
              <a:gd name="connsiteY4" fmla="*/ 0 h 3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394" h="388083" fill="none" extrusionOk="0">
                <a:moveTo>
                  <a:pt x="0" y="0"/>
                </a:moveTo>
                <a:cubicBezTo>
                  <a:pt x="452767" y="-84088"/>
                  <a:pt x="2277280" y="-115922"/>
                  <a:pt x="3152394" y="0"/>
                </a:cubicBezTo>
                <a:cubicBezTo>
                  <a:pt x="3123711" y="126207"/>
                  <a:pt x="3120152" y="337125"/>
                  <a:pt x="3152394" y="388083"/>
                </a:cubicBezTo>
                <a:cubicBezTo>
                  <a:pt x="1894066" y="342157"/>
                  <a:pt x="582815" y="270833"/>
                  <a:pt x="0" y="388083"/>
                </a:cubicBezTo>
                <a:cubicBezTo>
                  <a:pt x="18246" y="226361"/>
                  <a:pt x="19275" y="103866"/>
                  <a:pt x="0" y="0"/>
                </a:cubicBezTo>
                <a:close/>
              </a:path>
              <a:path w="3152394" h="388083" stroke="0" extrusionOk="0">
                <a:moveTo>
                  <a:pt x="0" y="0"/>
                </a:moveTo>
                <a:cubicBezTo>
                  <a:pt x="535576" y="48260"/>
                  <a:pt x="2244029" y="25992"/>
                  <a:pt x="3152394" y="0"/>
                </a:cubicBezTo>
                <a:cubicBezTo>
                  <a:pt x="3157084" y="189861"/>
                  <a:pt x="3186732" y="277990"/>
                  <a:pt x="3152394" y="388083"/>
                </a:cubicBezTo>
                <a:cubicBezTo>
                  <a:pt x="2274467" y="356135"/>
                  <a:pt x="996173" y="410985"/>
                  <a:pt x="0" y="388083"/>
                </a:cubicBezTo>
                <a:cubicBezTo>
                  <a:pt x="13558" y="220131"/>
                  <a:pt x="24374" y="143436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pitchFamily="2" charset="0"/>
              </a:rPr>
              <a:t>Opportunity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91672-45EB-241A-68A9-24CFE32FB5C7}"/>
              </a:ext>
            </a:extLst>
          </p:cNvPr>
          <p:cNvSpPr/>
          <p:nvPr/>
        </p:nvSpPr>
        <p:spPr>
          <a:xfrm>
            <a:off x="449236" y="3200402"/>
            <a:ext cx="4390426" cy="1037700"/>
          </a:xfrm>
          <a:custGeom>
            <a:avLst/>
            <a:gdLst>
              <a:gd name="connsiteX0" fmla="*/ 0 w 4390426"/>
              <a:gd name="connsiteY0" fmla="*/ 0 h 1037700"/>
              <a:gd name="connsiteX1" fmla="*/ 4390426 w 4390426"/>
              <a:gd name="connsiteY1" fmla="*/ 0 h 1037700"/>
              <a:gd name="connsiteX2" fmla="*/ 4390426 w 4390426"/>
              <a:gd name="connsiteY2" fmla="*/ 1037700 h 1037700"/>
              <a:gd name="connsiteX3" fmla="*/ 0 w 4390426"/>
              <a:gd name="connsiteY3" fmla="*/ 1037700 h 1037700"/>
              <a:gd name="connsiteX4" fmla="*/ 0 w 4390426"/>
              <a:gd name="connsiteY4" fmla="*/ 0 h 10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426" h="1037700" fill="none" extrusionOk="0">
                <a:moveTo>
                  <a:pt x="0" y="0"/>
                </a:moveTo>
                <a:cubicBezTo>
                  <a:pt x="1352045" y="-109175"/>
                  <a:pt x="3935491" y="-48220"/>
                  <a:pt x="4390426" y="0"/>
                </a:cubicBezTo>
                <a:cubicBezTo>
                  <a:pt x="4357386" y="236998"/>
                  <a:pt x="4462303" y="862907"/>
                  <a:pt x="4390426" y="1037700"/>
                </a:cubicBezTo>
                <a:cubicBezTo>
                  <a:pt x="2965832" y="1004878"/>
                  <a:pt x="457159" y="1013140"/>
                  <a:pt x="0" y="1037700"/>
                </a:cubicBezTo>
                <a:cubicBezTo>
                  <a:pt x="-74438" y="671761"/>
                  <a:pt x="-19903" y="447420"/>
                  <a:pt x="0" y="0"/>
                </a:cubicBezTo>
                <a:close/>
              </a:path>
              <a:path w="4390426" h="1037700" stroke="0" extrusionOk="0">
                <a:moveTo>
                  <a:pt x="0" y="0"/>
                </a:moveTo>
                <a:cubicBezTo>
                  <a:pt x="1604211" y="56275"/>
                  <a:pt x="2425599" y="-36696"/>
                  <a:pt x="4390426" y="0"/>
                </a:cubicBezTo>
                <a:cubicBezTo>
                  <a:pt x="4321212" y="395097"/>
                  <a:pt x="4330357" y="557015"/>
                  <a:pt x="4390426" y="1037700"/>
                </a:cubicBezTo>
                <a:cubicBezTo>
                  <a:pt x="3157641" y="978246"/>
                  <a:pt x="1879261" y="1061795"/>
                  <a:pt x="0" y="1037700"/>
                </a:cubicBezTo>
                <a:cubicBezTo>
                  <a:pt x="71541" y="712825"/>
                  <a:pt x="-89297" y="28923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1725608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pitchFamily="2" charset="0"/>
              </a:rPr>
              <a:t>We will have WEAP models for every basin of the country!</a:t>
            </a:r>
          </a:p>
          <a:p>
            <a:pPr algn="ctr"/>
            <a:r>
              <a:rPr lang="en-GB" sz="105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ora" pitchFamily="2" charset="0"/>
              </a:rPr>
              <a:t>These models will be part of legally-binding instruments for decision making</a:t>
            </a:r>
          </a:p>
        </p:txBody>
      </p:sp>
      <p:cxnSp>
        <p:nvCxnSpPr>
          <p:cNvPr id="8" name="Conector: curvado 7">
            <a:extLst>
              <a:ext uri="{FF2B5EF4-FFF2-40B4-BE49-F238E27FC236}">
                <a16:creationId xmlns:a16="http://schemas.microsoft.com/office/drawing/2014/main" id="{B90AD3C7-4516-3241-7482-98876EBFFDD6}"/>
              </a:ext>
            </a:extLst>
          </p:cNvPr>
          <p:cNvCxnSpPr>
            <a:cxnSpLocks/>
          </p:cNvCxnSpPr>
          <p:nvPr/>
        </p:nvCxnSpPr>
        <p:spPr>
          <a:xfrm>
            <a:off x="4839662" y="3719252"/>
            <a:ext cx="1174883" cy="6284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71A1BA-BE94-9B13-F6DF-2488B14407B6}"/>
              </a:ext>
            </a:extLst>
          </p:cNvPr>
          <p:cNvSpPr txBox="1"/>
          <p:nvPr/>
        </p:nvSpPr>
        <p:spPr>
          <a:xfrm>
            <a:off x="5722883" y="4411103"/>
            <a:ext cx="3153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we quantify the water-forest relationship in the WEAP model? </a:t>
            </a:r>
          </a:p>
        </p:txBody>
      </p:sp>
    </p:spTree>
    <p:extLst>
      <p:ext uri="{BB962C8B-B14F-4D97-AF65-F5344CB8AC3E}">
        <p14:creationId xmlns:p14="http://schemas.microsoft.com/office/powerpoint/2010/main" val="29236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7195BE-C2D1-40CC-B93B-BB5D4770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542" y="2810325"/>
            <a:ext cx="2946963" cy="20387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D2658D-EAFB-444A-B710-9C78DC510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2" y="2794048"/>
            <a:ext cx="3048690" cy="2068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F5844F-7818-4115-9A32-A4FD8B324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00" y="294469"/>
            <a:ext cx="4310114" cy="22772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3F19F9-F082-4F92-8AA0-A9EFCE2F5D33}"/>
              </a:ext>
            </a:extLst>
          </p:cNvPr>
          <p:cNvSpPr txBox="1"/>
          <p:nvPr/>
        </p:nvSpPr>
        <p:spPr>
          <a:xfrm>
            <a:off x="282486" y="470472"/>
            <a:ext cx="343712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Extreme </a:t>
            </a:r>
            <a:r>
              <a:rPr lang="es-C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drought</a:t>
            </a:r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 </a:t>
            </a:r>
            <a:r>
              <a:rPr lang="es-C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year</a:t>
            </a:r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 2019</a:t>
            </a:r>
          </a:p>
          <a:p>
            <a:r>
              <a:rPr lang="es-CL" sz="1050" b="1" dirty="0">
                <a:solidFill>
                  <a:schemeClr val="bg2"/>
                </a:solidFill>
                <a:latin typeface="Lora" pitchFamily="2" charset="0"/>
              </a:rPr>
              <a:t>10 </a:t>
            </a:r>
            <a:r>
              <a:rPr lang="es-CL" sz="1050" b="1" dirty="0" err="1">
                <a:solidFill>
                  <a:schemeClr val="bg2"/>
                </a:solidFill>
                <a:latin typeface="Lora" pitchFamily="2" charset="0"/>
              </a:rPr>
              <a:t>years</a:t>
            </a:r>
            <a:r>
              <a:rPr lang="es-CL" sz="1050" b="1" dirty="0">
                <a:solidFill>
                  <a:schemeClr val="bg2"/>
                </a:solidFill>
                <a:latin typeface="Lora" pitchFamily="2" charset="0"/>
              </a:rPr>
              <a:t> </a:t>
            </a:r>
            <a:r>
              <a:rPr lang="es-CL" sz="1050" b="1" dirty="0" err="1">
                <a:solidFill>
                  <a:schemeClr val="bg2"/>
                </a:solidFill>
                <a:latin typeface="Lora" pitchFamily="2" charset="0"/>
              </a:rPr>
              <a:t>of</a:t>
            </a:r>
            <a:r>
              <a:rPr lang="es-CL" sz="1050" b="1" dirty="0">
                <a:solidFill>
                  <a:schemeClr val="bg2"/>
                </a:solidFill>
                <a:latin typeface="Lora" pitchFamily="2" charset="0"/>
              </a:rPr>
              <a:t> </a:t>
            </a:r>
            <a:r>
              <a:rPr lang="es-CL" sz="1050" b="1" dirty="0" err="1">
                <a:solidFill>
                  <a:schemeClr val="bg2"/>
                </a:solidFill>
                <a:latin typeface="Lora" pitchFamily="2" charset="0"/>
              </a:rPr>
              <a:t>persistent</a:t>
            </a:r>
            <a:r>
              <a:rPr lang="es-CL" sz="1050" b="1" dirty="0">
                <a:solidFill>
                  <a:schemeClr val="bg2"/>
                </a:solidFill>
                <a:latin typeface="Lora" pitchFamily="2" charset="0"/>
              </a:rPr>
              <a:t> MD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867917-B338-490C-A045-2720E8FAF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584" y="2810325"/>
            <a:ext cx="2718275" cy="203870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690C745-03DA-4B90-BE61-45E5C48D6CE6}"/>
              </a:ext>
            </a:extLst>
          </p:cNvPr>
          <p:cNvSpPr txBox="1"/>
          <p:nvPr/>
        </p:nvSpPr>
        <p:spPr>
          <a:xfrm>
            <a:off x="6375295" y="2911811"/>
            <a:ext cx="155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es-C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99B982-6969-0E27-BA99-354B093DF5FA}"/>
              </a:ext>
            </a:extLst>
          </p:cNvPr>
          <p:cNvSpPr txBox="1"/>
          <p:nvPr/>
        </p:nvSpPr>
        <p:spPr>
          <a:xfrm>
            <a:off x="1722717" y="2823213"/>
            <a:ext cx="155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s-C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656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1C91E94-05D4-44EA-8863-AF6EF680662C}"/>
              </a:ext>
            </a:extLst>
          </p:cNvPr>
          <p:cNvSpPr txBox="1">
            <a:spLocks/>
          </p:cNvSpPr>
          <p:nvPr/>
        </p:nvSpPr>
        <p:spPr>
          <a:xfrm>
            <a:off x="329956" y="210177"/>
            <a:ext cx="7886700" cy="52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LULC dynamics in the basin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9F3C5E-C938-974D-2846-872946B9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2" y="801999"/>
            <a:ext cx="5534128" cy="3770002"/>
          </a:xfrm>
          <a:prstGeom prst="rect">
            <a:avLst/>
          </a:prstGeom>
        </p:spPr>
      </p:pic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8445743B-77BF-C8C5-0216-9A765BF728C6}"/>
              </a:ext>
            </a:extLst>
          </p:cNvPr>
          <p:cNvSpPr/>
          <p:nvPr/>
        </p:nvSpPr>
        <p:spPr>
          <a:xfrm rot="10800000">
            <a:off x="6310616" y="1373844"/>
            <a:ext cx="486562" cy="62917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5240F9-4024-1E54-5B4C-8054EBDEE88D}"/>
              </a:ext>
            </a:extLst>
          </p:cNvPr>
          <p:cNvSpPr txBox="1"/>
          <p:nvPr/>
        </p:nvSpPr>
        <p:spPr>
          <a:xfrm>
            <a:off x="6852357" y="1639912"/>
            <a:ext cx="158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ora" pitchFamily="2" charset="0"/>
              </a:rPr>
              <a:t>Fruit trees 38%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5FF0FD2F-787D-2E7F-0AC0-270423153EA5}"/>
              </a:ext>
            </a:extLst>
          </p:cNvPr>
          <p:cNvSpPr/>
          <p:nvPr/>
        </p:nvSpPr>
        <p:spPr>
          <a:xfrm>
            <a:off x="6310616" y="2305185"/>
            <a:ext cx="486562" cy="62917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601DCA-F576-43E2-CB26-5E23534C8973}"/>
              </a:ext>
            </a:extLst>
          </p:cNvPr>
          <p:cNvSpPr txBox="1"/>
          <p:nvPr/>
        </p:nvSpPr>
        <p:spPr>
          <a:xfrm>
            <a:off x="6852357" y="2436164"/>
            <a:ext cx="171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ora" pitchFamily="2" charset="0"/>
              </a:rPr>
              <a:t>Annual crops 31%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3316250D-1C16-2FF9-F7EB-7C3B94C413A4}"/>
              </a:ext>
            </a:extLst>
          </p:cNvPr>
          <p:cNvSpPr/>
          <p:nvPr/>
        </p:nvSpPr>
        <p:spPr>
          <a:xfrm rot="10800000">
            <a:off x="6310616" y="3071718"/>
            <a:ext cx="486562" cy="62917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F89E11-8328-19D1-ED5E-398443568472}"/>
              </a:ext>
            </a:extLst>
          </p:cNvPr>
          <p:cNvSpPr txBox="1"/>
          <p:nvPr/>
        </p:nvSpPr>
        <p:spPr>
          <a:xfrm>
            <a:off x="6852357" y="3232416"/>
            <a:ext cx="158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ora" pitchFamily="2" charset="0"/>
              </a:rPr>
              <a:t>Rural plots 15%</a:t>
            </a:r>
          </a:p>
        </p:txBody>
      </p:sp>
    </p:spTree>
    <p:extLst>
      <p:ext uri="{BB962C8B-B14F-4D97-AF65-F5344CB8AC3E}">
        <p14:creationId xmlns:p14="http://schemas.microsoft.com/office/powerpoint/2010/main" val="413141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B090-1E6E-4E1B-A721-6309A1AF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6" y="148828"/>
            <a:ext cx="7516887" cy="9941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0"/>
              </a:rPr>
              <a:t>Some results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3075E8-F3F5-2194-2011-391D8837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0" y="872331"/>
            <a:ext cx="4395830" cy="33988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020FF-A8C9-3A18-6BA5-F5A21B5E9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81" y="872331"/>
            <a:ext cx="4202883" cy="3398837"/>
          </a:xfrm>
          <a:prstGeom prst="rect">
            <a:avLst/>
          </a:prstGeom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EA4078-13B1-E06D-DA01-E04E2D63EA40}"/>
              </a:ext>
            </a:extLst>
          </p:cNvPr>
          <p:cNvCxnSpPr>
            <a:cxnSpLocks/>
          </p:cNvCxnSpPr>
          <p:nvPr/>
        </p:nvCxnSpPr>
        <p:spPr>
          <a:xfrm>
            <a:off x="1994337" y="1135117"/>
            <a:ext cx="0" cy="199433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D082B91-6279-5F21-258B-FF01B539C4D9}"/>
              </a:ext>
            </a:extLst>
          </p:cNvPr>
          <p:cNvCxnSpPr>
            <a:cxnSpLocks/>
          </p:cNvCxnSpPr>
          <p:nvPr/>
        </p:nvCxnSpPr>
        <p:spPr>
          <a:xfrm>
            <a:off x="6466489" y="1143000"/>
            <a:ext cx="0" cy="199433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66F710-C372-4733-A7E3-641942AC5E78}"/>
              </a:ext>
            </a:extLst>
          </p:cNvPr>
          <p:cNvSpPr txBox="1"/>
          <p:nvPr/>
        </p:nvSpPr>
        <p:spPr>
          <a:xfrm>
            <a:off x="3460531" y="1198179"/>
            <a:ext cx="99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ora" pitchFamily="2" charset="0"/>
              </a:rPr>
              <a:t>284 Mm3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8AC31D2-715D-D829-D5F6-84E02B6437EA}"/>
              </a:ext>
            </a:extLst>
          </p:cNvPr>
          <p:cNvSpPr txBox="1"/>
          <p:nvPr/>
        </p:nvSpPr>
        <p:spPr>
          <a:xfrm>
            <a:off x="2447568" y="1212103"/>
            <a:ext cx="99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ora" pitchFamily="2" charset="0"/>
              </a:rPr>
              <a:t>283 Mm3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003131F-D6FE-E917-B409-2F8DB00ACCE3}"/>
              </a:ext>
            </a:extLst>
          </p:cNvPr>
          <p:cNvSpPr txBox="1"/>
          <p:nvPr/>
        </p:nvSpPr>
        <p:spPr>
          <a:xfrm>
            <a:off x="2230822" y="2327991"/>
            <a:ext cx="99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ora" pitchFamily="2" charset="0"/>
              </a:rPr>
              <a:t>149 Mm3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FF8B5C4-2C5F-7372-4CE7-D794A886E6FB}"/>
              </a:ext>
            </a:extLst>
          </p:cNvPr>
          <p:cNvCxnSpPr>
            <a:stCxn id="21" idx="0"/>
          </p:cNvCxnSpPr>
          <p:nvPr/>
        </p:nvCxnSpPr>
        <p:spPr>
          <a:xfrm flipV="1">
            <a:off x="2727435" y="2132286"/>
            <a:ext cx="504439" cy="19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CA66E00-DEB5-5688-5C58-4B5D7652EC5B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944181" y="1489102"/>
            <a:ext cx="949842" cy="18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C805489-5BFC-21B2-BA5F-63252A9E841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3957144" y="1475178"/>
            <a:ext cx="103560" cy="32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F4C3121-33AD-C244-77E3-E3771038D81E}"/>
              </a:ext>
            </a:extLst>
          </p:cNvPr>
          <p:cNvSpPr txBox="1"/>
          <p:nvPr/>
        </p:nvSpPr>
        <p:spPr>
          <a:xfrm>
            <a:off x="6963101" y="1158951"/>
            <a:ext cx="99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ora" pitchFamily="2" charset="0"/>
              </a:rPr>
              <a:t>23 Mm3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6AC86B0-1C1D-9D25-4C4E-100ADF2C8C82}"/>
              </a:ext>
            </a:extLst>
          </p:cNvPr>
          <p:cNvSpPr txBox="1"/>
          <p:nvPr/>
        </p:nvSpPr>
        <p:spPr>
          <a:xfrm>
            <a:off x="5321102" y="1091571"/>
            <a:ext cx="99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ora" pitchFamily="2" charset="0"/>
              </a:rPr>
              <a:t>21 Mm3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3C27346-0E7C-CA7F-5046-7D0E547515CA}"/>
              </a:ext>
            </a:extLst>
          </p:cNvPr>
          <p:cNvSpPr txBox="1"/>
          <p:nvPr/>
        </p:nvSpPr>
        <p:spPr>
          <a:xfrm>
            <a:off x="5394574" y="2480414"/>
            <a:ext cx="99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ora" pitchFamily="2" charset="0"/>
              </a:rPr>
              <a:t>9 Mm3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4346D657-B567-5BA4-6922-3A982E55326B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5891187" y="2033752"/>
            <a:ext cx="864337" cy="44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F4CEDB68-5B05-4779-9CC4-DE40043AE87F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5817715" y="1368570"/>
            <a:ext cx="949842" cy="18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8C44CDDE-D1DF-3ED7-17B9-24924FDE6238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459714" y="1435950"/>
            <a:ext cx="103560" cy="32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9529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254</Words>
  <Application>Microsoft Office PowerPoint</Application>
  <PresentationFormat>Presentación en pantalla (16:9)</PresentationFormat>
  <Paragraphs>47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Wingdings</vt:lpstr>
      <vt:lpstr>Arial</vt:lpstr>
      <vt:lpstr>Lora Regular</vt:lpstr>
      <vt:lpstr>Lora</vt:lpstr>
      <vt:lpstr>Google Sans</vt:lpstr>
      <vt:lpstr>Calibri</vt:lpstr>
      <vt:lpstr>Amasis MT Pro</vt:lpstr>
      <vt:lpstr>OpenSans-Regular</vt:lpstr>
      <vt:lpstr>Times New Roman</vt:lpstr>
      <vt:lpstr>Simple Light</vt:lpstr>
      <vt:lpstr>Presentación de PowerPoint</vt:lpstr>
      <vt:lpstr>Presentación de PowerPoint</vt:lpstr>
      <vt:lpstr>Challenges of the water resources strategic plans</vt:lpstr>
      <vt:lpstr>Presentación de PowerPoint</vt:lpstr>
      <vt:lpstr>Presentación de PowerPoint</vt:lpstr>
      <vt:lpstr>Some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Barria Sandoval</dc:creator>
  <cp:lastModifiedBy>Pilar Andrea Barria Sandoval (pbarria)</cp:lastModifiedBy>
  <cp:revision>60</cp:revision>
  <dcterms:modified xsi:type="dcterms:W3CDTF">2022-05-24T20:59:45Z</dcterms:modified>
</cp:coreProperties>
</file>