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363" r:id="rId4"/>
    <p:sldId id="270" r:id="rId5"/>
    <p:sldId id="600" r:id="rId6"/>
    <p:sldId id="599" r:id="rId7"/>
    <p:sldId id="551" r:id="rId8"/>
    <p:sldId id="605" r:id="rId9"/>
    <p:sldId id="552" r:id="rId10"/>
    <p:sldId id="549" r:id="rId11"/>
    <p:sldId id="554" r:id="rId12"/>
    <p:sldId id="606" r:id="rId13"/>
    <p:sldId id="534" r:id="rId14"/>
    <p:sldId id="607" r:id="rId15"/>
    <p:sldId id="481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6331" autoAdjust="0"/>
  </p:normalViewPr>
  <p:slideViewPr>
    <p:cSldViewPr snapToGrid="0">
      <p:cViewPr varScale="1">
        <p:scale>
          <a:sx n="109" d="100"/>
          <a:sy n="109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6961202270@utac.u-tokyo.ac.jp" userId="aeca300b-1db8-4d18-b046-95d51738d386" providerId="ADAL" clId="{AC3F8824-8955-43FA-AB4A-05AAEF21F2ED}"/>
    <pc:docChg chg="delSld modSld">
      <pc:chgData name="6961202270@utac.u-tokyo.ac.jp" userId="aeca300b-1db8-4d18-b046-95d51738d386" providerId="ADAL" clId="{AC3F8824-8955-43FA-AB4A-05AAEF21F2ED}" dt="2022-05-26T05:57:58.045" v="1" actId="1076"/>
      <pc:docMkLst>
        <pc:docMk/>
      </pc:docMkLst>
      <pc:sldChg chg="modSp mod">
        <pc:chgData name="6961202270@utac.u-tokyo.ac.jp" userId="aeca300b-1db8-4d18-b046-95d51738d386" providerId="ADAL" clId="{AC3F8824-8955-43FA-AB4A-05AAEF21F2ED}" dt="2022-05-26T05:57:58.045" v="1" actId="1076"/>
        <pc:sldMkLst>
          <pc:docMk/>
          <pc:sldMk cId="159099471" sldId="256"/>
        </pc:sldMkLst>
        <pc:picChg chg="mod">
          <ac:chgData name="6961202270@utac.u-tokyo.ac.jp" userId="aeca300b-1db8-4d18-b046-95d51738d386" providerId="ADAL" clId="{AC3F8824-8955-43FA-AB4A-05AAEF21F2ED}" dt="2022-05-26T05:57:58.045" v="1" actId="1076"/>
          <ac:picMkLst>
            <pc:docMk/>
            <pc:sldMk cId="159099471" sldId="256"/>
            <ac:picMk id="8" creationId="{67E8062A-D374-0FF3-894E-E8DD4F87694B}"/>
          </ac:picMkLst>
        </pc:picChg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613945786" sldId="277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529200511" sldId="310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3776835159" sldId="320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57611540" sldId="325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025108836" sldId="364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79189917" sldId="367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839153539" sldId="453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3757050152" sldId="454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657500693" sldId="468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4011626726" sldId="469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786429238" sldId="470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257575257" sldId="473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068418205" sldId="474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054270039" sldId="475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043298605" sldId="478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177179458" sldId="479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175981161" sldId="480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4197481510" sldId="483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375292371" sldId="484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86169161" sldId="486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826728011" sldId="487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976854557" sldId="582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024912051" sldId="583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24748291" sldId="586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3883041260" sldId="587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174210645" sldId="601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354642681" sldId="603"/>
        </pc:sldMkLst>
      </pc:sldChg>
      <pc:sldChg chg="del">
        <pc:chgData name="6961202270@utac.u-tokyo.ac.jp" userId="aeca300b-1db8-4d18-b046-95d51738d386" providerId="ADAL" clId="{AC3F8824-8955-43FA-AB4A-05AAEF21F2ED}" dt="2022-05-26T05:57:34.571" v="0" actId="47"/>
        <pc:sldMkLst>
          <pc:docMk/>
          <pc:sldMk cId="2361793039" sldId="60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cPrep19552021\CumRainfall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etingKawasaki\damage_1931_195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etingKawasaki\damage_1931_1954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931_1954_FLOOD_MAP\1931_1954_inund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roupMeeting20200625\&#33258;&#28982;&#28798;&#23475;&#23545;&#27743;&#35199;&#31291;&#35895;&#20135;&#37327;&#24433;&#21709;&#20998;&#2651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1923</c:v>
                </c:pt>
              </c:strCache>
            </c:strRef>
          </c:tx>
          <c:spPr>
            <a:ln w="19050" cap="rnd">
              <a:solidFill>
                <a:schemeClr val="accent3">
                  <a:shade val="3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Tabelle1!$C$2:$C$366</c:f>
              <c:numCache>
                <c:formatCode>General</c:formatCode>
                <c:ptCount val="365"/>
                <c:pt idx="0">
                  <c:v>1.6258701461309</c:v>
                </c:pt>
                <c:pt idx="1">
                  <c:v>2.8358200223216001</c:v>
                </c:pt>
                <c:pt idx="2">
                  <c:v>2.8358200223216001</c:v>
                </c:pt>
                <c:pt idx="3">
                  <c:v>2.8358200223216001</c:v>
                </c:pt>
                <c:pt idx="4">
                  <c:v>2.8358200223216001</c:v>
                </c:pt>
                <c:pt idx="5">
                  <c:v>2.8358200223216001</c:v>
                </c:pt>
                <c:pt idx="6">
                  <c:v>2.8358200223216001</c:v>
                </c:pt>
                <c:pt idx="7">
                  <c:v>2.8358200223216001</c:v>
                </c:pt>
                <c:pt idx="8">
                  <c:v>2.8358200223216001</c:v>
                </c:pt>
                <c:pt idx="9">
                  <c:v>2.8358200223216001</c:v>
                </c:pt>
                <c:pt idx="10">
                  <c:v>2.8358200223216001</c:v>
                </c:pt>
                <c:pt idx="11">
                  <c:v>2.8358200223216001</c:v>
                </c:pt>
                <c:pt idx="12">
                  <c:v>3.3651730931505601</c:v>
                </c:pt>
                <c:pt idx="13">
                  <c:v>4.3052330565217396</c:v>
                </c:pt>
                <c:pt idx="14">
                  <c:v>4.4914403440445296</c:v>
                </c:pt>
                <c:pt idx="15">
                  <c:v>4.4914403440445296</c:v>
                </c:pt>
                <c:pt idx="16">
                  <c:v>4.4914403440445296</c:v>
                </c:pt>
                <c:pt idx="17">
                  <c:v>4.4914403440445296</c:v>
                </c:pt>
                <c:pt idx="18">
                  <c:v>4.5264664446582401</c:v>
                </c:pt>
                <c:pt idx="19">
                  <c:v>4.5479374711780798</c:v>
                </c:pt>
                <c:pt idx="20">
                  <c:v>6.0584037406113298</c:v>
                </c:pt>
                <c:pt idx="21">
                  <c:v>9.4910040625633396</c:v>
                </c:pt>
                <c:pt idx="22">
                  <c:v>9.9695323540008207</c:v>
                </c:pt>
                <c:pt idx="23">
                  <c:v>10.781211124821599</c:v>
                </c:pt>
                <c:pt idx="24">
                  <c:v>11.337483397161099</c:v>
                </c:pt>
                <c:pt idx="25">
                  <c:v>11.3475199239414</c:v>
                </c:pt>
                <c:pt idx="26">
                  <c:v>11.3475199239414</c:v>
                </c:pt>
                <c:pt idx="27">
                  <c:v>11.3475199239414</c:v>
                </c:pt>
                <c:pt idx="28">
                  <c:v>11.3475199239414</c:v>
                </c:pt>
                <c:pt idx="29">
                  <c:v>11.3475199239414</c:v>
                </c:pt>
                <c:pt idx="30">
                  <c:v>11.3475199239414</c:v>
                </c:pt>
                <c:pt idx="31">
                  <c:v>11.3475199239414</c:v>
                </c:pt>
                <c:pt idx="32">
                  <c:v>11.3475199239414</c:v>
                </c:pt>
                <c:pt idx="33">
                  <c:v>11.3475199239414</c:v>
                </c:pt>
                <c:pt idx="34">
                  <c:v>15.4941189787656</c:v>
                </c:pt>
                <c:pt idx="35">
                  <c:v>17.179864311231501</c:v>
                </c:pt>
                <c:pt idx="36">
                  <c:v>17.55789292883</c:v>
                </c:pt>
                <c:pt idx="37">
                  <c:v>17.55789292883</c:v>
                </c:pt>
                <c:pt idx="38">
                  <c:v>17.802025952011601</c:v>
                </c:pt>
                <c:pt idx="39">
                  <c:v>18.580063905447499</c:v>
                </c:pt>
                <c:pt idx="40">
                  <c:v>18.636644529515699</c:v>
                </c:pt>
                <c:pt idx="41">
                  <c:v>18.809905174295299</c:v>
                </c:pt>
                <c:pt idx="42">
                  <c:v>20.326071648810899</c:v>
                </c:pt>
                <c:pt idx="43">
                  <c:v>21.386604361006601</c:v>
                </c:pt>
                <c:pt idx="44">
                  <c:v>24.165116652622199</c:v>
                </c:pt>
                <c:pt idx="45">
                  <c:v>27.680473061707499</c:v>
                </c:pt>
                <c:pt idx="46">
                  <c:v>28.643956881204598</c:v>
                </c:pt>
                <c:pt idx="47">
                  <c:v>30.626420622705599</c:v>
                </c:pt>
                <c:pt idx="48">
                  <c:v>39.3820629387263</c:v>
                </c:pt>
                <c:pt idx="49">
                  <c:v>42.978779752147197</c:v>
                </c:pt>
                <c:pt idx="50">
                  <c:v>43.114123965820099</c:v>
                </c:pt>
                <c:pt idx="51">
                  <c:v>43.152387487377197</c:v>
                </c:pt>
                <c:pt idx="52">
                  <c:v>44.528495099809703</c:v>
                </c:pt>
                <c:pt idx="53">
                  <c:v>44.528495099809703</c:v>
                </c:pt>
                <c:pt idx="54">
                  <c:v>45.209091905164399</c:v>
                </c:pt>
                <c:pt idx="55">
                  <c:v>46.316797569705201</c:v>
                </c:pt>
                <c:pt idx="56">
                  <c:v>46.316797569705201</c:v>
                </c:pt>
                <c:pt idx="57">
                  <c:v>46.316797569705201</c:v>
                </c:pt>
                <c:pt idx="58">
                  <c:v>46.316797569705201</c:v>
                </c:pt>
                <c:pt idx="59">
                  <c:v>46.316797569705201</c:v>
                </c:pt>
                <c:pt idx="60">
                  <c:v>46.664055577048401</c:v>
                </c:pt>
                <c:pt idx="61">
                  <c:v>47.659924456074997</c:v>
                </c:pt>
                <c:pt idx="62">
                  <c:v>50.981049912653297</c:v>
                </c:pt>
                <c:pt idx="63">
                  <c:v>52.224438584189997</c:v>
                </c:pt>
                <c:pt idx="64">
                  <c:v>58.258135942214203</c:v>
                </c:pt>
                <c:pt idx="65">
                  <c:v>60.602763733540002</c:v>
                </c:pt>
                <c:pt idx="66">
                  <c:v>60.8306481180676</c:v>
                </c:pt>
                <c:pt idx="67">
                  <c:v>61.5451146440505</c:v>
                </c:pt>
                <c:pt idx="68">
                  <c:v>63.580540558825703</c:v>
                </c:pt>
                <c:pt idx="69">
                  <c:v>65.474570797056799</c:v>
                </c:pt>
                <c:pt idx="70">
                  <c:v>65.834750217853298</c:v>
                </c:pt>
                <c:pt idx="71">
                  <c:v>66.634826969456597</c:v>
                </c:pt>
                <c:pt idx="72">
                  <c:v>68.209578069558106</c:v>
                </c:pt>
                <c:pt idx="73">
                  <c:v>70.811462019202295</c:v>
                </c:pt>
                <c:pt idx="74">
                  <c:v>79.908215518932195</c:v>
                </c:pt>
                <c:pt idx="75">
                  <c:v>81.010997755187304</c:v>
                </c:pt>
                <c:pt idx="76">
                  <c:v>85.594418720472902</c:v>
                </c:pt>
                <c:pt idx="77">
                  <c:v>87.965986287196401</c:v>
                </c:pt>
                <c:pt idx="78">
                  <c:v>87.965986287196401</c:v>
                </c:pt>
                <c:pt idx="79">
                  <c:v>88.747412248902407</c:v>
                </c:pt>
                <c:pt idx="80">
                  <c:v>89.428009054257203</c:v>
                </c:pt>
                <c:pt idx="81">
                  <c:v>89.428009054257203</c:v>
                </c:pt>
                <c:pt idx="82">
                  <c:v>95.679416747905805</c:v>
                </c:pt>
                <c:pt idx="83">
                  <c:v>95.721377111265198</c:v>
                </c:pt>
                <c:pt idx="84">
                  <c:v>98.923548081630301</c:v>
                </c:pt>
                <c:pt idx="85">
                  <c:v>99.008871436712894</c:v>
                </c:pt>
                <c:pt idx="86">
                  <c:v>102.09913871888099</c:v>
                </c:pt>
                <c:pt idx="87">
                  <c:v>102.09913871888099</c:v>
                </c:pt>
                <c:pt idx="88">
                  <c:v>102.09913871888099</c:v>
                </c:pt>
                <c:pt idx="89">
                  <c:v>102.09913871888099</c:v>
                </c:pt>
                <c:pt idx="90">
                  <c:v>108.237113611564</c:v>
                </c:pt>
                <c:pt idx="91">
                  <c:v>112.225736240635</c:v>
                </c:pt>
                <c:pt idx="92">
                  <c:v>125.085493026991</c:v>
                </c:pt>
                <c:pt idx="93">
                  <c:v>130.79284779666099</c:v>
                </c:pt>
                <c:pt idx="94">
                  <c:v>134.50181824203699</c:v>
                </c:pt>
                <c:pt idx="95">
                  <c:v>134.50181824203699</c:v>
                </c:pt>
                <c:pt idx="96">
                  <c:v>134.50181824203699</c:v>
                </c:pt>
                <c:pt idx="97">
                  <c:v>134.50181824203699</c:v>
                </c:pt>
                <c:pt idx="98">
                  <c:v>135.86424523461699</c:v>
                </c:pt>
                <c:pt idx="99">
                  <c:v>137.00385273520001</c:v>
                </c:pt>
                <c:pt idx="100">
                  <c:v>144.05993942336801</c:v>
                </c:pt>
                <c:pt idx="101">
                  <c:v>144.63113429491301</c:v>
                </c:pt>
                <c:pt idx="102">
                  <c:v>144.98626072450301</c:v>
                </c:pt>
                <c:pt idx="103">
                  <c:v>149.20152177912999</c:v>
                </c:pt>
                <c:pt idx="104">
                  <c:v>157.120264782341</c:v>
                </c:pt>
                <c:pt idx="105">
                  <c:v>161.740990293365</c:v>
                </c:pt>
                <c:pt idx="106">
                  <c:v>169.04042992404101</c:v>
                </c:pt>
                <c:pt idx="107">
                  <c:v>177.95566900949001</c:v>
                </c:pt>
                <c:pt idx="108">
                  <c:v>179.65373100333801</c:v>
                </c:pt>
                <c:pt idx="109">
                  <c:v>181.10378562612499</c:v>
                </c:pt>
                <c:pt idx="110">
                  <c:v>184.56236081573101</c:v>
                </c:pt>
                <c:pt idx="111">
                  <c:v>187.62420970594201</c:v>
                </c:pt>
                <c:pt idx="112">
                  <c:v>193.489986468669</c:v>
                </c:pt>
                <c:pt idx="113">
                  <c:v>194.66286607108299</c:v>
                </c:pt>
                <c:pt idx="114">
                  <c:v>197.53992884865301</c:v>
                </c:pt>
                <c:pt idx="115">
                  <c:v>198.17895968601499</c:v>
                </c:pt>
                <c:pt idx="116">
                  <c:v>198.543954634838</c:v>
                </c:pt>
                <c:pt idx="117">
                  <c:v>198.99993935459901</c:v>
                </c:pt>
                <c:pt idx="118">
                  <c:v>198.99993935459901</c:v>
                </c:pt>
                <c:pt idx="119">
                  <c:v>199.781365316305</c:v>
                </c:pt>
                <c:pt idx="120">
                  <c:v>200.812836101919</c:v>
                </c:pt>
                <c:pt idx="121">
                  <c:v>201.37494704008699</c:v>
                </c:pt>
                <c:pt idx="122">
                  <c:v>201.58681112604901</c:v>
                </c:pt>
                <c:pt idx="123">
                  <c:v>201.76228173646101</c:v>
                </c:pt>
                <c:pt idx="124">
                  <c:v>207.165670345423</c:v>
                </c:pt>
                <c:pt idx="125">
                  <c:v>207.28186815631901</c:v>
                </c:pt>
                <c:pt idx="126">
                  <c:v>207.28186815631901</c:v>
                </c:pt>
                <c:pt idx="127">
                  <c:v>207.28186815631901</c:v>
                </c:pt>
                <c:pt idx="128">
                  <c:v>207.28186815631901</c:v>
                </c:pt>
                <c:pt idx="129">
                  <c:v>207.28186815631901</c:v>
                </c:pt>
                <c:pt idx="130">
                  <c:v>208.22714149709401</c:v>
                </c:pt>
                <c:pt idx="131">
                  <c:v>208.26468365619399</c:v>
                </c:pt>
                <c:pt idx="132">
                  <c:v>208.33035316939501</c:v>
                </c:pt>
                <c:pt idx="133">
                  <c:v>219.77446241493399</c:v>
                </c:pt>
                <c:pt idx="134">
                  <c:v>237.987834288903</c:v>
                </c:pt>
                <c:pt idx="135">
                  <c:v>240.98384535799499</c:v>
                </c:pt>
                <c:pt idx="136">
                  <c:v>242.24772284076101</c:v>
                </c:pt>
                <c:pt idx="137">
                  <c:v>247.67297574532699</c:v>
                </c:pt>
                <c:pt idx="138">
                  <c:v>250.795748752116</c:v>
                </c:pt>
                <c:pt idx="139">
                  <c:v>257.66929011654003</c:v>
                </c:pt>
                <c:pt idx="140">
                  <c:v>270.26360305162302</c:v>
                </c:pt>
                <c:pt idx="141">
                  <c:v>288.30523832504099</c:v>
                </c:pt>
                <c:pt idx="142">
                  <c:v>293.04064406013799</c:v>
                </c:pt>
                <c:pt idx="143">
                  <c:v>296.82732413403897</c:v>
                </c:pt>
                <c:pt idx="144">
                  <c:v>306.98671815545998</c:v>
                </c:pt>
                <c:pt idx="145">
                  <c:v>318.97894599495402</c:v>
                </c:pt>
                <c:pt idx="146">
                  <c:v>335.03223099307399</c:v>
                </c:pt>
                <c:pt idx="147">
                  <c:v>346.89126076037002</c:v>
                </c:pt>
                <c:pt idx="148">
                  <c:v>357.63630795107701</c:v>
                </c:pt>
                <c:pt idx="149">
                  <c:v>366.40058409039898</c:v>
                </c:pt>
                <c:pt idx="150">
                  <c:v>370.113915974127</c:v>
                </c:pt>
                <c:pt idx="151">
                  <c:v>371.42469500665402</c:v>
                </c:pt>
                <c:pt idx="152">
                  <c:v>371.95404807748298</c:v>
                </c:pt>
                <c:pt idx="153">
                  <c:v>372.452096367921</c:v>
                </c:pt>
                <c:pt idx="154">
                  <c:v>372.452096367921</c:v>
                </c:pt>
                <c:pt idx="155">
                  <c:v>372.452096367921</c:v>
                </c:pt>
                <c:pt idx="156">
                  <c:v>375.28990113190099</c:v>
                </c:pt>
                <c:pt idx="157">
                  <c:v>384.31368634503502</c:v>
                </c:pt>
                <c:pt idx="158">
                  <c:v>388.97085308704601</c:v>
                </c:pt>
                <c:pt idx="159">
                  <c:v>388.97085308704601</c:v>
                </c:pt>
                <c:pt idx="160">
                  <c:v>388.97085308704601</c:v>
                </c:pt>
                <c:pt idx="161">
                  <c:v>408.45608755127398</c:v>
                </c:pt>
                <c:pt idx="162">
                  <c:v>415.38809205022301</c:v>
                </c:pt>
                <c:pt idx="163">
                  <c:v>419.03269296661</c:v>
                </c:pt>
                <c:pt idx="164">
                  <c:v>429.40611703862101</c:v>
                </c:pt>
                <c:pt idx="165">
                  <c:v>438.51340549380899</c:v>
                </c:pt>
                <c:pt idx="166">
                  <c:v>447.48279894902799</c:v>
                </c:pt>
                <c:pt idx="167">
                  <c:v>447.503736105759</c:v>
                </c:pt>
                <c:pt idx="168">
                  <c:v>447.503736105759</c:v>
                </c:pt>
                <c:pt idx="169">
                  <c:v>456.58765172653301</c:v>
                </c:pt>
                <c:pt idx="170">
                  <c:v>459.37941806777201</c:v>
                </c:pt>
                <c:pt idx="171">
                  <c:v>470.34411674757598</c:v>
                </c:pt>
                <c:pt idx="172">
                  <c:v>474.94429078716098</c:v>
                </c:pt>
                <c:pt idx="173">
                  <c:v>477.04060763001002</c:v>
                </c:pt>
                <c:pt idx="174">
                  <c:v>477.24732411492897</c:v>
                </c:pt>
                <c:pt idx="175">
                  <c:v>480.36873398918698</c:v>
                </c:pt>
                <c:pt idx="176">
                  <c:v>484.41849983923203</c:v>
                </c:pt>
                <c:pt idx="177">
                  <c:v>486.75456386356097</c:v>
                </c:pt>
                <c:pt idx="178">
                  <c:v>488.30074223000997</c:v>
                </c:pt>
                <c:pt idx="179">
                  <c:v>495.18454436903301</c:v>
                </c:pt>
                <c:pt idx="180">
                  <c:v>504.67985021318401</c:v>
                </c:pt>
                <c:pt idx="181">
                  <c:v>511.03049795579699</c:v>
                </c:pt>
                <c:pt idx="182">
                  <c:v>513.47135438756004</c:v>
                </c:pt>
                <c:pt idx="183">
                  <c:v>514.07501672680701</c:v>
                </c:pt>
                <c:pt idx="184">
                  <c:v>516.34926227124299</c:v>
                </c:pt>
                <c:pt idx="185">
                  <c:v>516.36945614006299</c:v>
                </c:pt>
                <c:pt idx="186">
                  <c:v>518.52525170898195</c:v>
                </c:pt>
                <c:pt idx="187">
                  <c:v>525.66987405647706</c:v>
                </c:pt>
                <c:pt idx="188">
                  <c:v>533.00555034314004</c:v>
                </c:pt>
                <c:pt idx="189">
                  <c:v>542.32631230271295</c:v>
                </c:pt>
                <c:pt idx="190">
                  <c:v>548.42082553917396</c:v>
                </c:pt>
                <c:pt idx="191">
                  <c:v>556.49219020158398</c:v>
                </c:pt>
                <c:pt idx="192">
                  <c:v>578.42876424303699</c:v>
                </c:pt>
                <c:pt idx="193">
                  <c:v>598.15896140633197</c:v>
                </c:pt>
                <c:pt idx="194">
                  <c:v>606.96154386689398</c:v>
                </c:pt>
                <c:pt idx="195">
                  <c:v>615.98849464257398</c:v>
                </c:pt>
                <c:pt idx="196">
                  <c:v>620.48497269754296</c:v>
                </c:pt>
                <c:pt idx="197">
                  <c:v>622.19126514642301</c:v>
                </c:pt>
                <c:pt idx="198">
                  <c:v>628.84116413855099</c:v>
                </c:pt>
                <c:pt idx="199">
                  <c:v>650.85067001196103</c:v>
                </c:pt>
                <c:pt idx="200">
                  <c:v>651.44315296013497</c:v>
                </c:pt>
                <c:pt idx="201">
                  <c:v>652.04175727733502</c:v>
                </c:pt>
                <c:pt idx="202">
                  <c:v>652.04175727733502</c:v>
                </c:pt>
                <c:pt idx="203">
                  <c:v>657.57012086192401</c:v>
                </c:pt>
                <c:pt idx="204">
                  <c:v>660.95053466106697</c:v>
                </c:pt>
                <c:pt idx="205">
                  <c:v>663.62835332868303</c:v>
                </c:pt>
                <c:pt idx="206">
                  <c:v>664.28154076347096</c:v>
                </c:pt>
                <c:pt idx="207">
                  <c:v>664.28154076347096</c:v>
                </c:pt>
                <c:pt idx="208">
                  <c:v>664.28154076347096</c:v>
                </c:pt>
                <c:pt idx="209">
                  <c:v>666.41771597938805</c:v>
                </c:pt>
                <c:pt idx="210">
                  <c:v>667.83375960503497</c:v>
                </c:pt>
                <c:pt idx="211">
                  <c:v>667.83375960503497</c:v>
                </c:pt>
                <c:pt idx="212">
                  <c:v>667.83375960503497</c:v>
                </c:pt>
                <c:pt idx="213">
                  <c:v>667.83375960503497</c:v>
                </c:pt>
                <c:pt idx="214">
                  <c:v>667.83375960503497</c:v>
                </c:pt>
                <c:pt idx="215">
                  <c:v>667.83375960503497</c:v>
                </c:pt>
                <c:pt idx="216">
                  <c:v>667.83375960503497</c:v>
                </c:pt>
                <c:pt idx="217">
                  <c:v>668.092413886489</c:v>
                </c:pt>
                <c:pt idx="218">
                  <c:v>671.15149776667295</c:v>
                </c:pt>
                <c:pt idx="219">
                  <c:v>671.72471518627106</c:v>
                </c:pt>
                <c:pt idx="220">
                  <c:v>679.01157940520102</c:v>
                </c:pt>
                <c:pt idx="221">
                  <c:v>697.87565546850203</c:v>
                </c:pt>
                <c:pt idx="222">
                  <c:v>705.45449885699099</c:v>
                </c:pt>
                <c:pt idx="223">
                  <c:v>707.16370558917902</c:v>
                </c:pt>
                <c:pt idx="224">
                  <c:v>707.31090261322402</c:v>
                </c:pt>
                <c:pt idx="225">
                  <c:v>707.90803965200496</c:v>
                </c:pt>
                <c:pt idx="226">
                  <c:v>709.26104973714905</c:v>
                </c:pt>
                <c:pt idx="227">
                  <c:v>713.58419273600998</c:v>
                </c:pt>
                <c:pt idx="228">
                  <c:v>720.16115445250205</c:v>
                </c:pt>
                <c:pt idx="229">
                  <c:v>736.46178594194896</c:v>
                </c:pt>
                <c:pt idx="230">
                  <c:v>742.936661655477</c:v>
                </c:pt>
                <c:pt idx="231">
                  <c:v>743.16028983631804</c:v>
                </c:pt>
                <c:pt idx="232">
                  <c:v>743.87234824162397</c:v>
                </c:pt>
                <c:pt idx="233">
                  <c:v>743.87234824162397</c:v>
                </c:pt>
                <c:pt idx="234">
                  <c:v>744.06207129823497</c:v>
                </c:pt>
                <c:pt idx="235">
                  <c:v>744.50644108378299</c:v>
                </c:pt>
                <c:pt idx="236">
                  <c:v>744.63754756521405</c:v>
                </c:pt>
                <c:pt idx="237">
                  <c:v>747.05744731759501</c:v>
                </c:pt>
                <c:pt idx="238">
                  <c:v>749.54404497706798</c:v>
                </c:pt>
                <c:pt idx="239">
                  <c:v>752.537159220636</c:v>
                </c:pt>
                <c:pt idx="240">
                  <c:v>752.85158100717899</c:v>
                </c:pt>
                <c:pt idx="241">
                  <c:v>753.31207411089304</c:v>
                </c:pt>
                <c:pt idx="242">
                  <c:v>753.83067466121997</c:v>
                </c:pt>
                <c:pt idx="243">
                  <c:v>763.43548707306604</c:v>
                </c:pt>
                <c:pt idx="244">
                  <c:v>764.44818520229705</c:v>
                </c:pt>
                <c:pt idx="245">
                  <c:v>775.402892820685</c:v>
                </c:pt>
                <c:pt idx="246">
                  <c:v>776.84826985057896</c:v>
                </c:pt>
                <c:pt idx="247">
                  <c:v>779.26775928910104</c:v>
                </c:pt>
                <c:pt idx="248">
                  <c:v>781.38005971285997</c:v>
                </c:pt>
                <c:pt idx="249">
                  <c:v>795.24441077041104</c:v>
                </c:pt>
                <c:pt idx="250">
                  <c:v>813.81462875782199</c:v>
                </c:pt>
                <c:pt idx="251">
                  <c:v>815.51658116819203</c:v>
                </c:pt>
                <c:pt idx="252">
                  <c:v>815.55160726880501</c:v>
                </c:pt>
                <c:pt idx="253">
                  <c:v>815.55431416133899</c:v>
                </c:pt>
                <c:pt idx="254">
                  <c:v>815.55437603316796</c:v>
                </c:pt>
                <c:pt idx="255">
                  <c:v>815.82110980690697</c:v>
                </c:pt>
                <c:pt idx="256">
                  <c:v>815.82110980690697</c:v>
                </c:pt>
                <c:pt idx="257">
                  <c:v>816.35046287773605</c:v>
                </c:pt>
                <c:pt idx="258">
                  <c:v>817.03105968309103</c:v>
                </c:pt>
                <c:pt idx="259">
                  <c:v>817.33036154134095</c:v>
                </c:pt>
                <c:pt idx="260">
                  <c:v>819.39371744358505</c:v>
                </c:pt>
                <c:pt idx="261">
                  <c:v>828.29097829487398</c:v>
                </c:pt>
                <c:pt idx="262">
                  <c:v>829.60986152336898</c:v>
                </c:pt>
                <c:pt idx="263">
                  <c:v>831.437949118814</c:v>
                </c:pt>
                <c:pt idx="264">
                  <c:v>833.59317233577303</c:v>
                </c:pt>
                <c:pt idx="265">
                  <c:v>834.24126412984197</c:v>
                </c:pt>
                <c:pt idx="266">
                  <c:v>835.458272725759</c:v>
                </c:pt>
                <c:pt idx="267">
                  <c:v>840.05018158247503</c:v>
                </c:pt>
                <c:pt idx="268">
                  <c:v>847.15942570804305</c:v>
                </c:pt>
                <c:pt idx="269">
                  <c:v>854.99393487106204</c:v>
                </c:pt>
                <c:pt idx="270">
                  <c:v>857.50773169458205</c:v>
                </c:pt>
                <c:pt idx="271">
                  <c:v>857.50773169458205</c:v>
                </c:pt>
                <c:pt idx="272">
                  <c:v>857.50773169458205</c:v>
                </c:pt>
                <c:pt idx="273">
                  <c:v>857.50773169458205</c:v>
                </c:pt>
                <c:pt idx="274">
                  <c:v>857.50773169458205</c:v>
                </c:pt>
                <c:pt idx="275">
                  <c:v>859.49910753248105</c:v>
                </c:pt>
                <c:pt idx="276">
                  <c:v>861.65433074944099</c:v>
                </c:pt>
                <c:pt idx="277">
                  <c:v>864.32630339267598</c:v>
                </c:pt>
                <c:pt idx="278">
                  <c:v>864.32630339267598</c:v>
                </c:pt>
                <c:pt idx="279">
                  <c:v>869.68285232371295</c:v>
                </c:pt>
                <c:pt idx="280">
                  <c:v>869.68285232371295</c:v>
                </c:pt>
                <c:pt idx="281">
                  <c:v>869.68285232371295</c:v>
                </c:pt>
                <c:pt idx="282">
                  <c:v>869.68285232371295</c:v>
                </c:pt>
                <c:pt idx="283">
                  <c:v>872.35482496694897</c:v>
                </c:pt>
                <c:pt idx="284">
                  <c:v>873.14628745543496</c:v>
                </c:pt>
                <c:pt idx="285">
                  <c:v>873.24376513342702</c:v>
                </c:pt>
                <c:pt idx="286">
                  <c:v>874.42733895115498</c:v>
                </c:pt>
                <c:pt idx="287">
                  <c:v>874.42733895115498</c:v>
                </c:pt>
                <c:pt idx="288">
                  <c:v>874.42733895115498</c:v>
                </c:pt>
                <c:pt idx="289">
                  <c:v>874.42733895115498</c:v>
                </c:pt>
                <c:pt idx="290">
                  <c:v>876.009437894136</c:v>
                </c:pt>
                <c:pt idx="291">
                  <c:v>879.283089599189</c:v>
                </c:pt>
                <c:pt idx="292">
                  <c:v>881.68227764405799</c:v>
                </c:pt>
                <c:pt idx="293">
                  <c:v>881.68227764405799</c:v>
                </c:pt>
                <c:pt idx="294">
                  <c:v>881.75998712240596</c:v>
                </c:pt>
                <c:pt idx="295">
                  <c:v>885.06341126637005</c:v>
                </c:pt>
                <c:pt idx="296">
                  <c:v>886.12184585528496</c:v>
                </c:pt>
                <c:pt idx="297">
                  <c:v>886.22138730418499</c:v>
                </c:pt>
                <c:pt idx="298">
                  <c:v>886.688595791539</c:v>
                </c:pt>
                <c:pt idx="299">
                  <c:v>888.822493613544</c:v>
                </c:pt>
                <c:pt idx="300">
                  <c:v>889.15048902071305</c:v>
                </c:pt>
                <c:pt idx="301">
                  <c:v>889.19166840240098</c:v>
                </c:pt>
                <c:pt idx="302">
                  <c:v>916.94696864661398</c:v>
                </c:pt>
                <c:pt idx="303">
                  <c:v>918.15381558297895</c:v>
                </c:pt>
                <c:pt idx="304">
                  <c:v>919.86453419537202</c:v>
                </c:pt>
                <c:pt idx="305">
                  <c:v>923.17808737353005</c:v>
                </c:pt>
                <c:pt idx="306">
                  <c:v>923.17808737353005</c:v>
                </c:pt>
                <c:pt idx="307">
                  <c:v>923.18430046153696</c:v>
                </c:pt>
                <c:pt idx="308">
                  <c:v>923.32510737956898</c:v>
                </c:pt>
                <c:pt idx="309">
                  <c:v>924.85797526837905</c:v>
                </c:pt>
                <c:pt idx="310">
                  <c:v>925.49869725656197</c:v>
                </c:pt>
                <c:pt idx="311">
                  <c:v>925.64746581756401</c:v>
                </c:pt>
                <c:pt idx="312">
                  <c:v>928.50123114825305</c:v>
                </c:pt>
                <c:pt idx="313">
                  <c:v>930.918640559506</c:v>
                </c:pt>
                <c:pt idx="314">
                  <c:v>933.90562509937104</c:v>
                </c:pt>
                <c:pt idx="315">
                  <c:v>934.32827434372803</c:v>
                </c:pt>
                <c:pt idx="316">
                  <c:v>934.55587752679799</c:v>
                </c:pt>
                <c:pt idx="317">
                  <c:v>936.32096747339995</c:v>
                </c:pt>
                <c:pt idx="318">
                  <c:v>936.784912184213</c:v>
                </c:pt>
                <c:pt idx="319">
                  <c:v>942.53029575293999</c:v>
                </c:pt>
                <c:pt idx="320">
                  <c:v>943.23443692933699</c:v>
                </c:pt>
                <c:pt idx="321">
                  <c:v>944.48884362961496</c:v>
                </c:pt>
                <c:pt idx="322">
                  <c:v>945.53848213181504</c:v>
                </c:pt>
                <c:pt idx="323">
                  <c:v>945.64401880329501</c:v>
                </c:pt>
                <c:pt idx="324">
                  <c:v>947.72753257004399</c:v>
                </c:pt>
                <c:pt idx="325">
                  <c:v>947.86285482071901</c:v>
                </c:pt>
                <c:pt idx="326">
                  <c:v>947.86285482071901</c:v>
                </c:pt>
                <c:pt idx="327">
                  <c:v>947.91625891954004</c:v>
                </c:pt>
                <c:pt idx="328">
                  <c:v>947.95452244109697</c:v>
                </c:pt>
                <c:pt idx="329">
                  <c:v>949.52398372506002</c:v>
                </c:pt>
                <c:pt idx="330">
                  <c:v>951.27698520020897</c:v>
                </c:pt>
                <c:pt idx="331">
                  <c:v>953.03371227554999</c:v>
                </c:pt>
                <c:pt idx="332">
                  <c:v>953.129076737731</c:v>
                </c:pt>
                <c:pt idx="333">
                  <c:v>953.49851421905703</c:v>
                </c:pt>
                <c:pt idx="334">
                  <c:v>953.83870438357496</c:v>
                </c:pt>
                <c:pt idx="335">
                  <c:v>954.40665383739395</c:v>
                </c:pt>
                <c:pt idx="336">
                  <c:v>954.44861420075301</c:v>
                </c:pt>
                <c:pt idx="337">
                  <c:v>956.07448434688399</c:v>
                </c:pt>
                <c:pt idx="338">
                  <c:v>956.20188568937999</c:v>
                </c:pt>
                <c:pt idx="339">
                  <c:v>957.56526433678096</c:v>
                </c:pt>
                <c:pt idx="340">
                  <c:v>957.99896581208804</c:v>
                </c:pt>
                <c:pt idx="341">
                  <c:v>958.75929772241204</c:v>
                </c:pt>
                <c:pt idx="342">
                  <c:v>958.96641990331898</c:v>
                </c:pt>
                <c:pt idx="343">
                  <c:v>959.08212439149804</c:v>
                </c:pt>
                <c:pt idx="344">
                  <c:v>959.20101325153405</c:v>
                </c:pt>
                <c:pt idx="345">
                  <c:v>960.56018337559794</c:v>
                </c:pt>
                <c:pt idx="346">
                  <c:v>961.43275833058499</c:v>
                </c:pt>
                <c:pt idx="347">
                  <c:v>961.44369199889104</c:v>
                </c:pt>
                <c:pt idx="348">
                  <c:v>961.85536984363796</c:v>
                </c:pt>
                <c:pt idx="349">
                  <c:v>961.85536984363796</c:v>
                </c:pt>
                <c:pt idx="350">
                  <c:v>961.85536984363796</c:v>
                </c:pt>
                <c:pt idx="351">
                  <c:v>961.85536984363796</c:v>
                </c:pt>
                <c:pt idx="352">
                  <c:v>961.85536984363796</c:v>
                </c:pt>
                <c:pt idx="353">
                  <c:v>961.85536984363796</c:v>
                </c:pt>
                <c:pt idx="354">
                  <c:v>962.12004637905204</c:v>
                </c:pt>
                <c:pt idx="355">
                  <c:v>962.12004637905204</c:v>
                </c:pt>
                <c:pt idx="356">
                  <c:v>962.12004637905204</c:v>
                </c:pt>
                <c:pt idx="357">
                  <c:v>962.12004637905204</c:v>
                </c:pt>
                <c:pt idx="358">
                  <c:v>962.12004637905204</c:v>
                </c:pt>
                <c:pt idx="359">
                  <c:v>962.25662682791699</c:v>
                </c:pt>
                <c:pt idx="360">
                  <c:v>963.77365710525396</c:v>
                </c:pt>
                <c:pt idx="361">
                  <c:v>971.60887411505905</c:v>
                </c:pt>
                <c:pt idx="362">
                  <c:v>979.83834480372104</c:v>
                </c:pt>
                <c:pt idx="363">
                  <c:v>980.00327032194002</c:v>
                </c:pt>
                <c:pt idx="364">
                  <c:v>980.00327032194002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98-48A5-8EC2-6F5013D5CCE5}"/>
            </c:ext>
          </c:extLst>
        </c:ser>
        <c:ser>
          <c:idx val="1"/>
          <c:order val="1"/>
          <c:tx>
            <c:strRef>
              <c:f>Tabelle1!$D$1</c:f>
              <c:strCache>
                <c:ptCount val="1"/>
                <c:pt idx="0">
                  <c:v>1924</c:v>
                </c:pt>
              </c:strCache>
            </c:strRef>
          </c:tx>
          <c:spPr>
            <a:ln w="19050" cap="rnd">
              <a:solidFill>
                <a:schemeClr val="accent3">
                  <a:shade val="3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Tabelle1!$D$2:$D$366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0.30948889726650403</c:v>
                </c:pt>
                <c:pt idx="6">
                  <c:v>4.1561596040789901</c:v>
                </c:pt>
                <c:pt idx="7">
                  <c:v>5.4510482388498804</c:v>
                </c:pt>
                <c:pt idx="8">
                  <c:v>5.5642094869862504</c:v>
                </c:pt>
                <c:pt idx="9">
                  <c:v>5.5642094869862504</c:v>
                </c:pt>
                <c:pt idx="10">
                  <c:v>5.5642094869862504</c:v>
                </c:pt>
                <c:pt idx="11">
                  <c:v>6.0621975950556699</c:v>
                </c:pt>
                <c:pt idx="12">
                  <c:v>6.4080431000716702</c:v>
                </c:pt>
                <c:pt idx="13">
                  <c:v>8.0469018626644093</c:v>
                </c:pt>
                <c:pt idx="14">
                  <c:v>11.380640312152901</c:v>
                </c:pt>
                <c:pt idx="15">
                  <c:v>14.604310691977799</c:v>
                </c:pt>
                <c:pt idx="16">
                  <c:v>16.978326138029001</c:v>
                </c:pt>
                <c:pt idx="17">
                  <c:v>18.192764650239202</c:v>
                </c:pt>
                <c:pt idx="18">
                  <c:v>18.820540145854</c:v>
                </c:pt>
                <c:pt idx="19">
                  <c:v>19.3200547385775</c:v>
                </c:pt>
                <c:pt idx="20">
                  <c:v>19.3200547385775</c:v>
                </c:pt>
                <c:pt idx="21">
                  <c:v>19.3347361953312</c:v>
                </c:pt>
                <c:pt idx="22">
                  <c:v>20.164801599385601</c:v>
                </c:pt>
                <c:pt idx="23">
                  <c:v>21.544918341166699</c:v>
                </c:pt>
                <c:pt idx="24">
                  <c:v>21.812138191711</c:v>
                </c:pt>
                <c:pt idx="25">
                  <c:v>21.816246623843998</c:v>
                </c:pt>
                <c:pt idx="26">
                  <c:v>22.130277131135799</c:v>
                </c:pt>
                <c:pt idx="27">
                  <c:v>22.130277131135799</c:v>
                </c:pt>
                <c:pt idx="28">
                  <c:v>22.410485936045401</c:v>
                </c:pt>
                <c:pt idx="29">
                  <c:v>22.452761477807201</c:v>
                </c:pt>
                <c:pt idx="30">
                  <c:v>23.2389105352282</c:v>
                </c:pt>
                <c:pt idx="31">
                  <c:v>24.935366714820301</c:v>
                </c:pt>
                <c:pt idx="32">
                  <c:v>24.9459312545907</c:v>
                </c:pt>
                <c:pt idx="33">
                  <c:v>24.9459312545907</c:v>
                </c:pt>
                <c:pt idx="34">
                  <c:v>25.553997493990799</c:v>
                </c:pt>
                <c:pt idx="35">
                  <c:v>29.3209942543008</c:v>
                </c:pt>
                <c:pt idx="36">
                  <c:v>33.846512347963497</c:v>
                </c:pt>
                <c:pt idx="37">
                  <c:v>37.917523249680301</c:v>
                </c:pt>
                <c:pt idx="38">
                  <c:v>41.467610141178703</c:v>
                </c:pt>
                <c:pt idx="39">
                  <c:v>43.342321801750501</c:v>
                </c:pt>
                <c:pt idx="40">
                  <c:v>45.142886232019997</c:v>
                </c:pt>
                <c:pt idx="41">
                  <c:v>45.497944369826499</c:v>
                </c:pt>
                <c:pt idx="42">
                  <c:v>46.316402048034597</c:v>
                </c:pt>
                <c:pt idx="43">
                  <c:v>46.316402048034597</c:v>
                </c:pt>
                <c:pt idx="44">
                  <c:v>47.942272194165497</c:v>
                </c:pt>
                <c:pt idx="45">
                  <c:v>49.970091966191198</c:v>
                </c:pt>
                <c:pt idx="46">
                  <c:v>49.970091966191198</c:v>
                </c:pt>
                <c:pt idx="47">
                  <c:v>50.053272596203797</c:v>
                </c:pt>
                <c:pt idx="48">
                  <c:v>50.512827973775003</c:v>
                </c:pt>
                <c:pt idx="49">
                  <c:v>50.786455200383401</c:v>
                </c:pt>
                <c:pt idx="50">
                  <c:v>50.786455200383401</c:v>
                </c:pt>
                <c:pt idx="51">
                  <c:v>52.000911771054298</c:v>
                </c:pt>
                <c:pt idx="52">
                  <c:v>59.343310086643797</c:v>
                </c:pt>
                <c:pt idx="53">
                  <c:v>61.148357446315501</c:v>
                </c:pt>
                <c:pt idx="54">
                  <c:v>61.148357446315501</c:v>
                </c:pt>
                <c:pt idx="55">
                  <c:v>61.148357446315501</c:v>
                </c:pt>
                <c:pt idx="56">
                  <c:v>61.237331727394803</c:v>
                </c:pt>
                <c:pt idx="57">
                  <c:v>62.206778444440303</c:v>
                </c:pt>
                <c:pt idx="58">
                  <c:v>64.014944587325999</c:v>
                </c:pt>
                <c:pt idx="59">
                  <c:v>65.218382078039895</c:v>
                </c:pt>
                <c:pt idx="60">
                  <c:v>65.311458671647699</c:v>
                </c:pt>
                <c:pt idx="61">
                  <c:v>67.607325341868503</c:v>
                </c:pt>
                <c:pt idx="62">
                  <c:v>71.292569066994403</c:v>
                </c:pt>
                <c:pt idx="63">
                  <c:v>74.751580625729304</c:v>
                </c:pt>
                <c:pt idx="64">
                  <c:v>76.045261032826303</c:v>
                </c:pt>
                <c:pt idx="65">
                  <c:v>76.181535801815897</c:v>
                </c:pt>
                <c:pt idx="66">
                  <c:v>77.068712546066493</c:v>
                </c:pt>
                <c:pt idx="67">
                  <c:v>82.280383783136202</c:v>
                </c:pt>
                <c:pt idx="68">
                  <c:v>89.209875640075794</c:v>
                </c:pt>
                <c:pt idx="69">
                  <c:v>94.675578078995002</c:v>
                </c:pt>
                <c:pt idx="70">
                  <c:v>97.188627522340298</c:v>
                </c:pt>
                <c:pt idx="71">
                  <c:v>99.7143482637711</c:v>
                </c:pt>
                <c:pt idx="72">
                  <c:v>99.7143482637711</c:v>
                </c:pt>
                <c:pt idx="73">
                  <c:v>99.770928887839304</c:v>
                </c:pt>
                <c:pt idx="74">
                  <c:v>101.365963623477</c:v>
                </c:pt>
                <c:pt idx="75">
                  <c:v>101.94376436402401</c:v>
                </c:pt>
                <c:pt idx="76">
                  <c:v>102.35021295043001</c:v>
                </c:pt>
                <c:pt idx="77">
                  <c:v>102.41992301696</c:v>
                </c:pt>
                <c:pt idx="78">
                  <c:v>102.429509621409</c:v>
                </c:pt>
                <c:pt idx="79">
                  <c:v>102.444995824923</c:v>
                </c:pt>
                <c:pt idx="80">
                  <c:v>102.444995824923</c:v>
                </c:pt>
                <c:pt idx="81">
                  <c:v>102.61295163612201</c:v>
                </c:pt>
                <c:pt idx="82">
                  <c:v>103.41807548459499</c:v>
                </c:pt>
                <c:pt idx="83">
                  <c:v>105.21295052233199</c:v>
                </c:pt>
                <c:pt idx="84">
                  <c:v>106.25726177743201</c:v>
                </c:pt>
                <c:pt idx="85">
                  <c:v>106.25726177743201</c:v>
                </c:pt>
                <c:pt idx="86">
                  <c:v>106.40836960417499</c:v>
                </c:pt>
                <c:pt idx="87">
                  <c:v>112.52374825159001</c:v>
                </c:pt>
                <c:pt idx="88">
                  <c:v>118.319936251076</c:v>
                </c:pt>
                <c:pt idx="89">
                  <c:v>119.700272810549</c:v>
                </c:pt>
                <c:pt idx="90">
                  <c:v>127.45391729468</c:v>
                </c:pt>
                <c:pt idx="91">
                  <c:v>131.72078151986099</c:v>
                </c:pt>
                <c:pt idx="92">
                  <c:v>135.45146030477699</c:v>
                </c:pt>
                <c:pt idx="93">
                  <c:v>138.717428677421</c:v>
                </c:pt>
                <c:pt idx="94">
                  <c:v>139.29866007574699</c:v>
                </c:pt>
                <c:pt idx="95">
                  <c:v>139.95068441024799</c:v>
                </c:pt>
                <c:pt idx="96">
                  <c:v>144.361960000529</c:v>
                </c:pt>
                <c:pt idx="97">
                  <c:v>144.45087240977901</c:v>
                </c:pt>
                <c:pt idx="98">
                  <c:v>144.53978481902899</c:v>
                </c:pt>
                <c:pt idx="99">
                  <c:v>144.53978481902899</c:v>
                </c:pt>
                <c:pt idx="100">
                  <c:v>144.53978481902899</c:v>
                </c:pt>
                <c:pt idx="101">
                  <c:v>144.53978481902899</c:v>
                </c:pt>
                <c:pt idx="102">
                  <c:v>144.53978481902899</c:v>
                </c:pt>
                <c:pt idx="103">
                  <c:v>144.53978481902899</c:v>
                </c:pt>
                <c:pt idx="104">
                  <c:v>148.656843416763</c:v>
                </c:pt>
                <c:pt idx="105">
                  <c:v>196.72205531124399</c:v>
                </c:pt>
                <c:pt idx="106">
                  <c:v>217.929033925379</c:v>
                </c:pt>
                <c:pt idx="107">
                  <c:v>221.31831889839299</c:v>
                </c:pt>
                <c:pt idx="108">
                  <c:v>221.46697253847799</c:v>
                </c:pt>
                <c:pt idx="109">
                  <c:v>221.46697253847799</c:v>
                </c:pt>
                <c:pt idx="110">
                  <c:v>221.46697253847799</c:v>
                </c:pt>
                <c:pt idx="111">
                  <c:v>221.46697253847799</c:v>
                </c:pt>
                <c:pt idx="112">
                  <c:v>224.59572973004001</c:v>
                </c:pt>
                <c:pt idx="113">
                  <c:v>242.19843490816299</c:v>
                </c:pt>
                <c:pt idx="114">
                  <c:v>244.97477635456301</c:v>
                </c:pt>
                <c:pt idx="115">
                  <c:v>247.237261933914</c:v>
                </c:pt>
                <c:pt idx="116">
                  <c:v>247.273705868044</c:v>
                </c:pt>
                <c:pt idx="117">
                  <c:v>258.20106568735201</c:v>
                </c:pt>
                <c:pt idx="118">
                  <c:v>261.14713372571299</c:v>
                </c:pt>
                <c:pt idx="119">
                  <c:v>264.83333432423501</c:v>
                </c:pt>
                <c:pt idx="120">
                  <c:v>272.12120617545298</c:v>
                </c:pt>
                <c:pt idx="121">
                  <c:v>275.04276835154201</c:v>
                </c:pt>
                <c:pt idx="122">
                  <c:v>309.49021061684999</c:v>
                </c:pt>
                <c:pt idx="123">
                  <c:v>316.260098270811</c:v>
                </c:pt>
                <c:pt idx="124">
                  <c:v>324.67529144666503</c:v>
                </c:pt>
                <c:pt idx="125">
                  <c:v>327.65698282900797</c:v>
                </c:pt>
                <c:pt idx="126">
                  <c:v>333.25486827414397</c:v>
                </c:pt>
                <c:pt idx="127">
                  <c:v>341.54090851148999</c:v>
                </c:pt>
                <c:pt idx="128">
                  <c:v>346.502529405779</c:v>
                </c:pt>
                <c:pt idx="129">
                  <c:v>347.35731951366898</c:v>
                </c:pt>
                <c:pt idx="130">
                  <c:v>355.09728420394703</c:v>
                </c:pt>
                <c:pt idx="131">
                  <c:v>360.17737245640097</c:v>
                </c:pt>
                <c:pt idx="132">
                  <c:v>365.40023727603102</c:v>
                </c:pt>
                <c:pt idx="133">
                  <c:v>375.16034347430298</c:v>
                </c:pt>
                <c:pt idx="134">
                  <c:v>382.77484001637299</c:v>
                </c:pt>
                <c:pt idx="135">
                  <c:v>384.09324189855897</c:v>
                </c:pt>
                <c:pt idx="136">
                  <c:v>388.110918044465</c:v>
                </c:pt>
                <c:pt idx="137">
                  <c:v>396.86648012986399</c:v>
                </c:pt>
                <c:pt idx="138">
                  <c:v>402.16690466649698</c:v>
                </c:pt>
                <c:pt idx="139">
                  <c:v>403.24678148599298</c:v>
                </c:pt>
                <c:pt idx="140">
                  <c:v>409.20128233936498</c:v>
                </c:pt>
                <c:pt idx="141">
                  <c:v>410.26717079424998</c:v>
                </c:pt>
                <c:pt idx="142">
                  <c:v>430.01771076179898</c:v>
                </c:pt>
                <c:pt idx="143">
                  <c:v>432.00688613257398</c:v>
                </c:pt>
                <c:pt idx="144">
                  <c:v>432.08657558454797</c:v>
                </c:pt>
                <c:pt idx="145">
                  <c:v>432.08657558454797</c:v>
                </c:pt>
                <c:pt idx="146">
                  <c:v>432.08657558454797</c:v>
                </c:pt>
                <c:pt idx="147">
                  <c:v>432.08657558454797</c:v>
                </c:pt>
                <c:pt idx="148">
                  <c:v>432.08657558454797</c:v>
                </c:pt>
                <c:pt idx="149">
                  <c:v>443.95920874460899</c:v>
                </c:pt>
                <c:pt idx="150">
                  <c:v>448.04568433737501</c:v>
                </c:pt>
                <c:pt idx="151">
                  <c:v>449.11505747524899</c:v>
                </c:pt>
                <c:pt idx="152">
                  <c:v>453.90134265320899</c:v>
                </c:pt>
                <c:pt idx="153">
                  <c:v>456.32561379299801</c:v>
                </c:pt>
                <c:pt idx="154">
                  <c:v>460.56631963742802</c:v>
                </c:pt>
                <c:pt idx="155">
                  <c:v>463.99428205004199</c:v>
                </c:pt>
                <c:pt idx="156">
                  <c:v>464.47475235854102</c:v>
                </c:pt>
                <c:pt idx="157">
                  <c:v>464.48022801543601</c:v>
                </c:pt>
                <c:pt idx="158">
                  <c:v>465.16082482079099</c:v>
                </c:pt>
                <c:pt idx="159">
                  <c:v>488.64141460561001</c:v>
                </c:pt>
                <c:pt idx="160">
                  <c:v>492.81894503233298</c:v>
                </c:pt>
                <c:pt idx="161">
                  <c:v>494.19685747756199</c:v>
                </c:pt>
                <c:pt idx="162">
                  <c:v>495.24939006461102</c:v>
                </c:pt>
                <c:pt idx="163">
                  <c:v>495.24939006461102</c:v>
                </c:pt>
                <c:pt idx="164">
                  <c:v>495.24939006461102</c:v>
                </c:pt>
                <c:pt idx="165">
                  <c:v>495.929986869966</c:v>
                </c:pt>
                <c:pt idx="166">
                  <c:v>507.221326121478</c:v>
                </c:pt>
                <c:pt idx="167">
                  <c:v>515.87203126194004</c:v>
                </c:pt>
                <c:pt idx="168">
                  <c:v>538.66567731046405</c:v>
                </c:pt>
                <c:pt idx="169">
                  <c:v>547.51825190878196</c:v>
                </c:pt>
                <c:pt idx="170">
                  <c:v>548.49247871270904</c:v>
                </c:pt>
                <c:pt idx="171">
                  <c:v>554.83547999070697</c:v>
                </c:pt>
                <c:pt idx="172">
                  <c:v>573.391806138015</c:v>
                </c:pt>
                <c:pt idx="173">
                  <c:v>575.715603584115</c:v>
                </c:pt>
                <c:pt idx="174">
                  <c:v>575.88265114088699</c:v>
                </c:pt>
                <c:pt idx="175">
                  <c:v>591.82832379523802</c:v>
                </c:pt>
                <c:pt idx="176">
                  <c:v>598.92800816010299</c:v>
                </c:pt>
                <c:pt idx="177">
                  <c:v>611.36791915675303</c:v>
                </c:pt>
                <c:pt idx="178">
                  <c:v>616.99514461381102</c:v>
                </c:pt>
                <c:pt idx="179">
                  <c:v>617.05172523787996</c:v>
                </c:pt>
                <c:pt idx="180">
                  <c:v>621.68961575140202</c:v>
                </c:pt>
                <c:pt idx="181">
                  <c:v>630.51883925307902</c:v>
                </c:pt>
                <c:pt idx="182">
                  <c:v>631.97710938856198</c:v>
                </c:pt>
                <c:pt idx="183">
                  <c:v>644.31115948732895</c:v>
                </c:pt>
                <c:pt idx="184">
                  <c:v>660.73473668403801</c:v>
                </c:pt>
                <c:pt idx="185">
                  <c:v>668.69095231561801</c:v>
                </c:pt>
                <c:pt idx="186">
                  <c:v>672.10108351480505</c:v>
                </c:pt>
                <c:pt idx="187">
                  <c:v>681.18069694102496</c:v>
                </c:pt>
                <c:pt idx="188">
                  <c:v>688.23295989002099</c:v>
                </c:pt>
                <c:pt idx="189">
                  <c:v>688.60189890516006</c:v>
                </c:pt>
                <c:pt idx="190">
                  <c:v>688.65867922356097</c:v>
                </c:pt>
                <c:pt idx="191">
                  <c:v>715.88527128300495</c:v>
                </c:pt>
                <c:pt idx="192">
                  <c:v>732.16918003335297</c:v>
                </c:pt>
                <c:pt idx="193">
                  <c:v>742.11584931970697</c:v>
                </c:pt>
                <c:pt idx="194">
                  <c:v>743.66115040518298</c:v>
                </c:pt>
                <c:pt idx="195">
                  <c:v>746.87640032188403</c:v>
                </c:pt>
                <c:pt idx="196">
                  <c:v>764.37081444329704</c:v>
                </c:pt>
                <c:pt idx="197">
                  <c:v>778.95714498638199</c:v>
                </c:pt>
                <c:pt idx="198">
                  <c:v>790.65271309747004</c:v>
                </c:pt>
                <c:pt idx="199">
                  <c:v>791.05614216590402</c:v>
                </c:pt>
                <c:pt idx="200">
                  <c:v>791.86680301748595</c:v>
                </c:pt>
                <c:pt idx="201">
                  <c:v>794.38851718252101</c:v>
                </c:pt>
                <c:pt idx="202">
                  <c:v>795.38333713130601</c:v>
                </c:pt>
                <c:pt idx="203">
                  <c:v>813.256726043757</c:v>
                </c:pt>
                <c:pt idx="204">
                  <c:v>833.60036148307495</c:v>
                </c:pt>
                <c:pt idx="205">
                  <c:v>835.42007197823</c:v>
                </c:pt>
                <c:pt idx="206">
                  <c:v>835.84691506637796</c:v>
                </c:pt>
                <c:pt idx="207">
                  <c:v>838.09125620618602</c:v>
                </c:pt>
                <c:pt idx="208">
                  <c:v>838.77631870843595</c:v>
                </c:pt>
                <c:pt idx="209">
                  <c:v>843.12592850855799</c:v>
                </c:pt>
                <c:pt idx="210">
                  <c:v>850.98369070435797</c:v>
                </c:pt>
                <c:pt idx="211">
                  <c:v>853.15457684247497</c:v>
                </c:pt>
                <c:pt idx="212">
                  <c:v>854.54505309850197</c:v>
                </c:pt>
                <c:pt idx="213">
                  <c:v>859.13458612196905</c:v>
                </c:pt>
                <c:pt idx="214">
                  <c:v>859.13458612196905</c:v>
                </c:pt>
                <c:pt idx="215">
                  <c:v>859.13458612196905</c:v>
                </c:pt>
                <c:pt idx="216">
                  <c:v>866.199090945526</c:v>
                </c:pt>
                <c:pt idx="217">
                  <c:v>875.83211709932198</c:v>
                </c:pt>
                <c:pt idx="218">
                  <c:v>875.86680106523897</c:v>
                </c:pt>
                <c:pt idx="219">
                  <c:v>875.86893564335105</c:v>
                </c:pt>
                <c:pt idx="220">
                  <c:v>875.86893564335105</c:v>
                </c:pt>
                <c:pt idx="221">
                  <c:v>895.29109309196201</c:v>
                </c:pt>
                <c:pt idx="222">
                  <c:v>898.22774227060597</c:v>
                </c:pt>
                <c:pt idx="223">
                  <c:v>898.57103743984101</c:v>
                </c:pt>
                <c:pt idx="224">
                  <c:v>898.57103743984101</c:v>
                </c:pt>
                <c:pt idx="225">
                  <c:v>898.57103743984101</c:v>
                </c:pt>
                <c:pt idx="226">
                  <c:v>903.00338857248698</c:v>
                </c:pt>
                <c:pt idx="227">
                  <c:v>903.53274164331594</c:v>
                </c:pt>
                <c:pt idx="228">
                  <c:v>903.53274164331594</c:v>
                </c:pt>
                <c:pt idx="229">
                  <c:v>903.53274164331594</c:v>
                </c:pt>
                <c:pt idx="230">
                  <c:v>903.53274164331594</c:v>
                </c:pt>
                <c:pt idx="231">
                  <c:v>903.53274164331594</c:v>
                </c:pt>
                <c:pt idx="232">
                  <c:v>903.59751277605301</c:v>
                </c:pt>
                <c:pt idx="233">
                  <c:v>905.24143226383296</c:v>
                </c:pt>
                <c:pt idx="234">
                  <c:v>906.23607669635305</c:v>
                </c:pt>
                <c:pt idx="235">
                  <c:v>907.01073336182606</c:v>
                </c:pt>
                <c:pt idx="236">
                  <c:v>907.87617372149305</c:v>
                </c:pt>
                <c:pt idx="237">
                  <c:v>908.83831058976398</c:v>
                </c:pt>
                <c:pt idx="238">
                  <c:v>910.73715076202802</c:v>
                </c:pt>
                <c:pt idx="239">
                  <c:v>911.08177069423004</c:v>
                </c:pt>
                <c:pt idx="240">
                  <c:v>920.32781667576603</c:v>
                </c:pt>
                <c:pt idx="241">
                  <c:v>924.24521274025994</c:v>
                </c:pt>
                <c:pt idx="242">
                  <c:v>924.87761623369204</c:v>
                </c:pt>
                <c:pt idx="243">
                  <c:v>925.51167333435797</c:v>
                </c:pt>
                <c:pt idx="244">
                  <c:v>925.63648443224201</c:v>
                </c:pt>
                <c:pt idx="245">
                  <c:v>928.43465086608398</c:v>
                </c:pt>
                <c:pt idx="246">
                  <c:v>945.91590584793596</c:v>
                </c:pt>
                <c:pt idx="247">
                  <c:v>946.99845227917604</c:v>
                </c:pt>
                <c:pt idx="248">
                  <c:v>947.49226178615095</c:v>
                </c:pt>
                <c:pt idx="249">
                  <c:v>958.67815060387397</c:v>
                </c:pt>
                <c:pt idx="250">
                  <c:v>958.79732948810999</c:v>
                </c:pt>
                <c:pt idx="251">
                  <c:v>958.87023931936699</c:v>
                </c:pt>
                <c:pt idx="252">
                  <c:v>961.08075560311204</c:v>
                </c:pt>
                <c:pt idx="253">
                  <c:v>961.35765644268099</c:v>
                </c:pt>
                <c:pt idx="254">
                  <c:v>962.03780092291299</c:v>
                </c:pt>
                <c:pt idx="255">
                  <c:v>962.05056198771103</c:v>
                </c:pt>
                <c:pt idx="256">
                  <c:v>962.831987949417</c:v>
                </c:pt>
                <c:pt idx="257">
                  <c:v>963.36146476390502</c:v>
                </c:pt>
                <c:pt idx="258">
                  <c:v>963.37614622065905</c:v>
                </c:pt>
                <c:pt idx="259">
                  <c:v>966.99339220464105</c:v>
                </c:pt>
                <c:pt idx="260">
                  <c:v>967.77481816634702</c:v>
                </c:pt>
                <c:pt idx="261">
                  <c:v>968.02869795491404</c:v>
                </c:pt>
                <c:pt idx="262">
                  <c:v>969.30984143242597</c:v>
                </c:pt>
                <c:pt idx="263">
                  <c:v>973.06228276979903</c:v>
                </c:pt>
                <c:pt idx="264">
                  <c:v>973.50786570123398</c:v>
                </c:pt>
                <c:pt idx="265">
                  <c:v>983.13483607466605</c:v>
                </c:pt>
                <c:pt idx="266">
                  <c:v>989.57514826204999</c:v>
                </c:pt>
                <c:pt idx="267">
                  <c:v>992.25088021963404</c:v>
                </c:pt>
                <c:pt idx="268">
                  <c:v>996.70440300623</c:v>
                </c:pt>
                <c:pt idx="269">
                  <c:v>1003.4148988099601</c:v>
                </c:pt>
                <c:pt idx="270">
                  <c:v>1004.4576542964101</c:v>
                </c:pt>
                <c:pt idx="271">
                  <c:v>1006.8251453430501</c:v>
                </c:pt>
                <c:pt idx="272">
                  <c:v>1009.71556413861</c:v>
                </c:pt>
                <c:pt idx="273">
                  <c:v>1010.34333963423</c:v>
                </c:pt>
                <c:pt idx="274">
                  <c:v>1010.64322938749</c:v>
                </c:pt>
                <c:pt idx="275">
                  <c:v>1012.04305737529</c:v>
                </c:pt>
                <c:pt idx="276">
                  <c:v>1021.6015434802</c:v>
                </c:pt>
                <c:pt idx="277">
                  <c:v>1021.9022526597701</c:v>
                </c:pt>
                <c:pt idx="278">
                  <c:v>1021.9022526597701</c:v>
                </c:pt>
                <c:pt idx="279">
                  <c:v>1030.04420703494</c:v>
                </c:pt>
                <c:pt idx="280">
                  <c:v>1033.4093801281001</c:v>
                </c:pt>
                <c:pt idx="281">
                  <c:v>1033.4682510986199</c:v>
                </c:pt>
                <c:pt idx="282">
                  <c:v>1033.4682510986199</c:v>
                </c:pt>
                <c:pt idx="283">
                  <c:v>1033.4682510986199</c:v>
                </c:pt>
                <c:pt idx="284">
                  <c:v>1033.4897221251399</c:v>
                </c:pt>
                <c:pt idx="285">
                  <c:v>1033.7699309300499</c:v>
                </c:pt>
                <c:pt idx="286">
                  <c:v>1034.6701310185899</c:v>
                </c:pt>
                <c:pt idx="287">
                  <c:v>1034.9308198620399</c:v>
                </c:pt>
                <c:pt idx="288">
                  <c:v>1047.34862076529</c:v>
                </c:pt>
                <c:pt idx="289">
                  <c:v>1051.7226374627801</c:v>
                </c:pt>
                <c:pt idx="290">
                  <c:v>1057.21148060414</c:v>
                </c:pt>
                <c:pt idx="291">
                  <c:v>1062.81915291122</c:v>
                </c:pt>
                <c:pt idx="292">
                  <c:v>1071.96525159764</c:v>
                </c:pt>
                <c:pt idx="293">
                  <c:v>1074.9019007762899</c:v>
                </c:pt>
                <c:pt idx="294">
                  <c:v>1074.9019007762899</c:v>
                </c:pt>
                <c:pt idx="295">
                  <c:v>1074.9233718028099</c:v>
                </c:pt>
                <c:pt idx="296">
                  <c:v>1075.0604560490499</c:v>
                </c:pt>
                <c:pt idx="297">
                  <c:v>1075.4763763189901</c:v>
                </c:pt>
                <c:pt idx="298">
                  <c:v>1075.4763763189901</c:v>
                </c:pt>
                <c:pt idx="299">
                  <c:v>1076.3525897730501</c:v>
                </c:pt>
                <c:pt idx="300">
                  <c:v>1081.42172622364</c:v>
                </c:pt>
                <c:pt idx="301">
                  <c:v>1081.42172622364</c:v>
                </c:pt>
                <c:pt idx="302">
                  <c:v>1081.42172622364</c:v>
                </c:pt>
                <c:pt idx="303">
                  <c:v>1081.42172622364</c:v>
                </c:pt>
                <c:pt idx="304">
                  <c:v>1081.42172622364</c:v>
                </c:pt>
                <c:pt idx="305">
                  <c:v>1081.42172622364</c:v>
                </c:pt>
                <c:pt idx="306">
                  <c:v>1081.42172622364</c:v>
                </c:pt>
                <c:pt idx="307">
                  <c:v>1083.94245513234</c:v>
                </c:pt>
                <c:pt idx="308">
                  <c:v>1086.2706706700701</c:v>
                </c:pt>
                <c:pt idx="309">
                  <c:v>1088.05397973043</c:v>
                </c:pt>
                <c:pt idx="310">
                  <c:v>1088.6197281915299</c:v>
                </c:pt>
                <c:pt idx="311">
                  <c:v>1088.6547542921501</c:v>
                </c:pt>
                <c:pt idx="312">
                  <c:v>1088.6547542921501</c:v>
                </c:pt>
                <c:pt idx="313">
                  <c:v>1089.3353510975001</c:v>
                </c:pt>
                <c:pt idx="314">
                  <c:v>1089.3353510975001</c:v>
                </c:pt>
                <c:pt idx="315">
                  <c:v>1089.3353510975001</c:v>
                </c:pt>
                <c:pt idx="316">
                  <c:v>1089.3353510975001</c:v>
                </c:pt>
                <c:pt idx="317">
                  <c:v>1089.3353510975001</c:v>
                </c:pt>
                <c:pt idx="318">
                  <c:v>1089.3353510975001</c:v>
                </c:pt>
                <c:pt idx="319">
                  <c:v>1089.3353510975001</c:v>
                </c:pt>
                <c:pt idx="320">
                  <c:v>1089.3353510975001</c:v>
                </c:pt>
                <c:pt idx="321">
                  <c:v>1089.5262100353</c:v>
                </c:pt>
                <c:pt idx="322">
                  <c:v>1090.03482031255</c:v>
                </c:pt>
                <c:pt idx="323">
                  <c:v>1091.34254952943</c:v>
                </c:pt>
                <c:pt idx="324">
                  <c:v>1099.0988559288501</c:v>
                </c:pt>
                <c:pt idx="325">
                  <c:v>1100.5679153024701</c:v>
                </c:pt>
                <c:pt idx="326">
                  <c:v>1101.49470608614</c:v>
                </c:pt>
                <c:pt idx="327">
                  <c:v>1101.49470608614</c:v>
                </c:pt>
                <c:pt idx="328">
                  <c:v>1101.49470608614</c:v>
                </c:pt>
                <c:pt idx="329">
                  <c:v>1101.49470608614</c:v>
                </c:pt>
                <c:pt idx="330">
                  <c:v>1101.49470608614</c:v>
                </c:pt>
                <c:pt idx="331">
                  <c:v>1101.49470608614</c:v>
                </c:pt>
                <c:pt idx="332">
                  <c:v>1101.49470608614</c:v>
                </c:pt>
                <c:pt idx="333">
                  <c:v>1103.8903890618201</c:v>
                </c:pt>
                <c:pt idx="334">
                  <c:v>1103.98394399825</c:v>
                </c:pt>
                <c:pt idx="335">
                  <c:v>1103.98394399825</c:v>
                </c:pt>
                <c:pt idx="336">
                  <c:v>1103.98394399825</c:v>
                </c:pt>
                <c:pt idx="337">
                  <c:v>1103.98394399825</c:v>
                </c:pt>
                <c:pt idx="338">
                  <c:v>1106.1872873546799</c:v>
                </c:pt>
                <c:pt idx="339">
                  <c:v>1106.2482848689899</c:v>
                </c:pt>
                <c:pt idx="340">
                  <c:v>1107.0511818572099</c:v>
                </c:pt>
                <c:pt idx="341">
                  <c:v>1108.09728435432</c:v>
                </c:pt>
                <c:pt idx="342">
                  <c:v>1108.09728435432</c:v>
                </c:pt>
                <c:pt idx="343">
                  <c:v>1108.09728435432</c:v>
                </c:pt>
                <c:pt idx="344">
                  <c:v>1108.09728435432</c:v>
                </c:pt>
                <c:pt idx="345">
                  <c:v>1108.09728435432</c:v>
                </c:pt>
                <c:pt idx="346">
                  <c:v>1108.09728435432</c:v>
                </c:pt>
                <c:pt idx="347">
                  <c:v>1108.09728435432</c:v>
                </c:pt>
                <c:pt idx="348">
                  <c:v>1108.09728435432</c:v>
                </c:pt>
                <c:pt idx="349">
                  <c:v>1108.62663742515</c:v>
                </c:pt>
                <c:pt idx="350">
                  <c:v>1108.62663742515</c:v>
                </c:pt>
                <c:pt idx="351">
                  <c:v>1108.62663742515</c:v>
                </c:pt>
                <c:pt idx="352">
                  <c:v>1108.62663742515</c:v>
                </c:pt>
                <c:pt idx="353">
                  <c:v>1109.6882259756101</c:v>
                </c:pt>
                <c:pt idx="354">
                  <c:v>1111.3132820266001</c:v>
                </c:pt>
                <c:pt idx="355">
                  <c:v>1113.4250102861399</c:v>
                </c:pt>
                <c:pt idx="356">
                  <c:v>1114.23234552689</c:v>
                </c:pt>
                <c:pt idx="357">
                  <c:v>1114.49702206231</c:v>
                </c:pt>
                <c:pt idx="358">
                  <c:v>1114.49702206231</c:v>
                </c:pt>
                <c:pt idx="359">
                  <c:v>1114.49702206231</c:v>
                </c:pt>
                <c:pt idx="360">
                  <c:v>1114.49702206231</c:v>
                </c:pt>
                <c:pt idx="361">
                  <c:v>1114.7616985977199</c:v>
                </c:pt>
                <c:pt idx="362">
                  <c:v>1114.7616985977199</c:v>
                </c:pt>
                <c:pt idx="363">
                  <c:v>1115.0920518171599</c:v>
                </c:pt>
                <c:pt idx="364">
                  <c:v>1116.3099382947501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98-48A5-8EC2-6F5013D5CCE5}"/>
            </c:ext>
          </c:extLst>
        </c:ser>
        <c:ser>
          <c:idx val="2"/>
          <c:order val="2"/>
          <c:tx>
            <c:strRef>
              <c:f>Tabelle1!$E$1</c:f>
              <c:strCache>
                <c:ptCount val="1"/>
                <c:pt idx="0">
                  <c:v>1925</c:v>
                </c:pt>
              </c:strCache>
            </c:strRef>
          </c:tx>
          <c:spPr>
            <a:ln w="19050" cap="rnd">
              <a:solidFill>
                <a:schemeClr val="accent3">
                  <a:shade val="3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Tabelle1!$E$2:$E$366</c:f>
              <c:numCache>
                <c:formatCode>General</c:formatCode>
                <c:ptCount val="365"/>
                <c:pt idx="0">
                  <c:v>5.6028985650955496</c:v>
                </c:pt>
                <c:pt idx="1">
                  <c:v>6.9136775976227396</c:v>
                </c:pt>
                <c:pt idx="2">
                  <c:v>11.0309162168054</c:v>
                </c:pt>
                <c:pt idx="3">
                  <c:v>14.912838736243</c:v>
                </c:pt>
                <c:pt idx="4">
                  <c:v>17.048211533098499</c:v>
                </c:pt>
                <c:pt idx="5">
                  <c:v>18.729267033471199</c:v>
                </c:pt>
                <c:pt idx="6">
                  <c:v>19.854357105224199</c:v>
                </c:pt>
                <c:pt idx="7">
                  <c:v>20.4456564167671</c:v>
                </c:pt>
                <c:pt idx="8">
                  <c:v>21.560304866450402</c:v>
                </c:pt>
                <c:pt idx="9">
                  <c:v>21.560304866450402</c:v>
                </c:pt>
                <c:pt idx="10">
                  <c:v>21.560304866450402</c:v>
                </c:pt>
                <c:pt idx="11">
                  <c:v>21.8109188886664</c:v>
                </c:pt>
                <c:pt idx="12">
                  <c:v>23.113198954434001</c:v>
                </c:pt>
                <c:pt idx="13">
                  <c:v>25.374069821705</c:v>
                </c:pt>
                <c:pt idx="14">
                  <c:v>26.8155973951229</c:v>
                </c:pt>
                <c:pt idx="15">
                  <c:v>27.386865251400401</c:v>
                </c:pt>
                <c:pt idx="16">
                  <c:v>27.386865251400401</c:v>
                </c:pt>
                <c:pt idx="17">
                  <c:v>27.5214975260565</c:v>
                </c:pt>
                <c:pt idx="18">
                  <c:v>27.751338794904299</c:v>
                </c:pt>
                <c:pt idx="19">
                  <c:v>27.751338794904299</c:v>
                </c:pt>
                <c:pt idx="20">
                  <c:v>27.751338794904299</c:v>
                </c:pt>
                <c:pt idx="21">
                  <c:v>28.0757822785108</c:v>
                </c:pt>
                <c:pt idx="22">
                  <c:v>30.998949029905301</c:v>
                </c:pt>
                <c:pt idx="23">
                  <c:v>32.7388907059403</c:v>
                </c:pt>
                <c:pt idx="24">
                  <c:v>32.760361732460098</c:v>
                </c:pt>
                <c:pt idx="25">
                  <c:v>32.8622418839484</c:v>
                </c:pt>
                <c:pt idx="26">
                  <c:v>36.775741712641597</c:v>
                </c:pt>
                <c:pt idx="27">
                  <c:v>39.485993758400603</c:v>
                </c:pt>
                <c:pt idx="28">
                  <c:v>40.478304293914398</c:v>
                </c:pt>
                <c:pt idx="29">
                  <c:v>40.5392637765638</c:v>
                </c:pt>
                <c:pt idx="30">
                  <c:v>40.560734803083598</c:v>
                </c:pt>
                <c:pt idx="31">
                  <c:v>40.560734803083598</c:v>
                </c:pt>
                <c:pt idx="32">
                  <c:v>40.560734803083598</c:v>
                </c:pt>
                <c:pt idx="33">
                  <c:v>40.706441046425397</c:v>
                </c:pt>
                <c:pt idx="34">
                  <c:v>42.199729811346998</c:v>
                </c:pt>
                <c:pt idx="35">
                  <c:v>48.285133059172701</c:v>
                </c:pt>
                <c:pt idx="36">
                  <c:v>51.999159762043902</c:v>
                </c:pt>
                <c:pt idx="37">
                  <c:v>52.782997335978799</c:v>
                </c:pt>
                <c:pt idx="38">
                  <c:v>52.782997335978799</c:v>
                </c:pt>
                <c:pt idx="39">
                  <c:v>54.278122207503998</c:v>
                </c:pt>
                <c:pt idx="40">
                  <c:v>54.894654638121899</c:v>
                </c:pt>
                <c:pt idx="41">
                  <c:v>54.894654638121899</c:v>
                </c:pt>
                <c:pt idx="42">
                  <c:v>55.664163852725302</c:v>
                </c:pt>
                <c:pt idx="43">
                  <c:v>57.310380106921301</c:v>
                </c:pt>
                <c:pt idx="44">
                  <c:v>59.419855225686803</c:v>
                </c:pt>
                <c:pt idx="45">
                  <c:v>61.8602406731694</c:v>
                </c:pt>
                <c:pt idx="46">
                  <c:v>61.938292323757302</c:v>
                </c:pt>
                <c:pt idx="47">
                  <c:v>64.373232074101594</c:v>
                </c:pt>
                <c:pt idx="48">
                  <c:v>72.424201709263997</c:v>
                </c:pt>
                <c:pt idx="49">
                  <c:v>74.202165576685204</c:v>
                </c:pt>
                <c:pt idx="50">
                  <c:v>74.202165576685204</c:v>
                </c:pt>
                <c:pt idx="51">
                  <c:v>74.202165576685204</c:v>
                </c:pt>
                <c:pt idx="52">
                  <c:v>75.412115452875895</c:v>
                </c:pt>
                <c:pt idx="53">
                  <c:v>79.959039998053001</c:v>
                </c:pt>
                <c:pt idx="54">
                  <c:v>83.133594582519805</c:v>
                </c:pt>
                <c:pt idx="55">
                  <c:v>84.321843665440795</c:v>
                </c:pt>
                <c:pt idx="56">
                  <c:v>84.321843665440795</c:v>
                </c:pt>
                <c:pt idx="57">
                  <c:v>84.321843665440795</c:v>
                </c:pt>
                <c:pt idx="58">
                  <c:v>84.522134978636203</c:v>
                </c:pt>
                <c:pt idx="59">
                  <c:v>86.148005124767096</c:v>
                </c:pt>
                <c:pt idx="60">
                  <c:v>86.268942813364802</c:v>
                </c:pt>
                <c:pt idx="61">
                  <c:v>88.387260197450999</c:v>
                </c:pt>
                <c:pt idx="62">
                  <c:v>89.486616881850495</c:v>
                </c:pt>
                <c:pt idx="63">
                  <c:v>89.535450762433697</c:v>
                </c:pt>
                <c:pt idx="64">
                  <c:v>93.289434840842702</c:v>
                </c:pt>
                <c:pt idx="65">
                  <c:v>95.811813339639301</c:v>
                </c:pt>
                <c:pt idx="66">
                  <c:v>99.466129522337894</c:v>
                </c:pt>
                <c:pt idx="67">
                  <c:v>99.7463383272475</c:v>
                </c:pt>
                <c:pt idx="68">
                  <c:v>99.7463383272475</c:v>
                </c:pt>
                <c:pt idx="69">
                  <c:v>99.7463383272475</c:v>
                </c:pt>
                <c:pt idx="70">
                  <c:v>99.796561808570402</c:v>
                </c:pt>
                <c:pt idx="71">
                  <c:v>103.89260703608799</c:v>
                </c:pt>
                <c:pt idx="72">
                  <c:v>106.470474654272</c:v>
                </c:pt>
                <c:pt idx="73">
                  <c:v>106.821532598104</c:v>
                </c:pt>
                <c:pt idx="74">
                  <c:v>107.177916550098</c:v>
                </c:pt>
                <c:pt idx="75">
                  <c:v>110.545423465154</c:v>
                </c:pt>
                <c:pt idx="76">
                  <c:v>117.020795467357</c:v>
                </c:pt>
                <c:pt idx="77">
                  <c:v>124.123652978519</c:v>
                </c:pt>
                <c:pt idx="78">
                  <c:v>124.786826143615</c:v>
                </c:pt>
                <c:pt idx="79">
                  <c:v>126.076667531352</c:v>
                </c:pt>
                <c:pt idx="80">
                  <c:v>127.88446323167599</c:v>
                </c:pt>
                <c:pt idx="81">
                  <c:v>127.888571663809</c:v>
                </c:pt>
                <c:pt idx="82">
                  <c:v>127.888571663809</c:v>
                </c:pt>
                <c:pt idx="83">
                  <c:v>130.55317697904701</c:v>
                </c:pt>
                <c:pt idx="84">
                  <c:v>136.966364751725</c:v>
                </c:pt>
                <c:pt idx="85">
                  <c:v>139.101345593546</c:v>
                </c:pt>
                <c:pt idx="86">
                  <c:v>139.157926217615</c:v>
                </c:pt>
                <c:pt idx="87">
                  <c:v>139.157926217615</c:v>
                </c:pt>
                <c:pt idx="88">
                  <c:v>139.157926217615</c:v>
                </c:pt>
                <c:pt idx="89">
                  <c:v>139.44863220910199</c:v>
                </c:pt>
                <c:pt idx="90">
                  <c:v>139.62040042126</c:v>
                </c:pt>
                <c:pt idx="91">
                  <c:v>146.70381752576199</c:v>
                </c:pt>
                <c:pt idx="92">
                  <c:v>156.53796568213599</c:v>
                </c:pt>
                <c:pt idx="93">
                  <c:v>162.20720387586601</c:v>
                </c:pt>
                <c:pt idx="94">
                  <c:v>162.46585815732001</c:v>
                </c:pt>
                <c:pt idx="95">
                  <c:v>163.267037451405</c:v>
                </c:pt>
                <c:pt idx="96">
                  <c:v>165.15437674685199</c:v>
                </c:pt>
                <c:pt idx="97">
                  <c:v>169.03629926629</c:v>
                </c:pt>
                <c:pt idx="98">
                  <c:v>169.03629926629</c:v>
                </c:pt>
                <c:pt idx="99">
                  <c:v>169.03629926629</c:v>
                </c:pt>
                <c:pt idx="100">
                  <c:v>169.03629926629</c:v>
                </c:pt>
                <c:pt idx="101">
                  <c:v>169.03629926629</c:v>
                </c:pt>
                <c:pt idx="102">
                  <c:v>169.03629926629</c:v>
                </c:pt>
                <c:pt idx="103">
                  <c:v>171.71754637663</c:v>
                </c:pt>
                <c:pt idx="104">
                  <c:v>172.226104017766</c:v>
                </c:pt>
                <c:pt idx="105">
                  <c:v>172.226104017766</c:v>
                </c:pt>
                <c:pt idx="106">
                  <c:v>172.226104017766</c:v>
                </c:pt>
                <c:pt idx="107">
                  <c:v>172.226104017766</c:v>
                </c:pt>
                <c:pt idx="108">
                  <c:v>172.226104017766</c:v>
                </c:pt>
                <c:pt idx="109">
                  <c:v>172.51470231234799</c:v>
                </c:pt>
                <c:pt idx="110">
                  <c:v>189.93750174351001</c:v>
                </c:pt>
                <c:pt idx="111">
                  <c:v>194.154836630727</c:v>
                </c:pt>
                <c:pt idx="112">
                  <c:v>195.79642631375199</c:v>
                </c:pt>
                <c:pt idx="113">
                  <c:v>212.33240795484599</c:v>
                </c:pt>
                <c:pt idx="114">
                  <c:v>216.16461360610299</c:v>
                </c:pt>
                <c:pt idx="115">
                  <c:v>219.89323166112899</c:v>
                </c:pt>
                <c:pt idx="116">
                  <c:v>221.523718729704</c:v>
                </c:pt>
                <c:pt idx="117">
                  <c:v>222.88332649934699</c:v>
                </c:pt>
                <c:pt idx="118">
                  <c:v>226.765249018785</c:v>
                </c:pt>
                <c:pt idx="119">
                  <c:v>227.40437138740899</c:v>
                </c:pt>
                <c:pt idx="120">
                  <c:v>230.18865078677501</c:v>
                </c:pt>
                <c:pt idx="121">
                  <c:v>235.59057598430201</c:v>
                </c:pt>
                <c:pt idx="122">
                  <c:v>240.125089746333</c:v>
                </c:pt>
                <c:pt idx="123">
                  <c:v>241.202815919063</c:v>
                </c:pt>
                <c:pt idx="124">
                  <c:v>256.83941261800499</c:v>
                </c:pt>
                <c:pt idx="125">
                  <c:v>274.76126635752502</c:v>
                </c:pt>
                <c:pt idx="126">
                  <c:v>290.09309045953597</c:v>
                </c:pt>
                <c:pt idx="127">
                  <c:v>292.94419545173702</c:v>
                </c:pt>
                <c:pt idx="128">
                  <c:v>294.91366873712502</c:v>
                </c:pt>
                <c:pt idx="129">
                  <c:v>299.25688122290001</c:v>
                </c:pt>
                <c:pt idx="130">
                  <c:v>309.71428413911701</c:v>
                </c:pt>
                <c:pt idx="131">
                  <c:v>327.99422796137202</c:v>
                </c:pt>
                <c:pt idx="132">
                  <c:v>331.327534396803</c:v>
                </c:pt>
                <c:pt idx="133">
                  <c:v>344.640473424525</c:v>
                </c:pt>
                <c:pt idx="134">
                  <c:v>349.227696128378</c:v>
                </c:pt>
                <c:pt idx="135">
                  <c:v>375.86841497517503</c:v>
                </c:pt>
                <c:pt idx="136">
                  <c:v>382.27106640333602</c:v>
                </c:pt>
                <c:pt idx="137">
                  <c:v>383.43194504838698</c:v>
                </c:pt>
                <c:pt idx="138">
                  <c:v>385.05781519451801</c:v>
                </c:pt>
                <c:pt idx="139">
                  <c:v>385.05781519451801</c:v>
                </c:pt>
                <c:pt idx="140">
                  <c:v>385.05781519451801</c:v>
                </c:pt>
                <c:pt idx="141">
                  <c:v>385.05781519451801</c:v>
                </c:pt>
                <c:pt idx="142">
                  <c:v>387.57854410322</c:v>
                </c:pt>
                <c:pt idx="143">
                  <c:v>389.73391295174298</c:v>
                </c:pt>
                <c:pt idx="144">
                  <c:v>392.26960804777599</c:v>
                </c:pt>
                <c:pt idx="145">
                  <c:v>392.88498098229201</c:v>
                </c:pt>
                <c:pt idx="146">
                  <c:v>394.372210062303</c:v>
                </c:pt>
                <c:pt idx="147">
                  <c:v>394.372210062303</c:v>
                </c:pt>
                <c:pt idx="148">
                  <c:v>394.372210062303</c:v>
                </c:pt>
                <c:pt idx="149">
                  <c:v>394.97767287929298</c:v>
                </c:pt>
                <c:pt idx="150">
                  <c:v>398.750588273267</c:v>
                </c:pt>
                <c:pt idx="151">
                  <c:v>400.32131342449799</c:v>
                </c:pt>
                <c:pt idx="152">
                  <c:v>401.03679753182797</c:v>
                </c:pt>
                <c:pt idx="153">
                  <c:v>401.34288528057402</c:v>
                </c:pt>
                <c:pt idx="154">
                  <c:v>405.70061091515601</c:v>
                </c:pt>
                <c:pt idx="155">
                  <c:v>435.77886533833998</c:v>
                </c:pt>
                <c:pt idx="156">
                  <c:v>450.63276319787701</c:v>
                </c:pt>
                <c:pt idx="157">
                  <c:v>450.70247326440801</c:v>
                </c:pt>
                <c:pt idx="158">
                  <c:v>453.77813470260202</c:v>
                </c:pt>
                <c:pt idx="159">
                  <c:v>461.39073600691802</c:v>
                </c:pt>
                <c:pt idx="160">
                  <c:v>461.553128496949</c:v>
                </c:pt>
                <c:pt idx="161">
                  <c:v>461.553128496949</c:v>
                </c:pt>
                <c:pt idx="162">
                  <c:v>466.32990977897902</c:v>
                </c:pt>
                <c:pt idx="163">
                  <c:v>468.41784674329699</c:v>
                </c:pt>
                <c:pt idx="164">
                  <c:v>474.67926096637302</c:v>
                </c:pt>
                <c:pt idx="165">
                  <c:v>474.67926096637302</c:v>
                </c:pt>
                <c:pt idx="166">
                  <c:v>474.67926096637302</c:v>
                </c:pt>
                <c:pt idx="167">
                  <c:v>477.061533898856</c:v>
                </c:pt>
                <c:pt idx="168">
                  <c:v>480.298604973566</c:v>
                </c:pt>
                <c:pt idx="169">
                  <c:v>480.31484306247199</c:v>
                </c:pt>
                <c:pt idx="170">
                  <c:v>480.31484306247199</c:v>
                </c:pt>
                <c:pt idx="171">
                  <c:v>480.31484306247199</c:v>
                </c:pt>
                <c:pt idx="172">
                  <c:v>482.47006627943199</c:v>
                </c:pt>
                <c:pt idx="173">
                  <c:v>482.69287897604698</c:v>
                </c:pt>
                <c:pt idx="174">
                  <c:v>530.73786088507495</c:v>
                </c:pt>
                <c:pt idx="175">
                  <c:v>531.15486289834996</c:v>
                </c:pt>
                <c:pt idx="176">
                  <c:v>531.446137187094</c:v>
                </c:pt>
                <c:pt idx="177">
                  <c:v>531.446137187094</c:v>
                </c:pt>
                <c:pt idx="178">
                  <c:v>533.26318336413999</c:v>
                </c:pt>
                <c:pt idx="179">
                  <c:v>576.299605322861</c:v>
                </c:pt>
                <c:pt idx="180">
                  <c:v>579.92111179052495</c:v>
                </c:pt>
                <c:pt idx="181">
                  <c:v>584.58674971705398</c:v>
                </c:pt>
                <c:pt idx="182">
                  <c:v>589.91210161778099</c:v>
                </c:pt>
                <c:pt idx="183">
                  <c:v>590.14775042882297</c:v>
                </c:pt>
                <c:pt idx="184">
                  <c:v>591.69085070929304</c:v>
                </c:pt>
                <c:pt idx="185">
                  <c:v>592.24910843662303</c:v>
                </c:pt>
                <c:pt idx="186">
                  <c:v>602.529905687162</c:v>
                </c:pt>
                <c:pt idx="187">
                  <c:v>602.72041231595097</c:v>
                </c:pt>
                <c:pt idx="188">
                  <c:v>602.75138442263096</c:v>
                </c:pt>
                <c:pt idx="189">
                  <c:v>603.58969011814895</c:v>
                </c:pt>
                <c:pt idx="190">
                  <c:v>605.04088512735598</c:v>
                </c:pt>
                <c:pt idx="191">
                  <c:v>607.27837336135804</c:v>
                </c:pt>
                <c:pt idx="192">
                  <c:v>608.69913625327194</c:v>
                </c:pt>
                <c:pt idx="193">
                  <c:v>608.738264178348</c:v>
                </c:pt>
                <c:pt idx="194">
                  <c:v>608.738264178348</c:v>
                </c:pt>
                <c:pt idx="195">
                  <c:v>608.85661706615304</c:v>
                </c:pt>
                <c:pt idx="196">
                  <c:v>610.68367566699897</c:v>
                </c:pt>
                <c:pt idx="197">
                  <c:v>612.00915676771206</c:v>
                </c:pt>
                <c:pt idx="198">
                  <c:v>612.75399421493501</c:v>
                </c:pt>
                <c:pt idx="199">
                  <c:v>612.80544743640905</c:v>
                </c:pt>
                <c:pt idx="200">
                  <c:v>613.15089347767298</c:v>
                </c:pt>
                <c:pt idx="201">
                  <c:v>613.15714253243505</c:v>
                </c:pt>
                <c:pt idx="202">
                  <c:v>613.21266382668705</c:v>
                </c:pt>
                <c:pt idx="203">
                  <c:v>615.44174762867499</c:v>
                </c:pt>
                <c:pt idx="204">
                  <c:v>620.93383160745805</c:v>
                </c:pt>
                <c:pt idx="205">
                  <c:v>626.53479359924904</c:v>
                </c:pt>
                <c:pt idx="206">
                  <c:v>630.24750297279502</c:v>
                </c:pt>
                <c:pt idx="207">
                  <c:v>630.24750297279502</c:v>
                </c:pt>
                <c:pt idx="208">
                  <c:v>630.34688790248595</c:v>
                </c:pt>
                <c:pt idx="209">
                  <c:v>631.28409973434805</c:v>
                </c:pt>
                <c:pt idx="210">
                  <c:v>644.51885458256095</c:v>
                </c:pt>
                <c:pt idx="211">
                  <c:v>653.30740039744398</c:v>
                </c:pt>
                <c:pt idx="212">
                  <c:v>687.04043639404995</c:v>
                </c:pt>
                <c:pt idx="213">
                  <c:v>687.32658395598401</c:v>
                </c:pt>
                <c:pt idx="214">
                  <c:v>687.74250422592195</c:v>
                </c:pt>
                <c:pt idx="215">
                  <c:v>688.09792867649503</c:v>
                </c:pt>
                <c:pt idx="216">
                  <c:v>689.37497284495703</c:v>
                </c:pt>
                <c:pt idx="217">
                  <c:v>689.66929270692196</c:v>
                </c:pt>
                <c:pt idx="218">
                  <c:v>689.71807819382298</c:v>
                </c:pt>
                <c:pt idx="219">
                  <c:v>690.52675655636097</c:v>
                </c:pt>
                <c:pt idx="220">
                  <c:v>714.22744557531303</c:v>
                </c:pt>
                <c:pt idx="221">
                  <c:v>726.34563420996301</c:v>
                </c:pt>
                <c:pt idx="222">
                  <c:v>736.25111277649398</c:v>
                </c:pt>
                <c:pt idx="223">
                  <c:v>760.35303332457897</c:v>
                </c:pt>
                <c:pt idx="224">
                  <c:v>760.88238639540805</c:v>
                </c:pt>
                <c:pt idx="225">
                  <c:v>761.48186247466901</c:v>
                </c:pt>
                <c:pt idx="226">
                  <c:v>763.54000105742796</c:v>
                </c:pt>
                <c:pt idx="227">
                  <c:v>780.71588293267996</c:v>
                </c:pt>
                <c:pt idx="228">
                  <c:v>787.44723310951701</c:v>
                </c:pt>
                <c:pt idx="229">
                  <c:v>788.81715019763396</c:v>
                </c:pt>
                <c:pt idx="230">
                  <c:v>789.41077417046495</c:v>
                </c:pt>
                <c:pt idx="231">
                  <c:v>789.42463942966401</c:v>
                </c:pt>
                <c:pt idx="232">
                  <c:v>789.51624746837103</c:v>
                </c:pt>
                <c:pt idx="233">
                  <c:v>790.08330402309298</c:v>
                </c:pt>
                <c:pt idx="234">
                  <c:v>791.70324168197101</c:v>
                </c:pt>
                <c:pt idx="235">
                  <c:v>792.44417842572204</c:v>
                </c:pt>
                <c:pt idx="236">
                  <c:v>792.47920452633502</c:v>
                </c:pt>
                <c:pt idx="237">
                  <c:v>806.06621045350596</c:v>
                </c:pt>
                <c:pt idx="238">
                  <c:v>807.86825808067897</c:v>
                </c:pt>
                <c:pt idx="239">
                  <c:v>808.67585402409395</c:v>
                </c:pt>
                <c:pt idx="240">
                  <c:v>813.72205408447701</c:v>
                </c:pt>
                <c:pt idx="241">
                  <c:v>814.01251390267203</c:v>
                </c:pt>
                <c:pt idx="242">
                  <c:v>814.033984929192</c:v>
                </c:pt>
                <c:pt idx="243">
                  <c:v>824.96134474849896</c:v>
                </c:pt>
                <c:pt idx="244">
                  <c:v>824.96134474849896</c:v>
                </c:pt>
                <c:pt idx="245">
                  <c:v>824.96134474849896</c:v>
                </c:pt>
                <c:pt idx="246">
                  <c:v>844.71318924287505</c:v>
                </c:pt>
                <c:pt idx="247">
                  <c:v>844.71571051991998</c:v>
                </c:pt>
                <c:pt idx="248">
                  <c:v>844.77478257388304</c:v>
                </c:pt>
                <c:pt idx="249">
                  <c:v>844.77478257388304</c:v>
                </c:pt>
                <c:pt idx="250">
                  <c:v>848.24078482335699</c:v>
                </c:pt>
                <c:pt idx="251">
                  <c:v>853.33265721894497</c:v>
                </c:pt>
                <c:pt idx="252">
                  <c:v>860.08636028358501</c:v>
                </c:pt>
                <c:pt idx="253">
                  <c:v>873.39903173815196</c:v>
                </c:pt>
                <c:pt idx="254">
                  <c:v>878.13282497626506</c:v>
                </c:pt>
                <c:pt idx="255">
                  <c:v>878.16386563753201</c:v>
                </c:pt>
                <c:pt idx="256">
                  <c:v>878.20320729824198</c:v>
                </c:pt>
                <c:pt idx="257">
                  <c:v>878.21435969547804</c:v>
                </c:pt>
                <c:pt idx="258">
                  <c:v>878.27285890940902</c:v>
                </c:pt>
                <c:pt idx="259">
                  <c:v>881.73886115888297</c:v>
                </c:pt>
                <c:pt idx="260">
                  <c:v>882.41945796423795</c:v>
                </c:pt>
                <c:pt idx="261">
                  <c:v>885.356107142881</c:v>
                </c:pt>
                <c:pt idx="262">
                  <c:v>891.49408203556402</c:v>
                </c:pt>
                <c:pt idx="263">
                  <c:v>892.78655924582199</c:v>
                </c:pt>
                <c:pt idx="264">
                  <c:v>894.43186379156305</c:v>
                </c:pt>
                <c:pt idx="265">
                  <c:v>894.48844441563097</c:v>
                </c:pt>
                <c:pt idx="266">
                  <c:v>895.05963928717699</c:v>
                </c:pt>
                <c:pt idx="267">
                  <c:v>895.05963928717699</c:v>
                </c:pt>
                <c:pt idx="268">
                  <c:v>904.24769615942705</c:v>
                </c:pt>
                <c:pt idx="269">
                  <c:v>904.24769615942705</c:v>
                </c:pt>
                <c:pt idx="270">
                  <c:v>905.35266962705805</c:v>
                </c:pt>
                <c:pt idx="271">
                  <c:v>908.78438549720795</c:v>
                </c:pt>
                <c:pt idx="272">
                  <c:v>918.40753513494701</c:v>
                </c:pt>
                <c:pt idx="273">
                  <c:v>918.76607202386799</c:v>
                </c:pt>
                <c:pt idx="274">
                  <c:v>920.19587488563002</c:v>
                </c:pt>
                <c:pt idx="275">
                  <c:v>923.06769916913299</c:v>
                </c:pt>
                <c:pt idx="276">
                  <c:v>932.16983112543699</c:v>
                </c:pt>
                <c:pt idx="277">
                  <c:v>932.93869725595903</c:v>
                </c:pt>
                <c:pt idx="278">
                  <c:v>932.94926179572997</c:v>
                </c:pt>
                <c:pt idx="279">
                  <c:v>932.95060750801701</c:v>
                </c:pt>
                <c:pt idx="280">
                  <c:v>932.95060750801701</c:v>
                </c:pt>
                <c:pt idx="281">
                  <c:v>932.95060750801701</c:v>
                </c:pt>
                <c:pt idx="282">
                  <c:v>932.95060750801701</c:v>
                </c:pt>
                <c:pt idx="283">
                  <c:v>932.95060750801701</c:v>
                </c:pt>
                <c:pt idx="284">
                  <c:v>932.95060750801701</c:v>
                </c:pt>
                <c:pt idx="285">
                  <c:v>944.29388759723997</c:v>
                </c:pt>
                <c:pt idx="286">
                  <c:v>944.29388759723997</c:v>
                </c:pt>
                <c:pt idx="287">
                  <c:v>944.29388759723997</c:v>
                </c:pt>
                <c:pt idx="288">
                  <c:v>947.6590606904</c:v>
                </c:pt>
                <c:pt idx="289">
                  <c:v>958.32174397425104</c:v>
                </c:pt>
                <c:pt idx="290">
                  <c:v>958.812045220855</c:v>
                </c:pt>
                <c:pt idx="291">
                  <c:v>960.357604005506</c:v>
                </c:pt>
                <c:pt idx="292">
                  <c:v>960.40423922107698</c:v>
                </c:pt>
                <c:pt idx="293">
                  <c:v>960.40423922107698</c:v>
                </c:pt>
                <c:pt idx="294">
                  <c:v>964.66427107683899</c:v>
                </c:pt>
                <c:pt idx="295">
                  <c:v>964.66427107683899</c:v>
                </c:pt>
                <c:pt idx="296">
                  <c:v>964.66427107683899</c:v>
                </c:pt>
                <c:pt idx="297">
                  <c:v>968.13027332631304</c:v>
                </c:pt>
                <c:pt idx="298">
                  <c:v>968.13027332631304</c:v>
                </c:pt>
                <c:pt idx="299">
                  <c:v>968.72458979058297</c:v>
                </c:pt>
                <c:pt idx="300">
                  <c:v>968.72458979058297</c:v>
                </c:pt>
                <c:pt idx="301">
                  <c:v>973.67734810848697</c:v>
                </c:pt>
                <c:pt idx="302">
                  <c:v>981.993112015679</c:v>
                </c:pt>
                <c:pt idx="303">
                  <c:v>983.03841442144005</c:v>
                </c:pt>
                <c:pt idx="304">
                  <c:v>1000.1037491334</c:v>
                </c:pt>
                <c:pt idx="305">
                  <c:v>1010.29920339359</c:v>
                </c:pt>
                <c:pt idx="306">
                  <c:v>1012.56291120438</c:v>
                </c:pt>
                <c:pt idx="307">
                  <c:v>1013.23852203383</c:v>
                </c:pt>
                <c:pt idx="308">
                  <c:v>1013.23852203383</c:v>
                </c:pt>
                <c:pt idx="309">
                  <c:v>1013.2973930043401</c:v>
                </c:pt>
                <c:pt idx="310">
                  <c:v>1014.56262689932</c:v>
                </c:pt>
                <c:pt idx="311">
                  <c:v>1021.61854794516</c:v>
                </c:pt>
                <c:pt idx="312">
                  <c:v>1027.70949964692</c:v>
                </c:pt>
                <c:pt idx="313">
                  <c:v>1032.5369482881099</c:v>
                </c:pt>
                <c:pt idx="314">
                  <c:v>1036.13216350829</c:v>
                </c:pt>
                <c:pt idx="315">
                  <c:v>1039.52293610835</c:v>
                </c:pt>
                <c:pt idx="316">
                  <c:v>1039.54328262939</c:v>
                </c:pt>
                <c:pt idx="317">
                  <c:v>1047.6852370045599</c:v>
                </c:pt>
                <c:pt idx="318">
                  <c:v>1047.8424868868501</c:v>
                </c:pt>
                <c:pt idx="319">
                  <c:v>1049.4383025290699</c:v>
                </c:pt>
                <c:pt idx="320">
                  <c:v>1051.8589009300299</c:v>
                </c:pt>
                <c:pt idx="321">
                  <c:v>1060.39545423501</c:v>
                </c:pt>
                <c:pt idx="322">
                  <c:v>1064.0669453692601</c:v>
                </c:pt>
                <c:pt idx="323">
                  <c:v>1064.52580746697</c:v>
                </c:pt>
                <c:pt idx="324">
                  <c:v>1064.52580746697</c:v>
                </c:pt>
                <c:pt idx="325">
                  <c:v>1064.79048400239</c:v>
                </c:pt>
                <c:pt idx="326">
                  <c:v>1067.8451965327099</c:v>
                </c:pt>
                <c:pt idx="327">
                  <c:v>1072.9846884240801</c:v>
                </c:pt>
                <c:pt idx="328">
                  <c:v>1074.12784995066</c:v>
                </c:pt>
                <c:pt idx="329">
                  <c:v>1074.12784995066</c:v>
                </c:pt>
                <c:pt idx="330">
                  <c:v>1074.65720302149</c:v>
                </c:pt>
                <c:pt idx="331">
                  <c:v>1074.65720302149</c:v>
                </c:pt>
                <c:pt idx="332">
                  <c:v>1074.65720302149</c:v>
                </c:pt>
                <c:pt idx="333">
                  <c:v>1074.65720302149</c:v>
                </c:pt>
                <c:pt idx="334">
                  <c:v>1074.65720302149</c:v>
                </c:pt>
                <c:pt idx="335">
                  <c:v>1074.65720302149</c:v>
                </c:pt>
                <c:pt idx="336">
                  <c:v>1074.65720302149</c:v>
                </c:pt>
                <c:pt idx="337">
                  <c:v>1074.65720302149</c:v>
                </c:pt>
                <c:pt idx="338">
                  <c:v>1076.64857885939</c:v>
                </c:pt>
                <c:pt idx="339">
                  <c:v>1076.64857885939</c:v>
                </c:pt>
                <c:pt idx="340">
                  <c:v>1076.64857885939</c:v>
                </c:pt>
                <c:pt idx="341">
                  <c:v>1076.64857885939</c:v>
                </c:pt>
                <c:pt idx="342">
                  <c:v>1076.64857885939</c:v>
                </c:pt>
                <c:pt idx="343">
                  <c:v>1076.64857885939</c:v>
                </c:pt>
                <c:pt idx="344">
                  <c:v>1076.64857885939</c:v>
                </c:pt>
                <c:pt idx="345">
                  <c:v>1076.64857885939</c:v>
                </c:pt>
                <c:pt idx="346">
                  <c:v>1076.64857885939</c:v>
                </c:pt>
                <c:pt idx="347">
                  <c:v>1076.64857885939</c:v>
                </c:pt>
                <c:pt idx="348">
                  <c:v>1076.64857885939</c:v>
                </c:pt>
                <c:pt idx="349">
                  <c:v>1076.64857885939</c:v>
                </c:pt>
                <c:pt idx="350">
                  <c:v>1078.27444900552</c:v>
                </c:pt>
                <c:pt idx="351">
                  <c:v>1082.6610616135799</c:v>
                </c:pt>
                <c:pt idx="352">
                  <c:v>1084.0441125367499</c:v>
                </c:pt>
                <c:pt idx="353">
                  <c:v>1084.1216973328501</c:v>
                </c:pt>
                <c:pt idx="354">
                  <c:v>1084.1338269896301</c:v>
                </c:pt>
                <c:pt idx="355">
                  <c:v>1084.1338269896301</c:v>
                </c:pt>
                <c:pt idx="356">
                  <c:v>1084.1338269896301</c:v>
                </c:pt>
                <c:pt idx="357">
                  <c:v>1084.1338269896301</c:v>
                </c:pt>
                <c:pt idx="358">
                  <c:v>1084.48231571325</c:v>
                </c:pt>
                <c:pt idx="359">
                  <c:v>1087.48812520772</c:v>
                </c:pt>
                <c:pt idx="360">
                  <c:v>1090.9150274645799</c:v>
                </c:pt>
                <c:pt idx="361">
                  <c:v>1095.0916862418901</c:v>
                </c:pt>
                <c:pt idx="362">
                  <c:v>1096.60200500257</c:v>
                </c:pt>
                <c:pt idx="363">
                  <c:v>1096.60200500257</c:v>
                </c:pt>
                <c:pt idx="364">
                  <c:v>1096.60200500257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998-48A5-8EC2-6F5013D5CCE5}"/>
            </c:ext>
          </c:extLst>
        </c:ser>
        <c:ser>
          <c:idx val="3"/>
          <c:order val="3"/>
          <c:tx>
            <c:strRef>
              <c:f>Tabelle1!$F$1</c:f>
              <c:strCache>
                <c:ptCount val="1"/>
                <c:pt idx="0">
                  <c:v>1926</c:v>
                </c:pt>
              </c:strCache>
            </c:strRef>
          </c:tx>
          <c:spPr>
            <a:ln w="19050" cap="rnd">
              <a:solidFill>
                <a:schemeClr val="accent3">
                  <a:shade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Tabelle1!$F$2:$F$366</c:f>
              <c:numCache>
                <c:formatCode>0.00E+00</c:formatCode>
                <c:ptCount val="365"/>
                <c:pt idx="0">
                  <c:v>0</c:v>
                </c:pt>
                <c:pt idx="1">
                  <c:v>1.2099498761906999</c:v>
                </c:pt>
                <c:pt idx="2">
                  <c:v>1.26653050025888</c:v>
                </c:pt>
                <c:pt idx="3">
                  <c:v>3.3144034652868202</c:v>
                </c:pt>
                <c:pt idx="4">
                  <c:v>3.3144034652868202</c:v>
                </c:pt>
                <c:pt idx="5" formatCode="General">
                  <c:v>3.3144034652868202</c:v>
                </c:pt>
                <c:pt idx="6" formatCode="General">
                  <c:v>3.3144034652868202</c:v>
                </c:pt>
                <c:pt idx="7" formatCode="General">
                  <c:v>3.3144034652868202</c:v>
                </c:pt>
                <c:pt idx="8" formatCode="General">
                  <c:v>3.3144034652868202</c:v>
                </c:pt>
                <c:pt idx="9" formatCode="General">
                  <c:v>4.4770675706408998</c:v>
                </c:pt>
                <c:pt idx="10" formatCode="General">
                  <c:v>5.2659828770042099</c:v>
                </c:pt>
                <c:pt idx="11" formatCode="General">
                  <c:v>7.0228657582232401</c:v>
                </c:pt>
                <c:pt idx="12" formatCode="General">
                  <c:v>11.486110569008201</c:v>
                </c:pt>
                <c:pt idx="13" formatCode="General">
                  <c:v>15.161758003456001</c:v>
                </c:pt>
                <c:pt idx="14" formatCode="General">
                  <c:v>18.1147494920071</c:v>
                </c:pt>
                <c:pt idx="15" formatCode="General">
                  <c:v>18.125314031777499</c:v>
                </c:pt>
                <c:pt idx="16" formatCode="General">
                  <c:v>18.125314031777499</c:v>
                </c:pt>
                <c:pt idx="17" formatCode="General">
                  <c:v>22.691807607917699</c:v>
                </c:pt>
                <c:pt idx="18" formatCode="General">
                  <c:v>27.0202293850876</c:v>
                </c:pt>
                <c:pt idx="19" formatCode="General">
                  <c:v>27.1333906332239</c:v>
                </c:pt>
                <c:pt idx="20" formatCode="General">
                  <c:v>27.4724704086508</c:v>
                </c:pt>
                <c:pt idx="21" formatCode="General">
                  <c:v>27.4724704086508</c:v>
                </c:pt>
                <c:pt idx="22" formatCode="General">
                  <c:v>27.4724704086508</c:v>
                </c:pt>
                <c:pt idx="23" formatCode="General">
                  <c:v>27.4724704086508</c:v>
                </c:pt>
                <c:pt idx="24" formatCode="General">
                  <c:v>27.4724704086508</c:v>
                </c:pt>
                <c:pt idx="25" formatCode="General">
                  <c:v>27.4724704086508</c:v>
                </c:pt>
                <c:pt idx="26" formatCode="General">
                  <c:v>27.4724704086508</c:v>
                </c:pt>
                <c:pt idx="27" formatCode="General">
                  <c:v>27.507496509264499</c:v>
                </c:pt>
                <c:pt idx="28" formatCode="General">
                  <c:v>27.507496509264499</c:v>
                </c:pt>
                <c:pt idx="29" formatCode="General">
                  <c:v>28.288922470970601</c:v>
                </c:pt>
                <c:pt idx="30" formatCode="General">
                  <c:v>31.724582670214701</c:v>
                </c:pt>
                <c:pt idx="31" formatCode="General">
                  <c:v>32.142554584484202</c:v>
                </c:pt>
                <c:pt idx="32" formatCode="General">
                  <c:v>34.928035040692201</c:v>
                </c:pt>
                <c:pt idx="33" formatCode="General">
                  <c:v>38.007370982243799</c:v>
                </c:pt>
                <c:pt idx="34" formatCode="General">
                  <c:v>40.162594199203703</c:v>
                </c:pt>
                <c:pt idx="35" formatCode="General">
                  <c:v>41.103879660293401</c:v>
                </c:pt>
                <c:pt idx="36" formatCode="General">
                  <c:v>41.192792069543401</c:v>
                </c:pt>
                <c:pt idx="37" formatCode="General">
                  <c:v>41.608712339481301</c:v>
                </c:pt>
                <c:pt idx="38" formatCode="General">
                  <c:v>42.027104741911202</c:v>
                </c:pt>
                <c:pt idx="39" formatCode="General">
                  <c:v>44.605857149788697</c:v>
                </c:pt>
                <c:pt idx="40" formatCode="General">
                  <c:v>44.779420921479797</c:v>
                </c:pt>
                <c:pt idx="41" formatCode="General">
                  <c:v>44.779420921479797</c:v>
                </c:pt>
                <c:pt idx="42" formatCode="General">
                  <c:v>45.081127746746901</c:v>
                </c:pt>
                <c:pt idx="43" formatCode="General">
                  <c:v>47.860375329493699</c:v>
                </c:pt>
                <c:pt idx="44" formatCode="General">
                  <c:v>49.7321216850344</c:v>
                </c:pt>
                <c:pt idx="45" formatCode="General">
                  <c:v>51.195592433111202</c:v>
                </c:pt>
                <c:pt idx="46" formatCode="General">
                  <c:v>53.325234764759301</c:v>
                </c:pt>
                <c:pt idx="47" formatCode="General">
                  <c:v>57.381660771849901</c:v>
                </c:pt>
                <c:pt idx="48" formatCode="General">
                  <c:v>58.628239559410602</c:v>
                </c:pt>
                <c:pt idx="49" formatCode="General">
                  <c:v>59.507511501677399</c:v>
                </c:pt>
                <c:pt idx="50" formatCode="General">
                  <c:v>60.374345892227502</c:v>
                </c:pt>
                <c:pt idx="51" formatCode="General">
                  <c:v>61.082950850797197</c:v>
                </c:pt>
                <c:pt idx="52" formatCode="General">
                  <c:v>64.134050561877601</c:v>
                </c:pt>
                <c:pt idx="53" formatCode="General">
                  <c:v>64.134050561877601</c:v>
                </c:pt>
                <c:pt idx="54" formatCode="General">
                  <c:v>66.654779470579399</c:v>
                </c:pt>
                <c:pt idx="55" formatCode="General">
                  <c:v>67.940053606020996</c:v>
                </c:pt>
                <c:pt idx="56" formatCode="General">
                  <c:v>68.646694959968698</c:v>
                </c:pt>
                <c:pt idx="57" formatCode="General">
                  <c:v>69.0633082844993</c:v>
                </c:pt>
                <c:pt idx="58" formatCode="General">
                  <c:v>70.141198785501302</c:v>
                </c:pt>
                <c:pt idx="59" formatCode="General">
                  <c:v>70.814613990966905</c:v>
                </c:pt>
                <c:pt idx="60" formatCode="General">
                  <c:v>71.858046313179003</c:v>
                </c:pt>
                <c:pt idx="61" formatCode="General">
                  <c:v>77.407372358903004</c:v>
                </c:pt>
                <c:pt idx="62" formatCode="General">
                  <c:v>86.4177435492564</c:v>
                </c:pt>
                <c:pt idx="63" formatCode="General">
                  <c:v>89.517284697810695</c:v>
                </c:pt>
                <c:pt idx="64" formatCode="General">
                  <c:v>91.517714058773393</c:v>
                </c:pt>
                <c:pt idx="65" formatCode="General">
                  <c:v>93.613861016880307</c:v>
                </c:pt>
                <c:pt idx="66" formatCode="General">
                  <c:v>93.830935176412495</c:v>
                </c:pt>
                <c:pt idx="67" formatCode="General">
                  <c:v>98.144800592045996</c:v>
                </c:pt>
                <c:pt idx="68" formatCode="General">
                  <c:v>99.137523281045802</c:v>
                </c:pt>
                <c:pt idx="69" formatCode="General">
                  <c:v>99.395299643291494</c:v>
                </c:pt>
                <c:pt idx="70" formatCode="General">
                  <c:v>100.424283804593</c:v>
                </c:pt>
                <c:pt idx="71" formatCode="General">
                  <c:v>102.369535657922</c:v>
                </c:pt>
                <c:pt idx="72" formatCode="General">
                  <c:v>103.11445115826299</c:v>
                </c:pt>
                <c:pt idx="73" formatCode="General">
                  <c:v>105.339036187449</c:v>
                </c:pt>
                <c:pt idx="74" formatCode="General">
                  <c:v>106.53579872895899</c:v>
                </c:pt>
                <c:pt idx="75" formatCode="General">
                  <c:v>109.22105740895699</c:v>
                </c:pt>
                <c:pt idx="76" formatCode="General">
                  <c:v>113.391682218691</c:v>
                </c:pt>
                <c:pt idx="77" formatCode="General">
                  <c:v>115.006367304663</c:v>
                </c:pt>
                <c:pt idx="78" formatCode="General">
                  <c:v>116.48366077503999</c:v>
                </c:pt>
                <c:pt idx="79" formatCode="General">
                  <c:v>118.430849952488</c:v>
                </c:pt>
                <c:pt idx="80" formatCode="General">
                  <c:v>118.430849952488</c:v>
                </c:pt>
                <c:pt idx="81" formatCode="General">
                  <c:v>118.430849952488</c:v>
                </c:pt>
                <c:pt idx="82" formatCode="General">
                  <c:v>119.74162898501601</c:v>
                </c:pt>
                <c:pt idx="83" formatCode="General">
                  <c:v>125.134621850199</c:v>
                </c:pt>
                <c:pt idx="84" formatCode="General">
                  <c:v>125.193492820717</c:v>
                </c:pt>
                <c:pt idx="85" formatCode="General">
                  <c:v>125.193492820717</c:v>
                </c:pt>
                <c:pt idx="86" formatCode="General">
                  <c:v>125.193492820717</c:v>
                </c:pt>
                <c:pt idx="87" formatCode="General">
                  <c:v>125.252363791234</c:v>
                </c:pt>
                <c:pt idx="88" formatCode="General">
                  <c:v>131.239094949476</c:v>
                </c:pt>
                <c:pt idx="89" formatCode="General">
                  <c:v>132.31808739226199</c:v>
                </c:pt>
                <c:pt idx="90" formatCode="General">
                  <c:v>133.14326319479801</c:v>
                </c:pt>
                <c:pt idx="91" formatCode="General">
                  <c:v>147.04985919609999</c:v>
                </c:pt>
                <c:pt idx="92" formatCode="General">
                  <c:v>147.419777460586</c:v>
                </c:pt>
                <c:pt idx="93" formatCode="General">
                  <c:v>147.42323192099801</c:v>
                </c:pt>
                <c:pt idx="94" formatCode="General">
                  <c:v>147.42329379282799</c:v>
                </c:pt>
                <c:pt idx="95" formatCode="General">
                  <c:v>147.429749900465</c:v>
                </c:pt>
                <c:pt idx="96" formatCode="General">
                  <c:v>147.429749900465</c:v>
                </c:pt>
                <c:pt idx="97" formatCode="General">
                  <c:v>147.43064704199</c:v>
                </c:pt>
                <c:pt idx="98" formatCode="General">
                  <c:v>147.59769459876301</c:v>
                </c:pt>
                <c:pt idx="99" formatCode="General">
                  <c:v>153.03006937136101</c:v>
                </c:pt>
                <c:pt idx="100" formatCode="General">
                  <c:v>155.115117657106</c:v>
                </c:pt>
                <c:pt idx="101" formatCode="General">
                  <c:v>156.31554201226501</c:v>
                </c:pt>
                <c:pt idx="102" formatCode="General">
                  <c:v>156.43934574065599</c:v>
                </c:pt>
                <c:pt idx="103" formatCode="General">
                  <c:v>158.356365192933</c:v>
                </c:pt>
                <c:pt idx="104" formatCode="General">
                  <c:v>158.74401709506299</c:v>
                </c:pt>
                <c:pt idx="105" formatCode="General">
                  <c:v>173.98651547054899</c:v>
                </c:pt>
                <c:pt idx="106" formatCode="General">
                  <c:v>177.48217673979801</c:v>
                </c:pt>
                <c:pt idx="107" formatCode="General">
                  <c:v>180.72225978621199</c:v>
                </c:pt>
                <c:pt idx="108" formatCode="General">
                  <c:v>180.72225978621199</c:v>
                </c:pt>
                <c:pt idx="109" formatCode="General">
                  <c:v>180.72225978621199</c:v>
                </c:pt>
                <c:pt idx="110" formatCode="General">
                  <c:v>183.0668333646</c:v>
                </c:pt>
                <c:pt idx="111" formatCode="General">
                  <c:v>190.25569256832301</c:v>
                </c:pt>
                <c:pt idx="112" formatCode="General">
                  <c:v>198.569308832236</c:v>
                </c:pt>
                <c:pt idx="113" formatCode="General">
                  <c:v>215.617114293893</c:v>
                </c:pt>
                <c:pt idx="114" formatCode="General">
                  <c:v>215.673694917962</c:v>
                </c:pt>
                <c:pt idx="115" formatCode="General">
                  <c:v>217.92974729124401</c:v>
                </c:pt>
                <c:pt idx="116" formatCode="General">
                  <c:v>230.152225699788</c:v>
                </c:pt>
                <c:pt idx="117" formatCode="General">
                  <c:v>230.20672907479999</c:v>
                </c:pt>
                <c:pt idx="118" formatCode="General">
                  <c:v>230.20672907479999</c:v>
                </c:pt>
                <c:pt idx="119" formatCode="General">
                  <c:v>230.20672907479999</c:v>
                </c:pt>
                <c:pt idx="120" formatCode="General">
                  <c:v>230.20672907479999</c:v>
                </c:pt>
                <c:pt idx="121" formatCode="General">
                  <c:v>231.26836384141399</c:v>
                </c:pt>
                <c:pt idx="122" formatCode="General">
                  <c:v>237.06119657067899</c:v>
                </c:pt>
                <c:pt idx="123" formatCode="General">
                  <c:v>242.638657479204</c:v>
                </c:pt>
                <c:pt idx="124" formatCode="General">
                  <c:v>252.87901796019801</c:v>
                </c:pt>
                <c:pt idx="125" formatCode="General">
                  <c:v>262.75470174937499</c:v>
                </c:pt>
                <c:pt idx="126" formatCode="General">
                  <c:v>263.81855429068497</c:v>
                </c:pt>
                <c:pt idx="127" formatCode="General">
                  <c:v>266.25465154733899</c:v>
                </c:pt>
                <c:pt idx="128" formatCode="General">
                  <c:v>275.48611834076399</c:v>
                </c:pt>
                <c:pt idx="129" formatCode="General">
                  <c:v>282.67791754516202</c:v>
                </c:pt>
                <c:pt idx="130" formatCode="General">
                  <c:v>284.478862855106</c:v>
                </c:pt>
                <c:pt idx="131" formatCode="General">
                  <c:v>293.87663515639503</c:v>
                </c:pt>
                <c:pt idx="132" formatCode="General">
                  <c:v>293.91379283163297</c:v>
                </c:pt>
                <c:pt idx="133" formatCode="General">
                  <c:v>296.58576547486899</c:v>
                </c:pt>
                <c:pt idx="134" formatCode="General">
                  <c:v>301.67763787045698</c:v>
                </c:pt>
                <c:pt idx="135" formatCode="General">
                  <c:v>301.67763787045698</c:v>
                </c:pt>
                <c:pt idx="136" formatCode="General">
                  <c:v>302.82754406467399</c:v>
                </c:pt>
                <c:pt idx="137" formatCode="General">
                  <c:v>308.56948210835901</c:v>
                </c:pt>
                <c:pt idx="138" formatCode="General">
                  <c:v>312.086476018464</c:v>
                </c:pt>
                <c:pt idx="139" formatCode="General">
                  <c:v>328.97072915604701</c:v>
                </c:pt>
                <c:pt idx="140" formatCode="General">
                  <c:v>328.97072915604701</c:v>
                </c:pt>
                <c:pt idx="141" formatCode="General">
                  <c:v>328.97072915604701</c:v>
                </c:pt>
                <c:pt idx="142" formatCode="General">
                  <c:v>328.97072915604701</c:v>
                </c:pt>
                <c:pt idx="143" formatCode="General">
                  <c:v>330.29289729812501</c:v>
                </c:pt>
                <c:pt idx="144" formatCode="General">
                  <c:v>333.69508754085501</c:v>
                </c:pt>
                <c:pt idx="145" formatCode="General">
                  <c:v>334.39701154325201</c:v>
                </c:pt>
                <c:pt idx="146" formatCode="General">
                  <c:v>347.109363614551</c:v>
                </c:pt>
                <c:pt idx="147" formatCode="General">
                  <c:v>352.19430820489998</c:v>
                </c:pt>
                <c:pt idx="148" formatCode="General">
                  <c:v>365.68034662766598</c:v>
                </c:pt>
                <c:pt idx="149" formatCode="General">
                  <c:v>365.72364752229902</c:v>
                </c:pt>
                <c:pt idx="150" formatCode="General">
                  <c:v>365.84138946333297</c:v>
                </c:pt>
                <c:pt idx="151" formatCode="General">
                  <c:v>365.84138946333297</c:v>
                </c:pt>
                <c:pt idx="152" formatCode="General">
                  <c:v>365.866434301325</c:v>
                </c:pt>
                <c:pt idx="153" formatCode="General">
                  <c:v>377.06890916195198</c:v>
                </c:pt>
                <c:pt idx="154" formatCode="General">
                  <c:v>377.07644205717202</c:v>
                </c:pt>
                <c:pt idx="155" formatCode="General">
                  <c:v>377.07644205717202</c:v>
                </c:pt>
                <c:pt idx="156" formatCode="General">
                  <c:v>377.30007023801301</c:v>
                </c:pt>
                <c:pt idx="157" formatCode="General">
                  <c:v>378.16420475668002</c:v>
                </c:pt>
                <c:pt idx="158" formatCode="General">
                  <c:v>378.951108928243</c:v>
                </c:pt>
                <c:pt idx="159" formatCode="General">
                  <c:v>387.61449234997599</c:v>
                </c:pt>
                <c:pt idx="160" formatCode="General">
                  <c:v>392.720358629153</c:v>
                </c:pt>
                <c:pt idx="161" formatCode="General">
                  <c:v>405.66160358066799</c:v>
                </c:pt>
                <c:pt idx="162" formatCode="General">
                  <c:v>406.561951741109</c:v>
                </c:pt>
                <c:pt idx="163" formatCode="General">
                  <c:v>416.79735650632301</c:v>
                </c:pt>
                <c:pt idx="164" formatCode="General">
                  <c:v>421.889228901911</c:v>
                </c:pt>
                <c:pt idx="165" formatCode="General">
                  <c:v>423.83635620753103</c:v>
                </c:pt>
                <c:pt idx="166" formatCode="General">
                  <c:v>425.64672048981299</c:v>
                </c:pt>
                <c:pt idx="167" formatCode="General">
                  <c:v>427.57259410871399</c:v>
                </c:pt>
                <c:pt idx="168" formatCode="General">
                  <c:v>428.05644375291098</c:v>
                </c:pt>
                <c:pt idx="169" formatCode="General">
                  <c:v>431.02777689745898</c:v>
                </c:pt>
                <c:pt idx="170" formatCode="General">
                  <c:v>432.74391488890302</c:v>
                </c:pt>
                <c:pt idx="171" formatCode="General">
                  <c:v>436.06484864794697</c:v>
                </c:pt>
                <c:pt idx="172" formatCode="General">
                  <c:v>449.13123864758802</c:v>
                </c:pt>
                <c:pt idx="173" formatCode="General">
                  <c:v>451.27060386689197</c:v>
                </c:pt>
                <c:pt idx="174" formatCode="General">
                  <c:v>461.93505184946702</c:v>
                </c:pt>
                <c:pt idx="175" formatCode="General">
                  <c:v>467.28499607534002</c:v>
                </c:pt>
                <c:pt idx="176" formatCode="General">
                  <c:v>474.51844726007698</c:v>
                </c:pt>
                <c:pt idx="177" formatCode="General">
                  <c:v>484.35603001633501</c:v>
                </c:pt>
                <c:pt idx="178" formatCode="General">
                  <c:v>515.55918656834206</c:v>
                </c:pt>
                <c:pt idx="179" formatCode="General">
                  <c:v>516.26502805619498</c:v>
                </c:pt>
                <c:pt idx="180" formatCode="General">
                  <c:v>531.307188076383</c:v>
                </c:pt>
                <c:pt idx="181" formatCode="General">
                  <c:v>536.35016633395503</c:v>
                </c:pt>
                <c:pt idx="182" formatCode="General">
                  <c:v>548.31864721719205</c:v>
                </c:pt>
                <c:pt idx="183" formatCode="General">
                  <c:v>558.77781862398899</c:v>
                </c:pt>
                <c:pt idx="184" formatCode="General">
                  <c:v>571.79715460941497</c:v>
                </c:pt>
                <c:pt idx="185" formatCode="General">
                  <c:v>577.34475751716298</c:v>
                </c:pt>
                <c:pt idx="186" formatCode="General">
                  <c:v>586.83004575647203</c:v>
                </c:pt>
                <c:pt idx="187" formatCode="General">
                  <c:v>589.88776218664702</c:v>
                </c:pt>
                <c:pt idx="188" formatCode="General">
                  <c:v>591.32182128963905</c:v>
                </c:pt>
                <c:pt idx="189" formatCode="General">
                  <c:v>594.10997488669</c:v>
                </c:pt>
                <c:pt idx="190" formatCode="General">
                  <c:v>595.29548681694598</c:v>
                </c:pt>
                <c:pt idx="191" formatCode="General">
                  <c:v>595.75876133720897</c:v>
                </c:pt>
                <c:pt idx="192" formatCode="General">
                  <c:v>598.52695353535296</c:v>
                </c:pt>
                <c:pt idx="193" formatCode="General">
                  <c:v>600.56694940555894</c:v>
                </c:pt>
                <c:pt idx="194" formatCode="General">
                  <c:v>639.62700277404701</c:v>
                </c:pt>
                <c:pt idx="195" formatCode="General">
                  <c:v>646.73882963554297</c:v>
                </c:pt>
                <c:pt idx="196" formatCode="General">
                  <c:v>651.549456009599</c:v>
                </c:pt>
                <c:pt idx="197" formatCode="General">
                  <c:v>652.73294768196297</c:v>
                </c:pt>
                <c:pt idx="198" formatCode="General">
                  <c:v>656.10363637837202</c:v>
                </c:pt>
                <c:pt idx="199" formatCode="General">
                  <c:v>656.10363637837202</c:v>
                </c:pt>
                <c:pt idx="200" formatCode="General">
                  <c:v>656.56189556364495</c:v>
                </c:pt>
                <c:pt idx="201" formatCode="General">
                  <c:v>658.268313520741</c:v>
                </c:pt>
                <c:pt idx="202" formatCode="General">
                  <c:v>660.62829506183004</c:v>
                </c:pt>
                <c:pt idx="203" formatCode="General">
                  <c:v>664.97731362557397</c:v>
                </c:pt>
                <c:pt idx="204" formatCode="General">
                  <c:v>665.33490670629101</c:v>
                </c:pt>
                <c:pt idx="205" formatCode="General">
                  <c:v>667.59262582708504</c:v>
                </c:pt>
                <c:pt idx="206" formatCode="General">
                  <c:v>675.10803778818502</c:v>
                </c:pt>
                <c:pt idx="207" formatCode="General">
                  <c:v>675.12427587709203</c:v>
                </c:pt>
                <c:pt idx="208" formatCode="General">
                  <c:v>675.16071981122104</c:v>
                </c:pt>
                <c:pt idx="209" formatCode="General">
                  <c:v>682.62207738105496</c:v>
                </c:pt>
                <c:pt idx="210" formatCode="General">
                  <c:v>682.63364895242603</c:v>
                </c:pt>
                <c:pt idx="211" formatCode="General">
                  <c:v>686.60845832017696</c:v>
                </c:pt>
                <c:pt idx="212" formatCode="General">
                  <c:v>714.80801016227394</c:v>
                </c:pt>
                <c:pt idx="213" formatCode="General">
                  <c:v>716.20787400420295</c:v>
                </c:pt>
                <c:pt idx="214" formatCode="General">
                  <c:v>751.622713031795</c:v>
                </c:pt>
                <c:pt idx="215" formatCode="General">
                  <c:v>751.622713031795</c:v>
                </c:pt>
                <c:pt idx="216" formatCode="General">
                  <c:v>751.71522455689399</c:v>
                </c:pt>
                <c:pt idx="217" formatCode="General">
                  <c:v>751.71522455689399</c:v>
                </c:pt>
                <c:pt idx="218" formatCode="General">
                  <c:v>751.71522455689399</c:v>
                </c:pt>
                <c:pt idx="219" formatCode="General">
                  <c:v>751.71522455689399</c:v>
                </c:pt>
                <c:pt idx="220" formatCode="General">
                  <c:v>751.71522455689399</c:v>
                </c:pt>
                <c:pt idx="221" formatCode="General">
                  <c:v>751.71522455689399</c:v>
                </c:pt>
                <c:pt idx="222" formatCode="General">
                  <c:v>754.23595346559603</c:v>
                </c:pt>
                <c:pt idx="223" formatCode="General">
                  <c:v>754.23595346559603</c:v>
                </c:pt>
                <c:pt idx="224" formatCode="General">
                  <c:v>756.554293125551</c:v>
                </c:pt>
                <c:pt idx="225" formatCode="General">
                  <c:v>757.06152022200797</c:v>
                </c:pt>
                <c:pt idx="226" formatCode="General">
                  <c:v>760.47999345577603</c:v>
                </c:pt>
                <c:pt idx="227" formatCode="General">
                  <c:v>761.83154001686</c:v>
                </c:pt>
                <c:pt idx="228" formatCode="General">
                  <c:v>762.16675223979996</c:v>
                </c:pt>
                <c:pt idx="229" formatCode="General">
                  <c:v>778.86658126014902</c:v>
                </c:pt>
                <c:pt idx="230" formatCode="General">
                  <c:v>778.86658126014902</c:v>
                </c:pt>
                <c:pt idx="231" formatCode="General">
                  <c:v>779.50239209679205</c:v>
                </c:pt>
                <c:pt idx="232" formatCode="General">
                  <c:v>779.98197108302202</c:v>
                </c:pt>
                <c:pt idx="233" formatCode="General">
                  <c:v>782.89773187406195</c:v>
                </c:pt>
                <c:pt idx="234" formatCode="General">
                  <c:v>785.17991315638506</c:v>
                </c:pt>
                <c:pt idx="235" formatCode="General">
                  <c:v>785.52917531542198</c:v>
                </c:pt>
                <c:pt idx="236" formatCode="General">
                  <c:v>785.70663689973105</c:v>
                </c:pt>
                <c:pt idx="237" formatCode="General">
                  <c:v>792.09903941702498</c:v>
                </c:pt>
                <c:pt idx="238" formatCode="General">
                  <c:v>793.30652099016402</c:v>
                </c:pt>
                <c:pt idx="239" formatCode="General">
                  <c:v>795.97673321467198</c:v>
                </c:pt>
                <c:pt idx="240" formatCode="General">
                  <c:v>799.80669559912496</c:v>
                </c:pt>
                <c:pt idx="241" formatCode="General">
                  <c:v>801.67883672546202</c:v>
                </c:pt>
                <c:pt idx="242" formatCode="General">
                  <c:v>804.20569499999101</c:v>
                </c:pt>
                <c:pt idx="243" formatCode="General">
                  <c:v>807.07392884019998</c:v>
                </c:pt>
                <c:pt idx="244" formatCode="General">
                  <c:v>813.16543359650996</c:v>
                </c:pt>
                <c:pt idx="245" formatCode="General">
                  <c:v>813.23077066125802</c:v>
                </c:pt>
                <c:pt idx="246" formatCode="General">
                  <c:v>813.26579676187202</c:v>
                </c:pt>
                <c:pt idx="247" formatCode="General">
                  <c:v>813.26579676187202</c:v>
                </c:pt>
                <c:pt idx="248" formatCode="General">
                  <c:v>813.26579676187202</c:v>
                </c:pt>
                <c:pt idx="249" formatCode="General">
                  <c:v>815.35841710080001</c:v>
                </c:pt>
                <c:pt idx="250" formatCode="General">
                  <c:v>815.55192147228104</c:v>
                </c:pt>
                <c:pt idx="251" formatCode="General">
                  <c:v>815.746185200328</c:v>
                </c:pt>
                <c:pt idx="252" formatCode="General">
                  <c:v>815.90248136290404</c:v>
                </c:pt>
                <c:pt idx="253" formatCode="General">
                  <c:v>816.05620905614796</c:v>
                </c:pt>
                <c:pt idx="254" formatCode="General">
                  <c:v>816.10365367388397</c:v>
                </c:pt>
                <c:pt idx="255" formatCode="General">
                  <c:v>816.12286161059797</c:v>
                </c:pt>
                <c:pt idx="256" formatCode="General">
                  <c:v>816.12286161059797</c:v>
                </c:pt>
                <c:pt idx="257" formatCode="General">
                  <c:v>816.12286161059797</c:v>
                </c:pt>
                <c:pt idx="258" formatCode="General">
                  <c:v>816.90428757230404</c:v>
                </c:pt>
                <c:pt idx="259" formatCode="General">
                  <c:v>819.95695270070996</c:v>
                </c:pt>
                <c:pt idx="260" formatCode="General">
                  <c:v>819.96908235748401</c:v>
                </c:pt>
                <c:pt idx="261" formatCode="General">
                  <c:v>819.96908235748401</c:v>
                </c:pt>
                <c:pt idx="262" formatCode="General">
                  <c:v>849.69038933711897</c:v>
                </c:pt>
                <c:pt idx="263" formatCode="General">
                  <c:v>855.13146667537001</c:v>
                </c:pt>
                <c:pt idx="264" formatCode="General">
                  <c:v>860.417149535318</c:v>
                </c:pt>
                <c:pt idx="265" formatCode="General">
                  <c:v>863.40916033536496</c:v>
                </c:pt>
                <c:pt idx="266" formatCode="General">
                  <c:v>869.14904268002795</c:v>
                </c:pt>
                <c:pt idx="267" formatCode="General">
                  <c:v>870.04981688508201</c:v>
                </c:pt>
                <c:pt idx="268" formatCode="General">
                  <c:v>870.19070583584801</c:v>
                </c:pt>
                <c:pt idx="269" formatCode="General">
                  <c:v>870.90584784602504</c:v>
                </c:pt>
                <c:pt idx="270" formatCode="General">
                  <c:v>876.51287830793899</c:v>
                </c:pt>
                <c:pt idx="271" formatCode="General">
                  <c:v>881.11715255762397</c:v>
                </c:pt>
                <c:pt idx="272" formatCode="General">
                  <c:v>882.30512430607996</c:v>
                </c:pt>
                <c:pt idx="273" formatCode="General">
                  <c:v>883.89647815594196</c:v>
                </c:pt>
                <c:pt idx="274" formatCode="General">
                  <c:v>885.54809351564802</c:v>
                </c:pt>
                <c:pt idx="275" formatCode="General">
                  <c:v>887.17104859004496</c:v>
                </c:pt>
                <c:pt idx="276" formatCode="General">
                  <c:v>891.485688417186</c:v>
                </c:pt>
                <c:pt idx="277" formatCode="General">
                  <c:v>897.83601009373399</c:v>
                </c:pt>
                <c:pt idx="278" formatCode="General">
                  <c:v>908.673938876737</c:v>
                </c:pt>
                <c:pt idx="279" formatCode="General">
                  <c:v>922.21672893455104</c:v>
                </c:pt>
                <c:pt idx="280" formatCode="General">
                  <c:v>922.96950380913302</c:v>
                </c:pt>
                <c:pt idx="281" formatCode="General">
                  <c:v>923.24681560079102</c:v>
                </c:pt>
                <c:pt idx="282" formatCode="General">
                  <c:v>923.48215711758405</c:v>
                </c:pt>
                <c:pt idx="283" formatCode="General">
                  <c:v>924.36689728311796</c:v>
                </c:pt>
                <c:pt idx="284" formatCode="General">
                  <c:v>924.96659505725404</c:v>
                </c:pt>
                <c:pt idx="285" formatCode="General">
                  <c:v>925.98042392420302</c:v>
                </c:pt>
                <c:pt idx="286" formatCode="General">
                  <c:v>930.09668032813499</c:v>
                </c:pt>
                <c:pt idx="287" formatCode="General">
                  <c:v>934.00475724867795</c:v>
                </c:pt>
                <c:pt idx="288" formatCode="General">
                  <c:v>951.30356883775005</c:v>
                </c:pt>
                <c:pt idx="289" formatCode="General">
                  <c:v>954.24286979495196</c:v>
                </c:pt>
                <c:pt idx="290" formatCode="General">
                  <c:v>954.36209316833697</c:v>
                </c:pt>
                <c:pt idx="291" formatCode="General">
                  <c:v>954.36209316833697</c:v>
                </c:pt>
                <c:pt idx="292" formatCode="General">
                  <c:v>954.36209316833697</c:v>
                </c:pt>
                <c:pt idx="293" formatCode="General">
                  <c:v>955.40819566544997</c:v>
                </c:pt>
                <c:pt idx="294" formatCode="General">
                  <c:v>955.40819566544997</c:v>
                </c:pt>
                <c:pt idx="295" formatCode="General">
                  <c:v>955.40819566544997</c:v>
                </c:pt>
                <c:pt idx="296" formatCode="General">
                  <c:v>955.67287220086405</c:v>
                </c:pt>
                <c:pt idx="297" formatCode="General">
                  <c:v>956.73020169431697</c:v>
                </c:pt>
                <c:pt idx="298" formatCode="General">
                  <c:v>958.88666966885705</c:v>
                </c:pt>
                <c:pt idx="299" formatCode="General">
                  <c:v>963.17075926662801</c:v>
                </c:pt>
                <c:pt idx="300" formatCode="General">
                  <c:v>963.17075926662801</c:v>
                </c:pt>
                <c:pt idx="301" formatCode="General">
                  <c:v>963.17897613089394</c:v>
                </c:pt>
                <c:pt idx="302" formatCode="General">
                  <c:v>967.95575741292305</c:v>
                </c:pt>
                <c:pt idx="303" formatCode="General">
                  <c:v>971.67135294963896</c:v>
                </c:pt>
                <c:pt idx="304" formatCode="General">
                  <c:v>971.88571939067799</c:v>
                </c:pt>
                <c:pt idx="305" formatCode="General">
                  <c:v>974.85747426238504</c:v>
                </c:pt>
                <c:pt idx="306" formatCode="General">
                  <c:v>975.76146294924899</c:v>
                </c:pt>
                <c:pt idx="307" formatCode="General">
                  <c:v>975.76146294924899</c:v>
                </c:pt>
                <c:pt idx="308" formatCode="General">
                  <c:v>975.76146294924899</c:v>
                </c:pt>
                <c:pt idx="309" formatCode="General">
                  <c:v>975.76146294924899</c:v>
                </c:pt>
                <c:pt idx="310" formatCode="General">
                  <c:v>979.22746519872305</c:v>
                </c:pt>
                <c:pt idx="311" formatCode="General">
                  <c:v>979.22746519872305</c:v>
                </c:pt>
                <c:pt idx="312" formatCode="General">
                  <c:v>979.238692195064</c:v>
                </c:pt>
                <c:pt idx="313" formatCode="General">
                  <c:v>979.238692195064</c:v>
                </c:pt>
                <c:pt idx="314" formatCode="General">
                  <c:v>979.33366064750203</c:v>
                </c:pt>
                <c:pt idx="315" formatCode="General">
                  <c:v>979.96437588096899</c:v>
                </c:pt>
                <c:pt idx="316" formatCode="General">
                  <c:v>984.53859592706203</c:v>
                </c:pt>
                <c:pt idx="317" formatCode="General">
                  <c:v>985.13222778404804</c:v>
                </c:pt>
                <c:pt idx="318" formatCode="General">
                  <c:v>987.39592023951195</c:v>
                </c:pt>
                <c:pt idx="319" formatCode="General">
                  <c:v>990.71141978977005</c:v>
                </c:pt>
                <c:pt idx="320" formatCode="General">
                  <c:v>995.16395968536403</c:v>
                </c:pt>
                <c:pt idx="321" formatCode="General">
                  <c:v>997.05322263906896</c:v>
                </c:pt>
                <c:pt idx="322" formatCode="General">
                  <c:v>997.13113811907203</c:v>
                </c:pt>
                <c:pt idx="323" formatCode="General">
                  <c:v>997.13113811907203</c:v>
                </c:pt>
                <c:pt idx="324" formatCode="General">
                  <c:v>997.13905166870802</c:v>
                </c:pt>
                <c:pt idx="325" formatCode="General">
                  <c:v>998.22701646533403</c:v>
                </c:pt>
                <c:pt idx="326" formatCode="General">
                  <c:v>998.22701646533403</c:v>
                </c:pt>
                <c:pt idx="327" formatCode="General">
                  <c:v>999.70164287692296</c:v>
                </c:pt>
                <c:pt idx="328" formatCode="General">
                  <c:v>1002.1966093771</c:v>
                </c:pt>
                <c:pt idx="329" formatCode="General">
                  <c:v>1004.98724347889</c:v>
                </c:pt>
                <c:pt idx="330" formatCode="General">
                  <c:v>1018.04129230109</c:v>
                </c:pt>
                <c:pt idx="331" formatCode="General">
                  <c:v>1018.99909044487</c:v>
                </c:pt>
                <c:pt idx="332" formatCode="General">
                  <c:v>1019.99258739523</c:v>
                </c:pt>
                <c:pt idx="333" formatCode="General">
                  <c:v>1021.6223271587399</c:v>
                </c:pt>
                <c:pt idx="334" formatCode="General">
                  <c:v>1021.837332066</c:v>
                </c:pt>
                <c:pt idx="335" formatCode="General">
                  <c:v>1023.16970147611</c:v>
                </c:pt>
                <c:pt idx="336" formatCode="General">
                  <c:v>1030.7866333203999</c:v>
                </c:pt>
                <c:pt idx="337" formatCode="General">
                  <c:v>1032.8008879941899</c:v>
                </c:pt>
                <c:pt idx="338" formatCode="General">
                  <c:v>1035.7866099057301</c:v>
                </c:pt>
                <c:pt idx="339" formatCode="General">
                  <c:v>1039.8394204655001</c:v>
                </c:pt>
                <c:pt idx="340" formatCode="General">
                  <c:v>1041.85081589489</c:v>
                </c:pt>
                <c:pt idx="341" formatCode="General">
                  <c:v>1041.85081589489</c:v>
                </c:pt>
                <c:pt idx="342" formatCode="General">
                  <c:v>1041.85081589489</c:v>
                </c:pt>
                <c:pt idx="343" formatCode="General">
                  <c:v>1041.85081589489</c:v>
                </c:pt>
                <c:pt idx="344" formatCode="General">
                  <c:v>1041.89218881376</c:v>
                </c:pt>
                <c:pt idx="345" formatCode="General">
                  <c:v>1042.50911518923</c:v>
                </c:pt>
                <c:pt idx="346" formatCode="General">
                  <c:v>1043.0712605548599</c:v>
                </c:pt>
                <c:pt idx="347" formatCode="General">
                  <c:v>1045.00907554946</c:v>
                </c:pt>
                <c:pt idx="348" formatCode="General">
                  <c:v>1046.70686471407</c:v>
                </c:pt>
                <c:pt idx="349" formatCode="General">
                  <c:v>1047.6819168761799</c:v>
                </c:pt>
                <c:pt idx="350" formatCode="General">
                  <c:v>1048.40306334466</c:v>
                </c:pt>
                <c:pt idx="351" formatCode="General">
                  <c:v>1049.50121747047</c:v>
                </c:pt>
                <c:pt idx="352" formatCode="General">
                  <c:v>1056.53385270795</c:v>
                </c:pt>
                <c:pt idx="353" formatCode="General">
                  <c:v>1057.46711870894</c:v>
                </c:pt>
                <c:pt idx="354" formatCode="General">
                  <c:v>1057.46711870894</c:v>
                </c:pt>
                <c:pt idx="355" formatCode="General">
                  <c:v>1057.46711870894</c:v>
                </c:pt>
                <c:pt idx="356" formatCode="General">
                  <c:v>1057.46711870894</c:v>
                </c:pt>
                <c:pt idx="357" formatCode="General">
                  <c:v>1057.47057316936</c:v>
                </c:pt>
                <c:pt idx="358" formatCode="General">
                  <c:v>1057.5294441398701</c:v>
                </c:pt>
                <c:pt idx="359" formatCode="General">
                  <c:v>1057.5294441398701</c:v>
                </c:pt>
                <c:pt idx="360" formatCode="General">
                  <c:v>1057.5294441398701</c:v>
                </c:pt>
                <c:pt idx="361" formatCode="General">
                  <c:v>1057.5294441398701</c:v>
                </c:pt>
                <c:pt idx="362" formatCode="General">
                  <c:v>1057.5294441398701</c:v>
                </c:pt>
                <c:pt idx="363" formatCode="General">
                  <c:v>1057.5294441398701</c:v>
                </c:pt>
                <c:pt idx="364" formatCode="General">
                  <c:v>1059.41999082142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998-48A5-8EC2-6F5013D5CCE5}"/>
            </c:ext>
          </c:extLst>
        </c:ser>
        <c:ser>
          <c:idx val="4"/>
          <c:order val="4"/>
          <c:tx>
            <c:strRef>
              <c:f>Tabelle1!$G$1</c:f>
              <c:strCache>
                <c:ptCount val="1"/>
                <c:pt idx="0">
                  <c:v>1927</c:v>
                </c:pt>
              </c:strCache>
            </c:strRef>
          </c:tx>
          <c:spPr>
            <a:ln w="19050" cap="rnd">
              <a:solidFill>
                <a:schemeClr val="accent3">
                  <a:shade val="3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Tabelle1!$G$2:$G$366</c:f>
              <c:numCache>
                <c:formatCode>General</c:formatCode>
                <c:ptCount val="365"/>
                <c:pt idx="0">
                  <c:v>3.4660022494744198</c:v>
                </c:pt>
                <c:pt idx="1">
                  <c:v>3.4660022494744198</c:v>
                </c:pt>
                <c:pt idx="2">
                  <c:v>3.7306787848888998</c:v>
                </c:pt>
                <c:pt idx="3">
                  <c:v>3.7306787848888998</c:v>
                </c:pt>
                <c:pt idx="4">
                  <c:v>4.1465201757539996</c:v>
                </c:pt>
                <c:pt idx="5">
                  <c:v>6.08242438955119</c:v>
                </c:pt>
                <c:pt idx="6">
                  <c:v>12.9529293789268</c:v>
                </c:pt>
                <c:pt idx="7">
                  <c:v>19.831540441485998</c:v>
                </c:pt>
                <c:pt idx="8">
                  <c:v>20.1117492463957</c:v>
                </c:pt>
                <c:pt idx="9">
                  <c:v>20.229491187430199</c:v>
                </c:pt>
                <c:pt idx="10">
                  <c:v>20.3570288131422</c:v>
                </c:pt>
                <c:pt idx="11">
                  <c:v>20.3570288131422</c:v>
                </c:pt>
                <c:pt idx="12">
                  <c:v>20.4661430879957</c:v>
                </c:pt>
                <c:pt idx="13">
                  <c:v>21.5938780302791</c:v>
                </c:pt>
                <c:pt idx="14">
                  <c:v>23.314760254489201</c:v>
                </c:pt>
                <c:pt idx="15">
                  <c:v>26.420190264636101</c:v>
                </c:pt>
                <c:pt idx="16">
                  <c:v>27.210138845565499</c:v>
                </c:pt>
                <c:pt idx="17">
                  <c:v>27.599599034503999</c:v>
                </c:pt>
                <c:pt idx="18">
                  <c:v>28.161972815314499</c:v>
                </c:pt>
                <c:pt idx="19">
                  <c:v>28.183307671248802</c:v>
                </c:pt>
                <c:pt idx="20">
                  <c:v>28.252235667344301</c:v>
                </c:pt>
                <c:pt idx="21">
                  <c:v>28.880576569359899</c:v>
                </c:pt>
                <c:pt idx="22">
                  <c:v>28.880576569359899</c:v>
                </c:pt>
                <c:pt idx="23">
                  <c:v>29.0476241261326</c:v>
                </c:pt>
                <c:pt idx="24">
                  <c:v>29.140648684330699</c:v>
                </c:pt>
                <c:pt idx="25">
                  <c:v>29.140648684330699</c:v>
                </c:pt>
                <c:pt idx="26">
                  <c:v>29.140648684330699</c:v>
                </c:pt>
                <c:pt idx="27">
                  <c:v>29.140648684330699</c:v>
                </c:pt>
                <c:pt idx="28">
                  <c:v>29.140648684330699</c:v>
                </c:pt>
                <c:pt idx="29">
                  <c:v>29.140648684330699</c:v>
                </c:pt>
                <c:pt idx="30">
                  <c:v>29.140648684330699</c:v>
                </c:pt>
                <c:pt idx="31">
                  <c:v>31.1831530292298</c:v>
                </c:pt>
                <c:pt idx="32">
                  <c:v>32.891268069033103</c:v>
                </c:pt>
                <c:pt idx="33">
                  <c:v>36.008674933545102</c:v>
                </c:pt>
                <c:pt idx="34">
                  <c:v>40.292388644932799</c:v>
                </c:pt>
                <c:pt idx="35">
                  <c:v>41.7281036828564</c:v>
                </c:pt>
                <c:pt idx="36">
                  <c:v>43.3539738289873</c:v>
                </c:pt>
                <c:pt idx="37">
                  <c:v>43.3539738289873</c:v>
                </c:pt>
                <c:pt idx="38">
                  <c:v>43.3539738289873</c:v>
                </c:pt>
                <c:pt idx="39">
                  <c:v>43.388999929600999</c:v>
                </c:pt>
                <c:pt idx="40">
                  <c:v>43.447870900118303</c:v>
                </c:pt>
                <c:pt idx="41">
                  <c:v>43.447870900118303</c:v>
                </c:pt>
                <c:pt idx="42">
                  <c:v>45.968599808820201</c:v>
                </c:pt>
                <c:pt idx="43">
                  <c:v>46.473365547794899</c:v>
                </c:pt>
                <c:pt idx="44">
                  <c:v>50.251569931961399</c:v>
                </c:pt>
                <c:pt idx="45">
                  <c:v>52.912757579493302</c:v>
                </c:pt>
                <c:pt idx="46">
                  <c:v>54.9740003034795</c:v>
                </c:pt>
                <c:pt idx="47">
                  <c:v>59.350471900979997</c:v>
                </c:pt>
                <c:pt idx="48">
                  <c:v>60.847207993037202</c:v>
                </c:pt>
                <c:pt idx="49">
                  <c:v>64.874487600454202</c:v>
                </c:pt>
                <c:pt idx="50">
                  <c:v>66.976743876100102</c:v>
                </c:pt>
                <c:pt idx="51">
                  <c:v>67.242427142767397</c:v>
                </c:pt>
                <c:pt idx="52">
                  <c:v>67.342343239110605</c:v>
                </c:pt>
                <c:pt idx="53">
                  <c:v>67.474058377153597</c:v>
                </c:pt>
                <c:pt idx="54">
                  <c:v>69.526782386435499</c:v>
                </c:pt>
                <c:pt idx="55">
                  <c:v>73.4550749135404</c:v>
                </c:pt>
                <c:pt idx="56">
                  <c:v>76.260976152004105</c:v>
                </c:pt>
                <c:pt idx="57">
                  <c:v>76.839446031880996</c:v>
                </c:pt>
                <c:pt idx="58">
                  <c:v>77.434889742312606</c:v>
                </c:pt>
                <c:pt idx="59">
                  <c:v>78.288987734198599</c:v>
                </c:pt>
                <c:pt idx="60">
                  <c:v>78.3779001434485</c:v>
                </c:pt>
                <c:pt idx="61">
                  <c:v>78.412926244062206</c:v>
                </c:pt>
                <c:pt idx="62">
                  <c:v>78.412926244062206</c:v>
                </c:pt>
                <c:pt idx="63">
                  <c:v>78.412926244062206</c:v>
                </c:pt>
                <c:pt idx="64">
                  <c:v>79.542638644551701</c:v>
                </c:pt>
                <c:pt idx="65">
                  <c:v>82.460766708853498</c:v>
                </c:pt>
                <c:pt idx="66">
                  <c:v>85.886049222770595</c:v>
                </c:pt>
                <c:pt idx="67">
                  <c:v>86.053096779543296</c:v>
                </c:pt>
                <c:pt idx="68">
                  <c:v>86.666492556202499</c:v>
                </c:pt>
                <c:pt idx="69">
                  <c:v>88.730261437891301</c:v>
                </c:pt>
                <c:pt idx="70">
                  <c:v>92.509905505934498</c:v>
                </c:pt>
                <c:pt idx="71">
                  <c:v>94.456624600134603</c:v>
                </c:pt>
                <c:pt idx="72">
                  <c:v>100.765461778275</c:v>
                </c:pt>
                <c:pt idx="73">
                  <c:v>101.07104328931</c:v>
                </c:pt>
                <c:pt idx="74">
                  <c:v>101.07104328931</c:v>
                </c:pt>
                <c:pt idx="75">
                  <c:v>103.502691218091</c:v>
                </c:pt>
                <c:pt idx="76">
                  <c:v>104.934686324906</c:v>
                </c:pt>
                <c:pt idx="77">
                  <c:v>105.288568897955</c:v>
                </c:pt>
                <c:pt idx="78">
                  <c:v>105.291424087652</c:v>
                </c:pt>
                <c:pt idx="79">
                  <c:v>107.181970769201</c:v>
                </c:pt>
                <c:pt idx="80">
                  <c:v>107.295024642683</c:v>
                </c:pt>
                <c:pt idx="81">
                  <c:v>118.649664332189</c:v>
                </c:pt>
                <c:pt idx="82">
                  <c:v>128.11813116789699</c:v>
                </c:pt>
                <c:pt idx="83">
                  <c:v>138.23590620983799</c:v>
                </c:pt>
                <c:pt idx="84">
                  <c:v>138.719239704817</c:v>
                </c:pt>
                <c:pt idx="85">
                  <c:v>139.065004641298</c:v>
                </c:pt>
                <c:pt idx="86">
                  <c:v>142.432139649606</c:v>
                </c:pt>
                <c:pt idx="87">
                  <c:v>142.56353799487201</c:v>
                </c:pt>
                <c:pt idx="88">
                  <c:v>142.56353799487201</c:v>
                </c:pt>
                <c:pt idx="89">
                  <c:v>150.01986907921199</c:v>
                </c:pt>
                <c:pt idx="90">
                  <c:v>153.93559963515099</c:v>
                </c:pt>
                <c:pt idx="91">
                  <c:v>155.668029815815</c:v>
                </c:pt>
                <c:pt idx="92">
                  <c:v>160.86531803009501</c:v>
                </c:pt>
                <c:pt idx="93">
                  <c:v>160.877066206493</c:v>
                </c:pt>
                <c:pt idx="94">
                  <c:v>161.47162111007901</c:v>
                </c:pt>
                <c:pt idx="95">
                  <c:v>162.61328419707201</c:v>
                </c:pt>
                <c:pt idx="96">
                  <c:v>162.81837508227099</c:v>
                </c:pt>
                <c:pt idx="97">
                  <c:v>163.00709865354199</c:v>
                </c:pt>
                <c:pt idx="98">
                  <c:v>163.494444469077</c:v>
                </c:pt>
                <c:pt idx="99">
                  <c:v>165.012132585122</c:v>
                </c:pt>
                <c:pt idx="100">
                  <c:v>173.754568719567</c:v>
                </c:pt>
                <c:pt idx="101">
                  <c:v>180.933046070621</c:v>
                </c:pt>
                <c:pt idx="102">
                  <c:v>186.83874713295</c:v>
                </c:pt>
                <c:pt idx="103">
                  <c:v>187.537022762313</c:v>
                </c:pt>
                <c:pt idx="104">
                  <c:v>187.537022762313</c:v>
                </c:pt>
                <c:pt idx="105">
                  <c:v>187.537022762313</c:v>
                </c:pt>
                <c:pt idx="106">
                  <c:v>206.22822762051001</c:v>
                </c:pt>
                <c:pt idx="107">
                  <c:v>215.49871267423899</c:v>
                </c:pt>
                <c:pt idx="108">
                  <c:v>224.16890762867899</c:v>
                </c:pt>
                <c:pt idx="109">
                  <c:v>233.47734432941201</c:v>
                </c:pt>
                <c:pt idx="110">
                  <c:v>234.419231238745</c:v>
                </c:pt>
                <c:pt idx="111">
                  <c:v>234.419231238745</c:v>
                </c:pt>
                <c:pt idx="112">
                  <c:v>240.141285861515</c:v>
                </c:pt>
                <c:pt idx="113">
                  <c:v>240.141285861515</c:v>
                </c:pt>
                <c:pt idx="114">
                  <c:v>240.141285861515</c:v>
                </c:pt>
                <c:pt idx="115">
                  <c:v>240.141285861515</c:v>
                </c:pt>
                <c:pt idx="116">
                  <c:v>240.141285861515</c:v>
                </c:pt>
                <c:pt idx="117">
                  <c:v>240.141285861515</c:v>
                </c:pt>
                <c:pt idx="118">
                  <c:v>240.52617849781001</c:v>
                </c:pt>
                <c:pt idx="119">
                  <c:v>251.92472060527399</c:v>
                </c:pt>
                <c:pt idx="120">
                  <c:v>254.79669138384901</c:v>
                </c:pt>
                <c:pt idx="121">
                  <c:v>256.59929765957401</c:v>
                </c:pt>
                <c:pt idx="122">
                  <c:v>256.59929765957401</c:v>
                </c:pt>
                <c:pt idx="123">
                  <c:v>256.84811465805802</c:v>
                </c:pt>
                <c:pt idx="124">
                  <c:v>260.85288906333398</c:v>
                </c:pt>
                <c:pt idx="125">
                  <c:v>265.68986649183199</c:v>
                </c:pt>
                <c:pt idx="126">
                  <c:v>267.68256378885701</c:v>
                </c:pt>
                <c:pt idx="127">
                  <c:v>268.32575235308099</c:v>
                </c:pt>
                <c:pt idx="128">
                  <c:v>276.92504887394301</c:v>
                </c:pt>
                <c:pt idx="129">
                  <c:v>287.15452633296798</c:v>
                </c:pt>
                <c:pt idx="130">
                  <c:v>296.35110909076201</c:v>
                </c:pt>
                <c:pt idx="131">
                  <c:v>302.64042379203801</c:v>
                </c:pt>
                <c:pt idx="132">
                  <c:v>303.96006686516802</c:v>
                </c:pt>
                <c:pt idx="133">
                  <c:v>307.69074565008401</c:v>
                </c:pt>
                <c:pt idx="134">
                  <c:v>321.32463067597701</c:v>
                </c:pt>
                <c:pt idx="135">
                  <c:v>325.62359068736401</c:v>
                </c:pt>
                <c:pt idx="136">
                  <c:v>336.43751770579303</c:v>
                </c:pt>
                <c:pt idx="137">
                  <c:v>336.43751770579303</c:v>
                </c:pt>
                <c:pt idx="138">
                  <c:v>336.473961639923</c:v>
                </c:pt>
                <c:pt idx="139">
                  <c:v>337.00331471075202</c:v>
                </c:pt>
                <c:pt idx="140">
                  <c:v>337.00331471075202</c:v>
                </c:pt>
                <c:pt idx="141">
                  <c:v>341.68015064997002</c:v>
                </c:pt>
                <c:pt idx="142">
                  <c:v>343.548296650716</c:v>
                </c:pt>
                <c:pt idx="143">
                  <c:v>343.92576361627198</c:v>
                </c:pt>
                <c:pt idx="144">
                  <c:v>343.92576361627198</c:v>
                </c:pt>
                <c:pt idx="145">
                  <c:v>343.92576361627198</c:v>
                </c:pt>
                <c:pt idx="146">
                  <c:v>343.92576361627198</c:v>
                </c:pt>
                <c:pt idx="147">
                  <c:v>344.190440151686</c:v>
                </c:pt>
                <c:pt idx="148">
                  <c:v>344.190440151686</c:v>
                </c:pt>
                <c:pt idx="149">
                  <c:v>353.98576129486099</c:v>
                </c:pt>
                <c:pt idx="150">
                  <c:v>354.09402791063502</c:v>
                </c:pt>
                <c:pt idx="151">
                  <c:v>354.10783238676902</c:v>
                </c:pt>
                <c:pt idx="152">
                  <c:v>354.10783238676902</c:v>
                </c:pt>
                <c:pt idx="153">
                  <c:v>364.50583913529402</c:v>
                </c:pt>
                <c:pt idx="154">
                  <c:v>366.67282614678402</c:v>
                </c:pt>
                <c:pt idx="155">
                  <c:v>368.21173840272598</c:v>
                </c:pt>
                <c:pt idx="156">
                  <c:v>375.042913745313</c:v>
                </c:pt>
                <c:pt idx="157">
                  <c:v>377.333992219207</c:v>
                </c:pt>
                <c:pt idx="158">
                  <c:v>381.88573529591099</c:v>
                </c:pt>
                <c:pt idx="159">
                  <c:v>382.98239616313498</c:v>
                </c:pt>
                <c:pt idx="160">
                  <c:v>383.184469820522</c:v>
                </c:pt>
                <c:pt idx="161">
                  <c:v>384.39441969671299</c:v>
                </c:pt>
                <c:pt idx="162">
                  <c:v>394.76325534188902</c:v>
                </c:pt>
                <c:pt idx="163">
                  <c:v>402.160693192385</c:v>
                </c:pt>
                <c:pt idx="164">
                  <c:v>438.87799835142698</c:v>
                </c:pt>
                <c:pt idx="165">
                  <c:v>457.81576188622898</c:v>
                </c:pt>
                <c:pt idx="166">
                  <c:v>482.79204386348198</c:v>
                </c:pt>
                <c:pt idx="167">
                  <c:v>489.37952427902701</c:v>
                </c:pt>
                <c:pt idx="168">
                  <c:v>496.61664279631901</c:v>
                </c:pt>
                <c:pt idx="169">
                  <c:v>500.50874360709901</c:v>
                </c:pt>
                <c:pt idx="170">
                  <c:v>505.98750021359803</c:v>
                </c:pt>
                <c:pt idx="171">
                  <c:v>518.57625215535904</c:v>
                </c:pt>
                <c:pt idx="172">
                  <c:v>554.92833800488404</c:v>
                </c:pt>
                <c:pt idx="173">
                  <c:v>559.32393715827402</c:v>
                </c:pt>
                <c:pt idx="174">
                  <c:v>559.32393715827402</c:v>
                </c:pt>
                <c:pt idx="175">
                  <c:v>560.09247594627197</c:v>
                </c:pt>
                <c:pt idx="176">
                  <c:v>560.54474948258098</c:v>
                </c:pt>
                <c:pt idx="177">
                  <c:v>560.54474948258098</c:v>
                </c:pt>
                <c:pt idx="178">
                  <c:v>561.62401862159697</c:v>
                </c:pt>
                <c:pt idx="179">
                  <c:v>568.44091336030601</c:v>
                </c:pt>
                <c:pt idx="180">
                  <c:v>581.82804508358902</c:v>
                </c:pt>
                <c:pt idx="181">
                  <c:v>584.17874250888701</c:v>
                </c:pt>
                <c:pt idx="182">
                  <c:v>584.54078829641901</c:v>
                </c:pt>
                <c:pt idx="183">
                  <c:v>594.31568306333304</c:v>
                </c:pt>
                <c:pt idx="184">
                  <c:v>615.34932827318198</c:v>
                </c:pt>
                <c:pt idx="185">
                  <c:v>649.81370111826095</c:v>
                </c:pt>
                <c:pt idx="186">
                  <c:v>668.21323413858795</c:v>
                </c:pt>
                <c:pt idx="187">
                  <c:v>686.28469144606402</c:v>
                </c:pt>
                <c:pt idx="188">
                  <c:v>698.11523167636904</c:v>
                </c:pt>
                <c:pt idx="189">
                  <c:v>698.16179323142501</c:v>
                </c:pt>
                <c:pt idx="190">
                  <c:v>698.19823716555504</c:v>
                </c:pt>
                <c:pt idx="191">
                  <c:v>698.19823716555504</c:v>
                </c:pt>
                <c:pt idx="192">
                  <c:v>698.19823716555504</c:v>
                </c:pt>
                <c:pt idx="193">
                  <c:v>711.47879286070304</c:v>
                </c:pt>
                <c:pt idx="194">
                  <c:v>713.47196253112202</c:v>
                </c:pt>
                <c:pt idx="195">
                  <c:v>713.95300230072996</c:v>
                </c:pt>
                <c:pt idx="196">
                  <c:v>715.88172743006101</c:v>
                </c:pt>
                <c:pt idx="197">
                  <c:v>716.63909658831994</c:v>
                </c:pt>
                <c:pt idx="198">
                  <c:v>722.71415458848401</c:v>
                </c:pt>
                <c:pt idx="199">
                  <c:v>725.41690437457396</c:v>
                </c:pt>
                <c:pt idx="200">
                  <c:v>729.86586771795498</c:v>
                </c:pt>
                <c:pt idx="201">
                  <c:v>731.34885549908199</c:v>
                </c:pt>
                <c:pt idx="202">
                  <c:v>733.08953772235202</c:v>
                </c:pt>
                <c:pt idx="203">
                  <c:v>733.56891562513601</c:v>
                </c:pt>
                <c:pt idx="204">
                  <c:v>733.56891562513601</c:v>
                </c:pt>
                <c:pt idx="205">
                  <c:v>741.29494973039698</c:v>
                </c:pt>
                <c:pt idx="206">
                  <c:v>745.91562264281697</c:v>
                </c:pt>
                <c:pt idx="207">
                  <c:v>745.91562264281697</c:v>
                </c:pt>
                <c:pt idx="208">
                  <c:v>746.15968729912902</c:v>
                </c:pt>
                <c:pt idx="209">
                  <c:v>746.15968729912902</c:v>
                </c:pt>
                <c:pt idx="210">
                  <c:v>746.24859970837895</c:v>
                </c:pt>
                <c:pt idx="211">
                  <c:v>746.50686090849103</c:v>
                </c:pt>
                <c:pt idx="212">
                  <c:v>746.55343091085297</c:v>
                </c:pt>
                <c:pt idx="213">
                  <c:v>750.42917518273396</c:v>
                </c:pt>
                <c:pt idx="214">
                  <c:v>751.68831650461402</c:v>
                </c:pt>
                <c:pt idx="215">
                  <c:v>752.66839909424596</c:v>
                </c:pt>
                <c:pt idx="216">
                  <c:v>753.44814636960098</c:v>
                </c:pt>
                <c:pt idx="217">
                  <c:v>757.87247631511502</c:v>
                </c:pt>
                <c:pt idx="218">
                  <c:v>764.06487356378898</c:v>
                </c:pt>
                <c:pt idx="219">
                  <c:v>767.26570347726999</c:v>
                </c:pt>
                <c:pt idx="220">
                  <c:v>767.323592570389</c:v>
                </c:pt>
                <c:pt idx="221">
                  <c:v>769.44744887231195</c:v>
                </c:pt>
                <c:pt idx="222">
                  <c:v>769.84616317970404</c:v>
                </c:pt>
                <c:pt idx="223">
                  <c:v>769.880864716019</c:v>
                </c:pt>
                <c:pt idx="224">
                  <c:v>769.880864716019</c:v>
                </c:pt>
                <c:pt idx="225">
                  <c:v>769.880864716019</c:v>
                </c:pt>
                <c:pt idx="226">
                  <c:v>769.880864716019</c:v>
                </c:pt>
                <c:pt idx="227">
                  <c:v>769.880864716019</c:v>
                </c:pt>
                <c:pt idx="228">
                  <c:v>771.19164374854699</c:v>
                </c:pt>
                <c:pt idx="229">
                  <c:v>771.53109809632895</c:v>
                </c:pt>
                <c:pt idx="230">
                  <c:v>771.56848869197302</c:v>
                </c:pt>
                <c:pt idx="231">
                  <c:v>772.18744989224194</c:v>
                </c:pt>
                <c:pt idx="232">
                  <c:v>775.614620135206</c:v>
                </c:pt>
                <c:pt idx="233">
                  <c:v>778.266195273226</c:v>
                </c:pt>
                <c:pt idx="234">
                  <c:v>782.19208992904998</c:v>
                </c:pt>
                <c:pt idx="235">
                  <c:v>788.89222539262005</c:v>
                </c:pt>
                <c:pt idx="236">
                  <c:v>801.67261417520695</c:v>
                </c:pt>
                <c:pt idx="237">
                  <c:v>806.40456770250796</c:v>
                </c:pt>
                <c:pt idx="238">
                  <c:v>809.95470978307299</c:v>
                </c:pt>
                <c:pt idx="239">
                  <c:v>809.971569781477</c:v>
                </c:pt>
                <c:pt idx="240">
                  <c:v>811.37829978208595</c:v>
                </c:pt>
                <c:pt idx="241">
                  <c:v>811.37905726147198</c:v>
                </c:pt>
                <c:pt idx="242">
                  <c:v>811.37940671716899</c:v>
                </c:pt>
                <c:pt idx="243">
                  <c:v>821.40453117255697</c:v>
                </c:pt>
                <c:pt idx="244">
                  <c:v>821.90792968676999</c:v>
                </c:pt>
                <c:pt idx="245">
                  <c:v>857.06406998098805</c:v>
                </c:pt>
                <c:pt idx="246">
                  <c:v>860.62649955156803</c:v>
                </c:pt>
                <c:pt idx="247">
                  <c:v>862.67565327847797</c:v>
                </c:pt>
                <c:pt idx="248">
                  <c:v>863.31914207875695</c:v>
                </c:pt>
                <c:pt idx="249">
                  <c:v>863.32836653777701</c:v>
                </c:pt>
                <c:pt idx="250">
                  <c:v>863.93700220074197</c:v>
                </c:pt>
                <c:pt idx="251">
                  <c:v>863.93985739043899</c:v>
                </c:pt>
                <c:pt idx="252">
                  <c:v>863.93985739043899</c:v>
                </c:pt>
                <c:pt idx="253">
                  <c:v>863.93985739043899</c:v>
                </c:pt>
                <c:pt idx="254">
                  <c:v>863.93985739043899</c:v>
                </c:pt>
                <c:pt idx="255">
                  <c:v>863.93985739043899</c:v>
                </c:pt>
                <c:pt idx="256">
                  <c:v>916.85781475660099</c:v>
                </c:pt>
                <c:pt idx="257">
                  <c:v>941.32365958578805</c:v>
                </c:pt>
                <c:pt idx="258">
                  <c:v>948.86300306735995</c:v>
                </c:pt>
                <c:pt idx="259">
                  <c:v>949.016791919105</c:v>
                </c:pt>
                <c:pt idx="260">
                  <c:v>949.01679972817101</c:v>
                </c:pt>
                <c:pt idx="261">
                  <c:v>949.01679972817101</c:v>
                </c:pt>
                <c:pt idx="262">
                  <c:v>949.01679972817101</c:v>
                </c:pt>
                <c:pt idx="263">
                  <c:v>949.01679972817101</c:v>
                </c:pt>
                <c:pt idx="264">
                  <c:v>967.46647461005796</c:v>
                </c:pt>
                <c:pt idx="265">
                  <c:v>968.13792418354706</c:v>
                </c:pt>
                <c:pt idx="266">
                  <c:v>971.60114445332295</c:v>
                </c:pt>
                <c:pt idx="267">
                  <c:v>973.26590937885396</c:v>
                </c:pt>
                <c:pt idx="268">
                  <c:v>973.34821974854799</c:v>
                </c:pt>
                <c:pt idx="269">
                  <c:v>973.53329855097104</c:v>
                </c:pt>
                <c:pt idx="270">
                  <c:v>978.04540329753502</c:v>
                </c:pt>
                <c:pt idx="271">
                  <c:v>984.24252379209804</c:v>
                </c:pt>
                <c:pt idx="272">
                  <c:v>997.65679216925605</c:v>
                </c:pt>
                <c:pt idx="273">
                  <c:v>999.806564808433</c:v>
                </c:pt>
                <c:pt idx="274">
                  <c:v>999.806564808433</c:v>
                </c:pt>
                <c:pt idx="275">
                  <c:v>1015.9730594482299</c:v>
                </c:pt>
                <c:pt idx="276">
                  <c:v>1016.40512113234</c:v>
                </c:pt>
                <c:pt idx="277">
                  <c:v>1018.00913569299</c:v>
                </c:pt>
                <c:pt idx="278">
                  <c:v>1018.04171999633</c:v>
                </c:pt>
                <c:pt idx="279">
                  <c:v>1018.06631202114</c:v>
                </c:pt>
                <c:pt idx="280">
                  <c:v>1018.6198454889</c:v>
                </c:pt>
                <c:pt idx="281">
                  <c:v>1019.53340895398</c:v>
                </c:pt>
                <c:pt idx="282">
                  <c:v>1029.8012260728799</c:v>
                </c:pt>
                <c:pt idx="283">
                  <c:v>1044.9404187293501</c:v>
                </c:pt>
                <c:pt idx="284">
                  <c:v>1052.14178452744</c:v>
                </c:pt>
                <c:pt idx="285">
                  <c:v>1053.77076748735</c:v>
                </c:pt>
                <c:pt idx="286">
                  <c:v>1053.77076748735</c:v>
                </c:pt>
                <c:pt idx="287">
                  <c:v>1053.77076748735</c:v>
                </c:pt>
                <c:pt idx="288">
                  <c:v>1053.77076748735</c:v>
                </c:pt>
                <c:pt idx="289">
                  <c:v>1053.77076748735</c:v>
                </c:pt>
                <c:pt idx="290">
                  <c:v>1053.77076748735</c:v>
                </c:pt>
                <c:pt idx="291">
                  <c:v>1053.77076748735</c:v>
                </c:pt>
                <c:pt idx="292">
                  <c:v>1053.77076748735</c:v>
                </c:pt>
                <c:pt idx="293">
                  <c:v>1053.77076748735</c:v>
                </c:pt>
                <c:pt idx="294">
                  <c:v>1053.77076748735</c:v>
                </c:pt>
                <c:pt idx="295">
                  <c:v>1055.6613141688999</c:v>
                </c:pt>
                <c:pt idx="296">
                  <c:v>1055.6613141688999</c:v>
                </c:pt>
                <c:pt idx="297">
                  <c:v>1059.3919929538099</c:v>
                </c:pt>
                <c:pt idx="298">
                  <c:v>1059.3919929538099</c:v>
                </c:pt>
                <c:pt idx="299">
                  <c:v>1059.3919929538099</c:v>
                </c:pt>
                <c:pt idx="300">
                  <c:v>1059.3919929538099</c:v>
                </c:pt>
                <c:pt idx="301">
                  <c:v>1063.9040977003799</c:v>
                </c:pt>
                <c:pt idx="302">
                  <c:v>1065.5299678465101</c:v>
                </c:pt>
                <c:pt idx="303">
                  <c:v>1065.5398751482701</c:v>
                </c:pt>
                <c:pt idx="304">
                  <c:v>1065.5399239549299</c:v>
                </c:pt>
                <c:pt idx="305">
                  <c:v>1065.55240423125</c:v>
                </c:pt>
                <c:pt idx="306">
                  <c:v>1065.5540304692099</c:v>
                </c:pt>
                <c:pt idx="307">
                  <c:v>1077.7006700460299</c:v>
                </c:pt>
                <c:pt idx="308">
                  <c:v>1077.75954101654</c:v>
                </c:pt>
                <c:pt idx="309">
                  <c:v>1078.1327743796501</c:v>
                </c:pt>
                <c:pt idx="310">
                  <c:v>1078.1374588430201</c:v>
                </c:pt>
                <c:pt idx="311">
                  <c:v>1078.1374588430201</c:v>
                </c:pt>
                <c:pt idx="312">
                  <c:v>1078.1374588430201</c:v>
                </c:pt>
                <c:pt idx="313">
                  <c:v>1078.1374588430201</c:v>
                </c:pt>
                <c:pt idx="314">
                  <c:v>1080.2926820599801</c:v>
                </c:pt>
                <c:pt idx="315">
                  <c:v>1084.55271391574</c:v>
                </c:pt>
                <c:pt idx="316">
                  <c:v>1084.6115848862601</c:v>
                </c:pt>
                <c:pt idx="317">
                  <c:v>1084.6144400759599</c:v>
                </c:pt>
                <c:pt idx="318">
                  <c:v>1084.6144400759599</c:v>
                </c:pt>
                <c:pt idx="319">
                  <c:v>1084.6144400759599</c:v>
                </c:pt>
                <c:pt idx="320">
                  <c:v>1084.7028311174299</c:v>
                </c:pt>
                <c:pt idx="321">
                  <c:v>1085.67239842448</c:v>
                </c:pt>
                <c:pt idx="322">
                  <c:v>1087.2493218715399</c:v>
                </c:pt>
                <c:pt idx="323">
                  <c:v>1087.27273784352</c:v>
                </c:pt>
                <c:pt idx="324">
                  <c:v>1087.2727456525899</c:v>
                </c:pt>
                <c:pt idx="325">
                  <c:v>1087.2727456525899</c:v>
                </c:pt>
                <c:pt idx="326">
                  <c:v>1087.2727456525899</c:v>
                </c:pt>
                <c:pt idx="327">
                  <c:v>1088.7473720641699</c:v>
                </c:pt>
                <c:pt idx="328">
                  <c:v>1088.75891446418</c:v>
                </c:pt>
                <c:pt idx="329">
                  <c:v>1088.75891446418</c:v>
                </c:pt>
                <c:pt idx="330">
                  <c:v>1091.9602401782599</c:v>
                </c:pt>
                <c:pt idx="331">
                  <c:v>1092.4448286051399</c:v>
                </c:pt>
                <c:pt idx="332">
                  <c:v>1092.82529248742</c:v>
                </c:pt>
                <c:pt idx="333">
                  <c:v>1092.82529248742</c:v>
                </c:pt>
                <c:pt idx="334">
                  <c:v>1095.9980614614001</c:v>
                </c:pt>
                <c:pt idx="335">
                  <c:v>1097.0643006109101</c:v>
                </c:pt>
                <c:pt idx="336">
                  <c:v>1097.1176842109301</c:v>
                </c:pt>
                <c:pt idx="337">
                  <c:v>1097.1860130114001</c:v>
                </c:pt>
                <c:pt idx="338">
                  <c:v>1099.82191103675</c:v>
                </c:pt>
                <c:pt idx="339">
                  <c:v>1107.2713719077301</c:v>
                </c:pt>
                <c:pt idx="340">
                  <c:v>1107.48079584833</c:v>
                </c:pt>
                <c:pt idx="341">
                  <c:v>1107.48079584833</c:v>
                </c:pt>
                <c:pt idx="342">
                  <c:v>1107.48079584833</c:v>
                </c:pt>
                <c:pt idx="343">
                  <c:v>1107.48079584833</c:v>
                </c:pt>
                <c:pt idx="344">
                  <c:v>1107.48079584833</c:v>
                </c:pt>
                <c:pt idx="345">
                  <c:v>1109.1066659944599</c:v>
                </c:pt>
                <c:pt idx="346">
                  <c:v>1109.9047539872399</c:v>
                </c:pt>
                <c:pt idx="347">
                  <c:v>1110.9786967801999</c:v>
                </c:pt>
                <c:pt idx="348">
                  <c:v>1110.9786967801999</c:v>
                </c:pt>
                <c:pt idx="349">
                  <c:v>1110.9815519699</c:v>
                </c:pt>
                <c:pt idx="350">
                  <c:v>1111.6654045550099</c:v>
                </c:pt>
                <c:pt idx="351">
                  <c:v>1113.69491983289</c:v>
                </c:pt>
                <c:pt idx="352">
                  <c:v>1113.83306990399</c:v>
                </c:pt>
                <c:pt idx="353">
                  <c:v>1113.83306990399</c:v>
                </c:pt>
                <c:pt idx="354">
                  <c:v>1113.83306990399</c:v>
                </c:pt>
                <c:pt idx="355">
                  <c:v>1113.83307771306</c:v>
                </c:pt>
                <c:pt idx="356">
                  <c:v>1113.83307771306</c:v>
                </c:pt>
                <c:pt idx="357">
                  <c:v>1113.83307771306</c:v>
                </c:pt>
                <c:pt idx="358">
                  <c:v>1113.83307771306</c:v>
                </c:pt>
                <c:pt idx="359">
                  <c:v>1113.83307771306</c:v>
                </c:pt>
                <c:pt idx="360">
                  <c:v>1113.89183436336</c:v>
                </c:pt>
                <c:pt idx="361">
                  <c:v>1113.89183436336</c:v>
                </c:pt>
                <c:pt idx="362">
                  <c:v>1113.9268604639699</c:v>
                </c:pt>
                <c:pt idx="363">
                  <c:v>1113.9268604639699</c:v>
                </c:pt>
                <c:pt idx="364">
                  <c:v>1113.9268604639699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998-48A5-8EC2-6F5013D5CCE5}"/>
            </c:ext>
          </c:extLst>
        </c:ser>
        <c:ser>
          <c:idx val="5"/>
          <c:order val="5"/>
          <c:tx>
            <c:strRef>
              <c:f>Tabelle1!$H$1</c:f>
              <c:strCache>
                <c:ptCount val="1"/>
                <c:pt idx="0">
                  <c:v>1928</c:v>
                </c:pt>
              </c:strCache>
            </c:strRef>
          </c:tx>
          <c:spPr>
            <a:ln w="19050" cap="rnd">
              <a:solidFill>
                <a:schemeClr val="accent3">
                  <a:shade val="3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Tabelle1!$H$2:$H$366</c:f>
              <c:numCache>
                <c:formatCode>General</c:formatCode>
                <c:ptCount val="365"/>
                <c:pt idx="0" formatCode="0.00E+00">
                  <c:v>0</c:v>
                </c:pt>
                <c:pt idx="1">
                  <c:v>4.6607958927308797E-2</c:v>
                </c:pt>
                <c:pt idx="2">
                  <c:v>0.13801450120984199</c:v>
                </c:pt>
                <c:pt idx="3">
                  <c:v>0.13801450120984199</c:v>
                </c:pt>
                <c:pt idx="4">
                  <c:v>0.13801450120984199</c:v>
                </c:pt>
                <c:pt idx="5">
                  <c:v>0.161318480673496</c:v>
                </c:pt>
                <c:pt idx="6">
                  <c:v>0.69147265653708401</c:v>
                </c:pt>
                <c:pt idx="7">
                  <c:v>7.1169439020762404</c:v>
                </c:pt>
                <c:pt idx="8">
                  <c:v>7.5819024398788004</c:v>
                </c:pt>
                <c:pt idx="9">
                  <c:v>8.62856865393913</c:v>
                </c:pt>
                <c:pt idx="10">
                  <c:v>9.4371674240730705</c:v>
                </c:pt>
                <c:pt idx="11">
                  <c:v>9.6413023744923301</c:v>
                </c:pt>
                <c:pt idx="12">
                  <c:v>9.6644489337009105</c:v>
                </c:pt>
                <c:pt idx="13">
                  <c:v>9.6644489337009105</c:v>
                </c:pt>
                <c:pt idx="14">
                  <c:v>9.7942853907127905</c:v>
                </c:pt>
                <c:pt idx="15">
                  <c:v>9.95084443347627</c:v>
                </c:pt>
                <c:pt idx="16">
                  <c:v>10.3907138694002</c:v>
                </c:pt>
                <c:pt idx="17">
                  <c:v>10.6471410278041</c:v>
                </c:pt>
                <c:pt idx="18">
                  <c:v>10.697866879847901</c:v>
                </c:pt>
                <c:pt idx="19">
                  <c:v>10.961815069699499</c:v>
                </c:pt>
                <c:pt idx="20">
                  <c:v>14.2661638370941</c:v>
                </c:pt>
                <c:pt idx="21">
                  <c:v>19.2039806337656</c:v>
                </c:pt>
                <c:pt idx="22">
                  <c:v>20.4415837636483</c:v>
                </c:pt>
                <c:pt idx="23">
                  <c:v>20.9489847619956</c:v>
                </c:pt>
                <c:pt idx="24">
                  <c:v>24.7697239639114</c:v>
                </c:pt>
                <c:pt idx="25">
                  <c:v>26.677817991824799</c:v>
                </c:pt>
                <c:pt idx="26">
                  <c:v>28.3737707494811</c:v>
                </c:pt>
                <c:pt idx="27">
                  <c:v>30.533930610061301</c:v>
                </c:pt>
                <c:pt idx="28">
                  <c:v>32.559304304837497</c:v>
                </c:pt>
                <c:pt idx="29">
                  <c:v>32.559304304837497</c:v>
                </c:pt>
                <c:pt idx="30">
                  <c:v>32.559304304837497</c:v>
                </c:pt>
                <c:pt idx="31">
                  <c:v>32.559304304837497</c:v>
                </c:pt>
                <c:pt idx="32">
                  <c:v>32.559304304837497</c:v>
                </c:pt>
                <c:pt idx="33">
                  <c:v>32.559304304837497</c:v>
                </c:pt>
                <c:pt idx="34">
                  <c:v>32.559304304837497</c:v>
                </c:pt>
                <c:pt idx="35">
                  <c:v>32.706004739873897</c:v>
                </c:pt>
                <c:pt idx="36">
                  <c:v>32.706004739873897</c:v>
                </c:pt>
                <c:pt idx="37">
                  <c:v>32.882546393700302</c:v>
                </c:pt>
                <c:pt idx="38">
                  <c:v>33.349884256249503</c:v>
                </c:pt>
                <c:pt idx="39">
                  <c:v>35.438382609808102</c:v>
                </c:pt>
                <c:pt idx="40">
                  <c:v>42.806027935541302</c:v>
                </c:pt>
                <c:pt idx="41">
                  <c:v>44.445589063535103</c:v>
                </c:pt>
                <c:pt idx="42">
                  <c:v>45.579274063466499</c:v>
                </c:pt>
                <c:pt idx="43">
                  <c:v>46.721025002444598</c:v>
                </c:pt>
                <c:pt idx="44">
                  <c:v>46.780949521065502</c:v>
                </c:pt>
                <c:pt idx="45">
                  <c:v>46.8042535005291</c:v>
                </c:pt>
                <c:pt idx="46">
                  <c:v>47.185904811348898</c:v>
                </c:pt>
                <c:pt idx="47">
                  <c:v>48.774145321804703</c:v>
                </c:pt>
                <c:pt idx="48">
                  <c:v>49.444104452479301</c:v>
                </c:pt>
                <c:pt idx="49">
                  <c:v>49.444104452479301</c:v>
                </c:pt>
                <c:pt idx="50">
                  <c:v>49.4473962740784</c:v>
                </c:pt>
                <c:pt idx="51">
                  <c:v>49.957407114788801</c:v>
                </c:pt>
                <c:pt idx="52">
                  <c:v>50.973125925847</c:v>
                </c:pt>
                <c:pt idx="53">
                  <c:v>52.328088765520903</c:v>
                </c:pt>
                <c:pt idx="54">
                  <c:v>54.400672918688201</c:v>
                </c:pt>
                <c:pt idx="55">
                  <c:v>54.415099191689499</c:v>
                </c:pt>
                <c:pt idx="56">
                  <c:v>54.415099191689499</c:v>
                </c:pt>
                <c:pt idx="57">
                  <c:v>54.415099191689499</c:v>
                </c:pt>
                <c:pt idx="58">
                  <c:v>54.429525464690798</c:v>
                </c:pt>
                <c:pt idx="59">
                  <c:v>54.740374340807897</c:v>
                </c:pt>
                <c:pt idx="60">
                  <c:v>54.790005534521903</c:v>
                </c:pt>
                <c:pt idx="61">
                  <c:v>56.967687662360298</c:v>
                </c:pt>
                <c:pt idx="62">
                  <c:v>59.632356576426297</c:v>
                </c:pt>
                <c:pt idx="63">
                  <c:v>64.715128857353903</c:v>
                </c:pt>
                <c:pt idx="64">
                  <c:v>73.936586042879995</c:v>
                </c:pt>
                <c:pt idx="65">
                  <c:v>77.150207581643897</c:v>
                </c:pt>
                <c:pt idx="66">
                  <c:v>85.497501831052304</c:v>
                </c:pt>
                <c:pt idx="67">
                  <c:v>87.772399770376396</c:v>
                </c:pt>
                <c:pt idx="68">
                  <c:v>87.869936617059295</c:v>
                </c:pt>
                <c:pt idx="69">
                  <c:v>87.956116716768705</c:v>
                </c:pt>
                <c:pt idx="70">
                  <c:v>88.531128869940602</c:v>
                </c:pt>
                <c:pt idx="71">
                  <c:v>89.1640731036359</c:v>
                </c:pt>
                <c:pt idx="72">
                  <c:v>90.631247263636595</c:v>
                </c:pt>
                <c:pt idx="73">
                  <c:v>91.687302715509105</c:v>
                </c:pt>
                <c:pt idx="74">
                  <c:v>91.951387451381294</c:v>
                </c:pt>
                <c:pt idx="75">
                  <c:v>92.092112824744405</c:v>
                </c:pt>
                <c:pt idx="76">
                  <c:v>94.846776341930905</c:v>
                </c:pt>
                <c:pt idx="77">
                  <c:v>94.846776341930905</c:v>
                </c:pt>
                <c:pt idx="78">
                  <c:v>94.846776341930905</c:v>
                </c:pt>
                <c:pt idx="79">
                  <c:v>94.846776341930905</c:v>
                </c:pt>
                <c:pt idx="80">
                  <c:v>95.103264733923496</c:v>
                </c:pt>
                <c:pt idx="81">
                  <c:v>95.553584727290897</c:v>
                </c:pt>
                <c:pt idx="82">
                  <c:v>100.988295386704</c:v>
                </c:pt>
                <c:pt idx="83">
                  <c:v>103.05336973395001</c:v>
                </c:pt>
                <c:pt idx="84">
                  <c:v>103.55839118228801</c:v>
                </c:pt>
                <c:pt idx="85">
                  <c:v>103.94203872310401</c:v>
                </c:pt>
                <c:pt idx="86">
                  <c:v>104.778985190645</c:v>
                </c:pt>
                <c:pt idx="87">
                  <c:v>105.11822246141401</c:v>
                </c:pt>
                <c:pt idx="88">
                  <c:v>105.178146980035</c:v>
                </c:pt>
                <c:pt idx="89">
                  <c:v>105.26506421050701</c:v>
                </c:pt>
                <c:pt idx="90">
                  <c:v>109.014482538351</c:v>
                </c:pt>
                <c:pt idx="91">
                  <c:v>114.388282108797</c:v>
                </c:pt>
                <c:pt idx="92">
                  <c:v>117.453786617931</c:v>
                </c:pt>
                <c:pt idx="93">
                  <c:v>118.094035594478</c:v>
                </c:pt>
                <c:pt idx="94">
                  <c:v>118.17712097641299</c:v>
                </c:pt>
                <c:pt idx="95">
                  <c:v>118.18370461961101</c:v>
                </c:pt>
                <c:pt idx="96">
                  <c:v>118.18370461961101</c:v>
                </c:pt>
                <c:pt idx="97">
                  <c:v>118.393370753889</c:v>
                </c:pt>
                <c:pt idx="98">
                  <c:v>122.48903776730999</c:v>
                </c:pt>
                <c:pt idx="99">
                  <c:v>126.617127421389</c:v>
                </c:pt>
                <c:pt idx="100">
                  <c:v>128.38515338904</c:v>
                </c:pt>
                <c:pt idx="101">
                  <c:v>128.872193111717</c:v>
                </c:pt>
                <c:pt idx="102">
                  <c:v>128.872193111717</c:v>
                </c:pt>
                <c:pt idx="103">
                  <c:v>128.872193111717</c:v>
                </c:pt>
                <c:pt idx="104">
                  <c:v>128.872193111717</c:v>
                </c:pt>
                <c:pt idx="105">
                  <c:v>129.369806309539</c:v>
                </c:pt>
                <c:pt idx="106">
                  <c:v>130.86941621290799</c:v>
                </c:pt>
                <c:pt idx="107">
                  <c:v>131.742710915977</c:v>
                </c:pt>
                <c:pt idx="108">
                  <c:v>134.543668039642</c:v>
                </c:pt>
                <c:pt idx="109">
                  <c:v>142.94738087503299</c:v>
                </c:pt>
                <c:pt idx="110">
                  <c:v>159.219980821494</c:v>
                </c:pt>
                <c:pt idx="111">
                  <c:v>168.70509797469199</c:v>
                </c:pt>
                <c:pt idx="112">
                  <c:v>170.71500078372401</c:v>
                </c:pt>
                <c:pt idx="113">
                  <c:v>170.79181833910499</c:v>
                </c:pt>
                <c:pt idx="114">
                  <c:v>171.44739850169699</c:v>
                </c:pt>
                <c:pt idx="115">
                  <c:v>174.13228936719901</c:v>
                </c:pt>
                <c:pt idx="116">
                  <c:v>175.903292991721</c:v>
                </c:pt>
                <c:pt idx="117">
                  <c:v>177.21725489436901</c:v>
                </c:pt>
                <c:pt idx="118">
                  <c:v>182.481989034116</c:v>
                </c:pt>
                <c:pt idx="119">
                  <c:v>183.76699683535799</c:v>
                </c:pt>
                <c:pt idx="120">
                  <c:v>197.61530574405401</c:v>
                </c:pt>
                <c:pt idx="121">
                  <c:v>198.78508728731799</c:v>
                </c:pt>
                <c:pt idx="122">
                  <c:v>200.31786049121101</c:v>
                </c:pt>
                <c:pt idx="123">
                  <c:v>200.40996669575799</c:v>
                </c:pt>
                <c:pt idx="124">
                  <c:v>204.59059758442501</c:v>
                </c:pt>
                <c:pt idx="125">
                  <c:v>208.296524859388</c:v>
                </c:pt>
                <c:pt idx="126">
                  <c:v>211.84020809162601</c:v>
                </c:pt>
                <c:pt idx="127">
                  <c:v>217.55599334858999</c:v>
                </c:pt>
                <c:pt idx="128">
                  <c:v>223.54813919291101</c:v>
                </c:pt>
                <c:pt idx="129">
                  <c:v>225.645415499628</c:v>
                </c:pt>
                <c:pt idx="130">
                  <c:v>226.34774039243001</c:v>
                </c:pt>
                <c:pt idx="131">
                  <c:v>226.478422255906</c:v>
                </c:pt>
                <c:pt idx="132">
                  <c:v>232.23415095969199</c:v>
                </c:pt>
                <c:pt idx="133">
                  <c:v>239.26238533802601</c:v>
                </c:pt>
                <c:pt idx="134">
                  <c:v>250.433066338065</c:v>
                </c:pt>
                <c:pt idx="135">
                  <c:v>253.55631599822999</c:v>
                </c:pt>
                <c:pt idx="136">
                  <c:v>261.10408763938</c:v>
                </c:pt>
                <c:pt idx="137">
                  <c:v>262.91463581014398</c:v>
                </c:pt>
                <c:pt idx="138">
                  <c:v>265.38571332671103</c:v>
                </c:pt>
                <c:pt idx="139">
                  <c:v>268.50147056363897</c:v>
                </c:pt>
                <c:pt idx="140">
                  <c:v>275.14695045044499</c:v>
                </c:pt>
                <c:pt idx="141">
                  <c:v>277.59318973135299</c:v>
                </c:pt>
                <c:pt idx="142">
                  <c:v>281.36323352908499</c:v>
                </c:pt>
                <c:pt idx="143">
                  <c:v>289.16344745242299</c:v>
                </c:pt>
                <c:pt idx="144">
                  <c:v>301.59786803762199</c:v>
                </c:pt>
                <c:pt idx="145">
                  <c:v>308.20490907431798</c:v>
                </c:pt>
                <c:pt idx="146">
                  <c:v>314.49288756184001</c:v>
                </c:pt>
                <c:pt idx="147">
                  <c:v>317.47273484078897</c:v>
                </c:pt>
                <c:pt idx="148">
                  <c:v>323.60410791921203</c:v>
                </c:pt>
                <c:pt idx="149">
                  <c:v>325.044304910405</c:v>
                </c:pt>
                <c:pt idx="150">
                  <c:v>328.88364654608699</c:v>
                </c:pt>
                <c:pt idx="151">
                  <c:v>339.25528305530298</c:v>
                </c:pt>
                <c:pt idx="152">
                  <c:v>347.369624611186</c:v>
                </c:pt>
                <c:pt idx="153">
                  <c:v>354.01650554955103</c:v>
                </c:pt>
                <c:pt idx="154">
                  <c:v>358.67823150952597</c:v>
                </c:pt>
                <c:pt idx="155">
                  <c:v>358.67823150952597</c:v>
                </c:pt>
                <c:pt idx="156">
                  <c:v>358.67823150952597</c:v>
                </c:pt>
                <c:pt idx="157">
                  <c:v>358.67823150952597</c:v>
                </c:pt>
                <c:pt idx="158">
                  <c:v>358.87492062829898</c:v>
                </c:pt>
                <c:pt idx="159">
                  <c:v>362.67874167678701</c:v>
                </c:pt>
                <c:pt idx="160">
                  <c:v>366.12342476355599</c:v>
                </c:pt>
                <c:pt idx="161">
                  <c:v>371.59104556708701</c:v>
                </c:pt>
                <c:pt idx="162">
                  <c:v>380.43663450552299</c:v>
                </c:pt>
                <c:pt idx="163">
                  <c:v>384.11437026438301</c:v>
                </c:pt>
                <c:pt idx="164">
                  <c:v>394.42898775315399</c:v>
                </c:pt>
                <c:pt idx="165">
                  <c:v>397.06833047759699</c:v>
                </c:pt>
                <c:pt idx="166">
                  <c:v>399.025940703223</c:v>
                </c:pt>
                <c:pt idx="167">
                  <c:v>404.72152109106401</c:v>
                </c:pt>
                <c:pt idx="168">
                  <c:v>414.64077049467602</c:v>
                </c:pt>
                <c:pt idx="169">
                  <c:v>422.58357015112603</c:v>
                </c:pt>
                <c:pt idx="170">
                  <c:v>428.23447626244501</c:v>
                </c:pt>
                <c:pt idx="171">
                  <c:v>438.97109229013199</c:v>
                </c:pt>
                <c:pt idx="172">
                  <c:v>439.41765826281897</c:v>
                </c:pt>
                <c:pt idx="173">
                  <c:v>442.806242334633</c:v>
                </c:pt>
                <c:pt idx="174">
                  <c:v>444.40302862871403</c:v>
                </c:pt>
                <c:pt idx="175">
                  <c:v>451.04471574984399</c:v>
                </c:pt>
                <c:pt idx="176">
                  <c:v>456.21292281521397</c:v>
                </c:pt>
                <c:pt idx="177">
                  <c:v>471.75282751087099</c:v>
                </c:pt>
                <c:pt idx="178">
                  <c:v>485.01503501734999</c:v>
                </c:pt>
                <c:pt idx="179">
                  <c:v>501.50143937745401</c:v>
                </c:pt>
                <c:pt idx="180">
                  <c:v>503.10042317270501</c:v>
                </c:pt>
                <c:pt idx="181">
                  <c:v>503.10042317270501</c:v>
                </c:pt>
                <c:pt idx="182">
                  <c:v>503.10042317270501</c:v>
                </c:pt>
                <c:pt idx="183">
                  <c:v>503.10042317270501</c:v>
                </c:pt>
                <c:pt idx="184">
                  <c:v>503.99469182521699</c:v>
                </c:pt>
                <c:pt idx="185">
                  <c:v>505.89268561489098</c:v>
                </c:pt>
                <c:pt idx="186">
                  <c:v>510.75820480357999</c:v>
                </c:pt>
                <c:pt idx="187">
                  <c:v>520.70625032516898</c:v>
                </c:pt>
                <c:pt idx="188">
                  <c:v>520.70654316513799</c:v>
                </c:pt>
                <c:pt idx="189">
                  <c:v>522.52453589106995</c:v>
                </c:pt>
                <c:pt idx="190">
                  <c:v>529.76271343780604</c:v>
                </c:pt>
                <c:pt idx="191">
                  <c:v>535.038355153118</c:v>
                </c:pt>
                <c:pt idx="192">
                  <c:v>536.66781540463001</c:v>
                </c:pt>
                <c:pt idx="193">
                  <c:v>536.98329092699498</c:v>
                </c:pt>
                <c:pt idx="194">
                  <c:v>536.98329092699498</c:v>
                </c:pt>
                <c:pt idx="195">
                  <c:v>537.40761994646596</c:v>
                </c:pt>
                <c:pt idx="196">
                  <c:v>537.40761994646596</c:v>
                </c:pt>
                <c:pt idx="197">
                  <c:v>537.62697818266804</c:v>
                </c:pt>
                <c:pt idx="198">
                  <c:v>541.15478190480405</c:v>
                </c:pt>
                <c:pt idx="199">
                  <c:v>544.19916672030195</c:v>
                </c:pt>
                <c:pt idx="200">
                  <c:v>548.52594149789002</c:v>
                </c:pt>
                <c:pt idx="201">
                  <c:v>551.329703878278</c:v>
                </c:pt>
                <c:pt idx="202">
                  <c:v>551.72438525368796</c:v>
                </c:pt>
                <c:pt idx="203">
                  <c:v>551.74872048036502</c:v>
                </c:pt>
                <c:pt idx="204">
                  <c:v>554.060731755956</c:v>
                </c:pt>
                <c:pt idx="205">
                  <c:v>556.54231884846899</c:v>
                </c:pt>
                <c:pt idx="206">
                  <c:v>562.48848656502901</c:v>
                </c:pt>
                <c:pt idx="207">
                  <c:v>566.82099680113299</c:v>
                </c:pt>
                <c:pt idx="208">
                  <c:v>575.43461488583705</c:v>
                </c:pt>
                <c:pt idx="209">
                  <c:v>576.67007442714703</c:v>
                </c:pt>
                <c:pt idx="210">
                  <c:v>577.40524383788602</c:v>
                </c:pt>
                <c:pt idx="211">
                  <c:v>595.44164906455899</c:v>
                </c:pt>
                <c:pt idx="212">
                  <c:v>606.80091926728096</c:v>
                </c:pt>
                <c:pt idx="213">
                  <c:v>610.48037320835294</c:v>
                </c:pt>
                <c:pt idx="214">
                  <c:v>624.99289054650899</c:v>
                </c:pt>
                <c:pt idx="215">
                  <c:v>640.62606308263196</c:v>
                </c:pt>
                <c:pt idx="216">
                  <c:v>654.49780245509805</c:v>
                </c:pt>
                <c:pt idx="217">
                  <c:v>660.99178042014603</c:v>
                </c:pt>
                <c:pt idx="218">
                  <c:v>664.71911335822597</c:v>
                </c:pt>
                <c:pt idx="219">
                  <c:v>676.20400143302504</c:v>
                </c:pt>
                <c:pt idx="220">
                  <c:v>680.76232721436304</c:v>
                </c:pt>
                <c:pt idx="221">
                  <c:v>681.37793445839804</c:v>
                </c:pt>
                <c:pt idx="222">
                  <c:v>687.68760547962097</c:v>
                </c:pt>
                <c:pt idx="223">
                  <c:v>696.94102310662595</c:v>
                </c:pt>
                <c:pt idx="224">
                  <c:v>701.08254731990905</c:v>
                </c:pt>
                <c:pt idx="225">
                  <c:v>701.52265876178501</c:v>
                </c:pt>
                <c:pt idx="226">
                  <c:v>701.52265876178501</c:v>
                </c:pt>
                <c:pt idx="227">
                  <c:v>702.18665672191696</c:v>
                </c:pt>
                <c:pt idx="228">
                  <c:v>705.28226240163394</c:v>
                </c:pt>
                <c:pt idx="229">
                  <c:v>709.21187931627298</c:v>
                </c:pt>
                <c:pt idx="230">
                  <c:v>709.48158890725199</c:v>
                </c:pt>
                <c:pt idx="231">
                  <c:v>711.87668060902399</c:v>
                </c:pt>
                <c:pt idx="232">
                  <c:v>713.13362927286596</c:v>
                </c:pt>
                <c:pt idx="233">
                  <c:v>713.13362927286596</c:v>
                </c:pt>
                <c:pt idx="234">
                  <c:v>713.25902687664598</c:v>
                </c:pt>
                <c:pt idx="235">
                  <c:v>720.94163810810801</c:v>
                </c:pt>
                <c:pt idx="236">
                  <c:v>726.17022982630101</c:v>
                </c:pt>
                <c:pt idx="237">
                  <c:v>732.66849894809195</c:v>
                </c:pt>
                <c:pt idx="238">
                  <c:v>741.44166401941197</c:v>
                </c:pt>
                <c:pt idx="239">
                  <c:v>741.76580689152797</c:v>
                </c:pt>
                <c:pt idx="240">
                  <c:v>746.31832032509499</c:v>
                </c:pt>
                <c:pt idx="241">
                  <c:v>749.05764465944299</c:v>
                </c:pt>
                <c:pt idx="242">
                  <c:v>749.17327128222598</c:v>
                </c:pt>
                <c:pt idx="243">
                  <c:v>749.17327128222598</c:v>
                </c:pt>
                <c:pt idx="244">
                  <c:v>749.36996040099996</c:v>
                </c:pt>
                <c:pt idx="245">
                  <c:v>752.06864410411004</c:v>
                </c:pt>
                <c:pt idx="246">
                  <c:v>762.88777181019805</c:v>
                </c:pt>
                <c:pt idx="247">
                  <c:v>769.71976488965595</c:v>
                </c:pt>
                <c:pt idx="248">
                  <c:v>771.15247820527202</c:v>
                </c:pt>
                <c:pt idx="249">
                  <c:v>775.63884089194403</c:v>
                </c:pt>
                <c:pt idx="250">
                  <c:v>777.35257691986203</c:v>
                </c:pt>
                <c:pt idx="251">
                  <c:v>782.47412286459303</c:v>
                </c:pt>
                <c:pt idx="252">
                  <c:v>793.79737720516903</c:v>
                </c:pt>
                <c:pt idx="253">
                  <c:v>794.83767437516497</c:v>
                </c:pt>
                <c:pt idx="254">
                  <c:v>809.32365136408498</c:v>
                </c:pt>
                <c:pt idx="255">
                  <c:v>817.27207182095401</c:v>
                </c:pt>
                <c:pt idx="256">
                  <c:v>821.66522350798596</c:v>
                </c:pt>
                <c:pt idx="257">
                  <c:v>827.21755822156797</c:v>
                </c:pt>
                <c:pt idx="258">
                  <c:v>831.27234777882097</c:v>
                </c:pt>
                <c:pt idx="259">
                  <c:v>833.87018407940195</c:v>
                </c:pt>
                <c:pt idx="260">
                  <c:v>835.09848206910306</c:v>
                </c:pt>
                <c:pt idx="261">
                  <c:v>836.52258130931796</c:v>
                </c:pt>
                <c:pt idx="262">
                  <c:v>836.82661632497002</c:v>
                </c:pt>
                <c:pt idx="263">
                  <c:v>837.44942912170097</c:v>
                </c:pt>
                <c:pt idx="264">
                  <c:v>840.41077773736197</c:v>
                </c:pt>
                <c:pt idx="265">
                  <c:v>846.03002949996301</c:v>
                </c:pt>
                <c:pt idx="266">
                  <c:v>848.26029198281003</c:v>
                </c:pt>
                <c:pt idx="267">
                  <c:v>850.84014599457703</c:v>
                </c:pt>
                <c:pt idx="268">
                  <c:v>851.12838803807301</c:v>
                </c:pt>
                <c:pt idx="269">
                  <c:v>851.85834275738102</c:v>
                </c:pt>
                <c:pt idx="270">
                  <c:v>854.04650570280205</c:v>
                </c:pt>
                <c:pt idx="271">
                  <c:v>856.06857038101498</c:v>
                </c:pt>
                <c:pt idx="272">
                  <c:v>858.63946228831605</c:v>
                </c:pt>
                <c:pt idx="273">
                  <c:v>860.63396423042002</c:v>
                </c:pt>
                <c:pt idx="274">
                  <c:v>862.26679338050997</c:v>
                </c:pt>
                <c:pt idx="275">
                  <c:v>864.47592516944098</c:v>
                </c:pt>
                <c:pt idx="276">
                  <c:v>871.14986583491498</c:v>
                </c:pt>
                <c:pt idx="277">
                  <c:v>872.54678220502694</c:v>
                </c:pt>
                <c:pt idx="278">
                  <c:v>875.58662785081901</c:v>
                </c:pt>
                <c:pt idx="279">
                  <c:v>877.83349702550595</c:v>
                </c:pt>
                <c:pt idx="280">
                  <c:v>880.39016194118301</c:v>
                </c:pt>
                <c:pt idx="281">
                  <c:v>883.34601913162999</c:v>
                </c:pt>
                <c:pt idx="282">
                  <c:v>886.90824183704399</c:v>
                </c:pt>
                <c:pt idx="283">
                  <c:v>886.95017212799098</c:v>
                </c:pt>
                <c:pt idx="284">
                  <c:v>887.54700949386995</c:v>
                </c:pt>
                <c:pt idx="285">
                  <c:v>890.17955742999504</c:v>
                </c:pt>
                <c:pt idx="286">
                  <c:v>890.39669000734602</c:v>
                </c:pt>
                <c:pt idx="287">
                  <c:v>892.21304868624998</c:v>
                </c:pt>
                <c:pt idx="288">
                  <c:v>895.54293144701899</c:v>
                </c:pt>
                <c:pt idx="289">
                  <c:v>899.64685497075698</c:v>
                </c:pt>
                <c:pt idx="290">
                  <c:v>900.93165996154505</c:v>
                </c:pt>
                <c:pt idx="291">
                  <c:v>902.10870926722203</c:v>
                </c:pt>
                <c:pt idx="292">
                  <c:v>903.44664657881594</c:v>
                </c:pt>
                <c:pt idx="293">
                  <c:v>904.37148761145397</c:v>
                </c:pt>
                <c:pt idx="294">
                  <c:v>909.00145233612795</c:v>
                </c:pt>
                <c:pt idx="295">
                  <c:v>909.00145233612795</c:v>
                </c:pt>
                <c:pt idx="296">
                  <c:v>909.00145233612795</c:v>
                </c:pt>
                <c:pt idx="297">
                  <c:v>909.00145233612795</c:v>
                </c:pt>
                <c:pt idx="298">
                  <c:v>909.00145233612795</c:v>
                </c:pt>
                <c:pt idx="299">
                  <c:v>909.00145233612795</c:v>
                </c:pt>
                <c:pt idx="300">
                  <c:v>909.22955342223202</c:v>
                </c:pt>
                <c:pt idx="301">
                  <c:v>912.03793043492601</c:v>
                </c:pt>
                <c:pt idx="302">
                  <c:v>912.46749832389901</c:v>
                </c:pt>
                <c:pt idx="303">
                  <c:v>913.77328451004803</c:v>
                </c:pt>
                <c:pt idx="304">
                  <c:v>919.02049780925995</c:v>
                </c:pt>
                <c:pt idx="305">
                  <c:v>919.93395254811901</c:v>
                </c:pt>
                <c:pt idx="306">
                  <c:v>922.69791617465103</c:v>
                </c:pt>
                <c:pt idx="307">
                  <c:v>922.85618596598601</c:v>
                </c:pt>
                <c:pt idx="308">
                  <c:v>923.01494074536299</c:v>
                </c:pt>
                <c:pt idx="309">
                  <c:v>924.30843831519996</c:v>
                </c:pt>
                <c:pt idx="310">
                  <c:v>928.50601089712598</c:v>
                </c:pt>
                <c:pt idx="311">
                  <c:v>932.32538189814795</c:v>
                </c:pt>
                <c:pt idx="312">
                  <c:v>940.01977997590097</c:v>
                </c:pt>
                <c:pt idx="313">
                  <c:v>940.451629651384</c:v>
                </c:pt>
                <c:pt idx="314">
                  <c:v>942.49683011380398</c:v>
                </c:pt>
                <c:pt idx="315">
                  <c:v>944.625135706077</c:v>
                </c:pt>
                <c:pt idx="316">
                  <c:v>951.918790621065</c:v>
                </c:pt>
                <c:pt idx="317">
                  <c:v>955.23090283884005</c:v>
                </c:pt>
                <c:pt idx="318">
                  <c:v>960.28370775453197</c:v>
                </c:pt>
                <c:pt idx="319">
                  <c:v>962.49863022859302</c:v>
                </c:pt>
                <c:pt idx="320">
                  <c:v>962.55979015644698</c:v>
                </c:pt>
                <c:pt idx="321">
                  <c:v>963.98437956572104</c:v>
                </c:pt>
                <c:pt idx="322">
                  <c:v>965.609490017388</c:v>
                </c:pt>
                <c:pt idx="323">
                  <c:v>965.609490017388</c:v>
                </c:pt>
                <c:pt idx="324">
                  <c:v>965.73328420970802</c:v>
                </c:pt>
                <c:pt idx="325">
                  <c:v>965.73328420970802</c:v>
                </c:pt>
                <c:pt idx="326">
                  <c:v>965.73328420970802</c:v>
                </c:pt>
                <c:pt idx="327">
                  <c:v>965.73328420970802</c:v>
                </c:pt>
                <c:pt idx="328">
                  <c:v>965.73328420970802</c:v>
                </c:pt>
                <c:pt idx="329">
                  <c:v>965.73328420970802</c:v>
                </c:pt>
                <c:pt idx="330">
                  <c:v>965.73328420970802</c:v>
                </c:pt>
                <c:pt idx="331">
                  <c:v>965.73328420970802</c:v>
                </c:pt>
                <c:pt idx="332">
                  <c:v>965.73328420970802</c:v>
                </c:pt>
                <c:pt idx="333">
                  <c:v>965.73328420970802</c:v>
                </c:pt>
                <c:pt idx="334">
                  <c:v>965.73328420970802</c:v>
                </c:pt>
                <c:pt idx="335">
                  <c:v>965.73328420970802</c:v>
                </c:pt>
                <c:pt idx="336">
                  <c:v>966.62002473503605</c:v>
                </c:pt>
                <c:pt idx="337">
                  <c:v>968.95152439791605</c:v>
                </c:pt>
                <c:pt idx="338">
                  <c:v>970.64432567189897</c:v>
                </c:pt>
                <c:pt idx="339">
                  <c:v>970.66654711961098</c:v>
                </c:pt>
                <c:pt idx="340">
                  <c:v>970.66654711961098</c:v>
                </c:pt>
                <c:pt idx="341">
                  <c:v>970.79044279224399</c:v>
                </c:pt>
                <c:pt idx="342">
                  <c:v>972.11791272686901</c:v>
                </c:pt>
                <c:pt idx="343">
                  <c:v>972.26178582954901</c:v>
                </c:pt>
                <c:pt idx="344">
                  <c:v>972.43279382163996</c:v>
                </c:pt>
                <c:pt idx="345">
                  <c:v>974.24016351489001</c:v>
                </c:pt>
                <c:pt idx="346">
                  <c:v>975.70029697608004</c:v>
                </c:pt>
                <c:pt idx="347">
                  <c:v>976.73102526220305</c:v>
                </c:pt>
                <c:pt idx="348">
                  <c:v>979.64897766006504</c:v>
                </c:pt>
                <c:pt idx="349">
                  <c:v>979.98684244997003</c:v>
                </c:pt>
                <c:pt idx="350">
                  <c:v>980.01348788365306</c:v>
                </c:pt>
                <c:pt idx="351">
                  <c:v>980.10679131560596</c:v>
                </c:pt>
                <c:pt idx="352">
                  <c:v>980.16341286218301</c:v>
                </c:pt>
                <c:pt idx="353">
                  <c:v>980.246838464093</c:v>
                </c:pt>
                <c:pt idx="354">
                  <c:v>980.26016118093401</c:v>
                </c:pt>
                <c:pt idx="355">
                  <c:v>980.26016118093401</c:v>
                </c:pt>
                <c:pt idx="356">
                  <c:v>980.26016118093401</c:v>
                </c:pt>
                <c:pt idx="357">
                  <c:v>980.28238262864602</c:v>
                </c:pt>
                <c:pt idx="358">
                  <c:v>980.39622022447998</c:v>
                </c:pt>
                <c:pt idx="359">
                  <c:v>980.61180431663695</c:v>
                </c:pt>
                <c:pt idx="360">
                  <c:v>983.06091688326296</c:v>
                </c:pt>
                <c:pt idx="361">
                  <c:v>986.852055257968</c:v>
                </c:pt>
                <c:pt idx="362">
                  <c:v>988.07156279249602</c:v>
                </c:pt>
                <c:pt idx="363">
                  <c:v>988.87099559651494</c:v>
                </c:pt>
                <c:pt idx="364">
                  <c:v>989.57289121596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998-48A5-8EC2-6F5013D5CCE5}"/>
            </c:ext>
          </c:extLst>
        </c:ser>
        <c:ser>
          <c:idx val="6"/>
          <c:order val="6"/>
          <c:tx>
            <c:strRef>
              <c:f>Tabelle1!$I$1</c:f>
              <c:strCache>
                <c:ptCount val="1"/>
                <c:pt idx="0">
                  <c:v>1929</c:v>
                </c:pt>
              </c:strCache>
            </c:strRef>
          </c:tx>
          <c:spPr>
            <a:ln w="19050" cap="rnd">
              <a:solidFill>
                <a:schemeClr val="accent3">
                  <a:shade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Tabelle1!$I$2:$I$366</c:f>
              <c:numCache>
                <c:formatCode>General</c:formatCode>
                <c:ptCount val="365"/>
                <c:pt idx="0">
                  <c:v>4.6607958927308797E-2</c:v>
                </c:pt>
                <c:pt idx="1">
                  <c:v>0.50067596600403896</c:v>
                </c:pt>
                <c:pt idx="2">
                  <c:v>0.51467191442540405</c:v>
                </c:pt>
                <c:pt idx="3">
                  <c:v>0.58347413950854299</c:v>
                </c:pt>
                <c:pt idx="4">
                  <c:v>0.73818280910455403</c:v>
                </c:pt>
                <c:pt idx="5">
                  <c:v>1.44884012533148</c:v>
                </c:pt>
                <c:pt idx="6">
                  <c:v>1.44884012533148</c:v>
                </c:pt>
                <c:pt idx="7">
                  <c:v>1.44884012533148</c:v>
                </c:pt>
                <c:pt idx="8">
                  <c:v>1.44884012533148</c:v>
                </c:pt>
                <c:pt idx="9">
                  <c:v>1.4791814997708701</c:v>
                </c:pt>
                <c:pt idx="10">
                  <c:v>1.4791814997708701</c:v>
                </c:pt>
                <c:pt idx="11">
                  <c:v>1.4791814997708701</c:v>
                </c:pt>
                <c:pt idx="12">
                  <c:v>1.5002345160069099</c:v>
                </c:pt>
                <c:pt idx="13">
                  <c:v>1.9109997888157799</c:v>
                </c:pt>
                <c:pt idx="14">
                  <c:v>3.1243907974392</c:v>
                </c:pt>
                <c:pt idx="15">
                  <c:v>5.5630958315680896</c:v>
                </c:pt>
                <c:pt idx="16">
                  <c:v>7.7613523324801301</c:v>
                </c:pt>
                <c:pt idx="17">
                  <c:v>9.0884552034699109</c:v>
                </c:pt>
                <c:pt idx="18">
                  <c:v>11.5686553983828</c:v>
                </c:pt>
                <c:pt idx="19">
                  <c:v>15.6988243664322</c:v>
                </c:pt>
                <c:pt idx="20">
                  <c:v>17.252226156320599</c:v>
                </c:pt>
                <c:pt idx="21">
                  <c:v>20.592926387986999</c:v>
                </c:pt>
                <c:pt idx="22">
                  <c:v>23.7584212546898</c:v>
                </c:pt>
                <c:pt idx="23">
                  <c:v>29.4853561306325</c:v>
                </c:pt>
                <c:pt idx="24">
                  <c:v>31.416902397626199</c:v>
                </c:pt>
                <c:pt idx="25">
                  <c:v>32.970744761494103</c:v>
                </c:pt>
                <c:pt idx="26">
                  <c:v>33.919383509290199</c:v>
                </c:pt>
                <c:pt idx="27">
                  <c:v>36.080386185837099</c:v>
                </c:pt>
                <c:pt idx="28">
                  <c:v>37.576459783778397</c:v>
                </c:pt>
                <c:pt idx="29">
                  <c:v>37.8060685827434</c:v>
                </c:pt>
                <c:pt idx="30">
                  <c:v>38.142207418923803</c:v>
                </c:pt>
                <c:pt idx="31">
                  <c:v>38.383697598928897</c:v>
                </c:pt>
                <c:pt idx="32">
                  <c:v>38.770045875130101</c:v>
                </c:pt>
                <c:pt idx="33">
                  <c:v>39.046059259419003</c:v>
                </c:pt>
                <c:pt idx="34">
                  <c:v>39.353956346193002</c:v>
                </c:pt>
                <c:pt idx="35">
                  <c:v>40.943483813239901</c:v>
                </c:pt>
                <c:pt idx="36">
                  <c:v>42.073927299977498</c:v>
                </c:pt>
                <c:pt idx="37">
                  <c:v>42.083245918311</c:v>
                </c:pt>
                <c:pt idx="38">
                  <c:v>42.132168664561704</c:v>
                </c:pt>
                <c:pt idx="39">
                  <c:v>42.141487282895199</c:v>
                </c:pt>
                <c:pt idx="40">
                  <c:v>42.3263220144662</c:v>
                </c:pt>
                <c:pt idx="41">
                  <c:v>42.3263220144662</c:v>
                </c:pt>
                <c:pt idx="42">
                  <c:v>42.768023577374102</c:v>
                </c:pt>
                <c:pt idx="43">
                  <c:v>44.668558429555198</c:v>
                </c:pt>
                <c:pt idx="44">
                  <c:v>45.172029853410599</c:v>
                </c:pt>
                <c:pt idx="45">
                  <c:v>45.220952599661302</c:v>
                </c:pt>
                <c:pt idx="46">
                  <c:v>45.2275362428596</c:v>
                </c:pt>
                <c:pt idx="47">
                  <c:v>45.314898289735901</c:v>
                </c:pt>
                <c:pt idx="48">
                  <c:v>46.526138689135898</c:v>
                </c:pt>
                <c:pt idx="49">
                  <c:v>49.267517370951602</c:v>
                </c:pt>
                <c:pt idx="50">
                  <c:v>50.443998041479503</c:v>
                </c:pt>
                <c:pt idx="51">
                  <c:v>50.688962579998801</c:v>
                </c:pt>
                <c:pt idx="52">
                  <c:v>51.556975088272203</c:v>
                </c:pt>
                <c:pt idx="53">
                  <c:v>54.5526991742069</c:v>
                </c:pt>
                <c:pt idx="54">
                  <c:v>56.697750895192499</c:v>
                </c:pt>
                <c:pt idx="55">
                  <c:v>59.001224158692999</c:v>
                </c:pt>
                <c:pt idx="56">
                  <c:v>61.893520396362298</c:v>
                </c:pt>
                <c:pt idx="57">
                  <c:v>63.874658699113802</c:v>
                </c:pt>
                <c:pt idx="58">
                  <c:v>64.059319678970098</c:v>
                </c:pt>
                <c:pt idx="59">
                  <c:v>64.518824297613094</c:v>
                </c:pt>
                <c:pt idx="60">
                  <c:v>65.655000276912403</c:v>
                </c:pt>
                <c:pt idx="61">
                  <c:v>67.784848122149398</c:v>
                </c:pt>
                <c:pt idx="62">
                  <c:v>69.639580513029799</c:v>
                </c:pt>
                <c:pt idx="63">
                  <c:v>69.854620786347098</c:v>
                </c:pt>
                <c:pt idx="64">
                  <c:v>69.854620786347098</c:v>
                </c:pt>
                <c:pt idx="65">
                  <c:v>69.854620786347098</c:v>
                </c:pt>
                <c:pt idx="66">
                  <c:v>70.986314587118301</c:v>
                </c:pt>
                <c:pt idx="67">
                  <c:v>71.572308839821105</c:v>
                </c:pt>
                <c:pt idx="68">
                  <c:v>73.262236865643999</c:v>
                </c:pt>
                <c:pt idx="69">
                  <c:v>73.873772770607204</c:v>
                </c:pt>
                <c:pt idx="70">
                  <c:v>75.042338239581198</c:v>
                </c:pt>
                <c:pt idx="71">
                  <c:v>75.406736395566</c:v>
                </c:pt>
                <c:pt idx="72">
                  <c:v>75.723562398253193</c:v>
                </c:pt>
                <c:pt idx="73">
                  <c:v>76.328871999868994</c:v>
                </c:pt>
                <c:pt idx="74">
                  <c:v>76.328871999868994</c:v>
                </c:pt>
                <c:pt idx="75">
                  <c:v>76.340340814445895</c:v>
                </c:pt>
                <c:pt idx="76">
                  <c:v>76.408037456015705</c:v>
                </c:pt>
                <c:pt idx="77">
                  <c:v>76.420167112789102</c:v>
                </c:pt>
                <c:pt idx="78">
                  <c:v>76.692984336534494</c:v>
                </c:pt>
                <c:pt idx="79">
                  <c:v>76.701201200800398</c:v>
                </c:pt>
                <c:pt idx="80">
                  <c:v>76.701201200800398</c:v>
                </c:pt>
                <c:pt idx="81">
                  <c:v>76.701201200800398</c:v>
                </c:pt>
                <c:pt idx="82">
                  <c:v>77.717299389791705</c:v>
                </c:pt>
                <c:pt idx="83">
                  <c:v>82.4741977765065</c:v>
                </c:pt>
                <c:pt idx="84">
                  <c:v>85.370891231568294</c:v>
                </c:pt>
                <c:pt idx="85">
                  <c:v>88.534642311325996</c:v>
                </c:pt>
                <c:pt idx="86">
                  <c:v>95.034123527778902</c:v>
                </c:pt>
                <c:pt idx="87">
                  <c:v>98.894641247570505</c:v>
                </c:pt>
                <c:pt idx="88">
                  <c:v>101.315518259473</c:v>
                </c:pt>
                <c:pt idx="89">
                  <c:v>102.01045851668</c:v>
                </c:pt>
                <c:pt idx="90">
                  <c:v>103.97572046296401</c:v>
                </c:pt>
                <c:pt idx="91">
                  <c:v>105.312418686058</c:v>
                </c:pt>
                <c:pt idx="92">
                  <c:v>105.72904623961</c:v>
                </c:pt>
                <c:pt idx="93">
                  <c:v>106.603555252414</c:v>
                </c:pt>
                <c:pt idx="94">
                  <c:v>108.826874875038</c:v>
                </c:pt>
                <c:pt idx="95">
                  <c:v>111.236831283805</c:v>
                </c:pt>
                <c:pt idx="96">
                  <c:v>112.20095248075999</c:v>
                </c:pt>
                <c:pt idx="97">
                  <c:v>113.681353095845</c:v>
                </c:pt>
                <c:pt idx="98">
                  <c:v>120.24384619013701</c:v>
                </c:pt>
                <c:pt idx="99">
                  <c:v>120.879813095464</c:v>
                </c:pt>
                <c:pt idx="100">
                  <c:v>122.343309748612</c:v>
                </c:pt>
                <c:pt idx="101">
                  <c:v>124.43866641425301</c:v>
                </c:pt>
                <c:pt idx="102">
                  <c:v>124.506971712435</c:v>
                </c:pt>
                <c:pt idx="103">
                  <c:v>124.506971712435</c:v>
                </c:pt>
                <c:pt idx="104">
                  <c:v>124.941818267107</c:v>
                </c:pt>
                <c:pt idx="105">
                  <c:v>127.466017930158</c:v>
                </c:pt>
                <c:pt idx="106">
                  <c:v>131.07019041164301</c:v>
                </c:pt>
                <c:pt idx="107">
                  <c:v>135.779137417313</c:v>
                </c:pt>
                <c:pt idx="108">
                  <c:v>136.707172508052</c:v>
                </c:pt>
                <c:pt idx="109">
                  <c:v>138.38880557894799</c:v>
                </c:pt>
                <c:pt idx="110">
                  <c:v>140.09995023595101</c:v>
                </c:pt>
                <c:pt idx="111">
                  <c:v>142.048558448303</c:v>
                </c:pt>
                <c:pt idx="112">
                  <c:v>143.310138563968</c:v>
                </c:pt>
                <c:pt idx="113">
                  <c:v>147.680468593977</c:v>
                </c:pt>
                <c:pt idx="114">
                  <c:v>155.43393711133299</c:v>
                </c:pt>
                <c:pt idx="115">
                  <c:v>159.42825739254801</c:v>
                </c:pt>
                <c:pt idx="116">
                  <c:v>160.96936737492001</c:v>
                </c:pt>
                <c:pt idx="117">
                  <c:v>163.30113994213301</c:v>
                </c:pt>
                <c:pt idx="118">
                  <c:v>165.40243810547</c:v>
                </c:pt>
                <c:pt idx="119">
                  <c:v>168.44043457951599</c:v>
                </c:pt>
                <c:pt idx="120">
                  <c:v>170.393730108542</c:v>
                </c:pt>
                <c:pt idx="121">
                  <c:v>173.90360252605899</c:v>
                </c:pt>
                <c:pt idx="122">
                  <c:v>174.102185380842</c:v>
                </c:pt>
                <c:pt idx="123">
                  <c:v>179.209572137648</c:v>
                </c:pt>
                <c:pt idx="124">
                  <c:v>187.426120661933</c:v>
                </c:pt>
                <c:pt idx="125">
                  <c:v>198.030563219458</c:v>
                </c:pt>
                <c:pt idx="126">
                  <c:v>205.39854756378099</c:v>
                </c:pt>
                <c:pt idx="127">
                  <c:v>211.22897332368299</c:v>
                </c:pt>
                <c:pt idx="128">
                  <c:v>213.74604890361201</c:v>
                </c:pt>
                <c:pt idx="129">
                  <c:v>222.038484840964</c:v>
                </c:pt>
                <c:pt idx="130">
                  <c:v>231.46569465484899</c:v>
                </c:pt>
                <c:pt idx="131">
                  <c:v>238.87690593297501</c:v>
                </c:pt>
                <c:pt idx="132">
                  <c:v>241.892504466894</c:v>
                </c:pt>
                <c:pt idx="133">
                  <c:v>245.48442835352901</c:v>
                </c:pt>
                <c:pt idx="134">
                  <c:v>256.79987325284998</c:v>
                </c:pt>
                <c:pt idx="135">
                  <c:v>268.967623325197</c:v>
                </c:pt>
                <c:pt idx="136">
                  <c:v>272.92190412305501</c:v>
                </c:pt>
                <c:pt idx="137">
                  <c:v>274.62657149783701</c:v>
                </c:pt>
                <c:pt idx="138">
                  <c:v>279.16610292258702</c:v>
                </c:pt>
                <c:pt idx="139">
                  <c:v>281.14783704203899</c:v>
                </c:pt>
                <c:pt idx="140">
                  <c:v>282.02175110164097</c:v>
                </c:pt>
                <c:pt idx="141">
                  <c:v>282.07854343398901</c:v>
                </c:pt>
                <c:pt idx="142">
                  <c:v>283.81648182184102</c:v>
                </c:pt>
                <c:pt idx="143">
                  <c:v>290.20369536507798</c:v>
                </c:pt>
                <c:pt idx="144">
                  <c:v>298.811066948068</c:v>
                </c:pt>
                <c:pt idx="145">
                  <c:v>302.22000906681302</c:v>
                </c:pt>
                <c:pt idx="146">
                  <c:v>304.09509642604399</c:v>
                </c:pt>
                <c:pt idx="147">
                  <c:v>308.41329748758898</c:v>
                </c:pt>
                <c:pt idx="148">
                  <c:v>310.92501999043498</c:v>
                </c:pt>
                <c:pt idx="149">
                  <c:v>311.30030312069402</c:v>
                </c:pt>
                <c:pt idx="150">
                  <c:v>311.57959015548602</c:v>
                </c:pt>
                <c:pt idx="151">
                  <c:v>311.59591943776201</c:v>
                </c:pt>
                <c:pt idx="152">
                  <c:v>311.60774409044501</c:v>
                </c:pt>
                <c:pt idx="153">
                  <c:v>312.52780375971798</c:v>
                </c:pt>
                <c:pt idx="154">
                  <c:v>317.64875644071799</c:v>
                </c:pt>
                <c:pt idx="155">
                  <c:v>320.65096734493301</c:v>
                </c:pt>
                <c:pt idx="156">
                  <c:v>325.19310620927399</c:v>
                </c:pt>
                <c:pt idx="157">
                  <c:v>334.14972733663097</c:v>
                </c:pt>
                <c:pt idx="158">
                  <c:v>343.28340881996502</c:v>
                </c:pt>
                <c:pt idx="159">
                  <c:v>347.84493143761398</c:v>
                </c:pt>
                <c:pt idx="160">
                  <c:v>355.89461122522903</c:v>
                </c:pt>
                <c:pt idx="161">
                  <c:v>359.50578036690501</c:v>
                </c:pt>
                <c:pt idx="162">
                  <c:v>361.75205286137901</c:v>
                </c:pt>
                <c:pt idx="163">
                  <c:v>365.79580449177303</c:v>
                </c:pt>
                <c:pt idx="164">
                  <c:v>372.87213460628601</c:v>
                </c:pt>
                <c:pt idx="165">
                  <c:v>376.65410630154599</c:v>
                </c:pt>
                <c:pt idx="166">
                  <c:v>386.167117625603</c:v>
                </c:pt>
                <c:pt idx="167">
                  <c:v>397.92863157066699</c:v>
                </c:pt>
                <c:pt idx="168">
                  <c:v>410.47222773935198</c:v>
                </c:pt>
                <c:pt idx="169">
                  <c:v>420.71737416401902</c:v>
                </c:pt>
                <c:pt idx="170">
                  <c:v>430.28295825930002</c:v>
                </c:pt>
                <c:pt idx="171">
                  <c:v>433.78956997883301</c:v>
                </c:pt>
                <c:pt idx="172">
                  <c:v>438.22422651289497</c:v>
                </c:pt>
                <c:pt idx="173">
                  <c:v>444.25415832435402</c:v>
                </c:pt>
                <c:pt idx="174">
                  <c:v>451.21072961884698</c:v>
                </c:pt>
                <c:pt idx="175">
                  <c:v>457.34179468970501</c:v>
                </c:pt>
                <c:pt idx="176">
                  <c:v>459.99536677103799</c:v>
                </c:pt>
                <c:pt idx="177">
                  <c:v>466.06149870857701</c:v>
                </c:pt>
                <c:pt idx="178">
                  <c:v>477.070669229987</c:v>
                </c:pt>
                <c:pt idx="179">
                  <c:v>483.53887472479801</c:v>
                </c:pt>
                <c:pt idx="180">
                  <c:v>484.610098536191</c:v>
                </c:pt>
                <c:pt idx="181">
                  <c:v>484.75936421181098</c:v>
                </c:pt>
                <c:pt idx="182">
                  <c:v>487.62651916200502</c:v>
                </c:pt>
                <c:pt idx="183">
                  <c:v>490.91365434550801</c:v>
                </c:pt>
                <c:pt idx="184">
                  <c:v>511.55412953469198</c:v>
                </c:pt>
                <c:pt idx="185">
                  <c:v>522.02846941365397</c:v>
                </c:pt>
                <c:pt idx="186">
                  <c:v>527.48943685554696</c:v>
                </c:pt>
                <c:pt idx="187">
                  <c:v>531.66859352025006</c:v>
                </c:pt>
                <c:pt idx="188">
                  <c:v>536.50797144807598</c:v>
                </c:pt>
                <c:pt idx="189">
                  <c:v>540.36353296402604</c:v>
                </c:pt>
                <c:pt idx="190">
                  <c:v>547.27701203114998</c:v>
                </c:pt>
                <c:pt idx="191">
                  <c:v>559.09189211843795</c:v>
                </c:pt>
                <c:pt idx="192">
                  <c:v>563.98337228369303</c:v>
                </c:pt>
                <c:pt idx="193">
                  <c:v>564.35142774808401</c:v>
                </c:pt>
                <c:pt idx="194">
                  <c:v>565.21661236084299</c:v>
                </c:pt>
                <c:pt idx="195">
                  <c:v>570.62402646816304</c:v>
                </c:pt>
                <c:pt idx="196">
                  <c:v>570.97183963250802</c:v>
                </c:pt>
                <c:pt idx="197">
                  <c:v>574.51529257240202</c:v>
                </c:pt>
                <c:pt idx="198">
                  <c:v>575.69853431711795</c:v>
                </c:pt>
                <c:pt idx="199">
                  <c:v>577.70919137679903</c:v>
                </c:pt>
                <c:pt idx="200">
                  <c:v>582.70873508457896</c:v>
                </c:pt>
                <c:pt idx="201">
                  <c:v>593.791757518488</c:v>
                </c:pt>
                <c:pt idx="202">
                  <c:v>599.54296383456096</c:v>
                </c:pt>
                <c:pt idx="203">
                  <c:v>607.20878204542805</c:v>
                </c:pt>
                <c:pt idx="204">
                  <c:v>608.60417564768602</c:v>
                </c:pt>
                <c:pt idx="205">
                  <c:v>615.69286049274399</c:v>
                </c:pt>
                <c:pt idx="206">
                  <c:v>618.87129603275002</c:v>
                </c:pt>
                <c:pt idx="207">
                  <c:v>622.40881400752403</c:v>
                </c:pt>
                <c:pt idx="208">
                  <c:v>623.39630462240905</c:v>
                </c:pt>
                <c:pt idx="209">
                  <c:v>623.72192029184998</c:v>
                </c:pt>
                <c:pt idx="210">
                  <c:v>625.88496008336006</c:v>
                </c:pt>
                <c:pt idx="211">
                  <c:v>633.484950234444</c:v>
                </c:pt>
                <c:pt idx="212">
                  <c:v>648.18256289410294</c:v>
                </c:pt>
                <c:pt idx="213">
                  <c:v>663.26350468741703</c:v>
                </c:pt>
                <c:pt idx="214">
                  <c:v>677.18640042412198</c:v>
                </c:pt>
                <c:pt idx="215">
                  <c:v>689.77527937575599</c:v>
                </c:pt>
                <c:pt idx="216">
                  <c:v>698.07237270754399</c:v>
                </c:pt>
                <c:pt idx="217">
                  <c:v>701.94773786427197</c:v>
                </c:pt>
                <c:pt idx="218">
                  <c:v>713.78394191990299</c:v>
                </c:pt>
                <c:pt idx="219">
                  <c:v>715.76098042554395</c:v>
                </c:pt>
                <c:pt idx="220">
                  <c:v>718.40473512201902</c:v>
                </c:pt>
                <c:pt idx="221">
                  <c:v>722.00512005641599</c:v>
                </c:pt>
                <c:pt idx="222">
                  <c:v>725.79653302491204</c:v>
                </c:pt>
                <c:pt idx="223">
                  <c:v>726.56185519111204</c:v>
                </c:pt>
                <c:pt idx="224">
                  <c:v>730.93814995830405</c:v>
                </c:pt>
                <c:pt idx="225">
                  <c:v>737.44078997946895</c:v>
                </c:pt>
                <c:pt idx="226">
                  <c:v>739.84366018659796</c:v>
                </c:pt>
                <c:pt idx="227">
                  <c:v>741.84827802261702</c:v>
                </c:pt>
                <c:pt idx="228">
                  <c:v>743.66524336832299</c:v>
                </c:pt>
                <c:pt idx="229">
                  <c:v>743.74953187200799</c:v>
                </c:pt>
                <c:pt idx="230">
                  <c:v>744.37768674555696</c:v>
                </c:pt>
                <c:pt idx="231">
                  <c:v>744.58206336403703</c:v>
                </c:pt>
                <c:pt idx="232">
                  <c:v>744.77517645626801</c:v>
                </c:pt>
                <c:pt idx="233">
                  <c:v>745.06090807281601</c:v>
                </c:pt>
                <c:pt idx="234">
                  <c:v>745.50227497220203</c:v>
                </c:pt>
                <c:pt idx="235">
                  <c:v>748.30524274259596</c:v>
                </c:pt>
                <c:pt idx="236">
                  <c:v>749.92385702761601</c:v>
                </c:pt>
                <c:pt idx="237">
                  <c:v>750.67480810988695</c:v>
                </c:pt>
                <c:pt idx="238">
                  <c:v>753.62123315020699</c:v>
                </c:pt>
                <c:pt idx="239">
                  <c:v>758.84000436740996</c:v>
                </c:pt>
                <c:pt idx="240">
                  <c:v>759.84683856398499</c:v>
                </c:pt>
                <c:pt idx="241">
                  <c:v>762.23861032401499</c:v>
                </c:pt>
                <c:pt idx="242">
                  <c:v>764.02885924111604</c:v>
                </c:pt>
                <c:pt idx="243">
                  <c:v>764.24963392172197</c:v>
                </c:pt>
                <c:pt idx="244">
                  <c:v>764.97160709995899</c:v>
                </c:pt>
                <c:pt idx="245">
                  <c:v>768.00540364815095</c:v>
                </c:pt>
                <c:pt idx="246">
                  <c:v>771.96504916160495</c:v>
                </c:pt>
                <c:pt idx="247">
                  <c:v>777.34686421251797</c:v>
                </c:pt>
                <c:pt idx="248">
                  <c:v>784.33618214881596</c:v>
                </c:pt>
                <c:pt idx="249">
                  <c:v>788.90995542623705</c:v>
                </c:pt>
                <c:pt idx="250">
                  <c:v>792.14327747356697</c:v>
                </c:pt>
                <c:pt idx="251">
                  <c:v>793.46283817606798</c:v>
                </c:pt>
                <c:pt idx="252">
                  <c:v>796.10121381529802</c:v>
                </c:pt>
                <c:pt idx="253">
                  <c:v>798.05589413948803</c:v>
                </c:pt>
                <c:pt idx="254">
                  <c:v>800.74991451626704</c:v>
                </c:pt>
                <c:pt idx="255">
                  <c:v>806.44857321537199</c:v>
                </c:pt>
                <c:pt idx="256">
                  <c:v>809.33079714721498</c:v>
                </c:pt>
                <c:pt idx="257">
                  <c:v>813.03107655283998</c:v>
                </c:pt>
                <c:pt idx="258">
                  <c:v>819.25288349432299</c:v>
                </c:pt>
                <c:pt idx="259">
                  <c:v>826.41844115889705</c:v>
                </c:pt>
                <c:pt idx="260">
                  <c:v>828.62264925673605</c:v>
                </c:pt>
                <c:pt idx="261">
                  <c:v>830.67383578109298</c:v>
                </c:pt>
                <c:pt idx="262">
                  <c:v>830.67383578109298</c:v>
                </c:pt>
                <c:pt idx="263">
                  <c:v>833.13324358733405</c:v>
                </c:pt>
                <c:pt idx="264">
                  <c:v>840.37933843808696</c:v>
                </c:pt>
                <c:pt idx="265">
                  <c:v>856.53685103791395</c:v>
                </c:pt>
                <c:pt idx="266">
                  <c:v>865.12026294266798</c:v>
                </c:pt>
                <c:pt idx="267">
                  <c:v>872.43882960364704</c:v>
                </c:pt>
                <c:pt idx="268">
                  <c:v>872.97456121706603</c:v>
                </c:pt>
                <c:pt idx="269">
                  <c:v>878.66281043138304</c:v>
                </c:pt>
                <c:pt idx="270">
                  <c:v>880.00962582487603</c:v>
                </c:pt>
                <c:pt idx="271">
                  <c:v>880.34970058041301</c:v>
                </c:pt>
                <c:pt idx="272">
                  <c:v>881.10741461404803</c:v>
                </c:pt>
                <c:pt idx="273">
                  <c:v>883.762483070082</c:v>
                </c:pt>
                <c:pt idx="274">
                  <c:v>884.82579547182695</c:v>
                </c:pt>
                <c:pt idx="275">
                  <c:v>886.96566752954402</c:v>
                </c:pt>
                <c:pt idx="276">
                  <c:v>892.24593836896702</c:v>
                </c:pt>
                <c:pt idx="277">
                  <c:v>898.03643727630299</c:v>
                </c:pt>
                <c:pt idx="278">
                  <c:v>899.88727763628299</c:v>
                </c:pt>
                <c:pt idx="279">
                  <c:v>900.31597226145004</c:v>
                </c:pt>
                <c:pt idx="280">
                  <c:v>900.91146031085702</c:v>
                </c:pt>
                <c:pt idx="281">
                  <c:v>901.24045174935497</c:v>
                </c:pt>
                <c:pt idx="282">
                  <c:v>902.64169355351305</c:v>
                </c:pt>
                <c:pt idx="283">
                  <c:v>903.59336586058396</c:v>
                </c:pt>
                <c:pt idx="284">
                  <c:v>904.25944088205495</c:v>
                </c:pt>
                <c:pt idx="285">
                  <c:v>904.94633250780203</c:v>
                </c:pt>
                <c:pt idx="286">
                  <c:v>906.07402577670496</c:v>
                </c:pt>
                <c:pt idx="287">
                  <c:v>907.98466323238097</c:v>
                </c:pt>
                <c:pt idx="288">
                  <c:v>908.52059484048198</c:v>
                </c:pt>
                <c:pt idx="289">
                  <c:v>908.788832197288</c:v>
                </c:pt>
                <c:pt idx="290">
                  <c:v>909.64547170221203</c:v>
                </c:pt>
                <c:pt idx="291">
                  <c:v>910.64969215189001</c:v>
                </c:pt>
                <c:pt idx="292">
                  <c:v>912.10831369533605</c:v>
                </c:pt>
                <c:pt idx="293">
                  <c:v>913.67950832910003</c:v>
                </c:pt>
                <c:pt idx="294">
                  <c:v>916.14792655839199</c:v>
                </c:pt>
                <c:pt idx="295">
                  <c:v>916.57784165044404</c:v>
                </c:pt>
                <c:pt idx="296">
                  <c:v>918.64332830134902</c:v>
                </c:pt>
                <c:pt idx="297">
                  <c:v>919.85890697471302</c:v>
                </c:pt>
                <c:pt idx="298">
                  <c:v>920.76306577156504</c:v>
                </c:pt>
                <c:pt idx="299">
                  <c:v>922.36533583196103</c:v>
                </c:pt>
                <c:pt idx="300">
                  <c:v>923.57207546875804</c:v>
                </c:pt>
                <c:pt idx="301">
                  <c:v>929.35637210062498</c:v>
                </c:pt>
                <c:pt idx="302">
                  <c:v>933.81773793003697</c:v>
                </c:pt>
                <c:pt idx="303">
                  <c:v>936.27265796376196</c:v>
                </c:pt>
                <c:pt idx="304">
                  <c:v>936.48089271129004</c:v>
                </c:pt>
                <c:pt idx="305">
                  <c:v>936.97081127612296</c:v>
                </c:pt>
                <c:pt idx="306">
                  <c:v>937.49939260100496</c:v>
                </c:pt>
                <c:pt idx="307">
                  <c:v>939.08439955751601</c:v>
                </c:pt>
                <c:pt idx="308">
                  <c:v>941.76227559173105</c:v>
                </c:pt>
                <c:pt idx="309">
                  <c:v>944.18396872610595</c:v>
                </c:pt>
                <c:pt idx="310">
                  <c:v>945.45046134488302</c:v>
                </c:pt>
                <c:pt idx="311">
                  <c:v>947.151204588984</c:v>
                </c:pt>
                <c:pt idx="312">
                  <c:v>948.52315011949997</c:v>
                </c:pt>
                <c:pt idx="313">
                  <c:v>948.58337607557098</c:v>
                </c:pt>
                <c:pt idx="314">
                  <c:v>948.88321649655995</c:v>
                </c:pt>
                <c:pt idx="315">
                  <c:v>949.00579239952197</c:v>
                </c:pt>
                <c:pt idx="316">
                  <c:v>949.56597630051897</c:v>
                </c:pt>
                <c:pt idx="317">
                  <c:v>950.03430133411302</c:v>
                </c:pt>
                <c:pt idx="318">
                  <c:v>950.79519579753003</c:v>
                </c:pt>
                <c:pt idx="319">
                  <c:v>951.76304488482901</c:v>
                </c:pt>
                <c:pt idx="320">
                  <c:v>952.98974836089997</c:v>
                </c:pt>
                <c:pt idx="321">
                  <c:v>953.11531431011895</c:v>
                </c:pt>
                <c:pt idx="322">
                  <c:v>957.35040111871297</c:v>
                </c:pt>
                <c:pt idx="323">
                  <c:v>957.83715213121798</c:v>
                </c:pt>
                <c:pt idx="324">
                  <c:v>958.19217959591504</c:v>
                </c:pt>
                <c:pt idx="325">
                  <c:v>958.23878755484304</c:v>
                </c:pt>
                <c:pt idx="326">
                  <c:v>958.47852880444896</c:v>
                </c:pt>
                <c:pt idx="327">
                  <c:v>958.48182062604894</c:v>
                </c:pt>
                <c:pt idx="328">
                  <c:v>958.48182062604894</c:v>
                </c:pt>
                <c:pt idx="329">
                  <c:v>958.48182062604894</c:v>
                </c:pt>
                <c:pt idx="330">
                  <c:v>958.64427746578599</c:v>
                </c:pt>
                <c:pt idx="331">
                  <c:v>959.44969205178199</c:v>
                </c:pt>
                <c:pt idx="332">
                  <c:v>959.92258242294702</c:v>
                </c:pt>
                <c:pt idx="333">
                  <c:v>959.92258242294702</c:v>
                </c:pt>
                <c:pt idx="334">
                  <c:v>960.998538866128</c:v>
                </c:pt>
                <c:pt idx="335">
                  <c:v>961.84045753107603</c:v>
                </c:pt>
                <c:pt idx="336">
                  <c:v>962.81880902351497</c:v>
                </c:pt>
                <c:pt idx="337">
                  <c:v>962.92501855113801</c:v>
                </c:pt>
                <c:pt idx="338">
                  <c:v>962.92501855113801</c:v>
                </c:pt>
                <c:pt idx="339">
                  <c:v>963.22775309452197</c:v>
                </c:pt>
                <c:pt idx="340">
                  <c:v>963.72811733613401</c:v>
                </c:pt>
                <c:pt idx="341">
                  <c:v>964.72869200328603</c:v>
                </c:pt>
                <c:pt idx="342">
                  <c:v>965.207529278435</c:v>
                </c:pt>
                <c:pt idx="343">
                  <c:v>965.34388420298001</c:v>
                </c:pt>
                <c:pt idx="344">
                  <c:v>965.52055493165403</c:v>
                </c:pt>
                <c:pt idx="345">
                  <c:v>966.22252473722403</c:v>
                </c:pt>
                <c:pt idx="346">
                  <c:v>967.55462706226899</c:v>
                </c:pt>
                <c:pt idx="347">
                  <c:v>969.43666325115896</c:v>
                </c:pt>
                <c:pt idx="348">
                  <c:v>972.95980383468896</c:v>
                </c:pt>
                <c:pt idx="349">
                  <c:v>975.07097873930502</c:v>
                </c:pt>
                <c:pt idx="350">
                  <c:v>977.96016666841899</c:v>
                </c:pt>
                <c:pt idx="351">
                  <c:v>982.60678569019205</c:v>
                </c:pt>
                <c:pt idx="352">
                  <c:v>987.72526721483098</c:v>
                </c:pt>
                <c:pt idx="353">
                  <c:v>988.75863440205001</c:v>
                </c:pt>
                <c:pt idx="354">
                  <c:v>988.96417573519204</c:v>
                </c:pt>
                <c:pt idx="355">
                  <c:v>989.063051010707</c:v>
                </c:pt>
                <c:pt idx="356">
                  <c:v>989.10170310837702</c:v>
                </c:pt>
                <c:pt idx="357">
                  <c:v>989.10842521231905</c:v>
                </c:pt>
                <c:pt idx="358">
                  <c:v>989.53800398892997</c:v>
                </c:pt>
                <c:pt idx="359">
                  <c:v>990.83861681913595</c:v>
                </c:pt>
                <c:pt idx="360">
                  <c:v>998.01538135672399</c:v>
                </c:pt>
                <c:pt idx="361">
                  <c:v>1000.97849260619</c:v>
                </c:pt>
                <c:pt idx="362">
                  <c:v>1001.98008125051</c:v>
                </c:pt>
                <c:pt idx="363">
                  <c:v>1002.9559069606699</c:v>
                </c:pt>
                <c:pt idx="364">
                  <c:v>1002.98257199211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998-48A5-8EC2-6F5013D5CCE5}"/>
            </c:ext>
          </c:extLst>
        </c:ser>
        <c:ser>
          <c:idx val="7"/>
          <c:order val="7"/>
          <c:tx>
            <c:strRef>
              <c:f>Tabelle1!$J$1</c:f>
              <c:strCache>
                <c:ptCount val="1"/>
                <c:pt idx="0">
                  <c:v>1930</c:v>
                </c:pt>
              </c:strCache>
            </c:strRef>
          </c:tx>
          <c:spPr>
            <a:ln w="19050" cap="rnd">
              <a:solidFill>
                <a:schemeClr val="accent3">
                  <a:shade val="4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Tabelle1!$J$2:$J$366</c:f>
              <c:numCache>
                <c:formatCode>0.00E+00</c:formatCode>
                <c:ptCount val="365"/>
                <c:pt idx="0">
                  <c:v>1.2085504765694099</c:v>
                </c:pt>
                <c:pt idx="1">
                  <c:v>3.6523907598969001</c:v>
                </c:pt>
                <c:pt idx="2" formatCode="General">
                  <c:v>6.0933951133872997</c:v>
                </c:pt>
                <c:pt idx="3" formatCode="General">
                  <c:v>7.1718236515157203</c:v>
                </c:pt>
                <c:pt idx="4" formatCode="General">
                  <c:v>7.6361004353448898</c:v>
                </c:pt>
                <c:pt idx="5" formatCode="General">
                  <c:v>8.7967961305045197</c:v>
                </c:pt>
                <c:pt idx="6" formatCode="General">
                  <c:v>8.8320871762028901</c:v>
                </c:pt>
                <c:pt idx="7" formatCode="General">
                  <c:v>8.9404811022763901</c:v>
                </c:pt>
                <c:pt idx="8" formatCode="General">
                  <c:v>9.1375604490804392</c:v>
                </c:pt>
                <c:pt idx="9" formatCode="General">
                  <c:v>9.3680538500132808</c:v>
                </c:pt>
                <c:pt idx="10" formatCode="General">
                  <c:v>9.4349411269613501</c:v>
                </c:pt>
                <c:pt idx="11" formatCode="General">
                  <c:v>9.4594025000866999</c:v>
                </c:pt>
                <c:pt idx="12" formatCode="General">
                  <c:v>9.4691679621778508</c:v>
                </c:pt>
                <c:pt idx="13" formatCode="General">
                  <c:v>9.6348909437017696</c:v>
                </c:pt>
                <c:pt idx="14" formatCode="General">
                  <c:v>10.2392753962777</c:v>
                </c:pt>
                <c:pt idx="15" formatCode="General">
                  <c:v>11.2863636753235</c:v>
                </c:pt>
                <c:pt idx="16" formatCode="General">
                  <c:v>11.523493280474099</c:v>
                </c:pt>
                <c:pt idx="17" formatCode="General">
                  <c:v>12.407689965061399</c:v>
                </c:pt>
                <c:pt idx="18" formatCode="General">
                  <c:v>14.2443235318416</c:v>
                </c:pt>
                <c:pt idx="19" formatCode="General">
                  <c:v>14.3479169473224</c:v>
                </c:pt>
                <c:pt idx="20" formatCode="General">
                  <c:v>14.417140636699299</c:v>
                </c:pt>
                <c:pt idx="21" formatCode="General">
                  <c:v>14.432363434416001</c:v>
                </c:pt>
                <c:pt idx="22" formatCode="General">
                  <c:v>15.9441487977346</c:v>
                </c:pt>
                <c:pt idx="23" formatCode="General">
                  <c:v>17.264547623243899</c:v>
                </c:pt>
                <c:pt idx="24" formatCode="General">
                  <c:v>18.039233647802799</c:v>
                </c:pt>
                <c:pt idx="25" formatCode="General">
                  <c:v>18.113085672888101</c:v>
                </c:pt>
                <c:pt idx="26" formatCode="General">
                  <c:v>19.004212565514099</c:v>
                </c:pt>
                <c:pt idx="27" formatCode="General">
                  <c:v>20.036501838841701</c:v>
                </c:pt>
                <c:pt idx="28" formatCode="General">
                  <c:v>20.043223942784198</c:v>
                </c:pt>
                <c:pt idx="29" formatCode="General">
                  <c:v>20.0640578546538</c:v>
                </c:pt>
                <c:pt idx="30" formatCode="General">
                  <c:v>20.0663101694505</c:v>
                </c:pt>
                <c:pt idx="31" formatCode="General">
                  <c:v>20.0663101694505</c:v>
                </c:pt>
                <c:pt idx="32" formatCode="General">
                  <c:v>20.788166737310199</c:v>
                </c:pt>
                <c:pt idx="33" formatCode="General">
                  <c:v>23.8174171702384</c:v>
                </c:pt>
                <c:pt idx="34" formatCode="General">
                  <c:v>26.930035050068799</c:v>
                </c:pt>
                <c:pt idx="35" formatCode="General">
                  <c:v>27.598938267397202</c:v>
                </c:pt>
                <c:pt idx="36" formatCode="General">
                  <c:v>29.367643398513</c:v>
                </c:pt>
                <c:pt idx="37" formatCode="General">
                  <c:v>31.498534579989801</c:v>
                </c:pt>
                <c:pt idx="38" formatCode="General">
                  <c:v>31.751360707822499</c:v>
                </c:pt>
                <c:pt idx="39" formatCode="General">
                  <c:v>31.7874073557279</c:v>
                </c:pt>
                <c:pt idx="40" formatCode="General">
                  <c:v>32.5700733445262</c:v>
                </c:pt>
                <c:pt idx="41" formatCode="General">
                  <c:v>33.8390544647987</c:v>
                </c:pt>
                <c:pt idx="42" formatCode="General">
                  <c:v>35.466885212056901</c:v>
                </c:pt>
                <c:pt idx="43" formatCode="General">
                  <c:v>35.577663568805001</c:v>
                </c:pt>
                <c:pt idx="44" formatCode="General">
                  <c:v>35.577663568805001</c:v>
                </c:pt>
                <c:pt idx="45" formatCode="General">
                  <c:v>35.636223753519502</c:v>
                </c:pt>
                <c:pt idx="46" formatCode="General">
                  <c:v>35.748289479823697</c:v>
                </c:pt>
                <c:pt idx="47" formatCode="General">
                  <c:v>35.872847233590903</c:v>
                </c:pt>
                <c:pt idx="48" formatCode="General">
                  <c:v>36.135869748791599</c:v>
                </c:pt>
                <c:pt idx="49" formatCode="General">
                  <c:v>36.658286867415001</c:v>
                </c:pt>
                <c:pt idx="50" formatCode="General">
                  <c:v>36.804866975259202</c:v>
                </c:pt>
                <c:pt idx="51" formatCode="General">
                  <c:v>38.644685777399303</c:v>
                </c:pt>
                <c:pt idx="52" formatCode="General">
                  <c:v>39.9435670598873</c:v>
                </c:pt>
                <c:pt idx="53" formatCode="General">
                  <c:v>40.970711810745698</c:v>
                </c:pt>
                <c:pt idx="54" formatCode="General">
                  <c:v>42.404079848954503</c:v>
                </c:pt>
                <c:pt idx="55" formatCode="General">
                  <c:v>43.370148168893401</c:v>
                </c:pt>
                <c:pt idx="56" formatCode="General">
                  <c:v>44.340849329772297</c:v>
                </c:pt>
                <c:pt idx="57" formatCode="General">
                  <c:v>45.866612695679201</c:v>
                </c:pt>
                <c:pt idx="58" formatCode="General">
                  <c:v>46.893084327588397</c:v>
                </c:pt>
                <c:pt idx="59" formatCode="General">
                  <c:v>49.718367892716799</c:v>
                </c:pt>
                <c:pt idx="60" formatCode="General">
                  <c:v>53.706861935018701</c:v>
                </c:pt>
                <c:pt idx="61" formatCode="General">
                  <c:v>61.0163288943072</c:v>
                </c:pt>
                <c:pt idx="62" formatCode="General">
                  <c:v>67.273067927281403</c:v>
                </c:pt>
                <c:pt idx="63" formatCode="General">
                  <c:v>69.094475467600205</c:v>
                </c:pt>
                <c:pt idx="64" formatCode="General">
                  <c:v>69.799435657321496</c:v>
                </c:pt>
                <c:pt idx="65" formatCode="General">
                  <c:v>71.129230703765799</c:v>
                </c:pt>
                <c:pt idx="66" formatCode="General">
                  <c:v>71.748788584242902</c:v>
                </c:pt>
                <c:pt idx="67" formatCode="General">
                  <c:v>74.033169845619696</c:v>
                </c:pt>
                <c:pt idx="68" formatCode="General">
                  <c:v>80.206840654073602</c:v>
                </c:pt>
                <c:pt idx="69" formatCode="General">
                  <c:v>86.536551728022602</c:v>
                </c:pt>
                <c:pt idx="70" formatCode="General">
                  <c:v>87.147248796650999</c:v>
                </c:pt>
                <c:pt idx="71" formatCode="General">
                  <c:v>87.155749490425194</c:v>
                </c:pt>
                <c:pt idx="72" formatCode="General">
                  <c:v>87.1630695135145</c:v>
                </c:pt>
                <c:pt idx="73" formatCode="General">
                  <c:v>89.885559003656198</c:v>
                </c:pt>
                <c:pt idx="74" formatCode="General">
                  <c:v>92.089015291186797</c:v>
                </c:pt>
                <c:pt idx="75" formatCode="General">
                  <c:v>93.350696549270495</c:v>
                </c:pt>
                <c:pt idx="76" formatCode="General">
                  <c:v>94.3558745105626</c:v>
                </c:pt>
                <c:pt idx="77" formatCode="General">
                  <c:v>94.733108405537394</c:v>
                </c:pt>
                <c:pt idx="78" formatCode="General">
                  <c:v>95.346904284190103</c:v>
                </c:pt>
                <c:pt idx="79" formatCode="General">
                  <c:v>95.6094407225861</c:v>
                </c:pt>
                <c:pt idx="80" formatCode="General">
                  <c:v>95.869277326643996</c:v>
                </c:pt>
                <c:pt idx="81" formatCode="General">
                  <c:v>96.216873526607898</c:v>
                </c:pt>
                <c:pt idx="82" formatCode="General">
                  <c:v>96.322828658894196</c:v>
                </c:pt>
                <c:pt idx="83" formatCode="General">
                  <c:v>98.186766549295598</c:v>
                </c:pt>
                <c:pt idx="84" formatCode="General">
                  <c:v>105.018187689765</c:v>
                </c:pt>
                <c:pt idx="85" formatCode="General">
                  <c:v>109.42936517865</c:v>
                </c:pt>
                <c:pt idx="86" formatCode="General">
                  <c:v>111.59537188957199</c:v>
                </c:pt>
                <c:pt idx="87" formatCode="General">
                  <c:v>115.492601004007</c:v>
                </c:pt>
                <c:pt idx="88" formatCode="General">
                  <c:v>117.010305939581</c:v>
                </c:pt>
                <c:pt idx="89" formatCode="General">
                  <c:v>117.769834454717</c:v>
                </c:pt>
                <c:pt idx="90" formatCode="General">
                  <c:v>118.604275864041</c:v>
                </c:pt>
                <c:pt idx="91" formatCode="General">
                  <c:v>122.634992436554</c:v>
                </c:pt>
                <c:pt idx="92" formatCode="General">
                  <c:v>124.05169168584</c:v>
                </c:pt>
                <c:pt idx="93" formatCode="General">
                  <c:v>126.285052903628</c:v>
                </c:pt>
                <c:pt idx="94" formatCode="General">
                  <c:v>128.590148237748</c:v>
                </c:pt>
                <c:pt idx="95" formatCode="General">
                  <c:v>130.39366577138401</c:v>
                </c:pt>
                <c:pt idx="96" formatCode="General">
                  <c:v>136.086278488966</c:v>
                </c:pt>
                <c:pt idx="97" formatCode="General">
                  <c:v>142.24912555674501</c:v>
                </c:pt>
                <c:pt idx="98" formatCode="General">
                  <c:v>146.79248646479601</c:v>
                </c:pt>
                <c:pt idx="99" formatCode="General">
                  <c:v>153.937312148351</c:v>
                </c:pt>
                <c:pt idx="100" formatCode="General">
                  <c:v>158.21791942836899</c:v>
                </c:pt>
                <c:pt idx="101" formatCode="General">
                  <c:v>164.32716578155299</c:v>
                </c:pt>
                <c:pt idx="102" formatCode="General">
                  <c:v>169.08235326952499</c:v>
                </c:pt>
                <c:pt idx="103" formatCode="General">
                  <c:v>172.591221959271</c:v>
                </c:pt>
                <c:pt idx="104" formatCode="General">
                  <c:v>172.72510655341699</c:v>
                </c:pt>
                <c:pt idx="105" formatCode="General">
                  <c:v>173.64122658652201</c:v>
                </c:pt>
                <c:pt idx="106" formatCode="General">
                  <c:v>174.22967863006801</c:v>
                </c:pt>
                <c:pt idx="107" formatCode="General">
                  <c:v>175.45651054274001</c:v>
                </c:pt>
                <c:pt idx="108" formatCode="General">
                  <c:v>177.70584419102701</c:v>
                </c:pt>
                <c:pt idx="109" formatCode="General">
                  <c:v>177.71560424684199</c:v>
                </c:pt>
                <c:pt idx="110" formatCode="General">
                  <c:v>181.07238987765999</c:v>
                </c:pt>
                <c:pt idx="111" formatCode="General">
                  <c:v>190.69391594307399</c:v>
                </c:pt>
                <c:pt idx="112" formatCode="General">
                  <c:v>203.35493463196201</c:v>
                </c:pt>
                <c:pt idx="113" formatCode="General">
                  <c:v>220.051914206665</c:v>
                </c:pt>
                <c:pt idx="114" formatCode="General">
                  <c:v>226.646586734279</c:v>
                </c:pt>
                <c:pt idx="115" formatCode="General">
                  <c:v>233.867122625159</c:v>
                </c:pt>
                <c:pt idx="116" formatCode="General">
                  <c:v>242.16284355119001</c:v>
                </c:pt>
                <c:pt idx="117" formatCode="General">
                  <c:v>249.76969918517599</c:v>
                </c:pt>
                <c:pt idx="118" formatCode="General">
                  <c:v>251.31472605230201</c:v>
                </c:pt>
                <c:pt idx="119" formatCode="General">
                  <c:v>253.62153040797</c:v>
                </c:pt>
                <c:pt idx="120" formatCode="General">
                  <c:v>256.62727450150402</c:v>
                </c:pt>
                <c:pt idx="121" formatCode="General">
                  <c:v>260.11699141973799</c:v>
                </c:pt>
                <c:pt idx="122" formatCode="General">
                  <c:v>266.63331360001598</c:v>
                </c:pt>
                <c:pt idx="123" formatCode="General">
                  <c:v>268.16597019352997</c:v>
                </c:pt>
                <c:pt idx="124" formatCode="General">
                  <c:v>268.46939857992299</c:v>
                </c:pt>
                <c:pt idx="125" formatCode="General">
                  <c:v>271.47569888168499</c:v>
                </c:pt>
                <c:pt idx="126" formatCode="General">
                  <c:v>281.876464332843</c:v>
                </c:pt>
                <c:pt idx="127" formatCode="General">
                  <c:v>291.00619397834203</c:v>
                </c:pt>
                <c:pt idx="128" formatCode="General">
                  <c:v>291.14255881439402</c:v>
                </c:pt>
                <c:pt idx="129" formatCode="General">
                  <c:v>294.191436245538</c:v>
                </c:pt>
                <c:pt idx="130" formatCode="General">
                  <c:v>299.67494354229001</c:v>
                </c:pt>
                <c:pt idx="131" formatCode="General">
                  <c:v>305.48946505084899</c:v>
                </c:pt>
                <c:pt idx="132" formatCode="General">
                  <c:v>305.94926851643402</c:v>
                </c:pt>
                <c:pt idx="133" formatCode="General">
                  <c:v>308.00287588874301</c:v>
                </c:pt>
                <c:pt idx="134" formatCode="General">
                  <c:v>311.489851111544</c:v>
                </c:pt>
                <c:pt idx="135" formatCode="General">
                  <c:v>315.15690012625703</c:v>
                </c:pt>
                <c:pt idx="136" formatCode="General">
                  <c:v>316.59731832426098</c:v>
                </c:pt>
                <c:pt idx="137" formatCode="General">
                  <c:v>317.85282985718101</c:v>
                </c:pt>
                <c:pt idx="138" formatCode="General">
                  <c:v>319.963849781872</c:v>
                </c:pt>
                <c:pt idx="139" formatCode="General">
                  <c:v>326.23914431911697</c:v>
                </c:pt>
                <c:pt idx="140" formatCode="General">
                  <c:v>328.85639226790198</c:v>
                </c:pt>
                <c:pt idx="141" formatCode="General">
                  <c:v>329.74585477828703</c:v>
                </c:pt>
                <c:pt idx="142" formatCode="General">
                  <c:v>332.13940569130301</c:v>
                </c:pt>
                <c:pt idx="143" formatCode="General">
                  <c:v>336.43800021588498</c:v>
                </c:pt>
                <c:pt idx="144" formatCode="General">
                  <c:v>337.74021011269298</c:v>
                </c:pt>
                <c:pt idx="145" formatCode="General">
                  <c:v>337.81008232996999</c:v>
                </c:pt>
                <c:pt idx="146" formatCode="General">
                  <c:v>337.98642229965299</c:v>
                </c:pt>
                <c:pt idx="147" formatCode="General">
                  <c:v>340.11552253946599</c:v>
                </c:pt>
                <c:pt idx="148" formatCode="General">
                  <c:v>345.22419876826802</c:v>
                </c:pt>
                <c:pt idx="149" formatCode="General">
                  <c:v>354.04587796144199</c:v>
                </c:pt>
                <c:pt idx="150" formatCode="General">
                  <c:v>359.12329983091001</c:v>
                </c:pt>
                <c:pt idx="151" formatCode="General">
                  <c:v>360.77807500896802</c:v>
                </c:pt>
                <c:pt idx="152" formatCode="General">
                  <c:v>366.28581008267201</c:v>
                </c:pt>
                <c:pt idx="153" formatCode="General">
                  <c:v>379.47196629839402</c:v>
                </c:pt>
                <c:pt idx="154" formatCode="General">
                  <c:v>392.349288001518</c:v>
                </c:pt>
                <c:pt idx="155" formatCode="General">
                  <c:v>397.58141493632201</c:v>
                </c:pt>
                <c:pt idx="156" formatCode="General">
                  <c:v>401.33007255603701</c:v>
                </c:pt>
                <c:pt idx="157" formatCode="General">
                  <c:v>405.502717773847</c:v>
                </c:pt>
                <c:pt idx="158" formatCode="General">
                  <c:v>412.88130416395802</c:v>
                </c:pt>
                <c:pt idx="159" formatCode="General">
                  <c:v>420.153385520943</c:v>
                </c:pt>
                <c:pt idx="160" formatCode="General">
                  <c:v>422.15240309290999</c:v>
                </c:pt>
                <c:pt idx="161" formatCode="General">
                  <c:v>439.868204305728</c:v>
                </c:pt>
                <c:pt idx="162" formatCode="General">
                  <c:v>453.83517756377199</c:v>
                </c:pt>
                <c:pt idx="163" formatCode="General">
                  <c:v>465.27005578015002</c:v>
                </c:pt>
                <c:pt idx="164" formatCode="General">
                  <c:v>469.69678303382898</c:v>
                </c:pt>
                <c:pt idx="165" formatCode="General">
                  <c:v>473.37548790527001</c:v>
                </c:pt>
                <c:pt idx="166" formatCode="General">
                  <c:v>478.04626997884401</c:v>
                </c:pt>
                <c:pt idx="167" formatCode="General">
                  <c:v>482.906933355224</c:v>
                </c:pt>
                <c:pt idx="168" formatCode="General">
                  <c:v>496.793456903638</c:v>
                </c:pt>
                <c:pt idx="169" formatCode="General">
                  <c:v>513.41149391852105</c:v>
                </c:pt>
                <c:pt idx="170" formatCode="General">
                  <c:v>525.94735543274305</c:v>
                </c:pt>
                <c:pt idx="171" formatCode="General">
                  <c:v>531.44772103843695</c:v>
                </c:pt>
                <c:pt idx="172" formatCode="General">
                  <c:v>534.39067085675003</c:v>
                </c:pt>
                <c:pt idx="173" formatCode="General">
                  <c:v>541.82875436933296</c:v>
                </c:pt>
                <c:pt idx="174" formatCode="General">
                  <c:v>550.73701871998799</c:v>
                </c:pt>
                <c:pt idx="175" formatCode="General">
                  <c:v>559.19310575853797</c:v>
                </c:pt>
                <c:pt idx="176" formatCode="General">
                  <c:v>562.37582772482006</c:v>
                </c:pt>
                <c:pt idx="177" formatCode="General">
                  <c:v>563.36750493758097</c:v>
                </c:pt>
                <c:pt idx="178" formatCode="General">
                  <c:v>567.74461601496603</c:v>
                </c:pt>
                <c:pt idx="179" formatCode="General">
                  <c:v>569.26778493138102</c:v>
                </c:pt>
                <c:pt idx="180" formatCode="General">
                  <c:v>571.45243807714201</c:v>
                </c:pt>
                <c:pt idx="181" formatCode="General">
                  <c:v>571.96061307405296</c:v>
                </c:pt>
                <c:pt idx="182" formatCode="General">
                  <c:v>578.798568337755</c:v>
                </c:pt>
                <c:pt idx="183" formatCode="General">
                  <c:v>584.95481651962803</c:v>
                </c:pt>
                <c:pt idx="184" formatCode="General">
                  <c:v>591.73367893022601</c:v>
                </c:pt>
                <c:pt idx="185" formatCode="General">
                  <c:v>598.30256325686696</c:v>
                </c:pt>
                <c:pt idx="186" formatCode="General">
                  <c:v>599.51389950504097</c:v>
                </c:pt>
                <c:pt idx="187" formatCode="General">
                  <c:v>599.75517782659301</c:v>
                </c:pt>
                <c:pt idx="188" formatCode="General">
                  <c:v>600.90667932285999</c:v>
                </c:pt>
                <c:pt idx="189" formatCode="General">
                  <c:v>605.52658011394203</c:v>
                </c:pt>
                <c:pt idx="190" formatCode="General">
                  <c:v>606.13452219670296</c:v>
                </c:pt>
                <c:pt idx="191" formatCode="General">
                  <c:v>606.57906915043202</c:v>
                </c:pt>
                <c:pt idx="192" formatCode="General">
                  <c:v>607.60182513120401</c:v>
                </c:pt>
                <c:pt idx="193" formatCode="General">
                  <c:v>607.71845473088001</c:v>
                </c:pt>
                <c:pt idx="194" formatCode="General">
                  <c:v>608.37248043885097</c:v>
                </c:pt>
                <c:pt idx="195" formatCode="General">
                  <c:v>609.19458322380206</c:v>
                </c:pt>
                <c:pt idx="196" formatCode="General">
                  <c:v>609.67080558820396</c:v>
                </c:pt>
                <c:pt idx="197" formatCode="General">
                  <c:v>612.50631290998501</c:v>
                </c:pt>
                <c:pt idx="198" formatCode="General">
                  <c:v>613.314244493057</c:v>
                </c:pt>
                <c:pt idx="199" formatCode="General">
                  <c:v>614.30749132805397</c:v>
                </c:pt>
                <c:pt idx="200" formatCode="General">
                  <c:v>617.513175739811</c:v>
                </c:pt>
                <c:pt idx="201" formatCode="General">
                  <c:v>619.02458142484898</c:v>
                </c:pt>
                <c:pt idx="202" formatCode="General">
                  <c:v>619.48876791635303</c:v>
                </c:pt>
                <c:pt idx="203" formatCode="General">
                  <c:v>624.217269686392</c:v>
                </c:pt>
                <c:pt idx="204" formatCode="General">
                  <c:v>627.80235189277505</c:v>
                </c:pt>
                <c:pt idx="205" formatCode="General">
                  <c:v>629.04600817498999</c:v>
                </c:pt>
                <c:pt idx="206" formatCode="General">
                  <c:v>634.13502226476601</c:v>
                </c:pt>
                <c:pt idx="207" formatCode="General">
                  <c:v>635.81321608040298</c:v>
                </c:pt>
                <c:pt idx="208" formatCode="General">
                  <c:v>636.80446432015503</c:v>
                </c:pt>
                <c:pt idx="209" formatCode="General">
                  <c:v>638.42251237281596</c:v>
                </c:pt>
                <c:pt idx="210" formatCode="General">
                  <c:v>639.592663757938</c:v>
                </c:pt>
                <c:pt idx="211" formatCode="General">
                  <c:v>649.23034430270798</c:v>
                </c:pt>
                <c:pt idx="212" formatCode="General">
                  <c:v>653.61778865140195</c:v>
                </c:pt>
                <c:pt idx="213" formatCode="General">
                  <c:v>664.00624179622605</c:v>
                </c:pt>
                <c:pt idx="214" formatCode="General">
                  <c:v>672.77506345013501</c:v>
                </c:pt>
                <c:pt idx="215" formatCode="General">
                  <c:v>679.01541147916805</c:v>
                </c:pt>
                <c:pt idx="216" formatCode="General">
                  <c:v>683.21737534659599</c:v>
                </c:pt>
                <c:pt idx="217" formatCode="General">
                  <c:v>686.92700625873704</c:v>
                </c:pt>
                <c:pt idx="218" formatCode="General">
                  <c:v>704.20657758614698</c:v>
                </c:pt>
                <c:pt idx="219" formatCode="General">
                  <c:v>707.94938966955101</c:v>
                </c:pt>
                <c:pt idx="220" formatCode="General">
                  <c:v>709.91114061478402</c:v>
                </c:pt>
                <c:pt idx="221" formatCode="General">
                  <c:v>717.48478316541105</c:v>
                </c:pt>
                <c:pt idx="222" formatCode="General">
                  <c:v>725.06027556362199</c:v>
                </c:pt>
                <c:pt idx="223" formatCode="General">
                  <c:v>734.47161551606496</c:v>
                </c:pt>
                <c:pt idx="224" formatCode="General">
                  <c:v>737.50605597427796</c:v>
                </c:pt>
                <c:pt idx="225" formatCode="General">
                  <c:v>737.54727248657298</c:v>
                </c:pt>
                <c:pt idx="226" formatCode="General">
                  <c:v>747.26838899527797</c:v>
                </c:pt>
                <c:pt idx="227" formatCode="General">
                  <c:v>749.73697609560998</c:v>
                </c:pt>
                <c:pt idx="228" formatCode="General">
                  <c:v>760.33752692262999</c:v>
                </c:pt>
                <c:pt idx="229" formatCode="General">
                  <c:v>763.58627833248897</c:v>
                </c:pt>
                <c:pt idx="230" formatCode="General">
                  <c:v>767.73005756371094</c:v>
                </c:pt>
                <c:pt idx="231" formatCode="General">
                  <c:v>783.58090379301905</c:v>
                </c:pt>
                <c:pt idx="232" formatCode="General">
                  <c:v>787.39406647406804</c:v>
                </c:pt>
                <c:pt idx="233" formatCode="General">
                  <c:v>788.73763370915401</c:v>
                </c:pt>
                <c:pt idx="234" formatCode="General">
                  <c:v>813.14862191579596</c:v>
                </c:pt>
                <c:pt idx="235" formatCode="General">
                  <c:v>826.56412630292198</c:v>
                </c:pt>
                <c:pt idx="236" formatCode="General">
                  <c:v>834.75283453142197</c:v>
                </c:pt>
                <c:pt idx="237" formatCode="General">
                  <c:v>846.42066041051601</c:v>
                </c:pt>
                <c:pt idx="238" formatCode="General">
                  <c:v>854.23915982466997</c:v>
                </c:pt>
                <c:pt idx="239" formatCode="General">
                  <c:v>861.56103189810995</c:v>
                </c:pt>
                <c:pt idx="240" formatCode="General">
                  <c:v>867.75489154452498</c:v>
                </c:pt>
                <c:pt idx="241" formatCode="General">
                  <c:v>875.60297297655097</c:v>
                </c:pt>
                <c:pt idx="242" formatCode="General">
                  <c:v>881.08311730662399</c:v>
                </c:pt>
                <c:pt idx="243" formatCode="General">
                  <c:v>888.83556279879099</c:v>
                </c:pt>
                <c:pt idx="244" formatCode="General">
                  <c:v>892.31916822194296</c:v>
                </c:pt>
                <c:pt idx="245" formatCode="General">
                  <c:v>895.40930207421798</c:v>
                </c:pt>
                <c:pt idx="246" formatCode="General">
                  <c:v>897.22615088463101</c:v>
                </c:pt>
                <c:pt idx="247" formatCode="General">
                  <c:v>898.67629696359802</c:v>
                </c:pt>
                <c:pt idx="248" formatCode="General">
                  <c:v>901.65843064692899</c:v>
                </c:pt>
                <c:pt idx="249" formatCode="General">
                  <c:v>909.91199339245202</c:v>
                </c:pt>
                <c:pt idx="250" formatCode="General">
                  <c:v>927.69676025784202</c:v>
                </c:pt>
                <c:pt idx="251" formatCode="General">
                  <c:v>933.97907514527299</c:v>
                </c:pt>
                <c:pt idx="252" formatCode="General">
                  <c:v>936.06486746979601</c:v>
                </c:pt>
                <c:pt idx="253" formatCode="General">
                  <c:v>936.40810880153003</c:v>
                </c:pt>
                <c:pt idx="254" formatCode="General">
                  <c:v>936.43287273841304</c:v>
                </c:pt>
                <c:pt idx="255" formatCode="General">
                  <c:v>939.34109057254602</c:v>
                </c:pt>
                <c:pt idx="256" formatCode="General">
                  <c:v>947.46409471014204</c:v>
                </c:pt>
                <c:pt idx="257" formatCode="General">
                  <c:v>952.65846841586006</c:v>
                </c:pt>
                <c:pt idx="258" formatCode="General">
                  <c:v>954.04330416110702</c:v>
                </c:pt>
                <c:pt idx="259" formatCode="General">
                  <c:v>954.27362114473101</c:v>
                </c:pt>
                <c:pt idx="260" formatCode="General">
                  <c:v>957.43060833455195</c:v>
                </c:pt>
                <c:pt idx="261" formatCode="General">
                  <c:v>958.05967589267095</c:v>
                </c:pt>
                <c:pt idx="262" formatCode="General">
                  <c:v>959.69976465822401</c:v>
                </c:pt>
                <c:pt idx="263" formatCode="General">
                  <c:v>969.58230266717396</c:v>
                </c:pt>
                <c:pt idx="264" formatCode="General">
                  <c:v>977.87647124100499</c:v>
                </c:pt>
                <c:pt idx="265" formatCode="General">
                  <c:v>982.52896253012898</c:v>
                </c:pt>
                <c:pt idx="266" formatCode="General">
                  <c:v>986.77387791157901</c:v>
                </c:pt>
                <c:pt idx="267" formatCode="General">
                  <c:v>987.77848813876506</c:v>
                </c:pt>
                <c:pt idx="268" formatCode="General">
                  <c:v>988.46364754101</c:v>
                </c:pt>
                <c:pt idx="269" formatCode="General">
                  <c:v>989.52983198951495</c:v>
                </c:pt>
                <c:pt idx="270" formatCode="General">
                  <c:v>992.85815905671996</c:v>
                </c:pt>
                <c:pt idx="271" formatCode="General">
                  <c:v>998.70815696366299</c:v>
                </c:pt>
                <c:pt idx="272" formatCode="General">
                  <c:v>1004.47438063895</c:v>
                </c:pt>
                <c:pt idx="273" formatCode="General">
                  <c:v>1008.85080162771</c:v>
                </c:pt>
                <c:pt idx="274" formatCode="General">
                  <c:v>1009.23681193655</c:v>
                </c:pt>
                <c:pt idx="275" formatCode="General">
                  <c:v>1009.61527681061</c:v>
                </c:pt>
                <c:pt idx="276" formatCode="General">
                  <c:v>1010.69357435917</c:v>
                </c:pt>
                <c:pt idx="277" formatCode="General">
                  <c:v>1014.01701066099</c:v>
                </c:pt>
                <c:pt idx="278" formatCode="General">
                  <c:v>1014.9202876341</c:v>
                </c:pt>
                <c:pt idx="279" formatCode="General">
                  <c:v>1014.94805239225</c:v>
                </c:pt>
                <c:pt idx="280" formatCode="General">
                  <c:v>1015.12473881414</c:v>
                </c:pt>
                <c:pt idx="281" formatCode="General">
                  <c:v>1016.8387108785899</c:v>
                </c:pt>
                <c:pt idx="282" formatCode="General">
                  <c:v>1016.89107967549</c:v>
                </c:pt>
                <c:pt idx="283" formatCode="General">
                  <c:v>1018.31387183577</c:v>
                </c:pt>
                <c:pt idx="284" formatCode="General">
                  <c:v>1022.68351395466</c:v>
                </c:pt>
                <c:pt idx="285" formatCode="General">
                  <c:v>1023.16918851747</c:v>
                </c:pt>
                <c:pt idx="286" formatCode="General">
                  <c:v>1024.3043300208101</c:v>
                </c:pt>
                <c:pt idx="287" formatCode="General">
                  <c:v>1025.6151272995301</c:v>
                </c:pt>
                <c:pt idx="288" formatCode="General">
                  <c:v>1025.9407712392999</c:v>
                </c:pt>
                <c:pt idx="289" formatCode="General">
                  <c:v>1034.82098527529</c:v>
                </c:pt>
                <c:pt idx="290" formatCode="General">
                  <c:v>1040.81976319403</c:v>
                </c:pt>
                <c:pt idx="291" formatCode="General">
                  <c:v>1044.4785452613501</c:v>
                </c:pt>
                <c:pt idx="292" formatCode="General">
                  <c:v>1045.08151713651</c:v>
                </c:pt>
                <c:pt idx="293" formatCode="General">
                  <c:v>1045.9138296743499</c:v>
                </c:pt>
                <c:pt idx="294" formatCode="General">
                  <c:v>1048.7984086777899</c:v>
                </c:pt>
                <c:pt idx="295" formatCode="General">
                  <c:v>1049.22691982745</c:v>
                </c:pt>
                <c:pt idx="296" formatCode="General">
                  <c:v>1049.48710160723</c:v>
                </c:pt>
                <c:pt idx="297" formatCode="General">
                  <c:v>1051.2671853356901</c:v>
                </c:pt>
                <c:pt idx="298" formatCode="General">
                  <c:v>1053.0245455085101</c:v>
                </c:pt>
                <c:pt idx="299" formatCode="General">
                  <c:v>1054.7516151033701</c:v>
                </c:pt>
                <c:pt idx="300" formatCode="General">
                  <c:v>1058.51192065809</c:v>
                </c:pt>
                <c:pt idx="301" formatCode="General">
                  <c:v>1067.6261359424</c:v>
                </c:pt>
                <c:pt idx="302" formatCode="General">
                  <c:v>1071.2851428582501</c:v>
                </c:pt>
                <c:pt idx="303" formatCode="General">
                  <c:v>1079.32540949279</c:v>
                </c:pt>
                <c:pt idx="304" formatCode="General">
                  <c:v>1083.7693102338001</c:v>
                </c:pt>
                <c:pt idx="305" formatCode="General">
                  <c:v>1083.91084208093</c:v>
                </c:pt>
                <c:pt idx="306" formatCode="General">
                  <c:v>1084.61515441854</c:v>
                </c:pt>
                <c:pt idx="307" formatCode="General">
                  <c:v>1084.93684561942</c:v>
                </c:pt>
                <c:pt idx="308" formatCode="General">
                  <c:v>1090.02016652476</c:v>
                </c:pt>
                <c:pt idx="309" formatCode="General">
                  <c:v>1091.61627755991</c:v>
                </c:pt>
                <c:pt idx="310" formatCode="General">
                  <c:v>1091.9829552122401</c:v>
                </c:pt>
                <c:pt idx="311" formatCode="General">
                  <c:v>1092.8229398569199</c:v>
                </c:pt>
                <c:pt idx="312" formatCode="General">
                  <c:v>1094.49613966232</c:v>
                </c:pt>
                <c:pt idx="313" formatCode="General">
                  <c:v>1096.6252366358301</c:v>
                </c:pt>
                <c:pt idx="314" formatCode="General">
                  <c:v>1099.02414858517</c:v>
                </c:pt>
                <c:pt idx="315" formatCode="General">
                  <c:v>1099.7693420957601</c:v>
                </c:pt>
                <c:pt idx="316" formatCode="General">
                  <c:v>1099.8654746996999</c:v>
                </c:pt>
                <c:pt idx="317" formatCode="General">
                  <c:v>1100.9849795999201</c:v>
                </c:pt>
                <c:pt idx="318" formatCode="General">
                  <c:v>1102.2722382142199</c:v>
                </c:pt>
                <c:pt idx="319" formatCode="General">
                  <c:v>1102.29552826501</c:v>
                </c:pt>
                <c:pt idx="320" formatCode="General">
                  <c:v>1102.29552826501</c:v>
                </c:pt>
                <c:pt idx="321" formatCode="General">
                  <c:v>1103.67945571829</c:v>
                </c:pt>
                <c:pt idx="322" formatCode="General">
                  <c:v>1104.5112680253901</c:v>
                </c:pt>
                <c:pt idx="323" formatCode="General">
                  <c:v>1110.2500547731499</c:v>
                </c:pt>
                <c:pt idx="324" formatCode="General">
                  <c:v>1114.2103839553099</c:v>
                </c:pt>
                <c:pt idx="325" formatCode="General">
                  <c:v>1115.8024480547299</c:v>
                </c:pt>
                <c:pt idx="326" formatCode="General">
                  <c:v>1116.3686512062</c:v>
                </c:pt>
                <c:pt idx="327" formatCode="General">
                  <c:v>1116.5114456065701</c:v>
                </c:pt>
                <c:pt idx="328" formatCode="General">
                  <c:v>1116.6821961998401</c:v>
                </c:pt>
                <c:pt idx="329" formatCode="General">
                  <c:v>1116.90421571312</c:v>
                </c:pt>
                <c:pt idx="330" formatCode="General">
                  <c:v>1117.0193635425501</c:v>
                </c:pt>
                <c:pt idx="331" formatCode="General">
                  <c:v>1117.8353968061699</c:v>
                </c:pt>
                <c:pt idx="332" formatCode="General">
                  <c:v>1120.48276496013</c:v>
                </c:pt>
                <c:pt idx="333" formatCode="General">
                  <c:v>1127.6524096570399</c:v>
                </c:pt>
                <c:pt idx="334" formatCode="General">
                  <c:v>1132.8230313757099</c:v>
                </c:pt>
                <c:pt idx="335" formatCode="General">
                  <c:v>1132.9031120693901</c:v>
                </c:pt>
                <c:pt idx="336" formatCode="General">
                  <c:v>1133.1392875043</c:v>
                </c:pt>
                <c:pt idx="337" formatCode="General">
                  <c:v>1133.6806625193601</c:v>
                </c:pt>
                <c:pt idx="338" formatCode="General">
                  <c:v>1133.69352799287</c:v>
                </c:pt>
                <c:pt idx="339" formatCode="General">
                  <c:v>1133.95766191084</c:v>
                </c:pt>
                <c:pt idx="340" formatCode="General">
                  <c:v>1136.1559804712899</c:v>
                </c:pt>
                <c:pt idx="341" formatCode="General">
                  <c:v>1137.1703411431399</c:v>
                </c:pt>
                <c:pt idx="342" formatCode="General">
                  <c:v>1137.3397084805299</c:v>
                </c:pt>
                <c:pt idx="343" formatCode="General">
                  <c:v>1137.67827608636</c:v>
                </c:pt>
                <c:pt idx="344" formatCode="General">
                  <c:v>1137.92739159389</c:v>
                </c:pt>
                <c:pt idx="345" formatCode="General">
                  <c:v>1139.2432300000401</c:v>
                </c:pt>
                <c:pt idx="346" formatCode="General">
                  <c:v>1139.2921527463</c:v>
                </c:pt>
                <c:pt idx="347" formatCode="General">
                  <c:v>1139.3905564368299</c:v>
                </c:pt>
                <c:pt idx="348" formatCode="General">
                  <c:v>1139.6534686114301</c:v>
                </c:pt>
                <c:pt idx="349" formatCode="General">
                  <c:v>1139.80349244222</c:v>
                </c:pt>
                <c:pt idx="350" formatCode="General">
                  <c:v>1139.8326000593499</c:v>
                </c:pt>
                <c:pt idx="351" formatCode="General">
                  <c:v>1139.83601577478</c:v>
                </c:pt>
                <c:pt idx="352" formatCode="General">
                  <c:v>1140.4036955905699</c:v>
                </c:pt>
                <c:pt idx="353" formatCode="General">
                  <c:v>1141.3646179238399</c:v>
                </c:pt>
                <c:pt idx="354" formatCode="General">
                  <c:v>1142.2340314836399</c:v>
                </c:pt>
                <c:pt idx="355" formatCode="General">
                  <c:v>1142.7989883006901</c:v>
                </c:pt>
                <c:pt idx="356" formatCode="General">
                  <c:v>1143.3423145685299</c:v>
                </c:pt>
                <c:pt idx="357" formatCode="General">
                  <c:v>1143.45359826195</c:v>
                </c:pt>
                <c:pt idx="358" formatCode="General">
                  <c:v>1143.47483013583</c:v>
                </c:pt>
                <c:pt idx="359" formatCode="General">
                  <c:v>1143.47483013583</c:v>
                </c:pt>
                <c:pt idx="360" formatCode="General">
                  <c:v>1143.6430518307</c:v>
                </c:pt>
                <c:pt idx="361" formatCode="General">
                  <c:v>1143.86229867508</c:v>
                </c:pt>
                <c:pt idx="362" formatCode="General">
                  <c:v>1143.9431436810801</c:v>
                </c:pt>
                <c:pt idx="363" formatCode="General">
                  <c:v>1144.3936309686701</c:v>
                </c:pt>
                <c:pt idx="364" formatCode="General">
                  <c:v>1145.33185981872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998-48A5-8EC2-6F5013D5CCE5}"/>
            </c:ext>
          </c:extLst>
        </c:ser>
        <c:ser>
          <c:idx val="11"/>
          <c:order val="8"/>
          <c:tx>
            <c:strRef>
              <c:f>Tabelle1!$L$1</c:f>
              <c:strCache>
                <c:ptCount val="1"/>
                <c:pt idx="0">
                  <c:v>1932</c:v>
                </c:pt>
              </c:strCache>
            </c:strRef>
          </c:tx>
          <c:spPr>
            <a:ln w="19050" cap="rnd">
              <a:solidFill>
                <a:schemeClr val="accent3">
                  <a:shade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Tabelle1!$L$2:$L$366</c:f>
              <c:numCache>
                <c:formatCode>General</c:formatCode>
                <c:ptCount val="365"/>
                <c:pt idx="0">
                  <c:v>0.374438925189571</c:v>
                </c:pt>
                <c:pt idx="1">
                  <c:v>0.79556228559050401</c:v>
                </c:pt>
                <c:pt idx="2">
                  <c:v>0.79556228559050401</c:v>
                </c:pt>
                <c:pt idx="3">
                  <c:v>1.35947632955091</c:v>
                </c:pt>
                <c:pt idx="4">
                  <c:v>1.56425781806023</c:v>
                </c:pt>
                <c:pt idx="5">
                  <c:v>1.88647568036001</c:v>
                </c:pt>
                <c:pt idx="6">
                  <c:v>2.7738037252621601</c:v>
                </c:pt>
                <c:pt idx="7">
                  <c:v>2.8092025585952598</c:v>
                </c:pt>
                <c:pt idx="8">
                  <c:v>2.8943916578151501</c:v>
                </c:pt>
                <c:pt idx="9">
                  <c:v>2.8943916578151501</c:v>
                </c:pt>
                <c:pt idx="10">
                  <c:v>3.8255755666348499</c:v>
                </c:pt>
                <c:pt idx="11">
                  <c:v>3.9947647597137301</c:v>
                </c:pt>
                <c:pt idx="12">
                  <c:v>3.9947647597137301</c:v>
                </c:pt>
                <c:pt idx="13">
                  <c:v>4.0727924199505896</c:v>
                </c:pt>
                <c:pt idx="14">
                  <c:v>4.0764055395566396</c:v>
                </c:pt>
                <c:pt idx="15">
                  <c:v>4.0843360213503397</c:v>
                </c:pt>
                <c:pt idx="16">
                  <c:v>5.35085060312118</c:v>
                </c:pt>
                <c:pt idx="17">
                  <c:v>7.1446259516867796</c:v>
                </c:pt>
                <c:pt idx="18">
                  <c:v>8.0222614065982096</c:v>
                </c:pt>
                <c:pt idx="19">
                  <c:v>9.5035754946771593</c:v>
                </c:pt>
                <c:pt idx="20">
                  <c:v>10.5065139810771</c:v>
                </c:pt>
                <c:pt idx="21">
                  <c:v>11.688012502015701</c:v>
                </c:pt>
                <c:pt idx="22">
                  <c:v>12.544288960467</c:v>
                </c:pt>
                <c:pt idx="23">
                  <c:v>13.666061981336</c:v>
                </c:pt>
                <c:pt idx="24">
                  <c:v>14.168837159394799</c:v>
                </c:pt>
                <c:pt idx="25">
                  <c:v>14.551481760863499</c:v>
                </c:pt>
                <c:pt idx="26">
                  <c:v>15.578405267372201</c:v>
                </c:pt>
                <c:pt idx="27">
                  <c:v>15.635378822609001</c:v>
                </c:pt>
                <c:pt idx="28">
                  <c:v>15.830019150364199</c:v>
                </c:pt>
                <c:pt idx="29">
                  <c:v>16.8303159198964</c:v>
                </c:pt>
                <c:pt idx="30">
                  <c:v>17.5454017648693</c:v>
                </c:pt>
                <c:pt idx="31">
                  <c:v>17.9191739159759</c:v>
                </c:pt>
                <c:pt idx="32">
                  <c:v>20.637586435498498</c:v>
                </c:pt>
                <c:pt idx="33">
                  <c:v>23.538199853894099</c:v>
                </c:pt>
                <c:pt idx="34">
                  <c:v>27.1845442568479</c:v>
                </c:pt>
                <c:pt idx="35">
                  <c:v>29.4623932721857</c:v>
                </c:pt>
                <c:pt idx="36">
                  <c:v>31.811942614627799</c:v>
                </c:pt>
                <c:pt idx="37">
                  <c:v>36.073556744778401</c:v>
                </c:pt>
                <c:pt idx="38">
                  <c:v>38.866622018995002</c:v>
                </c:pt>
                <c:pt idx="39">
                  <c:v>40.692691346350202</c:v>
                </c:pt>
                <c:pt idx="40">
                  <c:v>41.151397412924702</c:v>
                </c:pt>
                <c:pt idx="41">
                  <c:v>41.406722479368902</c:v>
                </c:pt>
                <c:pt idx="42">
                  <c:v>42.1409061457192</c:v>
                </c:pt>
                <c:pt idx="43">
                  <c:v>44.079935525134097</c:v>
                </c:pt>
                <c:pt idx="44">
                  <c:v>44.143221696423602</c:v>
                </c:pt>
                <c:pt idx="45">
                  <c:v>44.191551404193802</c:v>
                </c:pt>
                <c:pt idx="46">
                  <c:v>44.487660142932498</c:v>
                </c:pt>
                <c:pt idx="47">
                  <c:v>45.883292109422101</c:v>
                </c:pt>
                <c:pt idx="48">
                  <c:v>46.464890008232402</c:v>
                </c:pt>
                <c:pt idx="49">
                  <c:v>46.9924507107349</c:v>
                </c:pt>
                <c:pt idx="50">
                  <c:v>47.270677214316102</c:v>
                </c:pt>
                <c:pt idx="51">
                  <c:v>50.004744132628304</c:v>
                </c:pt>
                <c:pt idx="52">
                  <c:v>51.365564034485303</c:v>
                </c:pt>
                <c:pt idx="53">
                  <c:v>54.181427951498797</c:v>
                </c:pt>
                <c:pt idx="54">
                  <c:v>57.308299554010397</c:v>
                </c:pt>
                <c:pt idx="55">
                  <c:v>58.995889064953701</c:v>
                </c:pt>
                <c:pt idx="56">
                  <c:v>59.689776862818498</c:v>
                </c:pt>
                <c:pt idx="57">
                  <c:v>62.317550230966198</c:v>
                </c:pt>
                <c:pt idx="58">
                  <c:v>62.530847055248103</c:v>
                </c:pt>
                <c:pt idx="59">
                  <c:v>62.530847055248103</c:v>
                </c:pt>
                <c:pt idx="60">
                  <c:v>62.560555332200799</c:v>
                </c:pt>
                <c:pt idx="61">
                  <c:v>63.045745582757398</c:v>
                </c:pt>
                <c:pt idx="62">
                  <c:v>63.045745582757398</c:v>
                </c:pt>
                <c:pt idx="63">
                  <c:v>63.099510625611899</c:v>
                </c:pt>
                <c:pt idx="64">
                  <c:v>64.254135297690596</c:v>
                </c:pt>
                <c:pt idx="65">
                  <c:v>64.499954215590506</c:v>
                </c:pt>
                <c:pt idx="66">
                  <c:v>64.838297235690504</c:v>
                </c:pt>
                <c:pt idx="67">
                  <c:v>66.210496711020696</c:v>
                </c:pt>
                <c:pt idx="68">
                  <c:v>67.867963614002093</c:v>
                </c:pt>
                <c:pt idx="69">
                  <c:v>76.320677248718795</c:v>
                </c:pt>
                <c:pt idx="70">
                  <c:v>79.375741374729998</c:v>
                </c:pt>
                <c:pt idx="71">
                  <c:v>81.392362045293495</c:v>
                </c:pt>
                <c:pt idx="72">
                  <c:v>82.502031915159193</c:v>
                </c:pt>
                <c:pt idx="73">
                  <c:v>86.552474713615993</c:v>
                </c:pt>
                <c:pt idx="74">
                  <c:v>86.552474713615993</c:v>
                </c:pt>
                <c:pt idx="75">
                  <c:v>86.926913638805601</c:v>
                </c:pt>
                <c:pt idx="76">
                  <c:v>87.519449410803801</c:v>
                </c:pt>
                <c:pt idx="77">
                  <c:v>89.043395704696906</c:v>
                </c:pt>
                <c:pt idx="78">
                  <c:v>89.9930188828545</c:v>
                </c:pt>
                <c:pt idx="79">
                  <c:v>90.398617745282905</c:v>
                </c:pt>
                <c:pt idx="80">
                  <c:v>93.057388073956702</c:v>
                </c:pt>
                <c:pt idx="81">
                  <c:v>95.703491271877596</c:v>
                </c:pt>
                <c:pt idx="82">
                  <c:v>97.038384887435299</c:v>
                </c:pt>
                <c:pt idx="83">
                  <c:v>97.391154218080004</c:v>
                </c:pt>
                <c:pt idx="84">
                  <c:v>97.391154218080004</c:v>
                </c:pt>
                <c:pt idx="85">
                  <c:v>97.436535928409299</c:v>
                </c:pt>
                <c:pt idx="86">
                  <c:v>99.385247911227196</c:v>
                </c:pt>
                <c:pt idx="87">
                  <c:v>105.659164861671</c:v>
                </c:pt>
                <c:pt idx="88">
                  <c:v>107.36888702975099</c:v>
                </c:pt>
                <c:pt idx="89">
                  <c:v>108.437101760291</c:v>
                </c:pt>
                <c:pt idx="90">
                  <c:v>108.990212937801</c:v>
                </c:pt>
                <c:pt idx="91">
                  <c:v>109.09864512078801</c:v>
                </c:pt>
                <c:pt idx="92">
                  <c:v>109.211605998807</c:v>
                </c:pt>
                <c:pt idx="93">
                  <c:v>109.234728530121</c:v>
                </c:pt>
                <c:pt idx="94">
                  <c:v>109.430989652017</c:v>
                </c:pt>
                <c:pt idx="95">
                  <c:v>111.28149797652399</c:v>
                </c:pt>
                <c:pt idx="96">
                  <c:v>116.703604052797</c:v>
                </c:pt>
                <c:pt idx="97">
                  <c:v>120.028616997504</c:v>
                </c:pt>
                <c:pt idx="98">
                  <c:v>120.636922727437</c:v>
                </c:pt>
                <c:pt idx="99">
                  <c:v>122.561883398969</c:v>
                </c:pt>
                <c:pt idx="100">
                  <c:v>124.972686002618</c:v>
                </c:pt>
                <c:pt idx="101">
                  <c:v>128.14694267874</c:v>
                </c:pt>
                <c:pt idx="102">
                  <c:v>129.353862299491</c:v>
                </c:pt>
                <c:pt idx="103">
                  <c:v>131.82014099490399</c:v>
                </c:pt>
                <c:pt idx="104">
                  <c:v>132.10234546665799</c:v>
                </c:pt>
                <c:pt idx="105">
                  <c:v>139.14235253738701</c:v>
                </c:pt>
                <c:pt idx="106">
                  <c:v>139.71907709104801</c:v>
                </c:pt>
                <c:pt idx="107">
                  <c:v>140.418683114917</c:v>
                </c:pt>
                <c:pt idx="108">
                  <c:v>140.543888758343</c:v>
                </c:pt>
                <c:pt idx="109">
                  <c:v>140.78666240337199</c:v>
                </c:pt>
                <c:pt idx="110">
                  <c:v>144.32676833260601</c:v>
                </c:pt>
                <c:pt idx="111">
                  <c:v>149.073481595044</c:v>
                </c:pt>
                <c:pt idx="112">
                  <c:v>153.96427591408599</c:v>
                </c:pt>
                <c:pt idx="113">
                  <c:v>156.20461599640799</c:v>
                </c:pt>
                <c:pt idx="114">
                  <c:v>158.53932522289799</c:v>
                </c:pt>
                <c:pt idx="115">
                  <c:v>160.15042298170599</c:v>
                </c:pt>
                <c:pt idx="116">
                  <c:v>165.929326965543</c:v>
                </c:pt>
                <c:pt idx="117">
                  <c:v>169.74125990644399</c:v>
                </c:pt>
                <c:pt idx="118">
                  <c:v>174.814668216418</c:v>
                </c:pt>
                <c:pt idx="119">
                  <c:v>177.349935127848</c:v>
                </c:pt>
                <c:pt idx="120">
                  <c:v>177.37755286531501</c:v>
                </c:pt>
                <c:pt idx="121">
                  <c:v>177.41818249627801</c:v>
                </c:pt>
                <c:pt idx="122">
                  <c:v>182.01819355912301</c:v>
                </c:pt>
                <c:pt idx="123">
                  <c:v>190.735950530097</c:v>
                </c:pt>
                <c:pt idx="124">
                  <c:v>198.643275477652</c:v>
                </c:pt>
                <c:pt idx="125">
                  <c:v>207.737151374185</c:v>
                </c:pt>
                <c:pt idx="126">
                  <c:v>212.33447544258499</c:v>
                </c:pt>
                <c:pt idx="127">
                  <c:v>216.96092019328901</c:v>
                </c:pt>
                <c:pt idx="128">
                  <c:v>220.12803337624399</c:v>
                </c:pt>
                <c:pt idx="129">
                  <c:v>223.41736684931999</c:v>
                </c:pt>
                <c:pt idx="130">
                  <c:v>230.68364471879201</c:v>
                </c:pt>
                <c:pt idx="131">
                  <c:v>237.535625515249</c:v>
                </c:pt>
                <c:pt idx="132">
                  <c:v>240.472586681108</c:v>
                </c:pt>
                <c:pt idx="133">
                  <c:v>247.28233375933399</c:v>
                </c:pt>
                <c:pt idx="134">
                  <c:v>253.21267276229401</c:v>
                </c:pt>
                <c:pt idx="135">
                  <c:v>255.00914028630399</c:v>
                </c:pt>
                <c:pt idx="136">
                  <c:v>257.77035549708302</c:v>
                </c:pt>
                <c:pt idx="137">
                  <c:v>261.24466471543798</c:v>
                </c:pt>
                <c:pt idx="138">
                  <c:v>269.317171491267</c:v>
                </c:pt>
                <c:pt idx="139">
                  <c:v>272.70073249412201</c:v>
                </c:pt>
                <c:pt idx="140">
                  <c:v>278.723630327058</c:v>
                </c:pt>
                <c:pt idx="141">
                  <c:v>286.83459742794298</c:v>
                </c:pt>
                <c:pt idx="142">
                  <c:v>288.61277510609</c:v>
                </c:pt>
                <c:pt idx="143">
                  <c:v>291.39794060916699</c:v>
                </c:pt>
                <c:pt idx="144">
                  <c:v>299.77554341993101</c:v>
                </c:pt>
                <c:pt idx="145">
                  <c:v>303.41571302933602</c:v>
                </c:pt>
                <c:pt idx="146">
                  <c:v>310.63590280591501</c:v>
                </c:pt>
                <c:pt idx="147">
                  <c:v>321.28096181660601</c:v>
                </c:pt>
                <c:pt idx="148">
                  <c:v>324.30868437576999</c:v>
                </c:pt>
                <c:pt idx="149">
                  <c:v>327.19002104006802</c:v>
                </c:pt>
                <c:pt idx="150">
                  <c:v>327.81358234326802</c:v>
                </c:pt>
                <c:pt idx="151">
                  <c:v>328.325819818963</c:v>
                </c:pt>
                <c:pt idx="152">
                  <c:v>328.41218752396998</c:v>
                </c:pt>
                <c:pt idx="153">
                  <c:v>332.65834004165703</c:v>
                </c:pt>
                <c:pt idx="154">
                  <c:v>336.85614130154602</c:v>
                </c:pt>
                <c:pt idx="155">
                  <c:v>345.77838256603798</c:v>
                </c:pt>
                <c:pt idx="156">
                  <c:v>355.24039674813201</c:v>
                </c:pt>
                <c:pt idx="157">
                  <c:v>358.32417946462499</c:v>
                </c:pt>
                <c:pt idx="158">
                  <c:v>360.17584848663398</c:v>
                </c:pt>
                <c:pt idx="159">
                  <c:v>364.34290755676602</c:v>
                </c:pt>
                <c:pt idx="160">
                  <c:v>368.18611749580498</c:v>
                </c:pt>
                <c:pt idx="161">
                  <c:v>377.86827037011699</c:v>
                </c:pt>
                <c:pt idx="162">
                  <c:v>384.482032497094</c:v>
                </c:pt>
                <c:pt idx="163">
                  <c:v>388.97001680387098</c:v>
                </c:pt>
                <c:pt idx="164">
                  <c:v>395.44898191494099</c:v>
                </c:pt>
                <c:pt idx="165">
                  <c:v>404.37820275724999</c:v>
                </c:pt>
                <c:pt idx="166">
                  <c:v>409.60483777883599</c:v>
                </c:pt>
                <c:pt idx="167">
                  <c:v>412.62763593356999</c:v>
                </c:pt>
                <c:pt idx="168">
                  <c:v>418.51452717136402</c:v>
                </c:pt>
                <c:pt idx="169">
                  <c:v>428.64250806167303</c:v>
                </c:pt>
                <c:pt idx="170">
                  <c:v>438.77716037209899</c:v>
                </c:pt>
                <c:pt idx="171">
                  <c:v>442.71005915928203</c:v>
                </c:pt>
                <c:pt idx="172">
                  <c:v>442.97794184183402</c:v>
                </c:pt>
                <c:pt idx="173">
                  <c:v>444.60138599653101</c:v>
                </c:pt>
                <c:pt idx="174">
                  <c:v>449.706056549989</c:v>
                </c:pt>
                <c:pt idx="175">
                  <c:v>457.51578807268697</c:v>
                </c:pt>
                <c:pt idx="176">
                  <c:v>470.91843633465197</c:v>
                </c:pt>
                <c:pt idx="177">
                  <c:v>484.11084044131599</c:v>
                </c:pt>
                <c:pt idx="178">
                  <c:v>485.49319707096498</c:v>
                </c:pt>
                <c:pt idx="179">
                  <c:v>490.44591690664203</c:v>
                </c:pt>
                <c:pt idx="180">
                  <c:v>498.26982218415702</c:v>
                </c:pt>
                <c:pt idx="181">
                  <c:v>500.50421551266498</c:v>
                </c:pt>
                <c:pt idx="182">
                  <c:v>505.15473422421502</c:v>
                </c:pt>
                <c:pt idx="183">
                  <c:v>508.98286181608398</c:v>
                </c:pt>
                <c:pt idx="184">
                  <c:v>516.41313626281999</c:v>
                </c:pt>
                <c:pt idx="185">
                  <c:v>520.83568048525603</c:v>
                </c:pt>
                <c:pt idx="186">
                  <c:v>524.71890847024599</c:v>
                </c:pt>
                <c:pt idx="187">
                  <c:v>535.46519602597198</c:v>
                </c:pt>
                <c:pt idx="188">
                  <c:v>547.31342469141305</c:v>
                </c:pt>
                <c:pt idx="189">
                  <c:v>556.81524813952899</c:v>
                </c:pt>
                <c:pt idx="190">
                  <c:v>560.05207127638096</c:v>
                </c:pt>
                <c:pt idx="191">
                  <c:v>561.83634813529602</c:v>
                </c:pt>
                <c:pt idx="192">
                  <c:v>562.58038237504502</c:v>
                </c:pt>
                <c:pt idx="193">
                  <c:v>562.90944255584895</c:v>
                </c:pt>
                <c:pt idx="194">
                  <c:v>563.62086373387297</c:v>
                </c:pt>
                <c:pt idx="195">
                  <c:v>569.51911543545498</c:v>
                </c:pt>
                <c:pt idx="196">
                  <c:v>572.08751692656097</c:v>
                </c:pt>
                <c:pt idx="197">
                  <c:v>577.23124384703499</c:v>
                </c:pt>
                <c:pt idx="198">
                  <c:v>578.53184826747997</c:v>
                </c:pt>
                <c:pt idx="199">
                  <c:v>579.52035976754996</c:v>
                </c:pt>
                <c:pt idx="200">
                  <c:v>585.00896424430596</c:v>
                </c:pt>
                <c:pt idx="201">
                  <c:v>586.38402656822495</c:v>
                </c:pt>
                <c:pt idx="202">
                  <c:v>588.90483285427194</c:v>
                </c:pt>
                <c:pt idx="203">
                  <c:v>590.659912592154</c:v>
                </c:pt>
                <c:pt idx="204">
                  <c:v>592.98358385426297</c:v>
                </c:pt>
                <c:pt idx="205">
                  <c:v>597.23607286571303</c:v>
                </c:pt>
                <c:pt idx="206">
                  <c:v>600.88645635779801</c:v>
                </c:pt>
                <c:pt idx="207">
                  <c:v>605.856803770498</c:v>
                </c:pt>
                <c:pt idx="208">
                  <c:v>607.24577317716796</c:v>
                </c:pt>
                <c:pt idx="209">
                  <c:v>609.38690621129501</c:v>
                </c:pt>
                <c:pt idx="210">
                  <c:v>610.2848167418</c:v>
                </c:pt>
                <c:pt idx="211">
                  <c:v>612.40594910639902</c:v>
                </c:pt>
                <c:pt idx="212">
                  <c:v>616.56156121233801</c:v>
                </c:pt>
                <c:pt idx="213">
                  <c:v>618.00869738448296</c:v>
                </c:pt>
                <c:pt idx="214">
                  <c:v>619.95601867779601</c:v>
                </c:pt>
                <c:pt idx="215">
                  <c:v>624.34369883773695</c:v>
                </c:pt>
                <c:pt idx="216">
                  <c:v>632.25314841437398</c:v>
                </c:pt>
                <c:pt idx="217">
                  <c:v>636.23185675859202</c:v>
                </c:pt>
                <c:pt idx="218">
                  <c:v>636.51460613794904</c:v>
                </c:pt>
                <c:pt idx="219">
                  <c:v>637.41796465572895</c:v>
                </c:pt>
                <c:pt idx="220">
                  <c:v>645.07170787323798</c:v>
                </c:pt>
                <c:pt idx="221">
                  <c:v>650.32761044763095</c:v>
                </c:pt>
                <c:pt idx="222">
                  <c:v>659.37633222305203</c:v>
                </c:pt>
                <c:pt idx="223">
                  <c:v>661.79365404510702</c:v>
                </c:pt>
                <c:pt idx="224">
                  <c:v>661.87224973979698</c:v>
                </c:pt>
                <c:pt idx="225">
                  <c:v>666.11372699230196</c:v>
                </c:pt>
                <c:pt idx="226">
                  <c:v>671.097803418534</c:v>
                </c:pt>
                <c:pt idx="227">
                  <c:v>672.75766762964099</c:v>
                </c:pt>
                <c:pt idx="228">
                  <c:v>675.89344408262104</c:v>
                </c:pt>
                <c:pt idx="229">
                  <c:v>679.49934803674705</c:v>
                </c:pt>
                <c:pt idx="230">
                  <c:v>691.92953974993304</c:v>
                </c:pt>
                <c:pt idx="231">
                  <c:v>703.87339410588402</c:v>
                </c:pt>
                <c:pt idx="232">
                  <c:v>706.784357727714</c:v>
                </c:pt>
                <c:pt idx="233">
                  <c:v>714.06474391353197</c:v>
                </c:pt>
                <c:pt idx="234">
                  <c:v>717.47170200393396</c:v>
                </c:pt>
                <c:pt idx="235">
                  <c:v>721.35516058164399</c:v>
                </c:pt>
                <c:pt idx="236">
                  <c:v>724.35540784370198</c:v>
                </c:pt>
                <c:pt idx="237">
                  <c:v>726.74095025935401</c:v>
                </c:pt>
                <c:pt idx="238">
                  <c:v>728.79058491959404</c:v>
                </c:pt>
                <c:pt idx="239">
                  <c:v>730.50293528885197</c:v>
                </c:pt>
                <c:pt idx="240">
                  <c:v>738.98748325624797</c:v>
                </c:pt>
                <c:pt idx="241">
                  <c:v>744.79955313110702</c:v>
                </c:pt>
                <c:pt idx="242">
                  <c:v>750.88583921635802</c:v>
                </c:pt>
                <c:pt idx="243">
                  <c:v>759.55109854086402</c:v>
                </c:pt>
                <c:pt idx="244">
                  <c:v>760.69735700029298</c:v>
                </c:pt>
                <c:pt idx="245">
                  <c:v>762.15564853562103</c:v>
                </c:pt>
                <c:pt idx="246">
                  <c:v>768.683855963925</c:v>
                </c:pt>
                <c:pt idx="247">
                  <c:v>772.92910495768001</c:v>
                </c:pt>
                <c:pt idx="248">
                  <c:v>776.3229595107</c:v>
                </c:pt>
                <c:pt idx="249">
                  <c:v>779.036866612224</c:v>
                </c:pt>
                <c:pt idx="250">
                  <c:v>780.36665561414304</c:v>
                </c:pt>
                <c:pt idx="251">
                  <c:v>783.81978540701004</c:v>
                </c:pt>
                <c:pt idx="252">
                  <c:v>788.65577945635096</c:v>
                </c:pt>
                <c:pt idx="253">
                  <c:v>791.20277851306798</c:v>
                </c:pt>
                <c:pt idx="254">
                  <c:v>794.01171759077795</c:v>
                </c:pt>
                <c:pt idx="255">
                  <c:v>795.40921896503096</c:v>
                </c:pt>
                <c:pt idx="256">
                  <c:v>800.29304583278997</c:v>
                </c:pt>
                <c:pt idx="257">
                  <c:v>807.73542936241404</c:v>
                </c:pt>
                <c:pt idx="258">
                  <c:v>818.64597198300999</c:v>
                </c:pt>
                <c:pt idx="259">
                  <c:v>824.03644518549299</c:v>
                </c:pt>
                <c:pt idx="260">
                  <c:v>827.05130666374305</c:v>
                </c:pt>
                <c:pt idx="261">
                  <c:v>828.23791013621405</c:v>
                </c:pt>
                <c:pt idx="262">
                  <c:v>832.11242598194997</c:v>
                </c:pt>
                <c:pt idx="263">
                  <c:v>836.70596088887703</c:v>
                </c:pt>
                <c:pt idx="264">
                  <c:v>841.90800178323502</c:v>
                </c:pt>
                <c:pt idx="265">
                  <c:v>842.139445524954</c:v>
                </c:pt>
                <c:pt idx="266">
                  <c:v>842.15863153621399</c:v>
                </c:pt>
                <c:pt idx="267">
                  <c:v>843.90934277754297</c:v>
                </c:pt>
                <c:pt idx="268">
                  <c:v>851.54491103257305</c:v>
                </c:pt>
                <c:pt idx="269">
                  <c:v>856.53457022755799</c:v>
                </c:pt>
                <c:pt idx="270">
                  <c:v>862.95986332881705</c:v>
                </c:pt>
                <c:pt idx="271">
                  <c:v>863.34035615720995</c:v>
                </c:pt>
                <c:pt idx="272">
                  <c:v>864.45820846387198</c:v>
                </c:pt>
                <c:pt idx="273">
                  <c:v>865.80213870789203</c:v>
                </c:pt>
                <c:pt idx="274">
                  <c:v>869.75674819985102</c:v>
                </c:pt>
                <c:pt idx="275">
                  <c:v>880.05241706542699</c:v>
                </c:pt>
                <c:pt idx="276">
                  <c:v>884.87091238734899</c:v>
                </c:pt>
                <c:pt idx="277">
                  <c:v>891.44059530363597</c:v>
                </c:pt>
                <c:pt idx="278">
                  <c:v>895.90061369372302</c:v>
                </c:pt>
                <c:pt idx="279">
                  <c:v>896.14388227584197</c:v>
                </c:pt>
                <c:pt idx="280">
                  <c:v>896.88605938458102</c:v>
                </c:pt>
                <c:pt idx="281">
                  <c:v>898.56640816449703</c:v>
                </c:pt>
                <c:pt idx="282">
                  <c:v>900.11501882969003</c:v>
                </c:pt>
                <c:pt idx="283">
                  <c:v>902.62617765314099</c:v>
                </c:pt>
                <c:pt idx="284">
                  <c:v>905.50432356315798</c:v>
                </c:pt>
                <c:pt idx="285">
                  <c:v>906.71767755380495</c:v>
                </c:pt>
                <c:pt idx="286">
                  <c:v>906.98351305971198</c:v>
                </c:pt>
                <c:pt idx="287">
                  <c:v>908.34766957266504</c:v>
                </c:pt>
                <c:pt idx="288">
                  <c:v>909.49856661720401</c:v>
                </c:pt>
                <c:pt idx="289">
                  <c:v>911.75326370460402</c:v>
                </c:pt>
                <c:pt idx="290">
                  <c:v>917.887958451803</c:v>
                </c:pt>
                <c:pt idx="291">
                  <c:v>924.99287609214002</c:v>
                </c:pt>
                <c:pt idx="292">
                  <c:v>926.32616321766102</c:v>
                </c:pt>
                <c:pt idx="293">
                  <c:v>931.92576988602696</c:v>
                </c:pt>
                <c:pt idx="294">
                  <c:v>932.02599751904495</c:v>
                </c:pt>
                <c:pt idx="295">
                  <c:v>932.10253781504503</c:v>
                </c:pt>
                <c:pt idx="296">
                  <c:v>932.62253922918705</c:v>
                </c:pt>
                <c:pt idx="297">
                  <c:v>933.46932617090397</c:v>
                </c:pt>
                <c:pt idx="298">
                  <c:v>934.47767776658497</c:v>
                </c:pt>
                <c:pt idx="299">
                  <c:v>935.23534059076997</c:v>
                </c:pt>
                <c:pt idx="300">
                  <c:v>935.38522261943797</c:v>
                </c:pt>
                <c:pt idx="301">
                  <c:v>935.62468154127998</c:v>
                </c:pt>
                <c:pt idx="302">
                  <c:v>935.81409084614495</c:v>
                </c:pt>
                <c:pt idx="303">
                  <c:v>936.41891009098697</c:v>
                </c:pt>
                <c:pt idx="304">
                  <c:v>937.12834307334003</c:v>
                </c:pt>
                <c:pt idx="305">
                  <c:v>938.22361201212402</c:v>
                </c:pt>
                <c:pt idx="306">
                  <c:v>938.92441409954802</c:v>
                </c:pt>
                <c:pt idx="307">
                  <c:v>941.10436018069697</c:v>
                </c:pt>
                <c:pt idx="308">
                  <c:v>943.19827348317494</c:v>
                </c:pt>
                <c:pt idx="309">
                  <c:v>946.10166144763696</c:v>
                </c:pt>
                <c:pt idx="310">
                  <c:v>949.79772515910099</c:v>
                </c:pt>
                <c:pt idx="311">
                  <c:v>951.63065888059498</c:v>
                </c:pt>
                <c:pt idx="312">
                  <c:v>952.37147311962599</c:v>
                </c:pt>
                <c:pt idx="313">
                  <c:v>952.95027785074399</c:v>
                </c:pt>
                <c:pt idx="314">
                  <c:v>953.30067348817897</c:v>
                </c:pt>
                <c:pt idx="315">
                  <c:v>953.82664880014397</c:v>
                </c:pt>
                <c:pt idx="316">
                  <c:v>953.93624393324399</c:v>
                </c:pt>
                <c:pt idx="317">
                  <c:v>953.95954442115396</c:v>
                </c:pt>
                <c:pt idx="318">
                  <c:v>954.35579815947801</c:v>
                </c:pt>
                <c:pt idx="319">
                  <c:v>954.84764668988203</c:v>
                </c:pt>
                <c:pt idx="320">
                  <c:v>955.46621800001196</c:v>
                </c:pt>
                <c:pt idx="321">
                  <c:v>955.67630086809197</c:v>
                </c:pt>
                <c:pt idx="322">
                  <c:v>955.96465696900202</c:v>
                </c:pt>
                <c:pt idx="323">
                  <c:v>956.19213359264495</c:v>
                </c:pt>
                <c:pt idx="324">
                  <c:v>956.63859710888403</c:v>
                </c:pt>
                <c:pt idx="325">
                  <c:v>956.64840262998098</c:v>
                </c:pt>
                <c:pt idx="326">
                  <c:v>956.65443753612999</c:v>
                </c:pt>
                <c:pt idx="327">
                  <c:v>956.87112364515997</c:v>
                </c:pt>
                <c:pt idx="328">
                  <c:v>958.05859441200403</c:v>
                </c:pt>
                <c:pt idx="329">
                  <c:v>958.95541246171194</c:v>
                </c:pt>
                <c:pt idx="330">
                  <c:v>959.37171094573398</c:v>
                </c:pt>
                <c:pt idx="331">
                  <c:v>960.68592195006795</c:v>
                </c:pt>
                <c:pt idx="332">
                  <c:v>961.29629843401801</c:v>
                </c:pt>
                <c:pt idx="333">
                  <c:v>961.30233334016702</c:v>
                </c:pt>
                <c:pt idx="334">
                  <c:v>961.30233334016702</c:v>
                </c:pt>
                <c:pt idx="335">
                  <c:v>961.35839056910595</c:v>
                </c:pt>
                <c:pt idx="336">
                  <c:v>962.05798912180103</c:v>
                </c:pt>
                <c:pt idx="337">
                  <c:v>963.91628086987305</c:v>
                </c:pt>
                <c:pt idx="338">
                  <c:v>966.86932720960999</c:v>
                </c:pt>
                <c:pt idx="339">
                  <c:v>968.34072881491204</c:v>
                </c:pt>
                <c:pt idx="340">
                  <c:v>968.36134358487095</c:v>
                </c:pt>
                <c:pt idx="341">
                  <c:v>968.36134358487095</c:v>
                </c:pt>
                <c:pt idx="342">
                  <c:v>968.36134358487095</c:v>
                </c:pt>
                <c:pt idx="343">
                  <c:v>968.48048608937302</c:v>
                </c:pt>
                <c:pt idx="344">
                  <c:v>968.55692306542403</c:v>
                </c:pt>
                <c:pt idx="345">
                  <c:v>968.57048373351302</c:v>
                </c:pt>
                <c:pt idx="346">
                  <c:v>968.83234292316604</c:v>
                </c:pt>
                <c:pt idx="347">
                  <c:v>968.83234292316604</c:v>
                </c:pt>
                <c:pt idx="348">
                  <c:v>969.08243959476999</c:v>
                </c:pt>
                <c:pt idx="349">
                  <c:v>969.08243959476999</c:v>
                </c:pt>
                <c:pt idx="350">
                  <c:v>969.15262297328604</c:v>
                </c:pt>
                <c:pt idx="351">
                  <c:v>969.15262297328604</c:v>
                </c:pt>
                <c:pt idx="352">
                  <c:v>969.15262297328604</c:v>
                </c:pt>
                <c:pt idx="353">
                  <c:v>969.30139577671298</c:v>
                </c:pt>
                <c:pt idx="354">
                  <c:v>969.30139577671298</c:v>
                </c:pt>
                <c:pt idx="355">
                  <c:v>969.48749538923198</c:v>
                </c:pt>
                <c:pt idx="356">
                  <c:v>970.36526232178005</c:v>
                </c:pt>
                <c:pt idx="357">
                  <c:v>972.67728850217804</c:v>
                </c:pt>
                <c:pt idx="358">
                  <c:v>979.01365947035595</c:v>
                </c:pt>
                <c:pt idx="359">
                  <c:v>980.73457022769105</c:v>
                </c:pt>
                <c:pt idx="360">
                  <c:v>984.86758139533902</c:v>
                </c:pt>
                <c:pt idx="361">
                  <c:v>987.79083198157105</c:v>
                </c:pt>
                <c:pt idx="362">
                  <c:v>988.70943327025498</c:v>
                </c:pt>
                <c:pt idx="363">
                  <c:v>988.81754667065604</c:v>
                </c:pt>
                <c:pt idx="364">
                  <c:v>988.95509893523797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998-48A5-8EC2-6F5013D5CCE5}"/>
            </c:ext>
          </c:extLst>
        </c:ser>
        <c:ser>
          <c:idx val="12"/>
          <c:order val="9"/>
          <c:tx>
            <c:strRef>
              <c:f>Tabelle1!$M$1</c:f>
              <c:strCache>
                <c:ptCount val="1"/>
                <c:pt idx="0">
                  <c:v>1933</c:v>
                </c:pt>
              </c:strCache>
            </c:strRef>
          </c:tx>
          <c:spPr>
            <a:ln w="19050" cap="rnd">
              <a:solidFill>
                <a:schemeClr val="accent3">
                  <a:shade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Tabelle1!$M$2:$M$366</c:f>
              <c:numCache>
                <c:formatCode>General</c:formatCode>
                <c:ptCount val="365"/>
                <c:pt idx="0">
                  <c:v>0.33437488834686302</c:v>
                </c:pt>
                <c:pt idx="1">
                  <c:v>0.55837017036911796</c:v>
                </c:pt>
                <c:pt idx="2">
                  <c:v>1.66071761435747</c:v>
                </c:pt>
                <c:pt idx="3">
                  <c:v>3.3472161837899699</c:v>
                </c:pt>
                <c:pt idx="4">
                  <c:v>5.8603089524266201</c:v>
                </c:pt>
                <c:pt idx="5">
                  <c:v>6.2051049265028997</c:v>
                </c:pt>
                <c:pt idx="6">
                  <c:v>6.2117313693889402</c:v>
                </c:pt>
                <c:pt idx="7">
                  <c:v>7.6493859464969596</c:v>
                </c:pt>
                <c:pt idx="8">
                  <c:v>8.2308441456245003</c:v>
                </c:pt>
                <c:pt idx="9">
                  <c:v>10.001309282493599</c:v>
                </c:pt>
                <c:pt idx="10">
                  <c:v>11.5762888353196</c:v>
                </c:pt>
                <c:pt idx="11">
                  <c:v>12.924441493795401</c:v>
                </c:pt>
                <c:pt idx="12">
                  <c:v>13.569828723032501</c:v>
                </c:pt>
                <c:pt idx="13">
                  <c:v>14.1117669669623</c:v>
                </c:pt>
                <c:pt idx="14">
                  <c:v>15.216435881030399</c:v>
                </c:pt>
                <c:pt idx="15">
                  <c:v>19.318176432950199</c:v>
                </c:pt>
                <c:pt idx="16">
                  <c:v>20.709954963337701</c:v>
                </c:pt>
                <c:pt idx="17">
                  <c:v>21.479560514783302</c:v>
                </c:pt>
                <c:pt idx="18">
                  <c:v>21.7297426355893</c:v>
                </c:pt>
                <c:pt idx="19">
                  <c:v>22.402303949740201</c:v>
                </c:pt>
                <c:pt idx="20">
                  <c:v>22.806445332626701</c:v>
                </c:pt>
                <c:pt idx="21">
                  <c:v>22.905608116921499</c:v>
                </c:pt>
                <c:pt idx="22">
                  <c:v>22.931488712675701</c:v>
                </c:pt>
                <c:pt idx="23">
                  <c:v>23.518478245836398</c:v>
                </c:pt>
                <c:pt idx="24">
                  <c:v>24.223752337478299</c:v>
                </c:pt>
                <c:pt idx="25">
                  <c:v>24.626232416696102</c:v>
                </c:pt>
                <c:pt idx="26">
                  <c:v>25.016754450870099</c:v>
                </c:pt>
                <c:pt idx="27">
                  <c:v>25.016754450870099</c:v>
                </c:pt>
                <c:pt idx="28">
                  <c:v>25.0464272491343</c:v>
                </c:pt>
                <c:pt idx="29">
                  <c:v>25.087845933638398</c:v>
                </c:pt>
                <c:pt idx="30">
                  <c:v>25.087845933638398</c:v>
                </c:pt>
                <c:pt idx="31">
                  <c:v>25.225344623523799</c:v>
                </c:pt>
                <c:pt idx="32">
                  <c:v>25.225344623523799</c:v>
                </c:pt>
                <c:pt idx="33">
                  <c:v>25.571084931412599</c:v>
                </c:pt>
                <c:pt idx="34">
                  <c:v>27.504196653298798</c:v>
                </c:pt>
                <c:pt idx="35">
                  <c:v>28.7948292721053</c:v>
                </c:pt>
                <c:pt idx="36">
                  <c:v>29.133783764586401</c:v>
                </c:pt>
                <c:pt idx="37">
                  <c:v>30.407181474741801</c:v>
                </c:pt>
                <c:pt idx="38">
                  <c:v>32.379859705877998</c:v>
                </c:pt>
                <c:pt idx="39">
                  <c:v>34.435357397733299</c:v>
                </c:pt>
                <c:pt idx="40">
                  <c:v>36.742059897664198</c:v>
                </c:pt>
                <c:pt idx="41">
                  <c:v>38.139184484493903</c:v>
                </c:pt>
                <c:pt idx="42">
                  <c:v>38.907814428317799</c:v>
                </c:pt>
                <c:pt idx="43">
                  <c:v>39.223564919903701</c:v>
                </c:pt>
                <c:pt idx="44">
                  <c:v>41.2128852089253</c:v>
                </c:pt>
                <c:pt idx="45">
                  <c:v>45.022810882009999</c:v>
                </c:pt>
                <c:pt idx="46">
                  <c:v>48.1041838259139</c:v>
                </c:pt>
                <c:pt idx="47">
                  <c:v>49.331599240998699</c:v>
                </c:pt>
                <c:pt idx="48">
                  <c:v>51.696265132808499</c:v>
                </c:pt>
                <c:pt idx="49">
                  <c:v>52.4476712057958</c:v>
                </c:pt>
                <c:pt idx="50">
                  <c:v>53.932731430397702</c:v>
                </c:pt>
                <c:pt idx="51">
                  <c:v>54.231343688065898</c:v>
                </c:pt>
                <c:pt idx="52">
                  <c:v>54.493088182064596</c:v>
                </c:pt>
                <c:pt idx="53">
                  <c:v>55.404794966659097</c:v>
                </c:pt>
                <c:pt idx="54">
                  <c:v>55.6691247870598</c:v>
                </c:pt>
                <c:pt idx="55">
                  <c:v>56.963184985069503</c:v>
                </c:pt>
                <c:pt idx="56">
                  <c:v>59.983749634343198</c:v>
                </c:pt>
                <c:pt idx="57">
                  <c:v>61.120758142659703</c:v>
                </c:pt>
                <c:pt idx="58">
                  <c:v>63.293427338305001</c:v>
                </c:pt>
                <c:pt idx="59">
                  <c:v>63.997881740838899</c:v>
                </c:pt>
                <c:pt idx="60">
                  <c:v>65.465074897898901</c:v>
                </c:pt>
                <c:pt idx="61">
                  <c:v>65.634988832357095</c:v>
                </c:pt>
                <c:pt idx="62">
                  <c:v>66.342598660641897</c:v>
                </c:pt>
                <c:pt idx="63">
                  <c:v>68.384256773103502</c:v>
                </c:pt>
                <c:pt idx="64">
                  <c:v>71.188638622662907</c:v>
                </c:pt>
                <c:pt idx="65">
                  <c:v>73.068416865216903</c:v>
                </c:pt>
                <c:pt idx="66">
                  <c:v>73.556082101576806</c:v>
                </c:pt>
                <c:pt idx="67">
                  <c:v>77.937894011341996</c:v>
                </c:pt>
                <c:pt idx="68">
                  <c:v>81.441725215377701</c:v>
                </c:pt>
                <c:pt idx="69">
                  <c:v>83.762546093371299</c:v>
                </c:pt>
                <c:pt idx="70">
                  <c:v>83.762546093371299</c:v>
                </c:pt>
                <c:pt idx="71">
                  <c:v>83.828427840462098</c:v>
                </c:pt>
                <c:pt idx="72">
                  <c:v>84.007023503865199</c:v>
                </c:pt>
                <c:pt idx="73">
                  <c:v>84.036588552038296</c:v>
                </c:pt>
                <c:pt idx="74">
                  <c:v>84.1433344648716</c:v>
                </c:pt>
                <c:pt idx="75">
                  <c:v>84.182072462265495</c:v>
                </c:pt>
                <c:pt idx="76">
                  <c:v>84.219206822937394</c:v>
                </c:pt>
                <c:pt idx="77">
                  <c:v>84.220466184977994</c:v>
                </c:pt>
                <c:pt idx="78">
                  <c:v>84.561813818246506</c:v>
                </c:pt>
                <c:pt idx="79">
                  <c:v>87.661556313055499</c:v>
                </c:pt>
                <c:pt idx="80">
                  <c:v>91.498076172831006</c:v>
                </c:pt>
                <c:pt idx="81">
                  <c:v>94.244044633092301</c:v>
                </c:pt>
                <c:pt idx="82">
                  <c:v>96.905773508956699</c:v>
                </c:pt>
                <c:pt idx="83">
                  <c:v>98.946278207380402</c:v>
                </c:pt>
                <c:pt idx="84">
                  <c:v>100.47096624990699</c:v>
                </c:pt>
                <c:pt idx="85">
                  <c:v>101.447126248158</c:v>
                </c:pt>
                <c:pt idx="86">
                  <c:v>102.75328036144801</c:v>
                </c:pt>
                <c:pt idx="87">
                  <c:v>103.48862333618101</c:v>
                </c:pt>
                <c:pt idx="88">
                  <c:v>103.508784617168</c:v>
                </c:pt>
                <c:pt idx="89">
                  <c:v>103.508784617168</c:v>
                </c:pt>
                <c:pt idx="90">
                  <c:v>104.301388655919</c:v>
                </c:pt>
                <c:pt idx="91">
                  <c:v>109.14070910450999</c:v>
                </c:pt>
                <c:pt idx="92">
                  <c:v>109.94781168766499</c:v>
                </c:pt>
                <c:pt idx="93">
                  <c:v>111.46919630762601</c:v>
                </c:pt>
                <c:pt idx="94">
                  <c:v>113.00066423366999</c:v>
                </c:pt>
                <c:pt idx="95">
                  <c:v>114.232564680598</c:v>
                </c:pt>
                <c:pt idx="96">
                  <c:v>119.554904609617</c:v>
                </c:pt>
                <c:pt idx="97">
                  <c:v>126.809007544746</c:v>
                </c:pt>
                <c:pt idx="98">
                  <c:v>128.96795617417399</c:v>
                </c:pt>
                <c:pt idx="99">
                  <c:v>130.31717638451201</c:v>
                </c:pt>
                <c:pt idx="100">
                  <c:v>130.323103165134</c:v>
                </c:pt>
                <c:pt idx="101">
                  <c:v>132.108297476654</c:v>
                </c:pt>
                <c:pt idx="102">
                  <c:v>138.709492977054</c:v>
                </c:pt>
                <c:pt idx="103">
                  <c:v>144.35054731357499</c:v>
                </c:pt>
                <c:pt idx="104">
                  <c:v>150.78672125927801</c:v>
                </c:pt>
                <c:pt idx="105">
                  <c:v>158.36727956369799</c:v>
                </c:pt>
                <c:pt idx="106">
                  <c:v>162.62043129454099</c:v>
                </c:pt>
                <c:pt idx="107">
                  <c:v>166.745217150619</c:v>
                </c:pt>
                <c:pt idx="108">
                  <c:v>168.29548183602699</c:v>
                </c:pt>
                <c:pt idx="109">
                  <c:v>169.229864646067</c:v>
                </c:pt>
                <c:pt idx="110">
                  <c:v>170.96043165120099</c:v>
                </c:pt>
                <c:pt idx="111">
                  <c:v>172.226914396013</c:v>
                </c:pt>
                <c:pt idx="112">
                  <c:v>175.92701302926599</c:v>
                </c:pt>
                <c:pt idx="113">
                  <c:v>180.99353370562</c:v>
                </c:pt>
                <c:pt idx="114">
                  <c:v>187.66165413918699</c:v>
                </c:pt>
                <c:pt idx="115">
                  <c:v>189.558273308005</c:v>
                </c:pt>
                <c:pt idx="116">
                  <c:v>191.47913793678299</c:v>
                </c:pt>
                <c:pt idx="117">
                  <c:v>193.59095509951999</c:v>
                </c:pt>
                <c:pt idx="118">
                  <c:v>195.367174354063</c:v>
                </c:pt>
                <c:pt idx="119">
                  <c:v>201.837778133131</c:v>
                </c:pt>
                <c:pt idx="120">
                  <c:v>207.27869651180899</c:v>
                </c:pt>
                <c:pt idx="121">
                  <c:v>215.64260248387399</c:v>
                </c:pt>
                <c:pt idx="122">
                  <c:v>220.24843948526799</c:v>
                </c:pt>
                <c:pt idx="123">
                  <c:v>222.18207599140499</c:v>
                </c:pt>
                <c:pt idx="124">
                  <c:v>223.48658678440501</c:v>
                </c:pt>
                <c:pt idx="125">
                  <c:v>223.81032688893299</c:v>
                </c:pt>
                <c:pt idx="126">
                  <c:v>224.76295824690101</c:v>
                </c:pt>
                <c:pt idx="127">
                  <c:v>227.51551493067601</c:v>
                </c:pt>
                <c:pt idx="128">
                  <c:v>234.43430352430701</c:v>
                </c:pt>
                <c:pt idx="129">
                  <c:v>236.15142080264701</c:v>
                </c:pt>
                <c:pt idx="130">
                  <c:v>237.457643545612</c:v>
                </c:pt>
                <c:pt idx="131">
                  <c:v>239.24035412367201</c:v>
                </c:pt>
                <c:pt idx="132">
                  <c:v>246.17466338583699</c:v>
                </c:pt>
                <c:pt idx="133">
                  <c:v>253.374839127342</c:v>
                </c:pt>
                <c:pt idx="134">
                  <c:v>258.69540523454498</c:v>
                </c:pt>
                <c:pt idx="135">
                  <c:v>265.14996866677501</c:v>
                </c:pt>
                <c:pt idx="136">
                  <c:v>272.27766531459201</c:v>
                </c:pt>
                <c:pt idx="137">
                  <c:v>287.60733381407499</c:v>
                </c:pt>
                <c:pt idx="138">
                  <c:v>302.60684739937</c:v>
                </c:pt>
                <c:pt idx="139">
                  <c:v>305.93540010352899</c:v>
                </c:pt>
                <c:pt idx="140">
                  <c:v>312.46986946408401</c:v>
                </c:pt>
                <c:pt idx="141">
                  <c:v>320.60861859314002</c:v>
                </c:pt>
                <c:pt idx="142">
                  <c:v>324.205976988901</c:v>
                </c:pt>
                <c:pt idx="143">
                  <c:v>328.98846493350902</c:v>
                </c:pt>
                <c:pt idx="144">
                  <c:v>333.84130982061203</c:v>
                </c:pt>
                <c:pt idx="145">
                  <c:v>342.41965469280899</c:v>
                </c:pt>
                <c:pt idx="146">
                  <c:v>359.29815025875098</c:v>
                </c:pt>
                <c:pt idx="147">
                  <c:v>360.89065020165299</c:v>
                </c:pt>
                <c:pt idx="148">
                  <c:v>361.19106466406799</c:v>
                </c:pt>
                <c:pt idx="149">
                  <c:v>366.291273350084</c:v>
                </c:pt>
                <c:pt idx="150">
                  <c:v>379.49795051437098</c:v>
                </c:pt>
                <c:pt idx="151">
                  <c:v>382.80541416044798</c:v>
                </c:pt>
                <c:pt idx="152">
                  <c:v>385.03631863861602</c:v>
                </c:pt>
                <c:pt idx="153">
                  <c:v>394.820378395484</c:v>
                </c:pt>
                <c:pt idx="154">
                  <c:v>404.187821899423</c:v>
                </c:pt>
                <c:pt idx="155">
                  <c:v>416.69177759799101</c:v>
                </c:pt>
                <c:pt idx="156">
                  <c:v>426.53276090203701</c:v>
                </c:pt>
                <c:pt idx="157">
                  <c:v>430.720022813897</c:v>
                </c:pt>
                <c:pt idx="158">
                  <c:v>436.45978689627998</c:v>
                </c:pt>
                <c:pt idx="159">
                  <c:v>442.26127413537603</c:v>
                </c:pt>
                <c:pt idx="160">
                  <c:v>444.51790471744403</c:v>
                </c:pt>
                <c:pt idx="161">
                  <c:v>445.13785477821801</c:v>
                </c:pt>
                <c:pt idx="162">
                  <c:v>448.17630796997003</c:v>
                </c:pt>
                <c:pt idx="163">
                  <c:v>459.91449191792498</c:v>
                </c:pt>
                <c:pt idx="164">
                  <c:v>474.592938276805</c:v>
                </c:pt>
                <c:pt idx="165">
                  <c:v>485.73919116724801</c:v>
                </c:pt>
                <c:pt idx="166">
                  <c:v>496.07138284606901</c:v>
                </c:pt>
                <c:pt idx="167">
                  <c:v>508.77780310588901</c:v>
                </c:pt>
                <c:pt idx="168">
                  <c:v>524.15832277797199</c:v>
                </c:pt>
                <c:pt idx="169">
                  <c:v>539.21665353383196</c:v>
                </c:pt>
                <c:pt idx="170">
                  <c:v>542.95463109215996</c:v>
                </c:pt>
                <c:pt idx="171">
                  <c:v>544.01035773731201</c:v>
                </c:pt>
                <c:pt idx="172">
                  <c:v>544.35476614895299</c:v>
                </c:pt>
                <c:pt idx="173">
                  <c:v>546.58276482867097</c:v>
                </c:pt>
                <c:pt idx="174">
                  <c:v>550.64438044805695</c:v>
                </c:pt>
                <c:pt idx="175">
                  <c:v>557.592029359202</c:v>
                </c:pt>
                <c:pt idx="176">
                  <c:v>560.18969851574195</c:v>
                </c:pt>
                <c:pt idx="177">
                  <c:v>563.77062862678804</c:v>
                </c:pt>
                <c:pt idx="178">
                  <c:v>567.07197875044301</c:v>
                </c:pt>
                <c:pt idx="179">
                  <c:v>569.68326954585302</c:v>
                </c:pt>
                <c:pt idx="180">
                  <c:v>571.25518651821506</c:v>
                </c:pt>
                <c:pt idx="181">
                  <c:v>574.39432214598605</c:v>
                </c:pt>
                <c:pt idx="182">
                  <c:v>579.22603498761305</c:v>
                </c:pt>
                <c:pt idx="183">
                  <c:v>582.90216237925199</c:v>
                </c:pt>
                <c:pt idx="184">
                  <c:v>590.14491994309901</c:v>
                </c:pt>
                <c:pt idx="185">
                  <c:v>597.73249946119199</c:v>
                </c:pt>
                <c:pt idx="186">
                  <c:v>607.25734309686004</c:v>
                </c:pt>
                <c:pt idx="187">
                  <c:v>628.60522669296597</c:v>
                </c:pt>
                <c:pt idx="188">
                  <c:v>648.028025123014</c:v>
                </c:pt>
                <c:pt idx="189">
                  <c:v>650.572579754407</c:v>
                </c:pt>
                <c:pt idx="190">
                  <c:v>652.04733392683204</c:v>
                </c:pt>
                <c:pt idx="191">
                  <c:v>659.73493105913599</c:v>
                </c:pt>
                <c:pt idx="192">
                  <c:v>660.13309343827405</c:v>
                </c:pt>
                <c:pt idx="193">
                  <c:v>660.38518007009804</c:v>
                </c:pt>
                <c:pt idx="194">
                  <c:v>662.76265354321004</c:v>
                </c:pt>
                <c:pt idx="195">
                  <c:v>665.44326860725903</c:v>
                </c:pt>
                <c:pt idx="196">
                  <c:v>665.87800744938295</c:v>
                </c:pt>
                <c:pt idx="197">
                  <c:v>669.64299788045798</c:v>
                </c:pt>
                <c:pt idx="198">
                  <c:v>671.04931674126101</c:v>
                </c:pt>
                <c:pt idx="199">
                  <c:v>673.61947298202404</c:v>
                </c:pt>
                <c:pt idx="200">
                  <c:v>676.97755638196702</c:v>
                </c:pt>
                <c:pt idx="201">
                  <c:v>678.072259989435</c:v>
                </c:pt>
                <c:pt idx="202">
                  <c:v>680.339374242389</c:v>
                </c:pt>
                <c:pt idx="203">
                  <c:v>688.36985968404804</c:v>
                </c:pt>
                <c:pt idx="204">
                  <c:v>692.86069685282496</c:v>
                </c:pt>
                <c:pt idx="205">
                  <c:v>700.19629944142605</c:v>
                </c:pt>
                <c:pt idx="206">
                  <c:v>705.92202256060102</c:v>
                </c:pt>
                <c:pt idx="207">
                  <c:v>712.63856089181797</c:v>
                </c:pt>
                <c:pt idx="208">
                  <c:v>716.74870260946898</c:v>
                </c:pt>
                <c:pt idx="209">
                  <c:v>724.12836180757404</c:v>
                </c:pt>
                <c:pt idx="210">
                  <c:v>726.59444978158399</c:v>
                </c:pt>
                <c:pt idx="211">
                  <c:v>730.76723882886904</c:v>
                </c:pt>
                <c:pt idx="212">
                  <c:v>733.69601646916101</c:v>
                </c:pt>
                <c:pt idx="213">
                  <c:v>737.59071097857202</c:v>
                </c:pt>
                <c:pt idx="214">
                  <c:v>739.075060202749</c:v>
                </c:pt>
                <c:pt idx="215">
                  <c:v>740.27065014544905</c:v>
                </c:pt>
                <c:pt idx="216">
                  <c:v>741.55660509627205</c:v>
                </c:pt>
                <c:pt idx="217">
                  <c:v>744.75782550058705</c:v>
                </c:pt>
                <c:pt idx="218">
                  <c:v>745.79238143036105</c:v>
                </c:pt>
                <c:pt idx="219">
                  <c:v>745.86055998139796</c:v>
                </c:pt>
                <c:pt idx="220">
                  <c:v>749.85067984868397</c:v>
                </c:pt>
                <c:pt idx="221">
                  <c:v>754.06114125622696</c:v>
                </c:pt>
                <c:pt idx="222">
                  <c:v>758.88228753073599</c:v>
                </c:pt>
                <c:pt idx="223">
                  <c:v>762.45359957581798</c:v>
                </c:pt>
                <c:pt idx="224">
                  <c:v>763.34066109880405</c:v>
                </c:pt>
                <c:pt idx="225">
                  <c:v>764.62864152608302</c:v>
                </c:pt>
                <c:pt idx="226">
                  <c:v>777.11267340684697</c:v>
                </c:pt>
                <c:pt idx="227">
                  <c:v>780.68162024357002</c:v>
                </c:pt>
                <c:pt idx="228">
                  <c:v>785.00551850671502</c:v>
                </c:pt>
                <c:pt idx="229">
                  <c:v>791.83951915432999</c:v>
                </c:pt>
                <c:pt idx="230">
                  <c:v>804.21652024154196</c:v>
                </c:pt>
                <c:pt idx="231">
                  <c:v>807.19299013705802</c:v>
                </c:pt>
                <c:pt idx="232">
                  <c:v>808.34367025475899</c:v>
                </c:pt>
                <c:pt idx="233">
                  <c:v>809.35506618472095</c:v>
                </c:pt>
                <c:pt idx="234">
                  <c:v>809.69053835944896</c:v>
                </c:pt>
                <c:pt idx="235">
                  <c:v>810.94920250235305</c:v>
                </c:pt>
                <c:pt idx="236">
                  <c:v>812.48758453023902</c:v>
                </c:pt>
                <c:pt idx="237">
                  <c:v>813.97118329568195</c:v>
                </c:pt>
                <c:pt idx="238">
                  <c:v>824.50192306386202</c:v>
                </c:pt>
                <c:pt idx="239">
                  <c:v>828.86182573836595</c:v>
                </c:pt>
                <c:pt idx="240">
                  <c:v>839.44579641681696</c:v>
                </c:pt>
                <c:pt idx="241">
                  <c:v>845.04891682693699</c:v>
                </c:pt>
                <c:pt idx="242">
                  <c:v>857.529922319256</c:v>
                </c:pt>
                <c:pt idx="243">
                  <c:v>858.85122170275895</c:v>
                </c:pt>
                <c:pt idx="244">
                  <c:v>859.93475725731605</c:v>
                </c:pt>
                <c:pt idx="245">
                  <c:v>862.35529495029505</c:v>
                </c:pt>
                <c:pt idx="246">
                  <c:v>864.64983452983699</c:v>
                </c:pt>
                <c:pt idx="247">
                  <c:v>866.48450133833603</c:v>
                </c:pt>
                <c:pt idx="248">
                  <c:v>867.24192414637696</c:v>
                </c:pt>
                <c:pt idx="249">
                  <c:v>869.87443472662301</c:v>
                </c:pt>
                <c:pt idx="250">
                  <c:v>873.49945812722399</c:v>
                </c:pt>
                <c:pt idx="251">
                  <c:v>877.88785277914099</c:v>
                </c:pt>
                <c:pt idx="252">
                  <c:v>880.57905081686499</c:v>
                </c:pt>
                <c:pt idx="253">
                  <c:v>882.74880591692295</c:v>
                </c:pt>
                <c:pt idx="254">
                  <c:v>884.52697965299501</c:v>
                </c:pt>
                <c:pt idx="255">
                  <c:v>886.928256059825</c:v>
                </c:pt>
                <c:pt idx="256">
                  <c:v>888.16663990857501</c:v>
                </c:pt>
                <c:pt idx="257">
                  <c:v>890.72159722934998</c:v>
                </c:pt>
                <c:pt idx="258">
                  <c:v>891.11029239264099</c:v>
                </c:pt>
                <c:pt idx="259">
                  <c:v>895.78100846458699</c:v>
                </c:pt>
                <c:pt idx="260">
                  <c:v>896.88584970371403</c:v>
                </c:pt>
                <c:pt idx="261">
                  <c:v>897.05043128514296</c:v>
                </c:pt>
                <c:pt idx="262">
                  <c:v>897.135019236468</c:v>
                </c:pt>
                <c:pt idx="263">
                  <c:v>897.41288674828297</c:v>
                </c:pt>
                <c:pt idx="264">
                  <c:v>900.03849719290304</c:v>
                </c:pt>
                <c:pt idx="265">
                  <c:v>904.22958261864301</c:v>
                </c:pt>
                <c:pt idx="266">
                  <c:v>911.53895879752497</c:v>
                </c:pt>
                <c:pt idx="267">
                  <c:v>916.94913442329505</c:v>
                </c:pt>
                <c:pt idx="268">
                  <c:v>923.46557798199296</c:v>
                </c:pt>
                <c:pt idx="269">
                  <c:v>931.15328729453097</c:v>
                </c:pt>
                <c:pt idx="270">
                  <c:v>939.59973467953796</c:v>
                </c:pt>
                <c:pt idx="271">
                  <c:v>947.59714929052905</c:v>
                </c:pt>
                <c:pt idx="272">
                  <c:v>954.65076249464198</c:v>
                </c:pt>
                <c:pt idx="273">
                  <c:v>960.35730099168495</c:v>
                </c:pt>
                <c:pt idx="274">
                  <c:v>961.78663474634197</c:v>
                </c:pt>
                <c:pt idx="275">
                  <c:v>968.89960180654805</c:v>
                </c:pt>
                <c:pt idx="276">
                  <c:v>981.35131440414796</c:v>
                </c:pt>
                <c:pt idx="277">
                  <c:v>992.72018893192205</c:v>
                </c:pt>
                <c:pt idx="278">
                  <c:v>1002.3739591933</c:v>
                </c:pt>
                <c:pt idx="279">
                  <c:v>1010.19960127464</c:v>
                </c:pt>
                <c:pt idx="280">
                  <c:v>1018.66291575384</c:v>
                </c:pt>
                <c:pt idx="281">
                  <c:v>1029.00208614696</c:v>
                </c:pt>
                <c:pt idx="282">
                  <c:v>1032.77941561539</c:v>
                </c:pt>
                <c:pt idx="283">
                  <c:v>1035.2589958906201</c:v>
                </c:pt>
                <c:pt idx="284">
                  <c:v>1035.7495719562701</c:v>
                </c:pt>
                <c:pt idx="285">
                  <c:v>1035.85867264034</c:v>
                </c:pt>
                <c:pt idx="286">
                  <c:v>1037.1193066201099</c:v>
                </c:pt>
                <c:pt idx="287">
                  <c:v>1037.67354594482</c:v>
                </c:pt>
                <c:pt idx="288">
                  <c:v>1038.43403640171</c:v>
                </c:pt>
                <c:pt idx="289">
                  <c:v>1042.1006207770299</c:v>
                </c:pt>
                <c:pt idx="290">
                  <c:v>1045.5991711002901</c:v>
                </c:pt>
                <c:pt idx="291">
                  <c:v>1045.6261198110601</c:v>
                </c:pt>
                <c:pt idx="292">
                  <c:v>1045.9514045713399</c:v>
                </c:pt>
                <c:pt idx="293">
                  <c:v>1047.09022162926</c:v>
                </c:pt>
                <c:pt idx="294">
                  <c:v>1048.6538689510801</c:v>
                </c:pt>
                <c:pt idx="295">
                  <c:v>1050.72587485793</c:v>
                </c:pt>
                <c:pt idx="296">
                  <c:v>1053.08429841527</c:v>
                </c:pt>
                <c:pt idx="297">
                  <c:v>1053.2938530075601</c:v>
                </c:pt>
                <c:pt idx="298">
                  <c:v>1053.2994159908301</c:v>
                </c:pt>
                <c:pt idx="299">
                  <c:v>1053.4275241288699</c:v>
                </c:pt>
                <c:pt idx="300">
                  <c:v>1055.14649737438</c:v>
                </c:pt>
                <c:pt idx="301">
                  <c:v>1057.99528202281</c:v>
                </c:pt>
                <c:pt idx="302">
                  <c:v>1058.2194501555</c:v>
                </c:pt>
                <c:pt idx="303">
                  <c:v>1058.8521755100901</c:v>
                </c:pt>
                <c:pt idx="304">
                  <c:v>1059.8116826754399</c:v>
                </c:pt>
                <c:pt idx="305">
                  <c:v>1060.9259938335499</c:v>
                </c:pt>
                <c:pt idx="306">
                  <c:v>1063.2299707067</c:v>
                </c:pt>
                <c:pt idx="307">
                  <c:v>1065.69549102169</c:v>
                </c:pt>
                <c:pt idx="308">
                  <c:v>1069.5403227685399</c:v>
                </c:pt>
                <c:pt idx="309">
                  <c:v>1070.58326822553</c:v>
                </c:pt>
                <c:pt idx="310">
                  <c:v>1070.58326822553</c:v>
                </c:pt>
                <c:pt idx="311">
                  <c:v>1070.6247468671399</c:v>
                </c:pt>
                <c:pt idx="312">
                  <c:v>1071.0421413986001</c:v>
                </c:pt>
                <c:pt idx="313">
                  <c:v>1071.07517217026</c:v>
                </c:pt>
                <c:pt idx="314">
                  <c:v>1072.8019532051201</c:v>
                </c:pt>
                <c:pt idx="315">
                  <c:v>1074.52842322891</c:v>
                </c:pt>
                <c:pt idx="316">
                  <c:v>1076.08515246926</c:v>
                </c:pt>
                <c:pt idx="317">
                  <c:v>1077.5058345673799</c:v>
                </c:pt>
                <c:pt idx="318">
                  <c:v>1079.89988942794</c:v>
                </c:pt>
                <c:pt idx="319">
                  <c:v>1082.3331088561199</c:v>
                </c:pt>
                <c:pt idx="320">
                  <c:v>1083.1917938106899</c:v>
                </c:pt>
                <c:pt idx="321">
                  <c:v>1083.65567965316</c:v>
                </c:pt>
                <c:pt idx="322">
                  <c:v>1083.66893253893</c:v>
                </c:pt>
                <c:pt idx="323">
                  <c:v>1083.9409080354801</c:v>
                </c:pt>
                <c:pt idx="324">
                  <c:v>1084.120977172</c:v>
                </c:pt>
                <c:pt idx="325">
                  <c:v>1084.9446413195999</c:v>
                </c:pt>
                <c:pt idx="326">
                  <c:v>1086.3631402206699</c:v>
                </c:pt>
                <c:pt idx="327">
                  <c:v>1087.68472613682</c:v>
                </c:pt>
                <c:pt idx="328">
                  <c:v>1088.9447110630699</c:v>
                </c:pt>
                <c:pt idx="329">
                  <c:v>1089.1721813793899</c:v>
                </c:pt>
                <c:pt idx="330">
                  <c:v>1089.2770330306</c:v>
                </c:pt>
                <c:pt idx="331">
                  <c:v>1089.5030316759</c:v>
                </c:pt>
                <c:pt idx="332">
                  <c:v>1089.81728049915</c:v>
                </c:pt>
                <c:pt idx="333">
                  <c:v>1089.83593215255</c:v>
                </c:pt>
                <c:pt idx="334">
                  <c:v>1089.8998664763101</c:v>
                </c:pt>
                <c:pt idx="335">
                  <c:v>1089.9585828423401</c:v>
                </c:pt>
                <c:pt idx="336">
                  <c:v>1090.0442313624101</c:v>
                </c:pt>
                <c:pt idx="337">
                  <c:v>1090.40248753794</c:v>
                </c:pt>
                <c:pt idx="338">
                  <c:v>1091.49184080901</c:v>
                </c:pt>
                <c:pt idx="339">
                  <c:v>1094.02576850319</c:v>
                </c:pt>
                <c:pt idx="340">
                  <c:v>1096.35414698008</c:v>
                </c:pt>
                <c:pt idx="341">
                  <c:v>1097.8268769900801</c:v>
                </c:pt>
                <c:pt idx="342">
                  <c:v>1101.2687009075401</c:v>
                </c:pt>
                <c:pt idx="343">
                  <c:v>1104.9769160886001</c:v>
                </c:pt>
                <c:pt idx="344">
                  <c:v>1105.9463449349</c:v>
                </c:pt>
                <c:pt idx="345">
                  <c:v>1106.0969857569801</c:v>
                </c:pt>
                <c:pt idx="346">
                  <c:v>1107.0077316510501</c:v>
                </c:pt>
                <c:pt idx="347">
                  <c:v>1108.3379735036999</c:v>
                </c:pt>
                <c:pt idx="348">
                  <c:v>1108.8993776463201</c:v>
                </c:pt>
                <c:pt idx="349">
                  <c:v>1108.9284277091299</c:v>
                </c:pt>
                <c:pt idx="350">
                  <c:v>1108.9378748767001</c:v>
                </c:pt>
                <c:pt idx="351">
                  <c:v>1108.9499438630401</c:v>
                </c:pt>
                <c:pt idx="352">
                  <c:v>1108.95729865149</c:v>
                </c:pt>
                <c:pt idx="353">
                  <c:v>1108.9719535649201</c:v>
                </c:pt>
                <c:pt idx="354">
                  <c:v>1109.7987405128999</c:v>
                </c:pt>
                <c:pt idx="355">
                  <c:v>1110.0767723905301</c:v>
                </c:pt>
                <c:pt idx="356">
                  <c:v>1110.0767723905301</c:v>
                </c:pt>
                <c:pt idx="357">
                  <c:v>1110.1322755512299</c:v>
                </c:pt>
                <c:pt idx="358">
                  <c:v>1110.1810408772301</c:v>
                </c:pt>
                <c:pt idx="359">
                  <c:v>1110.3778390976599</c:v>
                </c:pt>
                <c:pt idx="360">
                  <c:v>1110.3979064446</c:v>
                </c:pt>
                <c:pt idx="361">
                  <c:v>1112.3237721042599</c:v>
                </c:pt>
                <c:pt idx="362">
                  <c:v>1114.99282182918</c:v>
                </c:pt>
                <c:pt idx="363">
                  <c:v>1115.6230126538401</c:v>
                </c:pt>
                <c:pt idx="364">
                  <c:v>1116.35249698956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998-48A5-8EC2-6F5013D5CCE5}"/>
            </c:ext>
          </c:extLst>
        </c:ser>
        <c:ser>
          <c:idx val="13"/>
          <c:order val="10"/>
          <c:tx>
            <c:strRef>
              <c:f>Tabelle1!$N$1</c:f>
              <c:strCache>
                <c:ptCount val="1"/>
                <c:pt idx="0">
                  <c:v>1934</c:v>
                </c:pt>
              </c:strCache>
            </c:strRef>
          </c:tx>
          <c:spPr>
            <a:ln w="19050" cap="rnd">
              <a:solidFill>
                <a:schemeClr val="accent3">
                  <a:shade val="4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Tabelle1!$N$2:$N$366</c:f>
              <c:numCache>
                <c:formatCode>General</c:formatCode>
                <c:ptCount val="365"/>
                <c:pt idx="0">
                  <c:v>1.2651390598762</c:v>
                </c:pt>
                <c:pt idx="1">
                  <c:v>1.4378828421107299</c:v>
                </c:pt>
                <c:pt idx="2">
                  <c:v>1.5048797463292101</c:v>
                </c:pt>
                <c:pt idx="3">
                  <c:v>1.5514399498154401</c:v>
                </c:pt>
                <c:pt idx="4">
                  <c:v>1.6059291708954899</c:v>
                </c:pt>
                <c:pt idx="5">
                  <c:v>1.83614054441205</c:v>
                </c:pt>
                <c:pt idx="6">
                  <c:v>3.0855108477480502</c:v>
                </c:pt>
                <c:pt idx="7">
                  <c:v>3.2130140459922498</c:v>
                </c:pt>
                <c:pt idx="8">
                  <c:v>3.6004373827722298</c:v>
                </c:pt>
                <c:pt idx="9">
                  <c:v>4.1283502816542104</c:v>
                </c:pt>
                <c:pt idx="10">
                  <c:v>4.2523504756294201</c:v>
                </c:pt>
                <c:pt idx="11">
                  <c:v>4.5908277891355302</c:v>
                </c:pt>
                <c:pt idx="12">
                  <c:v>5.4417542866179804</c:v>
                </c:pt>
                <c:pt idx="13">
                  <c:v>7.5666836593136102</c:v>
                </c:pt>
                <c:pt idx="14">
                  <c:v>9.8169748192123905</c:v>
                </c:pt>
                <c:pt idx="15">
                  <c:v>10.9627774619689</c:v>
                </c:pt>
                <c:pt idx="16">
                  <c:v>11.284753355857999</c:v>
                </c:pt>
                <c:pt idx="17">
                  <c:v>11.578810600440301</c:v>
                </c:pt>
                <c:pt idx="18">
                  <c:v>11.5933994371679</c:v>
                </c:pt>
                <c:pt idx="19">
                  <c:v>11.5978913019422</c:v>
                </c:pt>
                <c:pt idx="20">
                  <c:v>11.6136079855295</c:v>
                </c:pt>
                <c:pt idx="21">
                  <c:v>11.991190810590499</c:v>
                </c:pt>
                <c:pt idx="22">
                  <c:v>13.297642193991599</c:v>
                </c:pt>
                <c:pt idx="23">
                  <c:v>13.6335968413399</c:v>
                </c:pt>
                <c:pt idx="24">
                  <c:v>13.817333573201999</c:v>
                </c:pt>
                <c:pt idx="25">
                  <c:v>13.817333573201999</c:v>
                </c:pt>
                <c:pt idx="26">
                  <c:v>13.841133728695</c:v>
                </c:pt>
                <c:pt idx="27">
                  <c:v>13.8962664843786</c:v>
                </c:pt>
                <c:pt idx="28">
                  <c:v>14.1005641862417</c:v>
                </c:pt>
                <c:pt idx="29">
                  <c:v>15.9590770660382</c:v>
                </c:pt>
                <c:pt idx="30">
                  <c:v>18.547967969065699</c:v>
                </c:pt>
                <c:pt idx="31">
                  <c:v>20.449015929429599</c:v>
                </c:pt>
                <c:pt idx="32">
                  <c:v>21.135055841390301</c:v>
                </c:pt>
                <c:pt idx="33">
                  <c:v>24.587283837329998</c:v>
                </c:pt>
                <c:pt idx="34">
                  <c:v>24.696692754244399</c:v>
                </c:pt>
                <c:pt idx="35">
                  <c:v>24.767746017642299</c:v>
                </c:pt>
                <c:pt idx="36">
                  <c:v>24.910329986218301</c:v>
                </c:pt>
                <c:pt idx="37">
                  <c:v>25.911648504434002</c:v>
                </c:pt>
                <c:pt idx="38">
                  <c:v>25.936426707879601</c:v>
                </c:pt>
                <c:pt idx="39">
                  <c:v>25.947510250179501</c:v>
                </c:pt>
                <c:pt idx="40">
                  <c:v>26.763553425303702</c:v>
                </c:pt>
                <c:pt idx="41">
                  <c:v>26.920912108900399</c:v>
                </c:pt>
                <c:pt idx="42">
                  <c:v>28.267307840198502</c:v>
                </c:pt>
                <c:pt idx="43">
                  <c:v>28.8781042116116</c:v>
                </c:pt>
                <c:pt idx="44">
                  <c:v>29.273766112850101</c:v>
                </c:pt>
                <c:pt idx="45">
                  <c:v>30.050585401493301</c:v>
                </c:pt>
                <c:pt idx="46">
                  <c:v>30.644382375166401</c:v>
                </c:pt>
                <c:pt idx="47">
                  <c:v>31.939291771543498</c:v>
                </c:pt>
                <c:pt idx="48">
                  <c:v>32.838141642566498</c:v>
                </c:pt>
                <c:pt idx="49">
                  <c:v>34.385239526522099</c:v>
                </c:pt>
                <c:pt idx="50">
                  <c:v>35.621924077493702</c:v>
                </c:pt>
                <c:pt idx="51">
                  <c:v>36.2949670758506</c:v>
                </c:pt>
                <c:pt idx="52">
                  <c:v>39.0223682056005</c:v>
                </c:pt>
                <c:pt idx="53">
                  <c:v>43.152582000675501</c:v>
                </c:pt>
                <c:pt idx="54">
                  <c:v>48.1996948207046</c:v>
                </c:pt>
                <c:pt idx="55">
                  <c:v>50.376079742577602</c:v>
                </c:pt>
                <c:pt idx="56">
                  <c:v>51.099340966153797</c:v>
                </c:pt>
                <c:pt idx="57">
                  <c:v>52.7354120799586</c:v>
                </c:pt>
                <c:pt idx="58">
                  <c:v>55.635010469973501</c:v>
                </c:pt>
                <c:pt idx="59">
                  <c:v>56.1587929737249</c:v>
                </c:pt>
                <c:pt idx="60">
                  <c:v>58.101008564635798</c:v>
                </c:pt>
                <c:pt idx="61">
                  <c:v>58.364193793737797</c:v>
                </c:pt>
                <c:pt idx="62">
                  <c:v>60.0094479184432</c:v>
                </c:pt>
                <c:pt idx="63">
                  <c:v>61.196682235784699</c:v>
                </c:pt>
                <c:pt idx="64">
                  <c:v>61.601952404120702</c:v>
                </c:pt>
                <c:pt idx="65">
                  <c:v>62.227646107904803</c:v>
                </c:pt>
                <c:pt idx="66">
                  <c:v>63.2927938278374</c:v>
                </c:pt>
                <c:pt idx="67">
                  <c:v>64.684090185953394</c:v>
                </c:pt>
                <c:pt idx="68">
                  <c:v>69.1886642148595</c:v>
                </c:pt>
                <c:pt idx="69">
                  <c:v>73.095749984747897</c:v>
                </c:pt>
                <c:pt idx="70">
                  <c:v>75.146059378313694</c:v>
                </c:pt>
                <c:pt idx="71">
                  <c:v>76.984225737071696</c:v>
                </c:pt>
                <c:pt idx="72">
                  <c:v>77.984202710338394</c:v>
                </c:pt>
                <c:pt idx="73">
                  <c:v>78.530431923315106</c:v>
                </c:pt>
                <c:pt idx="74">
                  <c:v>80.166195667786894</c:v>
                </c:pt>
                <c:pt idx="75">
                  <c:v>80.394632431091907</c:v>
                </c:pt>
                <c:pt idx="76">
                  <c:v>80.789924790815803</c:v>
                </c:pt>
                <c:pt idx="77">
                  <c:v>81.653249531882594</c:v>
                </c:pt>
                <c:pt idx="78">
                  <c:v>83.349382498750003</c:v>
                </c:pt>
                <c:pt idx="79">
                  <c:v>86.074496736061803</c:v>
                </c:pt>
                <c:pt idx="80">
                  <c:v>86.162858756344804</c:v>
                </c:pt>
                <c:pt idx="81">
                  <c:v>87.044291632324502</c:v>
                </c:pt>
                <c:pt idx="82">
                  <c:v>89.510180512691093</c:v>
                </c:pt>
                <c:pt idx="83">
                  <c:v>91.592157845747394</c:v>
                </c:pt>
                <c:pt idx="84">
                  <c:v>94.882974590819302</c:v>
                </c:pt>
                <c:pt idx="85">
                  <c:v>99.093433633119204</c:v>
                </c:pt>
                <c:pt idx="86">
                  <c:v>102.869151355413</c:v>
                </c:pt>
                <c:pt idx="87">
                  <c:v>103.701465470081</c:v>
                </c:pt>
                <c:pt idx="88">
                  <c:v>103.92107573637399</c:v>
                </c:pt>
                <c:pt idx="89">
                  <c:v>104.433437406251</c:v>
                </c:pt>
                <c:pt idx="90">
                  <c:v>104.876821071975</c:v>
                </c:pt>
                <c:pt idx="91">
                  <c:v>106.93600404220901</c:v>
                </c:pt>
                <c:pt idx="92">
                  <c:v>108.052593870713</c:v>
                </c:pt>
                <c:pt idx="93">
                  <c:v>111.239153805136</c:v>
                </c:pt>
                <c:pt idx="94">
                  <c:v>113.53178061407201</c:v>
                </c:pt>
                <c:pt idx="95">
                  <c:v>113.610624171515</c:v>
                </c:pt>
                <c:pt idx="96">
                  <c:v>113.64962046877901</c:v>
                </c:pt>
                <c:pt idx="97">
                  <c:v>116.45874527460499</c:v>
                </c:pt>
                <c:pt idx="98">
                  <c:v>123.520803307593</c:v>
                </c:pt>
                <c:pt idx="99">
                  <c:v>132.17458506986699</c:v>
                </c:pt>
                <c:pt idx="100">
                  <c:v>139.31244273902601</c:v>
                </c:pt>
                <c:pt idx="101">
                  <c:v>145.19419929077799</c:v>
                </c:pt>
                <c:pt idx="102">
                  <c:v>149.27012029281499</c:v>
                </c:pt>
                <c:pt idx="103">
                  <c:v>151.56194562127899</c:v>
                </c:pt>
                <c:pt idx="104">
                  <c:v>153.13218206765001</c:v>
                </c:pt>
                <c:pt idx="105">
                  <c:v>153.82212715077</c:v>
                </c:pt>
                <c:pt idx="106">
                  <c:v>155.64103398793199</c:v>
                </c:pt>
                <c:pt idx="107">
                  <c:v>157.80458823919699</c:v>
                </c:pt>
                <c:pt idx="108">
                  <c:v>157.877961208128</c:v>
                </c:pt>
                <c:pt idx="109">
                  <c:v>158.512452087383</c:v>
                </c:pt>
                <c:pt idx="110">
                  <c:v>162.44353718148099</c:v>
                </c:pt>
                <c:pt idx="111">
                  <c:v>170.22424296957701</c:v>
                </c:pt>
                <c:pt idx="112">
                  <c:v>173.89426592435001</c:v>
                </c:pt>
                <c:pt idx="113">
                  <c:v>177.006673297275</c:v>
                </c:pt>
                <c:pt idx="114">
                  <c:v>184.174547363562</c:v>
                </c:pt>
                <c:pt idx="115">
                  <c:v>192.70669646791501</c:v>
                </c:pt>
                <c:pt idx="116">
                  <c:v>202.974861878723</c:v>
                </c:pt>
                <c:pt idx="117">
                  <c:v>208.24423092434901</c:v>
                </c:pt>
                <c:pt idx="118">
                  <c:v>210.153741058771</c:v>
                </c:pt>
                <c:pt idx="119">
                  <c:v>214.61932100549399</c:v>
                </c:pt>
                <c:pt idx="120">
                  <c:v>216.440229065945</c:v>
                </c:pt>
                <c:pt idx="121">
                  <c:v>219.35352996370099</c:v>
                </c:pt>
                <c:pt idx="122">
                  <c:v>224.09553259487501</c:v>
                </c:pt>
                <c:pt idx="123">
                  <c:v>227.63949057108101</c:v>
                </c:pt>
                <c:pt idx="124">
                  <c:v>231.13356618698799</c:v>
                </c:pt>
                <c:pt idx="125">
                  <c:v>234.55969816207499</c:v>
                </c:pt>
                <c:pt idx="126">
                  <c:v>238.06961777187101</c:v>
                </c:pt>
                <c:pt idx="127">
                  <c:v>244.41537884137301</c:v>
                </c:pt>
                <c:pt idx="128">
                  <c:v>247.299550384274</c:v>
                </c:pt>
                <c:pt idx="129">
                  <c:v>248.546465224472</c:v>
                </c:pt>
                <c:pt idx="130">
                  <c:v>254.816336252855</c:v>
                </c:pt>
                <c:pt idx="131">
                  <c:v>258.04111762247402</c:v>
                </c:pt>
                <c:pt idx="132">
                  <c:v>260.67857130385801</c:v>
                </c:pt>
                <c:pt idx="133">
                  <c:v>260.96365559390102</c:v>
                </c:pt>
                <c:pt idx="134">
                  <c:v>266.53298655155203</c:v>
                </c:pt>
                <c:pt idx="135">
                  <c:v>276.209763860225</c:v>
                </c:pt>
                <c:pt idx="136">
                  <c:v>283.51441919604298</c:v>
                </c:pt>
                <c:pt idx="137">
                  <c:v>292.05111828264302</c:v>
                </c:pt>
                <c:pt idx="138">
                  <c:v>298.93156571458701</c:v>
                </c:pt>
                <c:pt idx="139">
                  <c:v>301.04909802475402</c:v>
                </c:pt>
                <c:pt idx="140">
                  <c:v>305.71312994932299</c:v>
                </c:pt>
                <c:pt idx="141">
                  <c:v>310.55872633387497</c:v>
                </c:pt>
                <c:pt idx="142">
                  <c:v>313.25133398307003</c:v>
                </c:pt>
                <c:pt idx="143">
                  <c:v>317.91036438868701</c:v>
                </c:pt>
                <c:pt idx="144">
                  <c:v>321.21669774756998</c:v>
                </c:pt>
                <c:pt idx="145">
                  <c:v>323.15161114859501</c:v>
                </c:pt>
                <c:pt idx="146">
                  <c:v>324.00831646742699</c:v>
                </c:pt>
                <c:pt idx="147">
                  <c:v>327.29506037167801</c:v>
                </c:pt>
                <c:pt idx="148">
                  <c:v>328.04667702663801</c:v>
                </c:pt>
                <c:pt idx="149">
                  <c:v>331.27701841358902</c:v>
                </c:pt>
                <c:pt idx="150">
                  <c:v>338.68612447266798</c:v>
                </c:pt>
                <c:pt idx="151">
                  <c:v>345.26438913930599</c:v>
                </c:pt>
                <c:pt idx="152">
                  <c:v>349.71471396328201</c:v>
                </c:pt>
                <c:pt idx="153">
                  <c:v>350.548189751579</c:v>
                </c:pt>
                <c:pt idx="154">
                  <c:v>353.93284567557299</c:v>
                </c:pt>
                <c:pt idx="155">
                  <c:v>356.19943634568</c:v>
                </c:pt>
                <c:pt idx="156">
                  <c:v>356.48999726875201</c:v>
                </c:pt>
                <c:pt idx="157">
                  <c:v>362.01762278399599</c:v>
                </c:pt>
                <c:pt idx="158">
                  <c:v>369.25391902165802</c:v>
                </c:pt>
                <c:pt idx="159">
                  <c:v>376.42477074483998</c:v>
                </c:pt>
                <c:pt idx="160">
                  <c:v>380.22177177572399</c:v>
                </c:pt>
                <c:pt idx="161">
                  <c:v>388.79807397656901</c:v>
                </c:pt>
                <c:pt idx="162">
                  <c:v>396.74679384356398</c:v>
                </c:pt>
                <c:pt idx="163">
                  <c:v>400.16456122036999</c:v>
                </c:pt>
                <c:pt idx="164">
                  <c:v>402.10538935053302</c:v>
                </c:pt>
                <c:pt idx="165">
                  <c:v>405.655093222375</c:v>
                </c:pt>
                <c:pt idx="166">
                  <c:v>409.34552460755702</c:v>
                </c:pt>
                <c:pt idx="167">
                  <c:v>412.48513084417198</c:v>
                </c:pt>
                <c:pt idx="168">
                  <c:v>415.44686781067998</c:v>
                </c:pt>
                <c:pt idx="169">
                  <c:v>420.81614649516501</c:v>
                </c:pt>
                <c:pt idx="170">
                  <c:v>428.796819707949</c:v>
                </c:pt>
                <c:pt idx="171">
                  <c:v>435.57712210278203</c:v>
                </c:pt>
                <c:pt idx="172">
                  <c:v>446.115906522817</c:v>
                </c:pt>
                <c:pt idx="173">
                  <c:v>453.459050228693</c:v>
                </c:pt>
                <c:pt idx="174">
                  <c:v>456.496282690751</c:v>
                </c:pt>
                <c:pt idx="175">
                  <c:v>457.19824416164698</c:v>
                </c:pt>
                <c:pt idx="176">
                  <c:v>460.11033638121501</c:v>
                </c:pt>
                <c:pt idx="177">
                  <c:v>463.38481351951498</c:v>
                </c:pt>
                <c:pt idx="178">
                  <c:v>466.19197907577302</c:v>
                </c:pt>
                <c:pt idx="179">
                  <c:v>477.38305577888298</c:v>
                </c:pt>
                <c:pt idx="180">
                  <c:v>484.79901035113198</c:v>
                </c:pt>
                <c:pt idx="181">
                  <c:v>491.65830704088302</c:v>
                </c:pt>
                <c:pt idx="182">
                  <c:v>499.30257568403198</c:v>
                </c:pt>
                <c:pt idx="183">
                  <c:v>502.91729817592301</c:v>
                </c:pt>
                <c:pt idx="184">
                  <c:v>505.75681410144102</c:v>
                </c:pt>
                <c:pt idx="185">
                  <c:v>506.380136815154</c:v>
                </c:pt>
                <c:pt idx="186">
                  <c:v>509.084877650208</c:v>
                </c:pt>
                <c:pt idx="187">
                  <c:v>509.910119229104</c:v>
                </c:pt>
                <c:pt idx="188">
                  <c:v>512.66645283515402</c:v>
                </c:pt>
                <c:pt idx="189">
                  <c:v>517.93570440689803</c:v>
                </c:pt>
                <c:pt idx="190">
                  <c:v>521.72755149187503</c:v>
                </c:pt>
                <c:pt idx="191">
                  <c:v>523.85316524659504</c:v>
                </c:pt>
                <c:pt idx="192">
                  <c:v>525.04818884430404</c:v>
                </c:pt>
                <c:pt idx="193">
                  <c:v>528.79686084320201</c:v>
                </c:pt>
                <c:pt idx="194">
                  <c:v>531.50822804606605</c:v>
                </c:pt>
                <c:pt idx="195">
                  <c:v>532.18512418017201</c:v>
                </c:pt>
                <c:pt idx="196">
                  <c:v>533.893401295633</c:v>
                </c:pt>
                <c:pt idx="197">
                  <c:v>538.60988896802996</c:v>
                </c:pt>
                <c:pt idx="198">
                  <c:v>544.21713121329401</c:v>
                </c:pt>
                <c:pt idx="199">
                  <c:v>546.698522591097</c:v>
                </c:pt>
                <c:pt idx="200">
                  <c:v>548.28977582414905</c:v>
                </c:pt>
                <c:pt idx="201">
                  <c:v>555.83572667645501</c:v>
                </c:pt>
                <c:pt idx="202">
                  <c:v>558.78868557717999</c:v>
                </c:pt>
                <c:pt idx="203">
                  <c:v>564.38464169497502</c:v>
                </c:pt>
                <c:pt idx="204">
                  <c:v>571.13999449986102</c:v>
                </c:pt>
                <c:pt idx="205">
                  <c:v>578.19589369533503</c:v>
                </c:pt>
                <c:pt idx="206">
                  <c:v>585.70950998424701</c:v>
                </c:pt>
                <c:pt idx="207">
                  <c:v>589.28124574623098</c:v>
                </c:pt>
                <c:pt idx="208">
                  <c:v>591.92744317856204</c:v>
                </c:pt>
                <c:pt idx="209">
                  <c:v>592.27153949037404</c:v>
                </c:pt>
                <c:pt idx="210">
                  <c:v>596.910750148989</c:v>
                </c:pt>
                <c:pt idx="211">
                  <c:v>598.73944643858897</c:v>
                </c:pt>
                <c:pt idx="212">
                  <c:v>600.68765064441004</c:v>
                </c:pt>
                <c:pt idx="213">
                  <c:v>603.01897779452497</c:v>
                </c:pt>
                <c:pt idx="214">
                  <c:v>606.15957758460104</c:v>
                </c:pt>
                <c:pt idx="215">
                  <c:v>609.08098797197897</c:v>
                </c:pt>
                <c:pt idx="216">
                  <c:v>617.64287782847305</c:v>
                </c:pt>
                <c:pt idx="217">
                  <c:v>620.14742684084297</c:v>
                </c:pt>
                <c:pt idx="218">
                  <c:v>623.17641394305701</c:v>
                </c:pt>
                <c:pt idx="219">
                  <c:v>624.08247672531797</c:v>
                </c:pt>
                <c:pt idx="220">
                  <c:v>625.03369261501405</c:v>
                </c:pt>
                <c:pt idx="221">
                  <c:v>627.84601451997798</c:v>
                </c:pt>
                <c:pt idx="222">
                  <c:v>631.75804631939002</c:v>
                </c:pt>
                <c:pt idx="223">
                  <c:v>638.986673641435</c:v>
                </c:pt>
                <c:pt idx="224">
                  <c:v>643.70272674683497</c:v>
                </c:pt>
                <c:pt idx="225">
                  <c:v>647.96973048399298</c:v>
                </c:pt>
                <c:pt idx="226">
                  <c:v>651.88536252555605</c:v>
                </c:pt>
                <c:pt idx="227">
                  <c:v>655.85027469076795</c:v>
                </c:pt>
                <c:pt idx="228">
                  <c:v>659.186497662129</c:v>
                </c:pt>
                <c:pt idx="229">
                  <c:v>665.14558007187497</c:v>
                </c:pt>
                <c:pt idx="230">
                  <c:v>668.21250699485199</c:v>
                </c:pt>
                <c:pt idx="231">
                  <c:v>670.44335466957398</c:v>
                </c:pt>
                <c:pt idx="232">
                  <c:v>670.98447427561803</c:v>
                </c:pt>
                <c:pt idx="233">
                  <c:v>672.16754958961496</c:v>
                </c:pt>
                <c:pt idx="234">
                  <c:v>673.784152064051</c:v>
                </c:pt>
                <c:pt idx="235">
                  <c:v>674.63043633469601</c:v>
                </c:pt>
                <c:pt idx="236">
                  <c:v>675.80039388228602</c:v>
                </c:pt>
                <c:pt idx="237">
                  <c:v>681.38628302545999</c:v>
                </c:pt>
                <c:pt idx="238">
                  <c:v>689.39565050051897</c:v>
                </c:pt>
                <c:pt idx="239">
                  <c:v>695.45915104569201</c:v>
                </c:pt>
                <c:pt idx="240">
                  <c:v>700.21130854102398</c:v>
                </c:pt>
                <c:pt idx="241">
                  <c:v>706.23354008795798</c:v>
                </c:pt>
                <c:pt idx="242">
                  <c:v>709.17714954706105</c:v>
                </c:pt>
                <c:pt idx="243">
                  <c:v>711.66374630548103</c:v>
                </c:pt>
                <c:pt idx="244">
                  <c:v>714.14830748823101</c:v>
                </c:pt>
                <c:pt idx="245">
                  <c:v>717.54342020189699</c:v>
                </c:pt>
                <c:pt idx="246">
                  <c:v>722.02153959363704</c:v>
                </c:pt>
                <c:pt idx="247">
                  <c:v>722.80615503312401</c:v>
                </c:pt>
                <c:pt idx="248">
                  <c:v>723.46265460059203</c:v>
                </c:pt>
                <c:pt idx="249">
                  <c:v>725.03500775433099</c:v>
                </c:pt>
                <c:pt idx="250">
                  <c:v>728.62017961478102</c:v>
                </c:pt>
                <c:pt idx="251">
                  <c:v>732.92087733102903</c:v>
                </c:pt>
                <c:pt idx="252">
                  <c:v>740.55599052024104</c:v>
                </c:pt>
                <c:pt idx="253">
                  <c:v>750.44709972986504</c:v>
                </c:pt>
                <c:pt idx="254">
                  <c:v>762.22691091689103</c:v>
                </c:pt>
                <c:pt idx="255">
                  <c:v>764.95282599642997</c:v>
                </c:pt>
                <c:pt idx="256">
                  <c:v>765.03181679981606</c:v>
                </c:pt>
                <c:pt idx="257">
                  <c:v>769.13457925060698</c:v>
                </c:pt>
                <c:pt idx="258">
                  <c:v>775.29895355389101</c:v>
                </c:pt>
                <c:pt idx="259">
                  <c:v>780.387403926758</c:v>
                </c:pt>
                <c:pt idx="260">
                  <c:v>784.86295436109401</c:v>
                </c:pt>
                <c:pt idx="261">
                  <c:v>787.94742833009104</c:v>
                </c:pt>
                <c:pt idx="262">
                  <c:v>789.14648380855897</c:v>
                </c:pt>
                <c:pt idx="263">
                  <c:v>789.54555387896903</c:v>
                </c:pt>
                <c:pt idx="264">
                  <c:v>790.85589474031201</c:v>
                </c:pt>
                <c:pt idx="265">
                  <c:v>795.32257711689203</c:v>
                </c:pt>
                <c:pt idx="266">
                  <c:v>800.37149063992899</c:v>
                </c:pt>
                <c:pt idx="267">
                  <c:v>801.87511068632796</c:v>
                </c:pt>
                <c:pt idx="268">
                  <c:v>804.86684325085105</c:v>
                </c:pt>
                <c:pt idx="269">
                  <c:v>806.48654645003603</c:v>
                </c:pt>
                <c:pt idx="270">
                  <c:v>808.39837460052695</c:v>
                </c:pt>
                <c:pt idx="271">
                  <c:v>809.62278311228397</c:v>
                </c:pt>
                <c:pt idx="272">
                  <c:v>812.10154358577404</c:v>
                </c:pt>
                <c:pt idx="273">
                  <c:v>817.62107789512197</c:v>
                </c:pt>
                <c:pt idx="274">
                  <c:v>827.50189742156203</c:v>
                </c:pt>
                <c:pt idx="275">
                  <c:v>836.21162044065102</c:v>
                </c:pt>
                <c:pt idx="276">
                  <c:v>841.33520113510303</c:v>
                </c:pt>
                <c:pt idx="277">
                  <c:v>844.08483384933902</c:v>
                </c:pt>
                <c:pt idx="278">
                  <c:v>844.55382813489302</c:v>
                </c:pt>
                <c:pt idx="279">
                  <c:v>845.08174580180901</c:v>
                </c:pt>
                <c:pt idx="280">
                  <c:v>846.12164497225399</c:v>
                </c:pt>
                <c:pt idx="281">
                  <c:v>846.30232100083094</c:v>
                </c:pt>
                <c:pt idx="282">
                  <c:v>847.29408591541198</c:v>
                </c:pt>
                <c:pt idx="283">
                  <c:v>847.97477534078996</c:v>
                </c:pt>
                <c:pt idx="284">
                  <c:v>849.57547480282597</c:v>
                </c:pt>
                <c:pt idx="285">
                  <c:v>853.47594054978799</c:v>
                </c:pt>
                <c:pt idx="286">
                  <c:v>858.97714934688895</c:v>
                </c:pt>
                <c:pt idx="287">
                  <c:v>861.78942924058504</c:v>
                </c:pt>
                <c:pt idx="288">
                  <c:v>863.61893628392204</c:v>
                </c:pt>
                <c:pt idx="289">
                  <c:v>864.44698597285799</c:v>
                </c:pt>
                <c:pt idx="290">
                  <c:v>867.59865443797105</c:v>
                </c:pt>
                <c:pt idx="291">
                  <c:v>867.59865443797105</c:v>
                </c:pt>
                <c:pt idx="292">
                  <c:v>867.81142940641098</c:v>
                </c:pt>
                <c:pt idx="293">
                  <c:v>867.83457491439901</c:v>
                </c:pt>
                <c:pt idx="294">
                  <c:v>867.83457491439901</c:v>
                </c:pt>
                <c:pt idx="295">
                  <c:v>868.27589927690201</c:v>
                </c:pt>
                <c:pt idx="296">
                  <c:v>869.40142087463198</c:v>
                </c:pt>
                <c:pt idx="297">
                  <c:v>870.78812103435496</c:v>
                </c:pt>
                <c:pt idx="298">
                  <c:v>871.01128221053295</c:v>
                </c:pt>
                <c:pt idx="299">
                  <c:v>871.37512749967402</c:v>
                </c:pt>
                <c:pt idx="300">
                  <c:v>871.703597645483</c:v>
                </c:pt>
                <c:pt idx="301">
                  <c:v>873.37937042544399</c:v>
                </c:pt>
                <c:pt idx="302">
                  <c:v>876.03726058229802</c:v>
                </c:pt>
                <c:pt idx="303">
                  <c:v>878.54481368222196</c:v>
                </c:pt>
                <c:pt idx="304">
                  <c:v>881.811767423839</c:v>
                </c:pt>
                <c:pt idx="305">
                  <c:v>882.572748162415</c:v>
                </c:pt>
                <c:pt idx="306">
                  <c:v>883.79191014578203</c:v>
                </c:pt>
                <c:pt idx="307">
                  <c:v>888.19558890407802</c:v>
                </c:pt>
                <c:pt idx="308">
                  <c:v>889.78721179127501</c:v>
                </c:pt>
                <c:pt idx="309">
                  <c:v>892.31423912457001</c:v>
                </c:pt>
                <c:pt idx="310">
                  <c:v>896.25801158541105</c:v>
                </c:pt>
                <c:pt idx="311">
                  <c:v>899.341464744321</c:v>
                </c:pt>
                <c:pt idx="312">
                  <c:v>903.74255295767102</c:v>
                </c:pt>
                <c:pt idx="313">
                  <c:v>909.55884265649297</c:v>
                </c:pt>
                <c:pt idx="314">
                  <c:v>914.769441310876</c:v>
                </c:pt>
                <c:pt idx="315">
                  <c:v>916.85463879482995</c:v>
                </c:pt>
                <c:pt idx="316">
                  <c:v>917.90031299472298</c:v>
                </c:pt>
                <c:pt idx="317">
                  <c:v>918.47782374861401</c:v>
                </c:pt>
                <c:pt idx="318">
                  <c:v>919.34440175401699</c:v>
                </c:pt>
                <c:pt idx="319">
                  <c:v>919.58989843532004</c:v>
                </c:pt>
                <c:pt idx="320">
                  <c:v>920.20626173208404</c:v>
                </c:pt>
                <c:pt idx="321">
                  <c:v>921.32651416264002</c:v>
                </c:pt>
                <c:pt idx="322">
                  <c:v>922.14816503544705</c:v>
                </c:pt>
                <c:pt idx="323">
                  <c:v>922.47301001016001</c:v>
                </c:pt>
                <c:pt idx="324">
                  <c:v>922.57371808844505</c:v>
                </c:pt>
                <c:pt idx="325">
                  <c:v>922.59947813174495</c:v>
                </c:pt>
                <c:pt idx="326">
                  <c:v>923.218750343078</c:v>
                </c:pt>
                <c:pt idx="327">
                  <c:v>923.46248746914898</c:v>
                </c:pt>
                <c:pt idx="328">
                  <c:v>925.62040342469902</c:v>
                </c:pt>
                <c:pt idx="329">
                  <c:v>929.29468573683198</c:v>
                </c:pt>
                <c:pt idx="330">
                  <c:v>930.47729104268103</c:v>
                </c:pt>
                <c:pt idx="331">
                  <c:v>931.05921741032205</c:v>
                </c:pt>
                <c:pt idx="332">
                  <c:v>932.99769253378497</c:v>
                </c:pt>
                <c:pt idx="333">
                  <c:v>934.03355178914001</c:v>
                </c:pt>
                <c:pt idx="334">
                  <c:v>934.03852631425298</c:v>
                </c:pt>
                <c:pt idx="335">
                  <c:v>934.03852631425298</c:v>
                </c:pt>
                <c:pt idx="336">
                  <c:v>934.03852631425298</c:v>
                </c:pt>
                <c:pt idx="337">
                  <c:v>934.03852631425298</c:v>
                </c:pt>
                <c:pt idx="338">
                  <c:v>934.07365772462401</c:v>
                </c:pt>
                <c:pt idx="339">
                  <c:v>934.07365772462401</c:v>
                </c:pt>
                <c:pt idx="340">
                  <c:v>934.07625123552896</c:v>
                </c:pt>
                <c:pt idx="341">
                  <c:v>934.12841406831706</c:v>
                </c:pt>
                <c:pt idx="342">
                  <c:v>934.27073245356701</c:v>
                </c:pt>
                <c:pt idx="343">
                  <c:v>934.27971618311597</c:v>
                </c:pt>
                <c:pt idx="344">
                  <c:v>934.27971618311597</c:v>
                </c:pt>
                <c:pt idx="345">
                  <c:v>934.27971618311597</c:v>
                </c:pt>
                <c:pt idx="346">
                  <c:v>934.50145595913705</c:v>
                </c:pt>
                <c:pt idx="347">
                  <c:v>934.78636161679901</c:v>
                </c:pt>
                <c:pt idx="348">
                  <c:v>934.87263456179596</c:v>
                </c:pt>
                <c:pt idx="349">
                  <c:v>935.65562804329204</c:v>
                </c:pt>
                <c:pt idx="350">
                  <c:v>937.12572906369303</c:v>
                </c:pt>
                <c:pt idx="351">
                  <c:v>938.62446769306996</c:v>
                </c:pt>
                <c:pt idx="352">
                  <c:v>940.23183497102104</c:v>
                </c:pt>
                <c:pt idx="353">
                  <c:v>941.31750900822306</c:v>
                </c:pt>
                <c:pt idx="354">
                  <c:v>941.98060167987205</c:v>
                </c:pt>
                <c:pt idx="355">
                  <c:v>943.05150100205401</c:v>
                </c:pt>
                <c:pt idx="356">
                  <c:v>943.58004410756598</c:v>
                </c:pt>
                <c:pt idx="357">
                  <c:v>944.06548882854702</c:v>
                </c:pt>
                <c:pt idx="358">
                  <c:v>944.67811064418595</c:v>
                </c:pt>
                <c:pt idx="359">
                  <c:v>947.27315002271598</c:v>
                </c:pt>
                <c:pt idx="360">
                  <c:v>949.40061223587998</c:v>
                </c:pt>
                <c:pt idx="361">
                  <c:v>950.809421099921</c:v>
                </c:pt>
                <c:pt idx="362">
                  <c:v>953.50857353470303</c:v>
                </c:pt>
                <c:pt idx="363">
                  <c:v>957.38630206017001</c:v>
                </c:pt>
                <c:pt idx="364">
                  <c:v>957.87048880822204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998-48A5-8EC2-6F5013D5CCE5}"/>
            </c:ext>
          </c:extLst>
        </c:ser>
        <c:ser>
          <c:idx val="14"/>
          <c:order val="11"/>
          <c:tx>
            <c:strRef>
              <c:f>Tabelle1!$O$1</c:f>
              <c:strCache>
                <c:ptCount val="1"/>
                <c:pt idx="0">
                  <c:v>1935</c:v>
                </c:pt>
              </c:strCache>
            </c:strRef>
          </c:tx>
          <c:spPr>
            <a:ln w="19050" cap="rnd">
              <a:solidFill>
                <a:schemeClr val="accent3">
                  <a:shade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Tabelle1!$O$2:$O$366</c:f>
              <c:numCache>
                <c:formatCode>General</c:formatCode>
                <c:ptCount val="365"/>
                <c:pt idx="0">
                  <c:v>0.449135230431289</c:v>
                </c:pt>
                <c:pt idx="1">
                  <c:v>0.840822204527785</c:v>
                </c:pt>
                <c:pt idx="2">
                  <c:v>1.7513100615245101</c:v>
                </c:pt>
                <c:pt idx="3">
                  <c:v>3.4394944881373699</c:v>
                </c:pt>
                <c:pt idx="4">
                  <c:v>5.5755909000646797</c:v>
                </c:pt>
                <c:pt idx="5">
                  <c:v>5.7562802941576798</c:v>
                </c:pt>
                <c:pt idx="6">
                  <c:v>8.2235882094449799</c:v>
                </c:pt>
                <c:pt idx="7">
                  <c:v>10.329798462911199</c:v>
                </c:pt>
                <c:pt idx="8">
                  <c:v>10.8423826911642</c:v>
                </c:pt>
                <c:pt idx="9">
                  <c:v>12.8578022297876</c:v>
                </c:pt>
                <c:pt idx="10">
                  <c:v>14.3105634447593</c:v>
                </c:pt>
                <c:pt idx="11">
                  <c:v>17.096574579553799</c:v>
                </c:pt>
                <c:pt idx="12">
                  <c:v>19.601654608397101</c:v>
                </c:pt>
                <c:pt idx="13">
                  <c:v>20.766291141122199</c:v>
                </c:pt>
                <c:pt idx="14">
                  <c:v>20.886702431104201</c:v>
                </c:pt>
                <c:pt idx="15">
                  <c:v>21.154039530268001</c:v>
                </c:pt>
                <c:pt idx="16">
                  <c:v>21.429707213218698</c:v>
                </c:pt>
                <c:pt idx="17">
                  <c:v>21.451541811822999</c:v>
                </c:pt>
                <c:pt idx="18">
                  <c:v>21.478388066146401</c:v>
                </c:pt>
                <c:pt idx="19">
                  <c:v>21.478388066146401</c:v>
                </c:pt>
                <c:pt idx="20">
                  <c:v>21.478388066146401</c:v>
                </c:pt>
                <c:pt idx="21">
                  <c:v>21.514047189159498</c:v>
                </c:pt>
                <c:pt idx="22">
                  <c:v>21.561295754290601</c:v>
                </c:pt>
                <c:pt idx="23">
                  <c:v>21.763698331032</c:v>
                </c:pt>
                <c:pt idx="24">
                  <c:v>22.227787096583398</c:v>
                </c:pt>
                <c:pt idx="25">
                  <c:v>22.2298242115465</c:v>
                </c:pt>
                <c:pt idx="26">
                  <c:v>22.2298242115465</c:v>
                </c:pt>
                <c:pt idx="27">
                  <c:v>22.57752354374</c:v>
                </c:pt>
                <c:pt idx="28">
                  <c:v>22.578615911911101</c:v>
                </c:pt>
                <c:pt idx="29">
                  <c:v>22.578615911911101</c:v>
                </c:pt>
                <c:pt idx="30">
                  <c:v>22.924516268106299</c:v>
                </c:pt>
                <c:pt idx="31">
                  <c:v>23.004669683712201</c:v>
                </c:pt>
                <c:pt idx="32">
                  <c:v>23.489470382023399</c:v>
                </c:pt>
                <c:pt idx="33">
                  <c:v>23.620693924354502</c:v>
                </c:pt>
                <c:pt idx="34">
                  <c:v>23.911529779104299</c:v>
                </c:pt>
                <c:pt idx="35">
                  <c:v>26.7046744204577</c:v>
                </c:pt>
                <c:pt idx="36">
                  <c:v>31.0417424854136</c:v>
                </c:pt>
                <c:pt idx="37">
                  <c:v>33.769306291511697</c:v>
                </c:pt>
                <c:pt idx="38">
                  <c:v>39.109238581648498</c:v>
                </c:pt>
                <c:pt idx="39">
                  <c:v>43.591585418681198</c:v>
                </c:pt>
                <c:pt idx="40">
                  <c:v>47.519151214593201</c:v>
                </c:pt>
                <c:pt idx="41">
                  <c:v>48.6233939714174</c:v>
                </c:pt>
                <c:pt idx="42">
                  <c:v>48.867149794192699</c:v>
                </c:pt>
                <c:pt idx="43">
                  <c:v>49.129316353182197</c:v>
                </c:pt>
                <c:pt idx="44">
                  <c:v>49.131633993818099</c:v>
                </c:pt>
                <c:pt idx="45">
                  <c:v>49.339565576890102</c:v>
                </c:pt>
                <c:pt idx="46">
                  <c:v>49.672565168604102</c:v>
                </c:pt>
                <c:pt idx="47">
                  <c:v>50.026348138520802</c:v>
                </c:pt>
                <c:pt idx="48">
                  <c:v>51.795485283673699</c:v>
                </c:pt>
                <c:pt idx="49">
                  <c:v>55.344476878603601</c:v>
                </c:pt>
                <c:pt idx="50">
                  <c:v>60.704666148332002</c:v>
                </c:pt>
                <c:pt idx="51">
                  <c:v>64.580453257426299</c:v>
                </c:pt>
                <c:pt idx="52">
                  <c:v>66.708981370536407</c:v>
                </c:pt>
                <c:pt idx="53">
                  <c:v>68.156293959996106</c:v>
                </c:pt>
                <c:pt idx="54">
                  <c:v>72.083499262393104</c:v>
                </c:pt>
                <c:pt idx="55">
                  <c:v>76.712389301927502</c:v>
                </c:pt>
                <c:pt idx="56">
                  <c:v>77.602449093214901</c:v>
                </c:pt>
                <c:pt idx="57">
                  <c:v>78.908011932573999</c:v>
                </c:pt>
                <c:pt idx="58">
                  <c:v>80.473231204323596</c:v>
                </c:pt>
                <c:pt idx="59">
                  <c:v>82.121205699715105</c:v>
                </c:pt>
                <c:pt idx="60">
                  <c:v>82.405209710621193</c:v>
                </c:pt>
                <c:pt idx="61">
                  <c:v>83.3542876432832</c:v>
                </c:pt>
                <c:pt idx="62">
                  <c:v>83.7042457102269</c:v>
                </c:pt>
                <c:pt idx="63">
                  <c:v>83.853784928412907</c:v>
                </c:pt>
                <c:pt idx="64">
                  <c:v>84.434291322555893</c:v>
                </c:pt>
                <c:pt idx="65">
                  <c:v>84.434291322555893</c:v>
                </c:pt>
                <c:pt idx="66">
                  <c:v>84.438646078155003</c:v>
                </c:pt>
                <c:pt idx="67">
                  <c:v>84.506633344622102</c:v>
                </c:pt>
                <c:pt idx="68">
                  <c:v>85.196222139113402</c:v>
                </c:pt>
                <c:pt idx="69">
                  <c:v>85.229513988870295</c:v>
                </c:pt>
                <c:pt idx="70">
                  <c:v>85.981694999011907</c:v>
                </c:pt>
                <c:pt idx="71">
                  <c:v>89.341501912352996</c:v>
                </c:pt>
                <c:pt idx="72">
                  <c:v>90.406267325948903</c:v>
                </c:pt>
                <c:pt idx="73">
                  <c:v>90.627496847096097</c:v>
                </c:pt>
                <c:pt idx="74">
                  <c:v>93.774747971446004</c:v>
                </c:pt>
                <c:pt idx="75">
                  <c:v>98.320097000084701</c:v>
                </c:pt>
                <c:pt idx="76">
                  <c:v>100.155229048699</c:v>
                </c:pt>
                <c:pt idx="77">
                  <c:v>101.160628855037</c:v>
                </c:pt>
                <c:pt idx="78">
                  <c:v>105.97212552696099</c:v>
                </c:pt>
                <c:pt idx="79">
                  <c:v>108.605931586181</c:v>
                </c:pt>
                <c:pt idx="80">
                  <c:v>109.73522920513599</c:v>
                </c:pt>
                <c:pt idx="81">
                  <c:v>110.419591669684</c:v>
                </c:pt>
                <c:pt idx="82">
                  <c:v>110.419591669684</c:v>
                </c:pt>
                <c:pt idx="83">
                  <c:v>111.092891128274</c:v>
                </c:pt>
                <c:pt idx="84">
                  <c:v>119.227756823923</c:v>
                </c:pt>
                <c:pt idx="85">
                  <c:v>125.175104798212</c:v>
                </c:pt>
                <c:pt idx="86">
                  <c:v>127.685174144347</c:v>
                </c:pt>
                <c:pt idx="87">
                  <c:v>134.81203529721401</c:v>
                </c:pt>
                <c:pt idx="88">
                  <c:v>137.76370881819599</c:v>
                </c:pt>
                <c:pt idx="89">
                  <c:v>138.753481970465</c:v>
                </c:pt>
                <c:pt idx="90">
                  <c:v>139.16204857826199</c:v>
                </c:pt>
                <c:pt idx="91">
                  <c:v>139.62918393071101</c:v>
                </c:pt>
                <c:pt idx="92">
                  <c:v>139.710150315123</c:v>
                </c:pt>
                <c:pt idx="93">
                  <c:v>139.99483303897199</c:v>
                </c:pt>
                <c:pt idx="94">
                  <c:v>140.794590332203</c:v>
                </c:pt>
                <c:pt idx="95">
                  <c:v>142.96710676300199</c:v>
                </c:pt>
                <c:pt idx="96">
                  <c:v>147.18051556728801</c:v>
                </c:pt>
                <c:pt idx="97">
                  <c:v>153.24031303842901</c:v>
                </c:pt>
                <c:pt idx="98">
                  <c:v>156.86024909544599</c:v>
                </c:pt>
                <c:pt idx="99">
                  <c:v>159.718084901704</c:v>
                </c:pt>
                <c:pt idx="100">
                  <c:v>162.14443385369501</c:v>
                </c:pt>
                <c:pt idx="101">
                  <c:v>163.38790617234099</c:v>
                </c:pt>
                <c:pt idx="102">
                  <c:v>169.93543247867601</c:v>
                </c:pt>
                <c:pt idx="103">
                  <c:v>174.57936274145499</c:v>
                </c:pt>
                <c:pt idx="104">
                  <c:v>179.13432675748001</c:v>
                </c:pt>
                <c:pt idx="105">
                  <c:v>184.540071188924</c:v>
                </c:pt>
                <c:pt idx="106">
                  <c:v>188.161707594945</c:v>
                </c:pt>
                <c:pt idx="107">
                  <c:v>190.553503946023</c:v>
                </c:pt>
                <c:pt idx="108">
                  <c:v>191.14278712946901</c:v>
                </c:pt>
                <c:pt idx="109">
                  <c:v>191.61460191444601</c:v>
                </c:pt>
                <c:pt idx="110">
                  <c:v>194.01893444424101</c:v>
                </c:pt>
                <c:pt idx="111">
                  <c:v>196.14376560291299</c:v>
                </c:pt>
                <c:pt idx="112">
                  <c:v>196.94155944169901</c:v>
                </c:pt>
                <c:pt idx="113">
                  <c:v>198.099182982781</c:v>
                </c:pt>
                <c:pt idx="114">
                  <c:v>199.065559573104</c:v>
                </c:pt>
                <c:pt idx="115">
                  <c:v>200.31152320901299</c:v>
                </c:pt>
                <c:pt idx="116">
                  <c:v>203.242284689916</c:v>
                </c:pt>
                <c:pt idx="117">
                  <c:v>206.29258840188399</c:v>
                </c:pt>
                <c:pt idx="118">
                  <c:v>208.95455083640601</c:v>
                </c:pt>
                <c:pt idx="119">
                  <c:v>214.70897959355801</c:v>
                </c:pt>
                <c:pt idx="120">
                  <c:v>217.93788542642099</c:v>
                </c:pt>
                <c:pt idx="121">
                  <c:v>226.632719034845</c:v>
                </c:pt>
                <c:pt idx="122">
                  <c:v>229.56906151994599</c:v>
                </c:pt>
                <c:pt idx="123">
                  <c:v>230.27858986300799</c:v>
                </c:pt>
                <c:pt idx="124">
                  <c:v>231.90693353073499</c:v>
                </c:pt>
                <c:pt idx="125">
                  <c:v>234.55578863596</c:v>
                </c:pt>
                <c:pt idx="126">
                  <c:v>236.783707422926</c:v>
                </c:pt>
                <c:pt idx="127">
                  <c:v>237.533631988476</c:v>
                </c:pt>
                <c:pt idx="128">
                  <c:v>238.32341740498401</c:v>
                </c:pt>
                <c:pt idx="129">
                  <c:v>239.880479994833</c:v>
                </c:pt>
                <c:pt idx="130">
                  <c:v>240.68960722848399</c:v>
                </c:pt>
                <c:pt idx="131">
                  <c:v>245.67436589674699</c:v>
                </c:pt>
                <c:pt idx="132">
                  <c:v>252.57247683492801</c:v>
                </c:pt>
                <c:pt idx="133">
                  <c:v>254.95937690172499</c:v>
                </c:pt>
                <c:pt idx="134">
                  <c:v>256.18656007218902</c:v>
                </c:pt>
                <c:pt idx="135">
                  <c:v>260.23706549332701</c:v>
                </c:pt>
                <c:pt idx="136">
                  <c:v>265.71001433238001</c:v>
                </c:pt>
                <c:pt idx="137">
                  <c:v>267.53811003723899</c:v>
                </c:pt>
                <c:pt idx="138">
                  <c:v>271.31492260557599</c:v>
                </c:pt>
                <c:pt idx="139">
                  <c:v>274.98954907974303</c:v>
                </c:pt>
                <c:pt idx="140">
                  <c:v>276.10311878958203</c:v>
                </c:pt>
                <c:pt idx="141">
                  <c:v>277.54616394982298</c:v>
                </c:pt>
                <c:pt idx="142">
                  <c:v>283.34326538477598</c:v>
                </c:pt>
                <c:pt idx="143">
                  <c:v>289.86768474036103</c:v>
                </c:pt>
                <c:pt idx="144">
                  <c:v>301.75842333219998</c:v>
                </c:pt>
                <c:pt idx="145">
                  <c:v>310.29993430512002</c:v>
                </c:pt>
                <c:pt idx="146">
                  <c:v>316.55861419130503</c:v>
                </c:pt>
                <c:pt idx="147">
                  <c:v>321.06214492151702</c:v>
                </c:pt>
                <c:pt idx="148">
                  <c:v>324.49293680646298</c:v>
                </c:pt>
                <c:pt idx="149">
                  <c:v>326.25960715031903</c:v>
                </c:pt>
                <c:pt idx="150">
                  <c:v>330.80728264232403</c:v>
                </c:pt>
                <c:pt idx="151">
                  <c:v>338.33580775194201</c:v>
                </c:pt>
                <c:pt idx="152">
                  <c:v>343.59750033567701</c:v>
                </c:pt>
                <c:pt idx="153">
                  <c:v>344.61833660027798</c:v>
                </c:pt>
                <c:pt idx="154">
                  <c:v>346.24082500791098</c:v>
                </c:pt>
                <c:pt idx="155">
                  <c:v>348.311893263716</c:v>
                </c:pt>
                <c:pt idx="156">
                  <c:v>350.13441862675597</c:v>
                </c:pt>
                <c:pt idx="157">
                  <c:v>350.93506420122799</c:v>
                </c:pt>
                <c:pt idx="158">
                  <c:v>352.02490490066498</c:v>
                </c:pt>
                <c:pt idx="159">
                  <c:v>355.067095518835</c:v>
                </c:pt>
                <c:pt idx="160">
                  <c:v>357.96718967189003</c:v>
                </c:pt>
                <c:pt idx="161">
                  <c:v>360.46048525723398</c:v>
                </c:pt>
                <c:pt idx="162">
                  <c:v>362.52522242553903</c:v>
                </c:pt>
                <c:pt idx="163">
                  <c:v>368.15675345609299</c:v>
                </c:pt>
                <c:pt idx="164">
                  <c:v>374.85056012226801</c:v>
                </c:pt>
                <c:pt idx="165">
                  <c:v>386.24718874580998</c:v>
                </c:pt>
                <c:pt idx="166">
                  <c:v>389.606206755784</c:v>
                </c:pt>
                <c:pt idx="167">
                  <c:v>392.64393002514299</c:v>
                </c:pt>
                <c:pt idx="168">
                  <c:v>397.37532775719399</c:v>
                </c:pt>
                <c:pt idx="169">
                  <c:v>407.32994565891102</c:v>
                </c:pt>
                <c:pt idx="170">
                  <c:v>410.88727816212003</c:v>
                </c:pt>
                <c:pt idx="171">
                  <c:v>419.095718661013</c:v>
                </c:pt>
                <c:pt idx="172">
                  <c:v>434.57382988077001</c:v>
                </c:pt>
                <c:pt idx="173">
                  <c:v>444.67451425653098</c:v>
                </c:pt>
                <c:pt idx="174">
                  <c:v>452.35384917191999</c:v>
                </c:pt>
                <c:pt idx="175">
                  <c:v>459.82638673349697</c:v>
                </c:pt>
                <c:pt idx="176">
                  <c:v>464.48543512248199</c:v>
                </c:pt>
                <c:pt idx="177">
                  <c:v>466.95338721060801</c:v>
                </c:pt>
                <c:pt idx="178">
                  <c:v>475.44756927508797</c:v>
                </c:pt>
                <c:pt idx="179">
                  <c:v>492.19128013941298</c:v>
                </c:pt>
                <c:pt idx="180">
                  <c:v>499.646355390829</c:v>
                </c:pt>
                <c:pt idx="181">
                  <c:v>502.60426629051699</c:v>
                </c:pt>
                <c:pt idx="182">
                  <c:v>505.01492093489202</c:v>
                </c:pt>
                <c:pt idx="183">
                  <c:v>512.86029506141801</c:v>
                </c:pt>
                <c:pt idx="184">
                  <c:v>529.42501275083998</c:v>
                </c:pt>
                <c:pt idx="185">
                  <c:v>544.18961277869801</c:v>
                </c:pt>
                <c:pt idx="186">
                  <c:v>555.86083650251805</c:v>
                </c:pt>
                <c:pt idx="187">
                  <c:v>565.76738547420803</c:v>
                </c:pt>
                <c:pt idx="188">
                  <c:v>568.89668783617003</c:v>
                </c:pt>
                <c:pt idx="189">
                  <c:v>571.07679625578703</c:v>
                </c:pt>
                <c:pt idx="190">
                  <c:v>572.86919923612299</c:v>
                </c:pt>
                <c:pt idx="191">
                  <c:v>577.179884860215</c:v>
                </c:pt>
                <c:pt idx="192">
                  <c:v>578.34958568476702</c:v>
                </c:pt>
                <c:pt idx="193">
                  <c:v>580.082340542358</c:v>
                </c:pt>
                <c:pt idx="194">
                  <c:v>582.30181382462297</c:v>
                </c:pt>
                <c:pt idx="195">
                  <c:v>584.00585519765298</c:v>
                </c:pt>
                <c:pt idx="196">
                  <c:v>585.06775952721102</c:v>
                </c:pt>
                <c:pt idx="197">
                  <c:v>586.90400969889504</c:v>
                </c:pt>
                <c:pt idx="198">
                  <c:v>589.56863859150099</c:v>
                </c:pt>
                <c:pt idx="199">
                  <c:v>597.05545379101397</c:v>
                </c:pt>
                <c:pt idx="200">
                  <c:v>600.53332480689301</c:v>
                </c:pt>
                <c:pt idx="201">
                  <c:v>605.540327261313</c:v>
                </c:pt>
                <c:pt idx="202">
                  <c:v>609.98800770283003</c:v>
                </c:pt>
                <c:pt idx="203">
                  <c:v>614.89379494018704</c:v>
                </c:pt>
                <c:pt idx="204">
                  <c:v>618.63714138144405</c:v>
                </c:pt>
                <c:pt idx="205">
                  <c:v>623.50288012502904</c:v>
                </c:pt>
                <c:pt idx="206">
                  <c:v>625.02472273918897</c:v>
                </c:pt>
                <c:pt idx="207">
                  <c:v>627.31965844110698</c:v>
                </c:pt>
                <c:pt idx="208">
                  <c:v>628.96312969601604</c:v>
                </c:pt>
                <c:pt idx="209">
                  <c:v>631.048808338566</c:v>
                </c:pt>
                <c:pt idx="210">
                  <c:v>633.18930223069594</c:v>
                </c:pt>
                <c:pt idx="211">
                  <c:v>637.13768894840496</c:v>
                </c:pt>
                <c:pt idx="212">
                  <c:v>641.52097718459004</c:v>
                </c:pt>
                <c:pt idx="213">
                  <c:v>644.93717771740501</c:v>
                </c:pt>
                <c:pt idx="214">
                  <c:v>647.81366780511905</c:v>
                </c:pt>
                <c:pt idx="215">
                  <c:v>652.41746679050198</c:v>
                </c:pt>
                <c:pt idx="216">
                  <c:v>656.72096056529597</c:v>
                </c:pt>
                <c:pt idx="217">
                  <c:v>660.81796379247805</c:v>
                </c:pt>
                <c:pt idx="218">
                  <c:v>662.75164268531603</c:v>
                </c:pt>
                <c:pt idx="219">
                  <c:v>667.64123373242899</c:v>
                </c:pt>
                <c:pt idx="220">
                  <c:v>671.87553910883105</c:v>
                </c:pt>
                <c:pt idx="221">
                  <c:v>673.65871132282302</c:v>
                </c:pt>
                <c:pt idx="222">
                  <c:v>675.82126744031405</c:v>
                </c:pt>
                <c:pt idx="223">
                  <c:v>678.38948613170305</c:v>
                </c:pt>
                <c:pt idx="224">
                  <c:v>681.575915151647</c:v>
                </c:pt>
                <c:pt idx="225">
                  <c:v>682.54193751823902</c:v>
                </c:pt>
                <c:pt idx="226">
                  <c:v>699.46282741384198</c:v>
                </c:pt>
                <c:pt idx="227">
                  <c:v>700.83445618912299</c:v>
                </c:pt>
                <c:pt idx="228">
                  <c:v>705.02977499205304</c:v>
                </c:pt>
                <c:pt idx="229">
                  <c:v>709.20878362238898</c:v>
                </c:pt>
                <c:pt idx="230">
                  <c:v>718.14037759472296</c:v>
                </c:pt>
                <c:pt idx="231">
                  <c:v>721.77995484144299</c:v>
                </c:pt>
                <c:pt idx="232">
                  <c:v>733.21048832643805</c:v>
                </c:pt>
                <c:pt idx="233">
                  <c:v>737.01379765586205</c:v>
                </c:pt>
                <c:pt idx="234">
                  <c:v>740.978717179623</c:v>
                </c:pt>
                <c:pt idx="235">
                  <c:v>743.30207198684604</c:v>
                </c:pt>
                <c:pt idx="236">
                  <c:v>751.85194316541401</c:v>
                </c:pt>
                <c:pt idx="237">
                  <c:v>752.67233790493106</c:v>
                </c:pt>
                <c:pt idx="238">
                  <c:v>756.78010179956902</c:v>
                </c:pt>
                <c:pt idx="239">
                  <c:v>772.11791440382603</c:v>
                </c:pt>
                <c:pt idx="240">
                  <c:v>781.24521907161795</c:v>
                </c:pt>
                <c:pt idx="241">
                  <c:v>789.13149318047499</c:v>
                </c:pt>
                <c:pt idx="242">
                  <c:v>801.63553714399404</c:v>
                </c:pt>
                <c:pt idx="243">
                  <c:v>811.56460047848202</c:v>
                </c:pt>
                <c:pt idx="244">
                  <c:v>820.77104424679305</c:v>
                </c:pt>
                <c:pt idx="245">
                  <c:v>828.44915937104997</c:v>
                </c:pt>
                <c:pt idx="246">
                  <c:v>832.06088907600702</c:v>
                </c:pt>
                <c:pt idx="247">
                  <c:v>838.23512645470396</c:v>
                </c:pt>
                <c:pt idx="248">
                  <c:v>841.08093509817104</c:v>
                </c:pt>
                <c:pt idx="249">
                  <c:v>843.74437735065897</c:v>
                </c:pt>
                <c:pt idx="250">
                  <c:v>845.89426569916498</c:v>
                </c:pt>
                <c:pt idx="251">
                  <c:v>847.09680034172595</c:v>
                </c:pt>
                <c:pt idx="252">
                  <c:v>848.61466784102799</c:v>
                </c:pt>
                <c:pt idx="253">
                  <c:v>852.25846438607198</c:v>
                </c:pt>
                <c:pt idx="254">
                  <c:v>859.78878606890498</c:v>
                </c:pt>
                <c:pt idx="255">
                  <c:v>860.44173525209806</c:v>
                </c:pt>
                <c:pt idx="256">
                  <c:v>868.34317190122704</c:v>
                </c:pt>
                <c:pt idx="257">
                  <c:v>869.28711191909201</c:v>
                </c:pt>
                <c:pt idx="258">
                  <c:v>870.63738488911804</c:v>
                </c:pt>
                <c:pt idx="259">
                  <c:v>871.65939059887296</c:v>
                </c:pt>
                <c:pt idx="260">
                  <c:v>874.12085350346899</c:v>
                </c:pt>
                <c:pt idx="261">
                  <c:v>878.520976208413</c:v>
                </c:pt>
                <c:pt idx="262">
                  <c:v>882.40197286547198</c:v>
                </c:pt>
                <c:pt idx="263">
                  <c:v>883.02953248546896</c:v>
                </c:pt>
                <c:pt idx="264">
                  <c:v>886.76881836267103</c:v>
                </c:pt>
                <c:pt idx="265">
                  <c:v>891.48698738702501</c:v>
                </c:pt>
                <c:pt idx="266">
                  <c:v>892.64800708333098</c:v>
                </c:pt>
                <c:pt idx="267">
                  <c:v>894.46094343913205</c:v>
                </c:pt>
                <c:pt idx="268">
                  <c:v>896.90610852297402</c:v>
                </c:pt>
                <c:pt idx="269">
                  <c:v>900.95172888536297</c:v>
                </c:pt>
                <c:pt idx="270">
                  <c:v>904.38987980119703</c:v>
                </c:pt>
                <c:pt idx="271">
                  <c:v>908.02199368340302</c:v>
                </c:pt>
                <c:pt idx="272">
                  <c:v>912.222183240974</c:v>
                </c:pt>
                <c:pt idx="273">
                  <c:v>918.19014392032295</c:v>
                </c:pt>
                <c:pt idx="274">
                  <c:v>922.42355125414804</c:v>
                </c:pt>
                <c:pt idx="275">
                  <c:v>924.99407835044804</c:v>
                </c:pt>
                <c:pt idx="276">
                  <c:v>928.11038511283095</c:v>
                </c:pt>
                <c:pt idx="277">
                  <c:v>931.18266518798305</c:v>
                </c:pt>
                <c:pt idx="278">
                  <c:v>932.31464154178195</c:v>
                </c:pt>
                <c:pt idx="279">
                  <c:v>933.92629442004704</c:v>
                </c:pt>
                <c:pt idx="280">
                  <c:v>936.03349593680298</c:v>
                </c:pt>
                <c:pt idx="281">
                  <c:v>939.080702490666</c:v>
                </c:pt>
                <c:pt idx="282">
                  <c:v>940.87041982813798</c:v>
                </c:pt>
                <c:pt idx="283">
                  <c:v>942.93295491496303</c:v>
                </c:pt>
                <c:pt idx="284">
                  <c:v>943.98330051305595</c:v>
                </c:pt>
                <c:pt idx="285">
                  <c:v>945.66075430707099</c:v>
                </c:pt>
                <c:pt idx="286">
                  <c:v>952.59737809375997</c:v>
                </c:pt>
                <c:pt idx="287">
                  <c:v>957.16604416703206</c:v>
                </c:pt>
                <c:pt idx="288">
                  <c:v>959.76117120983304</c:v>
                </c:pt>
                <c:pt idx="289">
                  <c:v>962.19597940747701</c:v>
                </c:pt>
                <c:pt idx="290">
                  <c:v>964.68507743221801</c:v>
                </c:pt>
                <c:pt idx="291">
                  <c:v>965.51224394584301</c:v>
                </c:pt>
                <c:pt idx="292">
                  <c:v>966.24421137678303</c:v>
                </c:pt>
                <c:pt idx="293">
                  <c:v>969.15277494980796</c:v>
                </c:pt>
                <c:pt idx="294">
                  <c:v>976.28965329452001</c:v>
                </c:pt>
                <c:pt idx="295">
                  <c:v>988.924395227687</c:v>
                </c:pt>
                <c:pt idx="296">
                  <c:v>996.66471143851402</c:v>
                </c:pt>
                <c:pt idx="297">
                  <c:v>999.06019242972502</c:v>
                </c:pt>
                <c:pt idx="298">
                  <c:v>999.95689833673896</c:v>
                </c:pt>
                <c:pt idx="299">
                  <c:v>1000.7129725416401</c:v>
                </c:pt>
                <c:pt idx="300">
                  <c:v>1002.54903608416</c:v>
                </c:pt>
                <c:pt idx="301">
                  <c:v>1003.56363864932</c:v>
                </c:pt>
                <c:pt idx="302">
                  <c:v>1003.75354262847</c:v>
                </c:pt>
                <c:pt idx="303">
                  <c:v>1005.53202549843</c:v>
                </c:pt>
                <c:pt idx="304">
                  <c:v>1006.85056569119</c:v>
                </c:pt>
                <c:pt idx="305">
                  <c:v>1009.43039991748</c:v>
                </c:pt>
                <c:pt idx="306">
                  <c:v>1013.67409145314</c:v>
                </c:pt>
                <c:pt idx="307">
                  <c:v>1021.10584177578</c:v>
                </c:pt>
                <c:pt idx="308">
                  <c:v>1025.42213235688</c:v>
                </c:pt>
                <c:pt idx="309">
                  <c:v>1027.6457332936</c:v>
                </c:pt>
                <c:pt idx="310">
                  <c:v>1029.4439492224001</c:v>
                </c:pt>
                <c:pt idx="311">
                  <c:v>1030.1927340397699</c:v>
                </c:pt>
                <c:pt idx="312">
                  <c:v>1030.2687316056999</c:v>
                </c:pt>
                <c:pt idx="313">
                  <c:v>1031.04043227694</c:v>
                </c:pt>
                <c:pt idx="314">
                  <c:v>1032.5979159932001</c:v>
                </c:pt>
                <c:pt idx="315">
                  <c:v>1034.31789206541</c:v>
                </c:pt>
                <c:pt idx="316">
                  <c:v>1038.79313742057</c:v>
                </c:pt>
                <c:pt idx="317">
                  <c:v>1042.96318052999</c:v>
                </c:pt>
                <c:pt idx="318">
                  <c:v>1048.42509846284</c:v>
                </c:pt>
                <c:pt idx="319">
                  <c:v>1049.99774877405</c:v>
                </c:pt>
                <c:pt idx="320">
                  <c:v>1050.3569266821601</c:v>
                </c:pt>
                <c:pt idx="321">
                  <c:v>1050.36181282967</c:v>
                </c:pt>
                <c:pt idx="322">
                  <c:v>1050.36273580118</c:v>
                </c:pt>
                <c:pt idx="323">
                  <c:v>1050.3640124332701</c:v>
                </c:pt>
                <c:pt idx="324">
                  <c:v>1050.3964373265501</c:v>
                </c:pt>
                <c:pt idx="325">
                  <c:v>1050.4935138513199</c:v>
                </c:pt>
                <c:pt idx="326">
                  <c:v>1051.80953659648</c:v>
                </c:pt>
                <c:pt idx="327">
                  <c:v>1052.8628030479999</c:v>
                </c:pt>
                <c:pt idx="328">
                  <c:v>1053.6190753328599</c:v>
                </c:pt>
                <c:pt idx="329">
                  <c:v>1056.7694175708</c:v>
                </c:pt>
                <c:pt idx="330">
                  <c:v>1064.93052533185</c:v>
                </c:pt>
                <c:pt idx="331">
                  <c:v>1069.73567529812</c:v>
                </c:pt>
                <c:pt idx="332">
                  <c:v>1074.43246219917</c:v>
                </c:pt>
                <c:pt idx="333">
                  <c:v>1076.8049949363899</c:v>
                </c:pt>
                <c:pt idx="334">
                  <c:v>1078.54906595633</c:v>
                </c:pt>
                <c:pt idx="335">
                  <c:v>1080.53860227115</c:v>
                </c:pt>
                <c:pt idx="336">
                  <c:v>1082.9720526674701</c:v>
                </c:pt>
                <c:pt idx="337">
                  <c:v>1084.0805592117899</c:v>
                </c:pt>
                <c:pt idx="338">
                  <c:v>1084.0872207954701</c:v>
                </c:pt>
                <c:pt idx="339">
                  <c:v>1084.09677338543</c:v>
                </c:pt>
                <c:pt idx="340">
                  <c:v>1084.2288274294201</c:v>
                </c:pt>
                <c:pt idx="341">
                  <c:v>1085.00752806469</c:v>
                </c:pt>
                <c:pt idx="342">
                  <c:v>1085.79761964914</c:v>
                </c:pt>
                <c:pt idx="343">
                  <c:v>1086.52015064997</c:v>
                </c:pt>
                <c:pt idx="344">
                  <c:v>1088.24621212446</c:v>
                </c:pt>
                <c:pt idx="345">
                  <c:v>1089.7164825039799</c:v>
                </c:pt>
                <c:pt idx="346">
                  <c:v>1090.7206211461901</c:v>
                </c:pt>
                <c:pt idx="347">
                  <c:v>1091.0467157591499</c:v>
                </c:pt>
                <c:pt idx="348">
                  <c:v>1091.4854681983099</c:v>
                </c:pt>
                <c:pt idx="349">
                  <c:v>1092.56451969716</c:v>
                </c:pt>
                <c:pt idx="350">
                  <c:v>1093.2434877491301</c:v>
                </c:pt>
                <c:pt idx="351">
                  <c:v>1093.31828598521</c:v>
                </c:pt>
                <c:pt idx="352">
                  <c:v>1093.4143421879601</c:v>
                </c:pt>
                <c:pt idx="353">
                  <c:v>1093.5242509601701</c:v>
                </c:pt>
                <c:pt idx="354">
                  <c:v>1093.6668280582701</c:v>
                </c:pt>
                <c:pt idx="355">
                  <c:v>1093.7286544598601</c:v>
                </c:pt>
                <c:pt idx="356">
                  <c:v>1094.5648787765299</c:v>
                </c:pt>
                <c:pt idx="357">
                  <c:v>1095.9626560961401</c:v>
                </c:pt>
                <c:pt idx="358">
                  <c:v>1096.2657228627099</c:v>
                </c:pt>
                <c:pt idx="359">
                  <c:v>1096.93768708368</c:v>
                </c:pt>
                <c:pt idx="360">
                  <c:v>1097.3378591334199</c:v>
                </c:pt>
                <c:pt idx="361">
                  <c:v>1099.19095864113</c:v>
                </c:pt>
                <c:pt idx="362">
                  <c:v>1100.0435206873699</c:v>
                </c:pt>
                <c:pt idx="363">
                  <c:v>1101.3279173916701</c:v>
                </c:pt>
                <c:pt idx="364">
                  <c:v>1103.3649072220501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998-48A5-8EC2-6F5013D5CCE5}"/>
            </c:ext>
          </c:extLst>
        </c:ser>
        <c:ser>
          <c:idx val="15"/>
          <c:order val="12"/>
          <c:tx>
            <c:strRef>
              <c:f>Tabelle1!$P$1</c:f>
              <c:strCache>
                <c:ptCount val="1"/>
                <c:pt idx="0">
                  <c:v>1936</c:v>
                </c:pt>
              </c:strCache>
            </c:strRef>
          </c:tx>
          <c:spPr>
            <a:ln w="19050" cap="rnd">
              <a:solidFill>
                <a:schemeClr val="accent3">
                  <a:shade val="5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Tabelle1!$P$2:$P$366</c:f>
              <c:numCache>
                <c:formatCode>General</c:formatCode>
                <c:ptCount val="365"/>
                <c:pt idx="0">
                  <c:v>1.2572677467748801</c:v>
                </c:pt>
                <c:pt idx="1">
                  <c:v>1.34891430520127</c:v>
                </c:pt>
                <c:pt idx="2">
                  <c:v>1.4170898902945499</c:v>
                </c:pt>
                <c:pt idx="3">
                  <c:v>1.69458384343055</c:v>
                </c:pt>
                <c:pt idx="4">
                  <c:v>2.1115341967316699</c:v>
                </c:pt>
                <c:pt idx="5">
                  <c:v>2.74808347816343</c:v>
                </c:pt>
                <c:pt idx="6">
                  <c:v>3.2861951672019099</c:v>
                </c:pt>
                <c:pt idx="7">
                  <c:v>3.4781617909541298</c:v>
                </c:pt>
                <c:pt idx="8">
                  <c:v>3.84167282955084</c:v>
                </c:pt>
                <c:pt idx="9">
                  <c:v>4.1241096210134698</c:v>
                </c:pt>
                <c:pt idx="10">
                  <c:v>4.2513841412768896</c:v>
                </c:pt>
                <c:pt idx="11">
                  <c:v>4.8855268788614596</c:v>
                </c:pt>
                <c:pt idx="12">
                  <c:v>5.9927980514906496</c:v>
                </c:pt>
                <c:pt idx="13">
                  <c:v>7.2695754352335902</c:v>
                </c:pt>
                <c:pt idx="14">
                  <c:v>8.2122744498734708</c:v>
                </c:pt>
                <c:pt idx="15">
                  <c:v>9.3479177983242305</c:v>
                </c:pt>
                <c:pt idx="16">
                  <c:v>9.8292801799636909</c:v>
                </c:pt>
                <c:pt idx="17">
                  <c:v>9.9932953788584697</c:v>
                </c:pt>
                <c:pt idx="18">
                  <c:v>10.1266492193327</c:v>
                </c:pt>
                <c:pt idx="19">
                  <c:v>10.131383916019599</c:v>
                </c:pt>
                <c:pt idx="20">
                  <c:v>10.2951206916826</c:v>
                </c:pt>
                <c:pt idx="21">
                  <c:v>10.815740861660499</c:v>
                </c:pt>
                <c:pt idx="22">
                  <c:v>14.0244580067179</c:v>
                </c:pt>
                <c:pt idx="23">
                  <c:v>17.518927717635499</c:v>
                </c:pt>
                <c:pt idx="24">
                  <c:v>19.099963538911101</c:v>
                </c:pt>
                <c:pt idx="25">
                  <c:v>19.515168228105001</c:v>
                </c:pt>
                <c:pt idx="26">
                  <c:v>19.896327079709302</c:v>
                </c:pt>
                <c:pt idx="27">
                  <c:v>20.084739114305499</c:v>
                </c:pt>
                <c:pt idx="28">
                  <c:v>20.084739114305499</c:v>
                </c:pt>
                <c:pt idx="29">
                  <c:v>20.124337685772002</c:v>
                </c:pt>
                <c:pt idx="30">
                  <c:v>20.2933142695247</c:v>
                </c:pt>
                <c:pt idx="31">
                  <c:v>20.5362826906767</c:v>
                </c:pt>
                <c:pt idx="32">
                  <c:v>20.657746364910999</c:v>
                </c:pt>
                <c:pt idx="33">
                  <c:v>21.166520144470599</c:v>
                </c:pt>
                <c:pt idx="34">
                  <c:v>24.775751361345399</c:v>
                </c:pt>
                <c:pt idx="35">
                  <c:v>27.935596443999302</c:v>
                </c:pt>
                <c:pt idx="36">
                  <c:v>29.451637260134</c:v>
                </c:pt>
                <c:pt idx="37">
                  <c:v>31.2793533617935</c:v>
                </c:pt>
                <c:pt idx="38">
                  <c:v>31.761051458177501</c:v>
                </c:pt>
                <c:pt idx="39">
                  <c:v>32.1438889961318</c:v>
                </c:pt>
                <c:pt idx="40">
                  <c:v>32.419562160445899</c:v>
                </c:pt>
                <c:pt idx="41">
                  <c:v>32.713599018861501</c:v>
                </c:pt>
                <c:pt idx="42">
                  <c:v>32.716296150062199</c:v>
                </c:pt>
                <c:pt idx="43">
                  <c:v>35.833160810131098</c:v>
                </c:pt>
                <c:pt idx="44">
                  <c:v>36.940240059948103</c:v>
                </c:pt>
                <c:pt idx="45">
                  <c:v>37.308911351776104</c:v>
                </c:pt>
                <c:pt idx="46">
                  <c:v>37.7070944549723</c:v>
                </c:pt>
                <c:pt idx="47">
                  <c:v>39.705633796741502</c:v>
                </c:pt>
                <c:pt idx="48">
                  <c:v>41.190073275699397</c:v>
                </c:pt>
                <c:pt idx="49">
                  <c:v>43.653794802410602</c:v>
                </c:pt>
                <c:pt idx="50">
                  <c:v>45.927705908591498</c:v>
                </c:pt>
                <c:pt idx="51">
                  <c:v>50.195128331816903</c:v>
                </c:pt>
                <c:pt idx="52">
                  <c:v>52.733001105996699</c:v>
                </c:pt>
                <c:pt idx="53">
                  <c:v>53.539541736761301</c:v>
                </c:pt>
                <c:pt idx="54">
                  <c:v>55.481365935791402</c:v>
                </c:pt>
                <c:pt idx="55">
                  <c:v>58.098156641248998</c:v>
                </c:pt>
                <c:pt idx="56">
                  <c:v>58.545606502572198</c:v>
                </c:pt>
                <c:pt idx="57">
                  <c:v>58.740813287949599</c:v>
                </c:pt>
                <c:pt idx="58">
                  <c:v>59.773410155876398</c:v>
                </c:pt>
                <c:pt idx="59">
                  <c:v>59.9213188561328</c:v>
                </c:pt>
                <c:pt idx="60">
                  <c:v>60.002105669574</c:v>
                </c:pt>
                <c:pt idx="61">
                  <c:v>60.501940246277698</c:v>
                </c:pt>
                <c:pt idx="62">
                  <c:v>62.525439990510897</c:v>
                </c:pt>
                <c:pt idx="63">
                  <c:v>63.499440969773097</c:v>
                </c:pt>
                <c:pt idx="64">
                  <c:v>64.305758929529802</c:v>
                </c:pt>
                <c:pt idx="65">
                  <c:v>65.100676779470106</c:v>
                </c:pt>
                <c:pt idx="66">
                  <c:v>65.664847884360896</c:v>
                </c:pt>
                <c:pt idx="67">
                  <c:v>65.801532591763404</c:v>
                </c:pt>
                <c:pt idx="68">
                  <c:v>66.677249944877502</c:v>
                </c:pt>
                <c:pt idx="69">
                  <c:v>68.829315070488803</c:v>
                </c:pt>
                <c:pt idx="70">
                  <c:v>73.230641948404994</c:v>
                </c:pt>
                <c:pt idx="71">
                  <c:v>77.815994230826306</c:v>
                </c:pt>
                <c:pt idx="72">
                  <c:v>78.323547205607795</c:v>
                </c:pt>
                <c:pt idx="73">
                  <c:v>78.323547205607795</c:v>
                </c:pt>
                <c:pt idx="74">
                  <c:v>78.561075936618806</c:v>
                </c:pt>
                <c:pt idx="75">
                  <c:v>80.228636582804896</c:v>
                </c:pt>
                <c:pt idx="76">
                  <c:v>84.267056836315106</c:v>
                </c:pt>
                <c:pt idx="77">
                  <c:v>88.025998770470196</c:v>
                </c:pt>
                <c:pt idx="78">
                  <c:v>89.867432209601006</c:v>
                </c:pt>
                <c:pt idx="79">
                  <c:v>90.419762555611896</c:v>
                </c:pt>
                <c:pt idx="80">
                  <c:v>90.916635844446404</c:v>
                </c:pt>
                <c:pt idx="81">
                  <c:v>91.191538351575701</c:v>
                </c:pt>
                <c:pt idx="82">
                  <c:v>92.581201150731005</c:v>
                </c:pt>
                <c:pt idx="83">
                  <c:v>96.257516823457493</c:v>
                </c:pt>
                <c:pt idx="84">
                  <c:v>98.619547343266504</c:v>
                </c:pt>
                <c:pt idx="85">
                  <c:v>98.773072751670199</c:v>
                </c:pt>
                <c:pt idx="86">
                  <c:v>98.969160572374506</c:v>
                </c:pt>
                <c:pt idx="87">
                  <c:v>99.9612490751216</c:v>
                </c:pt>
                <c:pt idx="88">
                  <c:v>102.825689548984</c:v>
                </c:pt>
                <c:pt idx="89">
                  <c:v>106.188638822907</c:v>
                </c:pt>
                <c:pt idx="90">
                  <c:v>108.84099336576</c:v>
                </c:pt>
                <c:pt idx="91">
                  <c:v>110.80984102484</c:v>
                </c:pt>
                <c:pt idx="92">
                  <c:v>110.95277159579901</c:v>
                </c:pt>
                <c:pt idx="93">
                  <c:v>112.701095215251</c:v>
                </c:pt>
                <c:pt idx="94">
                  <c:v>115.742442191507</c:v>
                </c:pt>
                <c:pt idx="95">
                  <c:v>116.24078268367199</c:v>
                </c:pt>
                <c:pt idx="96">
                  <c:v>120.263216803288</c:v>
                </c:pt>
                <c:pt idx="97">
                  <c:v>129.89948743620801</c:v>
                </c:pt>
                <c:pt idx="98">
                  <c:v>138.06122683054599</c:v>
                </c:pt>
                <c:pt idx="99">
                  <c:v>143.62572671713301</c:v>
                </c:pt>
                <c:pt idx="100">
                  <c:v>150.260623254851</c:v>
                </c:pt>
                <c:pt idx="101">
                  <c:v>152.30182941762601</c:v>
                </c:pt>
                <c:pt idx="102">
                  <c:v>153.25825568123801</c:v>
                </c:pt>
                <c:pt idx="103">
                  <c:v>154.046313379472</c:v>
                </c:pt>
                <c:pt idx="104">
                  <c:v>154.61074544982901</c:v>
                </c:pt>
                <c:pt idx="105">
                  <c:v>154.68777715382299</c:v>
                </c:pt>
                <c:pt idx="106">
                  <c:v>156.08356503882001</c:v>
                </c:pt>
                <c:pt idx="107">
                  <c:v>161.05576121031001</c:v>
                </c:pt>
                <c:pt idx="108">
                  <c:v>164.523842323227</c:v>
                </c:pt>
                <c:pt idx="109">
                  <c:v>164.53253869417</c:v>
                </c:pt>
                <c:pt idx="110">
                  <c:v>166.095096501125</c:v>
                </c:pt>
                <c:pt idx="111">
                  <c:v>173.22059253166501</c:v>
                </c:pt>
                <c:pt idx="112">
                  <c:v>178.74257288074199</c:v>
                </c:pt>
                <c:pt idx="113">
                  <c:v>184.701078245568</c:v>
                </c:pt>
                <c:pt idx="114">
                  <c:v>189.047693006142</c:v>
                </c:pt>
                <c:pt idx="115">
                  <c:v>189.615845833565</c:v>
                </c:pt>
                <c:pt idx="116">
                  <c:v>191.179675316855</c:v>
                </c:pt>
                <c:pt idx="117">
                  <c:v>200.882021234078</c:v>
                </c:pt>
                <c:pt idx="118">
                  <c:v>211.13919718679901</c:v>
                </c:pt>
                <c:pt idx="119">
                  <c:v>218.37035738685699</c:v>
                </c:pt>
                <c:pt idx="120">
                  <c:v>220.058374481703</c:v>
                </c:pt>
                <c:pt idx="121">
                  <c:v>223.32785565750501</c:v>
                </c:pt>
                <c:pt idx="122">
                  <c:v>226.62385908648901</c:v>
                </c:pt>
                <c:pt idx="123">
                  <c:v>231.124194407028</c:v>
                </c:pt>
                <c:pt idx="124">
                  <c:v>234.88277205577</c:v>
                </c:pt>
                <c:pt idx="125">
                  <c:v>245.129923007602</c:v>
                </c:pt>
                <c:pt idx="126">
                  <c:v>251.247602513657</c:v>
                </c:pt>
                <c:pt idx="127">
                  <c:v>257.35939935279498</c:v>
                </c:pt>
                <c:pt idx="128">
                  <c:v>260.03041256969902</c:v>
                </c:pt>
                <c:pt idx="129">
                  <c:v>264.50730173322103</c:v>
                </c:pt>
                <c:pt idx="130">
                  <c:v>274.31451420641997</c:v>
                </c:pt>
                <c:pt idx="131">
                  <c:v>276.615297134098</c:v>
                </c:pt>
                <c:pt idx="132">
                  <c:v>279.06199617376501</c:v>
                </c:pt>
                <c:pt idx="133">
                  <c:v>279.607286947273</c:v>
                </c:pt>
                <c:pt idx="134">
                  <c:v>283.662696424214</c:v>
                </c:pt>
                <c:pt idx="135">
                  <c:v>289.69217193094602</c:v>
                </c:pt>
                <c:pt idx="136">
                  <c:v>291.85618612868001</c:v>
                </c:pt>
                <c:pt idx="137">
                  <c:v>295.743964020828</c:v>
                </c:pt>
                <c:pt idx="138">
                  <c:v>300.775178709133</c:v>
                </c:pt>
                <c:pt idx="139">
                  <c:v>303.81150002591198</c:v>
                </c:pt>
                <c:pt idx="140">
                  <c:v>306.071610447853</c:v>
                </c:pt>
                <c:pt idx="141">
                  <c:v>307.33337937021099</c:v>
                </c:pt>
                <c:pt idx="142">
                  <c:v>310.53813953396798</c:v>
                </c:pt>
                <c:pt idx="143">
                  <c:v>319.26986711144201</c:v>
                </c:pt>
                <c:pt idx="144">
                  <c:v>328.92965654822302</c:v>
                </c:pt>
                <c:pt idx="145">
                  <c:v>336.191739297423</c:v>
                </c:pt>
                <c:pt idx="146">
                  <c:v>340.13842412684897</c:v>
                </c:pt>
                <c:pt idx="147">
                  <c:v>342.28246010611798</c:v>
                </c:pt>
                <c:pt idx="148">
                  <c:v>345.05506780536399</c:v>
                </c:pt>
                <c:pt idx="149">
                  <c:v>348.72351610705999</c:v>
                </c:pt>
                <c:pt idx="150">
                  <c:v>352.66351851610699</c:v>
                </c:pt>
                <c:pt idx="151">
                  <c:v>355.29965193975602</c:v>
                </c:pt>
                <c:pt idx="152">
                  <c:v>358.13795190362202</c:v>
                </c:pt>
                <c:pt idx="153">
                  <c:v>364.93205408160998</c:v>
                </c:pt>
                <c:pt idx="154">
                  <c:v>369.07889386592302</c:v>
                </c:pt>
                <c:pt idx="155">
                  <c:v>371.606802910326</c:v>
                </c:pt>
                <c:pt idx="156">
                  <c:v>374.44596600121901</c:v>
                </c:pt>
                <c:pt idx="157">
                  <c:v>380.86328574583098</c:v>
                </c:pt>
                <c:pt idx="158">
                  <c:v>385.60006137128801</c:v>
                </c:pt>
                <c:pt idx="159">
                  <c:v>386.91874993629398</c:v>
                </c:pt>
                <c:pt idx="160">
                  <c:v>387.14581068963702</c:v>
                </c:pt>
                <c:pt idx="161">
                  <c:v>388.20831230009998</c:v>
                </c:pt>
                <c:pt idx="162">
                  <c:v>388.89508198428098</c:v>
                </c:pt>
                <c:pt idx="163">
                  <c:v>390.64910340602597</c:v>
                </c:pt>
                <c:pt idx="164">
                  <c:v>395.39596147405803</c:v>
                </c:pt>
                <c:pt idx="165">
                  <c:v>398.939495282834</c:v>
                </c:pt>
                <c:pt idx="166">
                  <c:v>405.24001340309297</c:v>
                </c:pt>
                <c:pt idx="167">
                  <c:v>409.16234002915701</c:v>
                </c:pt>
                <c:pt idx="168">
                  <c:v>412.98360671845501</c:v>
                </c:pt>
                <c:pt idx="169">
                  <c:v>417.59401975734102</c:v>
                </c:pt>
                <c:pt idx="170">
                  <c:v>426.49789244703697</c:v>
                </c:pt>
                <c:pt idx="171">
                  <c:v>435.26307590221802</c:v>
                </c:pt>
                <c:pt idx="172">
                  <c:v>436.37762861575999</c:v>
                </c:pt>
                <c:pt idx="173">
                  <c:v>437.25396705241297</c:v>
                </c:pt>
                <c:pt idx="174">
                  <c:v>440.889388374357</c:v>
                </c:pt>
                <c:pt idx="175">
                  <c:v>458.56003531598299</c:v>
                </c:pt>
                <c:pt idx="176">
                  <c:v>468.95239119163801</c:v>
                </c:pt>
                <c:pt idx="177">
                  <c:v>484.31032899752302</c:v>
                </c:pt>
                <c:pt idx="178">
                  <c:v>489.07638174938501</c:v>
                </c:pt>
                <c:pt idx="179">
                  <c:v>490.95922163381402</c:v>
                </c:pt>
                <c:pt idx="180">
                  <c:v>492.76286095884302</c:v>
                </c:pt>
                <c:pt idx="181">
                  <c:v>494.20575549421898</c:v>
                </c:pt>
                <c:pt idx="182">
                  <c:v>504.02763774812701</c:v>
                </c:pt>
                <c:pt idx="183">
                  <c:v>515.114276643003</c:v>
                </c:pt>
                <c:pt idx="184">
                  <c:v>524.39658751325896</c:v>
                </c:pt>
                <c:pt idx="185">
                  <c:v>532.00226758247004</c:v>
                </c:pt>
                <c:pt idx="186">
                  <c:v>532.69720588740904</c:v>
                </c:pt>
                <c:pt idx="187">
                  <c:v>533.52892058118505</c:v>
                </c:pt>
                <c:pt idx="188">
                  <c:v>534.48580299936702</c:v>
                </c:pt>
                <c:pt idx="189">
                  <c:v>536.72062646473501</c:v>
                </c:pt>
                <c:pt idx="190">
                  <c:v>539.33026481675904</c:v>
                </c:pt>
                <c:pt idx="191">
                  <c:v>548.68555182025398</c:v>
                </c:pt>
                <c:pt idx="192">
                  <c:v>553.95383506784299</c:v>
                </c:pt>
                <c:pt idx="193">
                  <c:v>557.87478204221895</c:v>
                </c:pt>
                <c:pt idx="194">
                  <c:v>569.98957835104795</c:v>
                </c:pt>
                <c:pt idx="195">
                  <c:v>578.176929416446</c:v>
                </c:pt>
                <c:pt idx="196">
                  <c:v>582.96363470711901</c:v>
                </c:pt>
                <c:pt idx="197">
                  <c:v>585.372490563214</c:v>
                </c:pt>
                <c:pt idx="198">
                  <c:v>585.59371869524898</c:v>
                </c:pt>
                <c:pt idx="199">
                  <c:v>587.32161991807197</c:v>
                </c:pt>
                <c:pt idx="200">
                  <c:v>593.83116322849196</c:v>
                </c:pt>
                <c:pt idx="201">
                  <c:v>606.23916518076101</c:v>
                </c:pt>
                <c:pt idx="202">
                  <c:v>609.21666977750294</c:v>
                </c:pt>
                <c:pt idx="203">
                  <c:v>625.37511041717198</c:v>
                </c:pt>
                <c:pt idx="204">
                  <c:v>631.50793662008198</c:v>
                </c:pt>
                <c:pt idx="205">
                  <c:v>643.28910872452502</c:v>
                </c:pt>
                <c:pt idx="206">
                  <c:v>651.67004180150502</c:v>
                </c:pt>
                <c:pt idx="207">
                  <c:v>659.55573447284098</c:v>
                </c:pt>
                <c:pt idx="208">
                  <c:v>663.14266675202703</c:v>
                </c:pt>
                <c:pt idx="209">
                  <c:v>667.72099327797503</c:v>
                </c:pt>
                <c:pt idx="210">
                  <c:v>674.03983754875901</c:v>
                </c:pt>
                <c:pt idx="211">
                  <c:v>708.15502917906099</c:v>
                </c:pt>
                <c:pt idx="212">
                  <c:v>735.353778276816</c:v>
                </c:pt>
                <c:pt idx="213">
                  <c:v>764.23950616402897</c:v>
                </c:pt>
                <c:pt idx="214">
                  <c:v>776.96163736324297</c:v>
                </c:pt>
                <c:pt idx="215">
                  <c:v>783.06087497191197</c:v>
                </c:pt>
                <c:pt idx="216">
                  <c:v>788.95775944873697</c:v>
                </c:pt>
                <c:pt idx="217">
                  <c:v>795.21306570583704</c:v>
                </c:pt>
                <c:pt idx="218">
                  <c:v>813.18361644207801</c:v>
                </c:pt>
                <c:pt idx="219">
                  <c:v>822.18458412799305</c:v>
                </c:pt>
                <c:pt idx="220">
                  <c:v>830.23496121260905</c:v>
                </c:pt>
                <c:pt idx="221">
                  <c:v>832.46494215611006</c:v>
                </c:pt>
                <c:pt idx="222">
                  <c:v>832.72646653206596</c:v>
                </c:pt>
                <c:pt idx="223">
                  <c:v>834.47867655088396</c:v>
                </c:pt>
                <c:pt idx="224">
                  <c:v>847.05327121937603</c:v>
                </c:pt>
                <c:pt idx="225">
                  <c:v>854.76393730829705</c:v>
                </c:pt>
                <c:pt idx="226">
                  <c:v>860.46815902820401</c:v>
                </c:pt>
                <c:pt idx="227">
                  <c:v>869.71065301106705</c:v>
                </c:pt>
                <c:pt idx="228">
                  <c:v>880.68149690015196</c:v>
                </c:pt>
                <c:pt idx="229">
                  <c:v>888.75551240255095</c:v>
                </c:pt>
                <c:pt idx="230">
                  <c:v>899.84726871338501</c:v>
                </c:pt>
                <c:pt idx="231">
                  <c:v>901.66766711966204</c:v>
                </c:pt>
                <c:pt idx="232">
                  <c:v>903.73050732320996</c:v>
                </c:pt>
                <c:pt idx="233">
                  <c:v>908.81290893633297</c:v>
                </c:pt>
                <c:pt idx="234">
                  <c:v>913.16181700930599</c:v>
                </c:pt>
                <c:pt idx="235">
                  <c:v>915.51427579192705</c:v>
                </c:pt>
                <c:pt idx="236">
                  <c:v>919.00755664766496</c:v>
                </c:pt>
                <c:pt idx="237">
                  <c:v>921.99673437117701</c:v>
                </c:pt>
                <c:pt idx="238">
                  <c:v>929.23065147182001</c:v>
                </c:pt>
                <c:pt idx="239">
                  <c:v>934.77516529333298</c:v>
                </c:pt>
                <c:pt idx="240">
                  <c:v>953.10351000607102</c:v>
                </c:pt>
                <c:pt idx="241">
                  <c:v>956.78488756783804</c:v>
                </c:pt>
                <c:pt idx="242">
                  <c:v>960.88752544899796</c:v>
                </c:pt>
                <c:pt idx="243">
                  <c:v>962.01183536504095</c:v>
                </c:pt>
                <c:pt idx="244">
                  <c:v>962.76179173000901</c:v>
                </c:pt>
                <c:pt idx="245">
                  <c:v>963.23495823424798</c:v>
                </c:pt>
                <c:pt idx="246">
                  <c:v>963.52952276776102</c:v>
                </c:pt>
                <c:pt idx="247">
                  <c:v>964.31867467380198</c:v>
                </c:pt>
                <c:pt idx="248">
                  <c:v>968.16262144325594</c:v>
                </c:pt>
                <c:pt idx="249">
                  <c:v>974.10755964494194</c:v>
                </c:pt>
                <c:pt idx="250">
                  <c:v>982.17823643376903</c:v>
                </c:pt>
                <c:pt idx="251">
                  <c:v>990.27877505284198</c:v>
                </c:pt>
                <c:pt idx="252">
                  <c:v>993.89820138059099</c:v>
                </c:pt>
                <c:pt idx="253">
                  <c:v>995.51764691814503</c:v>
                </c:pt>
                <c:pt idx="254">
                  <c:v>996.07183916320503</c:v>
                </c:pt>
                <c:pt idx="255">
                  <c:v>1000.3563074631199</c:v>
                </c:pt>
                <c:pt idx="256">
                  <c:v>1005.12167087721</c:v>
                </c:pt>
                <c:pt idx="257">
                  <c:v>1012.19356904649</c:v>
                </c:pt>
                <c:pt idx="258">
                  <c:v>1016.93237292661</c:v>
                </c:pt>
                <c:pt idx="259">
                  <c:v>1018.53947878858</c:v>
                </c:pt>
                <c:pt idx="260">
                  <c:v>1019.05618203626</c:v>
                </c:pt>
                <c:pt idx="261">
                  <c:v>1026.5046922660999</c:v>
                </c:pt>
                <c:pt idx="262">
                  <c:v>1026.5059309040801</c:v>
                </c:pt>
                <c:pt idx="263">
                  <c:v>1026.5059309040801</c:v>
                </c:pt>
                <c:pt idx="264">
                  <c:v>1026.5084081800401</c:v>
                </c:pt>
                <c:pt idx="265">
                  <c:v>1026.65023267942</c:v>
                </c:pt>
                <c:pt idx="266">
                  <c:v>1028.5206115098499</c:v>
                </c:pt>
                <c:pt idx="267">
                  <c:v>1029.14675288335</c:v>
                </c:pt>
                <c:pt idx="268">
                  <c:v>1029.1621692557901</c:v>
                </c:pt>
                <c:pt idx="269">
                  <c:v>1029.69541375683</c:v>
                </c:pt>
                <c:pt idx="270">
                  <c:v>1030.02575991808</c:v>
                </c:pt>
                <c:pt idx="271">
                  <c:v>1030.3745253754801</c:v>
                </c:pt>
                <c:pt idx="272">
                  <c:v>1030.4631376237601</c:v>
                </c:pt>
                <c:pt idx="273">
                  <c:v>1030.6548664464401</c:v>
                </c:pt>
                <c:pt idx="274">
                  <c:v>1031.4341999539299</c:v>
                </c:pt>
                <c:pt idx="275">
                  <c:v>1032.1949066618799</c:v>
                </c:pt>
                <c:pt idx="276">
                  <c:v>1035.3333402621299</c:v>
                </c:pt>
                <c:pt idx="277">
                  <c:v>1036.47440558015</c:v>
                </c:pt>
                <c:pt idx="278">
                  <c:v>1038.53333197751</c:v>
                </c:pt>
                <c:pt idx="279">
                  <c:v>1048.0977454638</c:v>
                </c:pt>
                <c:pt idx="280">
                  <c:v>1057.15214071328</c:v>
                </c:pt>
                <c:pt idx="281">
                  <c:v>1059.1797660095201</c:v>
                </c:pt>
                <c:pt idx="282">
                  <c:v>1059.4738540773899</c:v>
                </c:pt>
                <c:pt idx="283">
                  <c:v>1061.0986549821901</c:v>
                </c:pt>
                <c:pt idx="284">
                  <c:v>1061.1190076228399</c:v>
                </c:pt>
                <c:pt idx="285">
                  <c:v>1062.38759791438</c:v>
                </c:pt>
                <c:pt idx="286">
                  <c:v>1064.99347980538</c:v>
                </c:pt>
                <c:pt idx="287">
                  <c:v>1065.6363577715199</c:v>
                </c:pt>
                <c:pt idx="288">
                  <c:v>1065.7601801590799</c:v>
                </c:pt>
                <c:pt idx="289">
                  <c:v>1067.5129663217599</c:v>
                </c:pt>
                <c:pt idx="290">
                  <c:v>1069.5479834995199</c:v>
                </c:pt>
                <c:pt idx="291">
                  <c:v>1069.5479834995199</c:v>
                </c:pt>
                <c:pt idx="292">
                  <c:v>1069.5479834995199</c:v>
                </c:pt>
                <c:pt idx="293">
                  <c:v>1069.9177202783101</c:v>
                </c:pt>
                <c:pt idx="294">
                  <c:v>1072.36995992528</c:v>
                </c:pt>
                <c:pt idx="295">
                  <c:v>1072.8183958688801</c:v>
                </c:pt>
                <c:pt idx="296">
                  <c:v>1072.8183958688801</c:v>
                </c:pt>
                <c:pt idx="297">
                  <c:v>1074.04270699258</c:v>
                </c:pt>
                <c:pt idx="298">
                  <c:v>1074.41869188754</c:v>
                </c:pt>
                <c:pt idx="299">
                  <c:v>1074.5850740968899</c:v>
                </c:pt>
                <c:pt idx="300">
                  <c:v>1074.5850740968899</c:v>
                </c:pt>
                <c:pt idx="301">
                  <c:v>1074.5850740968899</c:v>
                </c:pt>
                <c:pt idx="302">
                  <c:v>1074.59912132985</c:v>
                </c:pt>
                <c:pt idx="303">
                  <c:v>1074.9161157155199</c:v>
                </c:pt>
                <c:pt idx="304">
                  <c:v>1076.10963246387</c:v>
                </c:pt>
                <c:pt idx="305">
                  <c:v>1077.0942096214101</c:v>
                </c:pt>
                <c:pt idx="306">
                  <c:v>1078.3586076459901</c:v>
                </c:pt>
                <c:pt idx="307">
                  <c:v>1083.22998810173</c:v>
                </c:pt>
                <c:pt idx="308">
                  <c:v>1086.1709316659001</c:v>
                </c:pt>
                <c:pt idx="309">
                  <c:v>1089.4661279453401</c:v>
                </c:pt>
                <c:pt idx="310">
                  <c:v>1092.3426275315801</c:v>
                </c:pt>
                <c:pt idx="311">
                  <c:v>1092.47538161327</c:v>
                </c:pt>
                <c:pt idx="312">
                  <c:v>1092.48119872908</c:v>
                </c:pt>
                <c:pt idx="313">
                  <c:v>1092.5250366471601</c:v>
                </c:pt>
                <c:pt idx="314">
                  <c:v>1092.7531668670899</c:v>
                </c:pt>
                <c:pt idx="315">
                  <c:v>1093.2001363582301</c:v>
                </c:pt>
                <c:pt idx="316">
                  <c:v>1094.2093695148501</c:v>
                </c:pt>
                <c:pt idx="317">
                  <c:v>1094.5664391253499</c:v>
                </c:pt>
                <c:pt idx="318">
                  <c:v>1094.6980220348901</c:v>
                </c:pt>
                <c:pt idx="319">
                  <c:v>1094.8156912915399</c:v>
                </c:pt>
                <c:pt idx="320">
                  <c:v>1095.4993385883199</c:v>
                </c:pt>
                <c:pt idx="321">
                  <c:v>1098.7772006187699</c:v>
                </c:pt>
                <c:pt idx="322">
                  <c:v>1099.6452442882201</c:v>
                </c:pt>
                <c:pt idx="323">
                  <c:v>1100.18361983358</c:v>
                </c:pt>
                <c:pt idx="324">
                  <c:v>1100.66424215606</c:v>
                </c:pt>
                <c:pt idx="325">
                  <c:v>1100.74272465684</c:v>
                </c:pt>
                <c:pt idx="326">
                  <c:v>1100.8245430929301</c:v>
                </c:pt>
                <c:pt idx="327">
                  <c:v>1101.10729682734</c:v>
                </c:pt>
                <c:pt idx="328">
                  <c:v>1101.2737531852699</c:v>
                </c:pt>
                <c:pt idx="329">
                  <c:v>1101.59358121062</c:v>
                </c:pt>
                <c:pt idx="330">
                  <c:v>1101.8904758116901</c:v>
                </c:pt>
                <c:pt idx="331">
                  <c:v>1101.98707110279</c:v>
                </c:pt>
                <c:pt idx="332">
                  <c:v>1102.14905181477</c:v>
                </c:pt>
                <c:pt idx="333">
                  <c:v>1102.1541344654099</c:v>
                </c:pt>
                <c:pt idx="334">
                  <c:v>1102.22529555399</c:v>
                </c:pt>
                <c:pt idx="335">
                  <c:v>1103.6103202561001</c:v>
                </c:pt>
                <c:pt idx="336">
                  <c:v>1104.2485094413601</c:v>
                </c:pt>
                <c:pt idx="337">
                  <c:v>1104.27827407124</c:v>
                </c:pt>
                <c:pt idx="338">
                  <c:v>1105.01779155482</c:v>
                </c:pt>
                <c:pt idx="339">
                  <c:v>1106.58244249176</c:v>
                </c:pt>
                <c:pt idx="340">
                  <c:v>1107.35209016711</c:v>
                </c:pt>
                <c:pt idx="341">
                  <c:v>1107.9876105665801</c:v>
                </c:pt>
                <c:pt idx="342">
                  <c:v>1108.3566433655899</c:v>
                </c:pt>
                <c:pt idx="343">
                  <c:v>1108.9588380509799</c:v>
                </c:pt>
                <c:pt idx="344">
                  <c:v>1110.6011692198299</c:v>
                </c:pt>
                <c:pt idx="345">
                  <c:v>1112.42817950208</c:v>
                </c:pt>
                <c:pt idx="346">
                  <c:v>1113.1462404134099</c:v>
                </c:pt>
                <c:pt idx="347">
                  <c:v>1114.25468384696</c:v>
                </c:pt>
                <c:pt idx="348">
                  <c:v>1115.5946084156401</c:v>
                </c:pt>
                <c:pt idx="349">
                  <c:v>1119.1340303382799</c:v>
                </c:pt>
                <c:pt idx="350">
                  <c:v>1127.9814212936999</c:v>
                </c:pt>
                <c:pt idx="351">
                  <c:v>1134.7399654160299</c:v>
                </c:pt>
                <c:pt idx="352">
                  <c:v>1137.08437703139</c:v>
                </c:pt>
                <c:pt idx="353">
                  <c:v>1138.7287676911701</c:v>
                </c:pt>
                <c:pt idx="354">
                  <c:v>1139.0044859828799</c:v>
                </c:pt>
                <c:pt idx="355">
                  <c:v>1139.61158115743</c:v>
                </c:pt>
                <c:pt idx="356">
                  <c:v>1140.48595242282</c:v>
                </c:pt>
                <c:pt idx="357">
                  <c:v>1140.8182682332099</c:v>
                </c:pt>
                <c:pt idx="358">
                  <c:v>1140.93862583586</c:v>
                </c:pt>
                <c:pt idx="359">
                  <c:v>1140.9391957475</c:v>
                </c:pt>
                <c:pt idx="360">
                  <c:v>1140.9434881807399</c:v>
                </c:pt>
                <c:pt idx="361">
                  <c:v>1140.9434881807399</c:v>
                </c:pt>
                <c:pt idx="362">
                  <c:v>1141.11327705752</c:v>
                </c:pt>
                <c:pt idx="363">
                  <c:v>1141.61589868231</c:v>
                </c:pt>
                <c:pt idx="364">
                  <c:v>1142.7466283638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998-48A5-8EC2-6F5013D5CCE5}"/>
            </c:ext>
          </c:extLst>
        </c:ser>
        <c:ser>
          <c:idx val="16"/>
          <c:order val="13"/>
          <c:tx>
            <c:strRef>
              <c:f>Tabelle1!$Q$1</c:f>
              <c:strCache>
                <c:ptCount val="1"/>
                <c:pt idx="0">
                  <c:v>1937</c:v>
                </c:pt>
              </c:strCache>
            </c:strRef>
          </c:tx>
          <c:spPr>
            <a:ln w="19050" cap="rnd">
              <a:solidFill>
                <a:schemeClr val="accent3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Tabelle1!$Q$2:$Q$366</c:f>
              <c:numCache>
                <c:formatCode>General</c:formatCode>
                <c:ptCount val="365"/>
                <c:pt idx="0">
                  <c:v>6.6876764744117903E-3</c:v>
                </c:pt>
                <c:pt idx="1">
                  <c:v>1.5157847313371E-2</c:v>
                </c:pt>
                <c:pt idx="2">
                  <c:v>2.7270234037328998E-2</c:v>
                </c:pt>
                <c:pt idx="3">
                  <c:v>3.4903220457501501E-2</c:v>
                </c:pt>
                <c:pt idx="4">
                  <c:v>0.38624450573091301</c:v>
                </c:pt>
                <c:pt idx="5">
                  <c:v>1.01710758583839</c:v>
                </c:pt>
                <c:pt idx="6">
                  <c:v>1.6251764532891699</c:v>
                </c:pt>
                <c:pt idx="7">
                  <c:v>3.1054374062374399</c:v>
                </c:pt>
                <c:pt idx="8">
                  <c:v>3.4190476881741798</c:v>
                </c:pt>
                <c:pt idx="9">
                  <c:v>3.4662317909684801</c:v>
                </c:pt>
                <c:pt idx="10">
                  <c:v>3.5640725529780202</c:v>
                </c:pt>
                <c:pt idx="11">
                  <c:v>3.85022420716406</c:v>
                </c:pt>
                <c:pt idx="12">
                  <c:v>3.85022420716406</c:v>
                </c:pt>
                <c:pt idx="13">
                  <c:v>3.9353796673310502</c:v>
                </c:pt>
                <c:pt idx="14">
                  <c:v>5.43889406607693</c:v>
                </c:pt>
                <c:pt idx="15">
                  <c:v>7.1640442075709698</c:v>
                </c:pt>
                <c:pt idx="16">
                  <c:v>12.042986579726801</c:v>
                </c:pt>
                <c:pt idx="17">
                  <c:v>16.967236250828002</c:v>
                </c:pt>
                <c:pt idx="18">
                  <c:v>18.799982704916001</c:v>
                </c:pt>
                <c:pt idx="19">
                  <c:v>21.261773702904701</c:v>
                </c:pt>
                <c:pt idx="20">
                  <c:v>22.6101577800431</c:v>
                </c:pt>
                <c:pt idx="21">
                  <c:v>22.9482094619175</c:v>
                </c:pt>
                <c:pt idx="22">
                  <c:v>23.5226420172127</c:v>
                </c:pt>
                <c:pt idx="23">
                  <c:v>24.702122983396102</c:v>
                </c:pt>
                <c:pt idx="24">
                  <c:v>24.755558844090601</c:v>
                </c:pt>
                <c:pt idx="25">
                  <c:v>24.773614005003999</c:v>
                </c:pt>
                <c:pt idx="26">
                  <c:v>25.322937935754801</c:v>
                </c:pt>
                <c:pt idx="27">
                  <c:v>26.302770410017999</c:v>
                </c:pt>
                <c:pt idx="28">
                  <c:v>26.801718770380301</c:v>
                </c:pt>
                <c:pt idx="29">
                  <c:v>33.101688416393301</c:v>
                </c:pt>
                <c:pt idx="30">
                  <c:v>37.977531715730301</c:v>
                </c:pt>
                <c:pt idx="31">
                  <c:v>38.276685426991797</c:v>
                </c:pt>
                <c:pt idx="32">
                  <c:v>38.2785361755952</c:v>
                </c:pt>
                <c:pt idx="33">
                  <c:v>38.279563818624602</c:v>
                </c:pt>
                <c:pt idx="34">
                  <c:v>38.287150025736899</c:v>
                </c:pt>
                <c:pt idx="35">
                  <c:v>38.302779420487298</c:v>
                </c:pt>
                <c:pt idx="36">
                  <c:v>38.523197962638498</c:v>
                </c:pt>
                <c:pt idx="37">
                  <c:v>38.939153898984301</c:v>
                </c:pt>
                <c:pt idx="38">
                  <c:v>40.288241505381798</c:v>
                </c:pt>
                <c:pt idx="39">
                  <c:v>43.446686550173702</c:v>
                </c:pt>
                <c:pt idx="40">
                  <c:v>48.775861814596098</c:v>
                </c:pt>
                <c:pt idx="41">
                  <c:v>55.172741855027503</c:v>
                </c:pt>
                <c:pt idx="42">
                  <c:v>57.295134670438401</c:v>
                </c:pt>
                <c:pt idx="43">
                  <c:v>58.246541206467398</c:v>
                </c:pt>
                <c:pt idx="44">
                  <c:v>58.9316586725257</c:v>
                </c:pt>
                <c:pt idx="45">
                  <c:v>59.590085239618901</c:v>
                </c:pt>
                <c:pt idx="46">
                  <c:v>59.825614586970701</c:v>
                </c:pt>
                <c:pt idx="47">
                  <c:v>59.833531853422201</c:v>
                </c:pt>
                <c:pt idx="48">
                  <c:v>59.840049570083899</c:v>
                </c:pt>
                <c:pt idx="49">
                  <c:v>60.597576411400503</c:v>
                </c:pt>
                <c:pt idx="50">
                  <c:v>63.396438903328402</c:v>
                </c:pt>
                <c:pt idx="51">
                  <c:v>64.478874055385802</c:v>
                </c:pt>
                <c:pt idx="52">
                  <c:v>66.928619268972</c:v>
                </c:pt>
                <c:pt idx="53">
                  <c:v>75.632475614714096</c:v>
                </c:pt>
                <c:pt idx="54">
                  <c:v>79.242546681588095</c:v>
                </c:pt>
                <c:pt idx="55">
                  <c:v>81.132038801346496</c:v>
                </c:pt>
                <c:pt idx="56">
                  <c:v>86.391620722230201</c:v>
                </c:pt>
                <c:pt idx="57">
                  <c:v>87.921112466551506</c:v>
                </c:pt>
                <c:pt idx="58">
                  <c:v>91.146693214199701</c:v>
                </c:pt>
                <c:pt idx="59">
                  <c:v>93.538171796366797</c:v>
                </c:pt>
                <c:pt idx="60">
                  <c:v>96.577594701395299</c:v>
                </c:pt>
                <c:pt idx="61">
                  <c:v>96.778996291053204</c:v>
                </c:pt>
                <c:pt idx="62">
                  <c:v>96.958158487165306</c:v>
                </c:pt>
                <c:pt idx="63">
                  <c:v>98.111929981259607</c:v>
                </c:pt>
                <c:pt idx="64">
                  <c:v>100.309116264709</c:v>
                </c:pt>
                <c:pt idx="65">
                  <c:v>100.82402684370901</c:v>
                </c:pt>
                <c:pt idx="66">
                  <c:v>101.431211146736</c:v>
                </c:pt>
                <c:pt idx="67">
                  <c:v>106.84727604709001</c:v>
                </c:pt>
                <c:pt idx="68">
                  <c:v>113.12433869952901</c:v>
                </c:pt>
                <c:pt idx="69">
                  <c:v>114.524470001964</c:v>
                </c:pt>
                <c:pt idx="70">
                  <c:v>114.52670741195701</c:v>
                </c:pt>
                <c:pt idx="71">
                  <c:v>114.528880735049</c:v>
                </c:pt>
                <c:pt idx="72">
                  <c:v>114.531606249201</c:v>
                </c:pt>
                <c:pt idx="73">
                  <c:v>114.555195109393</c:v>
                </c:pt>
                <c:pt idx="74">
                  <c:v>115.66436317169099</c:v>
                </c:pt>
                <c:pt idx="75">
                  <c:v>117.67158022523699</c:v>
                </c:pt>
                <c:pt idx="76">
                  <c:v>122.492158240021</c:v>
                </c:pt>
                <c:pt idx="77">
                  <c:v>124.292804965827</c:v>
                </c:pt>
                <c:pt idx="78">
                  <c:v>126.284128805848</c:v>
                </c:pt>
                <c:pt idx="79">
                  <c:v>127.069265162587</c:v>
                </c:pt>
                <c:pt idx="80">
                  <c:v>128.913988696319</c:v>
                </c:pt>
                <c:pt idx="81">
                  <c:v>130.15819529241401</c:v>
                </c:pt>
                <c:pt idx="82">
                  <c:v>134.759314679456</c:v>
                </c:pt>
                <c:pt idx="83">
                  <c:v>137.455002216704</c:v>
                </c:pt>
                <c:pt idx="84">
                  <c:v>138.86074733642999</c:v>
                </c:pt>
                <c:pt idx="85">
                  <c:v>139.35842908883899</c:v>
                </c:pt>
                <c:pt idx="86">
                  <c:v>139.38773974167501</c:v>
                </c:pt>
                <c:pt idx="87">
                  <c:v>142.02600421433701</c:v>
                </c:pt>
                <c:pt idx="88">
                  <c:v>144.38312039140001</c:v>
                </c:pt>
                <c:pt idx="89">
                  <c:v>145.69099005884499</c:v>
                </c:pt>
                <c:pt idx="90">
                  <c:v>150.544846708054</c:v>
                </c:pt>
                <c:pt idx="91">
                  <c:v>154.383265972923</c:v>
                </c:pt>
                <c:pt idx="92">
                  <c:v>158.53041917109999</c:v>
                </c:pt>
                <c:pt idx="93">
                  <c:v>159.89722866399501</c:v>
                </c:pt>
                <c:pt idx="94">
                  <c:v>160.239216490487</c:v>
                </c:pt>
                <c:pt idx="95">
                  <c:v>160.50767873337199</c:v>
                </c:pt>
                <c:pt idx="96">
                  <c:v>161.29192042646301</c:v>
                </c:pt>
                <c:pt idx="97">
                  <c:v>161.30911779152899</c:v>
                </c:pt>
                <c:pt idx="98">
                  <c:v>161.3528299386</c:v>
                </c:pt>
                <c:pt idx="99">
                  <c:v>161.41475770787</c:v>
                </c:pt>
                <c:pt idx="100">
                  <c:v>162.132189313624</c:v>
                </c:pt>
                <c:pt idx="101">
                  <c:v>162.76454362495801</c:v>
                </c:pt>
                <c:pt idx="102">
                  <c:v>168.318763101634</c:v>
                </c:pt>
                <c:pt idx="103">
                  <c:v>169.73406024816401</c:v>
                </c:pt>
                <c:pt idx="104">
                  <c:v>173.56727525871401</c:v>
                </c:pt>
                <c:pt idx="105">
                  <c:v>176.31315928344901</c:v>
                </c:pt>
                <c:pt idx="106">
                  <c:v>183.266252314892</c:v>
                </c:pt>
                <c:pt idx="107">
                  <c:v>188.98000894172799</c:v>
                </c:pt>
                <c:pt idx="108">
                  <c:v>189.92660862229499</c:v>
                </c:pt>
                <c:pt idx="109">
                  <c:v>197.01283500073399</c:v>
                </c:pt>
                <c:pt idx="110">
                  <c:v>204.51413830756599</c:v>
                </c:pt>
                <c:pt idx="111">
                  <c:v>208.83149520158301</c:v>
                </c:pt>
                <c:pt idx="112">
                  <c:v>214.98914800163499</c:v>
                </c:pt>
                <c:pt idx="113">
                  <c:v>219.11609580510799</c:v>
                </c:pt>
                <c:pt idx="114">
                  <c:v>222.86632210845701</c:v>
                </c:pt>
                <c:pt idx="115">
                  <c:v>225.78746541076299</c:v>
                </c:pt>
                <c:pt idx="116">
                  <c:v>229.169833804066</c:v>
                </c:pt>
                <c:pt idx="117">
                  <c:v>233.71997985174701</c:v>
                </c:pt>
                <c:pt idx="118">
                  <c:v>236.95830709728</c:v>
                </c:pt>
                <c:pt idx="119">
                  <c:v>246.13029546499601</c:v>
                </c:pt>
                <c:pt idx="120">
                  <c:v>257.05980247703599</c:v>
                </c:pt>
                <c:pt idx="121">
                  <c:v>260.33067546865198</c:v>
                </c:pt>
                <c:pt idx="122">
                  <c:v>260.75108681494902</c:v>
                </c:pt>
                <c:pt idx="123">
                  <c:v>261.39886883689297</c:v>
                </c:pt>
                <c:pt idx="124">
                  <c:v>263.74769726739902</c:v>
                </c:pt>
                <c:pt idx="125">
                  <c:v>268.04600109199703</c:v>
                </c:pt>
                <c:pt idx="126">
                  <c:v>268.72045317621399</c:v>
                </c:pt>
                <c:pt idx="127">
                  <c:v>269.17896026178403</c:v>
                </c:pt>
                <c:pt idx="128">
                  <c:v>270.56113788361802</c:v>
                </c:pt>
                <c:pt idx="129">
                  <c:v>272.24942945961902</c:v>
                </c:pt>
                <c:pt idx="130">
                  <c:v>278.84399495049797</c:v>
                </c:pt>
                <c:pt idx="131">
                  <c:v>281.968840776197</c:v>
                </c:pt>
                <c:pt idx="132">
                  <c:v>282.01874810298398</c:v>
                </c:pt>
                <c:pt idx="133">
                  <c:v>282.28062302339902</c:v>
                </c:pt>
                <c:pt idx="134">
                  <c:v>283.45568525971601</c:v>
                </c:pt>
                <c:pt idx="135">
                  <c:v>284.31964005723898</c:v>
                </c:pt>
                <c:pt idx="136">
                  <c:v>287.88664562777302</c:v>
                </c:pt>
                <c:pt idx="137">
                  <c:v>303.09100576462401</c:v>
                </c:pt>
                <c:pt idx="138">
                  <c:v>307.73027645544602</c:v>
                </c:pt>
                <c:pt idx="139">
                  <c:v>314.09997989554302</c:v>
                </c:pt>
                <c:pt idx="140">
                  <c:v>316.15182166810399</c:v>
                </c:pt>
                <c:pt idx="141">
                  <c:v>319.55291515006599</c:v>
                </c:pt>
                <c:pt idx="142">
                  <c:v>324.84635162396802</c:v>
                </c:pt>
                <c:pt idx="143">
                  <c:v>332.99517673813801</c:v>
                </c:pt>
                <c:pt idx="144">
                  <c:v>341.28041977498998</c:v>
                </c:pt>
                <c:pt idx="145">
                  <c:v>358.22924326223898</c:v>
                </c:pt>
                <c:pt idx="146">
                  <c:v>374.65725187847403</c:v>
                </c:pt>
                <c:pt idx="147">
                  <c:v>378.84237692209098</c:v>
                </c:pt>
                <c:pt idx="148">
                  <c:v>386.44267275302599</c:v>
                </c:pt>
                <c:pt idx="149">
                  <c:v>393.40124264276102</c:v>
                </c:pt>
                <c:pt idx="150">
                  <c:v>396.85187030581102</c:v>
                </c:pt>
                <c:pt idx="151">
                  <c:v>397.49866083919602</c:v>
                </c:pt>
                <c:pt idx="152">
                  <c:v>398.28121442249602</c:v>
                </c:pt>
                <c:pt idx="153">
                  <c:v>401.28688215237298</c:v>
                </c:pt>
                <c:pt idx="154">
                  <c:v>406.70542977249801</c:v>
                </c:pt>
                <c:pt idx="155">
                  <c:v>418.04003444009902</c:v>
                </c:pt>
                <c:pt idx="156">
                  <c:v>423.38272201644997</c:v>
                </c:pt>
                <c:pt idx="157">
                  <c:v>429.45670660795003</c:v>
                </c:pt>
                <c:pt idx="158">
                  <c:v>431.93299994224299</c:v>
                </c:pt>
                <c:pt idx="159">
                  <c:v>441.42007976145402</c:v>
                </c:pt>
                <c:pt idx="160">
                  <c:v>450.47020927120298</c:v>
                </c:pt>
                <c:pt idx="161">
                  <c:v>463.63593896051799</c:v>
                </c:pt>
                <c:pt idx="162">
                  <c:v>477.94263939556203</c:v>
                </c:pt>
                <c:pt idx="163">
                  <c:v>480.04518888661499</c:v>
                </c:pt>
                <c:pt idx="164">
                  <c:v>484.540989580234</c:v>
                </c:pt>
                <c:pt idx="165">
                  <c:v>493.22955352244799</c:v>
                </c:pt>
                <c:pt idx="166">
                  <c:v>506.16592310149798</c:v>
                </c:pt>
                <c:pt idx="167">
                  <c:v>512.52584748871595</c:v>
                </c:pt>
                <c:pt idx="168">
                  <c:v>515.11000553469603</c:v>
                </c:pt>
                <c:pt idx="169">
                  <c:v>519.72406259156401</c:v>
                </c:pt>
                <c:pt idx="170">
                  <c:v>524.03250220818302</c:v>
                </c:pt>
                <c:pt idx="171">
                  <c:v>526.42529147447203</c:v>
                </c:pt>
                <c:pt idx="172">
                  <c:v>529.65585451875199</c:v>
                </c:pt>
                <c:pt idx="173">
                  <c:v>535.81939756952204</c:v>
                </c:pt>
                <c:pt idx="174">
                  <c:v>543.78401267738002</c:v>
                </c:pt>
                <c:pt idx="175">
                  <c:v>548.16359081888595</c:v>
                </c:pt>
                <c:pt idx="176">
                  <c:v>558.60537932025295</c:v>
                </c:pt>
                <c:pt idx="177">
                  <c:v>561.38262372743395</c:v>
                </c:pt>
                <c:pt idx="178">
                  <c:v>566.92692876907199</c:v>
                </c:pt>
                <c:pt idx="179">
                  <c:v>569.56953313007705</c:v>
                </c:pt>
                <c:pt idx="180">
                  <c:v>575.20623511378903</c:v>
                </c:pt>
                <c:pt idx="181">
                  <c:v>578.74706525878196</c:v>
                </c:pt>
                <c:pt idx="182">
                  <c:v>587.67669686548402</c:v>
                </c:pt>
                <c:pt idx="183">
                  <c:v>593.91004230246006</c:v>
                </c:pt>
                <c:pt idx="184">
                  <c:v>594.77548348808602</c:v>
                </c:pt>
                <c:pt idx="185">
                  <c:v>597.80767264518397</c:v>
                </c:pt>
                <c:pt idx="186">
                  <c:v>599.18149265185002</c:v>
                </c:pt>
                <c:pt idx="187">
                  <c:v>602.52411819368604</c:v>
                </c:pt>
                <c:pt idx="188">
                  <c:v>604.57164624578195</c:v>
                </c:pt>
                <c:pt idx="189">
                  <c:v>612.78704109322598</c:v>
                </c:pt>
                <c:pt idx="190">
                  <c:v>615.91987319049395</c:v>
                </c:pt>
                <c:pt idx="191">
                  <c:v>625.42166127259497</c:v>
                </c:pt>
                <c:pt idx="192">
                  <c:v>632.96751402352402</c:v>
                </c:pt>
                <c:pt idx="193">
                  <c:v>638.59966576217198</c:v>
                </c:pt>
                <c:pt idx="194">
                  <c:v>656.85138090022701</c:v>
                </c:pt>
                <c:pt idx="195">
                  <c:v>673.71885378208299</c:v>
                </c:pt>
                <c:pt idx="196">
                  <c:v>683.27678810898203</c:v>
                </c:pt>
                <c:pt idx="197">
                  <c:v>690.38911317384304</c:v>
                </c:pt>
                <c:pt idx="198">
                  <c:v>701.19108759099504</c:v>
                </c:pt>
                <c:pt idx="199">
                  <c:v>707.76370067148696</c:v>
                </c:pt>
                <c:pt idx="200">
                  <c:v>709.43970952551501</c:v>
                </c:pt>
                <c:pt idx="201">
                  <c:v>713.39746577064705</c:v>
                </c:pt>
                <c:pt idx="202">
                  <c:v>720.50984910315901</c:v>
                </c:pt>
                <c:pt idx="203">
                  <c:v>724.04152859982901</c:v>
                </c:pt>
                <c:pt idx="204">
                  <c:v>728.23842637334099</c:v>
                </c:pt>
                <c:pt idx="205">
                  <c:v>736.156014085332</c:v>
                </c:pt>
                <c:pt idx="206">
                  <c:v>743.49578461266299</c:v>
                </c:pt>
                <c:pt idx="207">
                  <c:v>745.24711881471205</c:v>
                </c:pt>
                <c:pt idx="208">
                  <c:v>747.48450996099803</c:v>
                </c:pt>
                <c:pt idx="209">
                  <c:v>753.247942308245</c:v>
                </c:pt>
                <c:pt idx="210">
                  <c:v>756.34675068109004</c:v>
                </c:pt>
                <c:pt idx="211">
                  <c:v>759.91564705923599</c:v>
                </c:pt>
                <c:pt idx="212">
                  <c:v>764.116223653627</c:v>
                </c:pt>
                <c:pt idx="213">
                  <c:v>772.44846641671199</c:v>
                </c:pt>
                <c:pt idx="214">
                  <c:v>780.42815197044297</c:v>
                </c:pt>
                <c:pt idx="215">
                  <c:v>788.99931727016303</c:v>
                </c:pt>
                <c:pt idx="216">
                  <c:v>798.42332686882901</c:v>
                </c:pt>
                <c:pt idx="217">
                  <c:v>804.19039452392803</c:v>
                </c:pt>
                <c:pt idx="218">
                  <c:v>815.31188321470199</c:v>
                </c:pt>
                <c:pt idx="219">
                  <c:v>826.19361331068296</c:v>
                </c:pt>
                <c:pt idx="220">
                  <c:v>833.54483932466701</c:v>
                </c:pt>
                <c:pt idx="221">
                  <c:v>846.008393920098</c:v>
                </c:pt>
                <c:pt idx="222">
                  <c:v>859.375712804361</c:v>
                </c:pt>
                <c:pt idx="223">
                  <c:v>875.416556834208</c:v>
                </c:pt>
                <c:pt idx="224">
                  <c:v>887.07269348033105</c:v>
                </c:pt>
                <c:pt idx="225">
                  <c:v>896.37344129222595</c:v>
                </c:pt>
                <c:pt idx="226">
                  <c:v>903.38498007551095</c:v>
                </c:pt>
                <c:pt idx="227">
                  <c:v>907.69967798260802</c:v>
                </c:pt>
                <c:pt idx="228">
                  <c:v>911.80985544175496</c:v>
                </c:pt>
                <c:pt idx="229">
                  <c:v>915.24053360718995</c:v>
                </c:pt>
                <c:pt idx="230">
                  <c:v>917.90186193053603</c:v>
                </c:pt>
                <c:pt idx="231">
                  <c:v>922.745250151552</c:v>
                </c:pt>
                <c:pt idx="232">
                  <c:v>927.346182759258</c:v>
                </c:pt>
                <c:pt idx="233">
                  <c:v>944.35235737761695</c:v>
                </c:pt>
                <c:pt idx="234">
                  <c:v>954.57778906471594</c:v>
                </c:pt>
                <c:pt idx="235">
                  <c:v>959.16616856153405</c:v>
                </c:pt>
                <c:pt idx="236">
                  <c:v>972.68458716315297</c:v>
                </c:pt>
                <c:pt idx="237">
                  <c:v>984.59584580247702</c:v>
                </c:pt>
                <c:pt idx="238">
                  <c:v>991.41916665151996</c:v>
                </c:pt>
                <c:pt idx="239">
                  <c:v>997.99116525612999</c:v>
                </c:pt>
                <c:pt idx="240">
                  <c:v>1004.99406304528</c:v>
                </c:pt>
                <c:pt idx="241">
                  <c:v>1007.82191466678</c:v>
                </c:pt>
                <c:pt idx="242">
                  <c:v>1017.86471817145</c:v>
                </c:pt>
                <c:pt idx="243">
                  <c:v>1022.88228452739</c:v>
                </c:pt>
                <c:pt idx="244">
                  <c:v>1026.93580398513</c:v>
                </c:pt>
                <c:pt idx="245">
                  <c:v>1029.5252550760099</c:v>
                </c:pt>
                <c:pt idx="246">
                  <c:v>1033.53709304415</c:v>
                </c:pt>
                <c:pt idx="247">
                  <c:v>1036.4953410852399</c:v>
                </c:pt>
                <c:pt idx="248">
                  <c:v>1044.34980211111</c:v>
                </c:pt>
                <c:pt idx="249">
                  <c:v>1049.4901130909</c:v>
                </c:pt>
                <c:pt idx="250">
                  <c:v>1054.45688672969</c:v>
                </c:pt>
                <c:pt idx="251">
                  <c:v>1057.20489313087</c:v>
                </c:pt>
                <c:pt idx="252">
                  <c:v>1062.22399126512</c:v>
                </c:pt>
                <c:pt idx="253">
                  <c:v>1068.44921474798</c:v>
                </c:pt>
                <c:pt idx="254">
                  <c:v>1086.3866449458401</c:v>
                </c:pt>
                <c:pt idx="255">
                  <c:v>1097.99660564705</c:v>
                </c:pt>
                <c:pt idx="256">
                  <c:v>1101.58631145865</c:v>
                </c:pt>
                <c:pt idx="257">
                  <c:v>1104.9662867111699</c:v>
                </c:pt>
                <c:pt idx="258">
                  <c:v>1108.81867883515</c:v>
                </c:pt>
                <c:pt idx="259">
                  <c:v>1115.72023848956</c:v>
                </c:pt>
                <c:pt idx="260">
                  <c:v>1122.1411606539</c:v>
                </c:pt>
                <c:pt idx="261">
                  <c:v>1129.0369044689901</c:v>
                </c:pt>
                <c:pt idx="262">
                  <c:v>1132.42907414098</c:v>
                </c:pt>
                <c:pt idx="263">
                  <c:v>1137.2816105699801</c:v>
                </c:pt>
                <c:pt idx="264">
                  <c:v>1144.0060448428901</c:v>
                </c:pt>
                <c:pt idx="265">
                  <c:v>1149.35424742183</c:v>
                </c:pt>
                <c:pt idx="266">
                  <c:v>1155.9533671373899</c:v>
                </c:pt>
                <c:pt idx="267">
                  <c:v>1163.58102173012</c:v>
                </c:pt>
                <c:pt idx="268">
                  <c:v>1167.1335639721301</c:v>
                </c:pt>
                <c:pt idx="269">
                  <c:v>1169.38682764542</c:v>
                </c:pt>
                <c:pt idx="270">
                  <c:v>1173.0253074555801</c:v>
                </c:pt>
                <c:pt idx="271">
                  <c:v>1176.06660153291</c:v>
                </c:pt>
                <c:pt idx="272">
                  <c:v>1177.43012213261</c:v>
                </c:pt>
                <c:pt idx="273">
                  <c:v>1180.2398337822301</c:v>
                </c:pt>
                <c:pt idx="274">
                  <c:v>1184.2727643000101</c:v>
                </c:pt>
                <c:pt idx="275">
                  <c:v>1188.3528022190301</c:v>
                </c:pt>
                <c:pt idx="276">
                  <c:v>1190.0807576923401</c:v>
                </c:pt>
                <c:pt idx="277">
                  <c:v>1194.8589862420499</c:v>
                </c:pt>
                <c:pt idx="278">
                  <c:v>1199.3792223661701</c:v>
                </c:pt>
                <c:pt idx="279">
                  <c:v>1203.3301202241501</c:v>
                </c:pt>
                <c:pt idx="280">
                  <c:v>1207.1727781223001</c:v>
                </c:pt>
                <c:pt idx="281">
                  <c:v>1213.3407390769801</c:v>
                </c:pt>
                <c:pt idx="282">
                  <c:v>1220.4864159487399</c:v>
                </c:pt>
                <c:pt idx="283">
                  <c:v>1224.3782979555001</c:v>
                </c:pt>
                <c:pt idx="284">
                  <c:v>1224.82469013892</c:v>
                </c:pt>
                <c:pt idx="285">
                  <c:v>1225.40534561865</c:v>
                </c:pt>
                <c:pt idx="286">
                  <c:v>1231.7019897289099</c:v>
                </c:pt>
                <c:pt idx="287">
                  <c:v>1235.9529153503599</c:v>
                </c:pt>
                <c:pt idx="288">
                  <c:v>1236.5966233300901</c:v>
                </c:pt>
                <c:pt idx="289">
                  <c:v>1236.8838357407501</c:v>
                </c:pt>
                <c:pt idx="290">
                  <c:v>1237.09897362739</c:v>
                </c:pt>
                <c:pt idx="291">
                  <c:v>1237.6267917662601</c:v>
                </c:pt>
                <c:pt idx="292">
                  <c:v>1237.6956795907199</c:v>
                </c:pt>
                <c:pt idx="293">
                  <c:v>1237.7036331618201</c:v>
                </c:pt>
                <c:pt idx="294">
                  <c:v>1237.7172389573</c:v>
                </c:pt>
                <c:pt idx="295">
                  <c:v>1239.0052596313001</c:v>
                </c:pt>
                <c:pt idx="296">
                  <c:v>1239.6450010936501</c:v>
                </c:pt>
                <c:pt idx="297">
                  <c:v>1241.1905179796599</c:v>
                </c:pt>
                <c:pt idx="298">
                  <c:v>1242.84498041965</c:v>
                </c:pt>
                <c:pt idx="299">
                  <c:v>1245.7951238517901</c:v>
                </c:pt>
                <c:pt idx="300">
                  <c:v>1252.4662407891401</c:v>
                </c:pt>
                <c:pt idx="301">
                  <c:v>1257.31214465567</c:v>
                </c:pt>
                <c:pt idx="302">
                  <c:v>1261.34812393787</c:v>
                </c:pt>
                <c:pt idx="303">
                  <c:v>1264.3641294818001</c:v>
                </c:pt>
                <c:pt idx="304">
                  <c:v>1268.4211961701601</c:v>
                </c:pt>
                <c:pt idx="305">
                  <c:v>1273.24247790193</c:v>
                </c:pt>
                <c:pt idx="306">
                  <c:v>1276.0169389027601</c:v>
                </c:pt>
                <c:pt idx="307">
                  <c:v>1278.40501513501</c:v>
                </c:pt>
                <c:pt idx="308">
                  <c:v>1284.3982596923699</c:v>
                </c:pt>
                <c:pt idx="309">
                  <c:v>1291.50429050002</c:v>
                </c:pt>
                <c:pt idx="310">
                  <c:v>1295.82716284714</c:v>
                </c:pt>
                <c:pt idx="311">
                  <c:v>1296.4028526244899</c:v>
                </c:pt>
                <c:pt idx="312">
                  <c:v>1297.0250483173099</c:v>
                </c:pt>
                <c:pt idx="313">
                  <c:v>1298.0450938013601</c:v>
                </c:pt>
                <c:pt idx="314">
                  <c:v>1299.09434616778</c:v>
                </c:pt>
                <c:pt idx="315">
                  <c:v>1299.5412319367299</c:v>
                </c:pt>
                <c:pt idx="316">
                  <c:v>1299.5676153161801</c:v>
                </c:pt>
                <c:pt idx="317">
                  <c:v>1299.80268009921</c:v>
                </c:pt>
                <c:pt idx="318">
                  <c:v>1300.3057796163</c:v>
                </c:pt>
                <c:pt idx="319">
                  <c:v>1302.7611461558899</c:v>
                </c:pt>
                <c:pt idx="320">
                  <c:v>1305.89197162358</c:v>
                </c:pt>
                <c:pt idx="321">
                  <c:v>1309.6617897092599</c:v>
                </c:pt>
                <c:pt idx="322">
                  <c:v>1314.76875184811</c:v>
                </c:pt>
                <c:pt idx="323">
                  <c:v>1321.3340889066101</c:v>
                </c:pt>
                <c:pt idx="324">
                  <c:v>1323.5417169622999</c:v>
                </c:pt>
                <c:pt idx="325">
                  <c:v>1324.44127704534</c:v>
                </c:pt>
                <c:pt idx="326">
                  <c:v>1324.5769043001001</c:v>
                </c:pt>
                <c:pt idx="327">
                  <c:v>1324.6330255784001</c:v>
                </c:pt>
                <c:pt idx="328">
                  <c:v>1324.6749688969701</c:v>
                </c:pt>
                <c:pt idx="329">
                  <c:v>1324.92725026737</c:v>
                </c:pt>
                <c:pt idx="330">
                  <c:v>1325.25290888668</c:v>
                </c:pt>
                <c:pt idx="331">
                  <c:v>1325.6313222884901</c:v>
                </c:pt>
                <c:pt idx="332">
                  <c:v>1326.8624572967899</c:v>
                </c:pt>
                <c:pt idx="333">
                  <c:v>1328.7949584098001</c:v>
                </c:pt>
                <c:pt idx="334">
                  <c:v>1331.22208098491</c:v>
                </c:pt>
                <c:pt idx="335">
                  <c:v>1332.9275023099699</c:v>
                </c:pt>
                <c:pt idx="336">
                  <c:v>1334.0550965389</c:v>
                </c:pt>
                <c:pt idx="337">
                  <c:v>1336.04862088357</c:v>
                </c:pt>
                <c:pt idx="338">
                  <c:v>1337.3013942126099</c:v>
                </c:pt>
                <c:pt idx="339">
                  <c:v>1337.77674196164</c:v>
                </c:pt>
                <c:pt idx="340">
                  <c:v>1338.13674252479</c:v>
                </c:pt>
                <c:pt idx="341">
                  <c:v>1338.36655345842</c:v>
                </c:pt>
                <c:pt idx="342">
                  <c:v>1339.0555312685999</c:v>
                </c:pt>
                <c:pt idx="343">
                  <c:v>1339.4239503050801</c:v>
                </c:pt>
                <c:pt idx="344">
                  <c:v>1339.5215451566</c:v>
                </c:pt>
                <c:pt idx="345">
                  <c:v>1339.52307318054</c:v>
                </c:pt>
                <c:pt idx="346">
                  <c:v>1339.5472513623999</c:v>
                </c:pt>
                <c:pt idx="347">
                  <c:v>1339.5990874909</c:v>
                </c:pt>
                <c:pt idx="348">
                  <c:v>1339.60441736605</c:v>
                </c:pt>
                <c:pt idx="349">
                  <c:v>1339.8701943415099</c:v>
                </c:pt>
                <c:pt idx="350">
                  <c:v>1341.13295392647</c:v>
                </c:pt>
                <c:pt idx="351">
                  <c:v>1341.7770560387701</c:v>
                </c:pt>
                <c:pt idx="352">
                  <c:v>1342.63765109834</c:v>
                </c:pt>
                <c:pt idx="353">
                  <c:v>1343.54301335484</c:v>
                </c:pt>
                <c:pt idx="354">
                  <c:v>1344.01526045421</c:v>
                </c:pt>
                <c:pt idx="355">
                  <c:v>1344.97712344202</c:v>
                </c:pt>
                <c:pt idx="356">
                  <c:v>1346.89505201222</c:v>
                </c:pt>
                <c:pt idx="357">
                  <c:v>1347.9550157138301</c:v>
                </c:pt>
                <c:pt idx="358">
                  <c:v>1348.41967615556</c:v>
                </c:pt>
                <c:pt idx="359">
                  <c:v>1349.37233660981</c:v>
                </c:pt>
                <c:pt idx="360">
                  <c:v>1351.2632848200001</c:v>
                </c:pt>
                <c:pt idx="361">
                  <c:v>1353.4101561284101</c:v>
                </c:pt>
                <c:pt idx="362">
                  <c:v>1355.51059330469</c:v>
                </c:pt>
                <c:pt idx="363">
                  <c:v>1356.7472888934799</c:v>
                </c:pt>
                <c:pt idx="364">
                  <c:v>1357.09140671777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998-48A5-8EC2-6F5013D5CCE5}"/>
            </c:ext>
          </c:extLst>
        </c:ser>
        <c:ser>
          <c:idx val="17"/>
          <c:order val="14"/>
          <c:tx>
            <c:strRef>
              <c:f>Tabelle1!$R$1</c:f>
              <c:strCache>
                <c:ptCount val="1"/>
                <c:pt idx="0">
                  <c:v>1938</c:v>
                </c:pt>
              </c:strCache>
            </c:strRef>
          </c:tx>
          <c:spPr>
            <a:ln w="19050" cap="rnd">
              <a:solidFill>
                <a:schemeClr val="accent3">
                  <a:shade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Tabelle1!$R$2:$R$366</c:f>
              <c:numCache>
                <c:formatCode>General</c:formatCode>
                <c:ptCount val="365"/>
                <c:pt idx="0">
                  <c:v>3.8380657544677302E-2</c:v>
                </c:pt>
                <c:pt idx="1">
                  <c:v>0.22640588057696601</c:v>
                </c:pt>
                <c:pt idx="2">
                  <c:v>0.65640728533305104</c:v>
                </c:pt>
                <c:pt idx="3">
                  <c:v>1.3287948477695299</c:v>
                </c:pt>
                <c:pt idx="4">
                  <c:v>1.6813942561447499</c:v>
                </c:pt>
                <c:pt idx="5">
                  <c:v>2.2000046428904998</c:v>
                </c:pt>
                <c:pt idx="6">
                  <c:v>3.0323595298918198</c:v>
                </c:pt>
                <c:pt idx="7">
                  <c:v>3.1951364286978201</c:v>
                </c:pt>
                <c:pt idx="8">
                  <c:v>3.2333886871791502</c:v>
                </c:pt>
                <c:pt idx="9">
                  <c:v>3.3106879267651301</c:v>
                </c:pt>
                <c:pt idx="10">
                  <c:v>3.34810176188935</c:v>
                </c:pt>
                <c:pt idx="11">
                  <c:v>3.59854687551316</c:v>
                </c:pt>
                <c:pt idx="12">
                  <c:v>3.74228035359778</c:v>
                </c:pt>
                <c:pt idx="13">
                  <c:v>3.9241341244598802</c:v>
                </c:pt>
                <c:pt idx="14">
                  <c:v>4.4435764019798398</c:v>
                </c:pt>
                <c:pt idx="15">
                  <c:v>9.2222530719308402</c:v>
                </c:pt>
                <c:pt idx="16">
                  <c:v>12.401575504067401</c:v>
                </c:pt>
                <c:pt idx="17">
                  <c:v>16.096118475052801</c:v>
                </c:pt>
                <c:pt idx="18">
                  <c:v>21.381894480631001</c:v>
                </c:pt>
                <c:pt idx="19">
                  <c:v>25.090745650037501</c:v>
                </c:pt>
                <c:pt idx="20">
                  <c:v>25.767649105142699</c:v>
                </c:pt>
                <c:pt idx="21">
                  <c:v>26.041850373177201</c:v>
                </c:pt>
                <c:pt idx="22">
                  <c:v>26.337226448840099</c:v>
                </c:pt>
                <c:pt idx="23">
                  <c:v>26.646182114557799</c:v>
                </c:pt>
                <c:pt idx="24">
                  <c:v>26.719425595661601</c:v>
                </c:pt>
                <c:pt idx="25">
                  <c:v>26.938661364687199</c:v>
                </c:pt>
                <c:pt idx="26">
                  <c:v>27.6386582923719</c:v>
                </c:pt>
                <c:pt idx="27">
                  <c:v>29.608589759681902</c:v>
                </c:pt>
                <c:pt idx="28">
                  <c:v>33.129233169136903</c:v>
                </c:pt>
                <c:pt idx="29">
                  <c:v>37.184502383238303</c:v>
                </c:pt>
                <c:pt idx="30">
                  <c:v>38.667299705754203</c:v>
                </c:pt>
                <c:pt idx="31">
                  <c:v>40.673371229415302</c:v>
                </c:pt>
                <c:pt idx="32">
                  <c:v>41.995351691109803</c:v>
                </c:pt>
                <c:pt idx="33">
                  <c:v>43.665846668873201</c:v>
                </c:pt>
                <c:pt idx="34">
                  <c:v>48.325375578211798</c:v>
                </c:pt>
                <c:pt idx="35">
                  <c:v>51.013676227241703</c:v>
                </c:pt>
                <c:pt idx="36">
                  <c:v>52.162739230074102</c:v>
                </c:pt>
                <c:pt idx="37">
                  <c:v>52.552423178783499</c:v>
                </c:pt>
                <c:pt idx="38">
                  <c:v>52.6263745066531</c:v>
                </c:pt>
                <c:pt idx="39">
                  <c:v>55.218186938893403</c:v>
                </c:pt>
                <c:pt idx="40">
                  <c:v>56.483104679332897</c:v>
                </c:pt>
                <c:pt idx="41">
                  <c:v>57.250924244860002</c:v>
                </c:pt>
                <c:pt idx="42">
                  <c:v>59.334809205054</c:v>
                </c:pt>
                <c:pt idx="43">
                  <c:v>60.508854535805298</c:v>
                </c:pt>
                <c:pt idx="44">
                  <c:v>61.137149597102997</c:v>
                </c:pt>
                <c:pt idx="45">
                  <c:v>61.689277883535603</c:v>
                </c:pt>
                <c:pt idx="46">
                  <c:v>62.023044152813299</c:v>
                </c:pt>
                <c:pt idx="47">
                  <c:v>62.041157055761602</c:v>
                </c:pt>
                <c:pt idx="48">
                  <c:v>62.063277135791999</c:v>
                </c:pt>
                <c:pt idx="49">
                  <c:v>62.493681233048399</c:v>
                </c:pt>
                <c:pt idx="50">
                  <c:v>62.625380114718801</c:v>
                </c:pt>
                <c:pt idx="51">
                  <c:v>62.634877815956401</c:v>
                </c:pt>
                <c:pt idx="52">
                  <c:v>62.678866358905303</c:v>
                </c:pt>
                <c:pt idx="53">
                  <c:v>62.879362172013799</c:v>
                </c:pt>
                <c:pt idx="54">
                  <c:v>63.015023929335001</c:v>
                </c:pt>
                <c:pt idx="55">
                  <c:v>63.247081020614203</c:v>
                </c:pt>
                <c:pt idx="56">
                  <c:v>63.285733794068499</c:v>
                </c:pt>
                <c:pt idx="57">
                  <c:v>63.649685594361799</c:v>
                </c:pt>
                <c:pt idx="58">
                  <c:v>63.722708544442902</c:v>
                </c:pt>
                <c:pt idx="59">
                  <c:v>66.101719765285495</c:v>
                </c:pt>
                <c:pt idx="60">
                  <c:v>67.7842179154798</c:v>
                </c:pt>
                <c:pt idx="61">
                  <c:v>69.859759677241698</c:v>
                </c:pt>
                <c:pt idx="62">
                  <c:v>71.193552815211007</c:v>
                </c:pt>
                <c:pt idx="63">
                  <c:v>74.456255571701206</c:v>
                </c:pt>
                <c:pt idx="64">
                  <c:v>82.852764093285401</c:v>
                </c:pt>
                <c:pt idx="65">
                  <c:v>86.995209063005106</c:v>
                </c:pt>
                <c:pt idx="66">
                  <c:v>96.028558054066906</c:v>
                </c:pt>
                <c:pt idx="67">
                  <c:v>102.658262764401</c:v>
                </c:pt>
                <c:pt idx="68">
                  <c:v>106.28737954216</c:v>
                </c:pt>
                <c:pt idx="69">
                  <c:v>112.277965638203</c:v>
                </c:pt>
                <c:pt idx="70">
                  <c:v>117.039681580303</c:v>
                </c:pt>
                <c:pt idx="71">
                  <c:v>122.130960299194</c:v>
                </c:pt>
                <c:pt idx="72">
                  <c:v>122.700561370438</c:v>
                </c:pt>
                <c:pt idx="73">
                  <c:v>122.75146281383201</c:v>
                </c:pt>
                <c:pt idx="74">
                  <c:v>122.756918647715</c:v>
                </c:pt>
                <c:pt idx="75">
                  <c:v>122.867095293414</c:v>
                </c:pt>
                <c:pt idx="76">
                  <c:v>123.214144783682</c:v>
                </c:pt>
                <c:pt idx="77">
                  <c:v>128.23145002399701</c:v>
                </c:pt>
                <c:pt idx="78">
                  <c:v>135.460632503048</c:v>
                </c:pt>
                <c:pt idx="79">
                  <c:v>140.56525601440501</c:v>
                </c:pt>
                <c:pt idx="80">
                  <c:v>142.88342676575999</c:v>
                </c:pt>
                <c:pt idx="81">
                  <c:v>143.98977842088499</c:v>
                </c:pt>
                <c:pt idx="82">
                  <c:v>145.72331504856501</c:v>
                </c:pt>
                <c:pt idx="83">
                  <c:v>147.65263141428201</c:v>
                </c:pt>
                <c:pt idx="84">
                  <c:v>149.10428790924001</c:v>
                </c:pt>
                <c:pt idx="85">
                  <c:v>149.85223276397099</c:v>
                </c:pt>
                <c:pt idx="86">
                  <c:v>152.30173724808299</c:v>
                </c:pt>
                <c:pt idx="87">
                  <c:v>153.18796575398801</c:v>
                </c:pt>
                <c:pt idx="88">
                  <c:v>154.63697613948401</c:v>
                </c:pt>
                <c:pt idx="89">
                  <c:v>155.50732629912301</c:v>
                </c:pt>
                <c:pt idx="90">
                  <c:v>156.309857838086</c:v>
                </c:pt>
                <c:pt idx="91">
                  <c:v>158.00435217760699</c:v>
                </c:pt>
                <c:pt idx="92">
                  <c:v>161.10794255206201</c:v>
                </c:pt>
                <c:pt idx="93">
                  <c:v>161.456256435211</c:v>
                </c:pt>
                <c:pt idx="94">
                  <c:v>161.73626663455201</c:v>
                </c:pt>
                <c:pt idx="95">
                  <c:v>163.51551546874001</c:v>
                </c:pt>
                <c:pt idx="96">
                  <c:v>166.51241117735401</c:v>
                </c:pt>
                <c:pt idx="97">
                  <c:v>175.01777567394001</c:v>
                </c:pt>
                <c:pt idx="98">
                  <c:v>176.21728576768899</c:v>
                </c:pt>
                <c:pt idx="99">
                  <c:v>179.791736831968</c:v>
                </c:pt>
                <c:pt idx="100">
                  <c:v>180.48540875421699</c:v>
                </c:pt>
                <c:pt idx="101">
                  <c:v>181.16518358030399</c:v>
                </c:pt>
                <c:pt idx="102">
                  <c:v>182.760288672619</c:v>
                </c:pt>
                <c:pt idx="103">
                  <c:v>182.98508355793101</c:v>
                </c:pt>
                <c:pt idx="104">
                  <c:v>183.61325558889899</c:v>
                </c:pt>
                <c:pt idx="105">
                  <c:v>183.99104907102</c:v>
                </c:pt>
                <c:pt idx="106">
                  <c:v>184.33802478814201</c:v>
                </c:pt>
                <c:pt idx="107">
                  <c:v>185.52638939267601</c:v>
                </c:pt>
                <c:pt idx="108">
                  <c:v>186.35591473224801</c:v>
                </c:pt>
                <c:pt idx="109">
                  <c:v>188.88781860189599</c:v>
                </c:pt>
                <c:pt idx="110">
                  <c:v>198.188680996828</c:v>
                </c:pt>
                <c:pt idx="111">
                  <c:v>206.084382675477</c:v>
                </c:pt>
                <c:pt idx="112">
                  <c:v>212.59134024655</c:v>
                </c:pt>
                <c:pt idx="113">
                  <c:v>214.94810058550601</c:v>
                </c:pt>
                <c:pt idx="114">
                  <c:v>216.939134138524</c:v>
                </c:pt>
                <c:pt idx="115">
                  <c:v>218.797891502152</c:v>
                </c:pt>
                <c:pt idx="116">
                  <c:v>218.86863011275699</c:v>
                </c:pt>
                <c:pt idx="117">
                  <c:v>218.971402750366</c:v>
                </c:pt>
                <c:pt idx="118">
                  <c:v>219.084817042271</c:v>
                </c:pt>
                <c:pt idx="119">
                  <c:v>223.170727115999</c:v>
                </c:pt>
                <c:pt idx="120">
                  <c:v>230.38367026719101</c:v>
                </c:pt>
                <c:pt idx="121">
                  <c:v>234.48274623819501</c:v>
                </c:pt>
                <c:pt idx="122">
                  <c:v>235.29278747043799</c:v>
                </c:pt>
                <c:pt idx="123">
                  <c:v>235.59015211720799</c:v>
                </c:pt>
                <c:pt idx="124">
                  <c:v>238.56748641624401</c:v>
                </c:pt>
                <c:pt idx="125">
                  <c:v>246.61055669317</c:v>
                </c:pt>
                <c:pt idx="126">
                  <c:v>252.09083464087499</c:v>
                </c:pt>
                <c:pt idx="127">
                  <c:v>256.829494841702</c:v>
                </c:pt>
                <c:pt idx="128">
                  <c:v>261.23921560190098</c:v>
                </c:pt>
                <c:pt idx="129">
                  <c:v>263.65311198473302</c:v>
                </c:pt>
                <c:pt idx="130">
                  <c:v>266.55858444416998</c:v>
                </c:pt>
                <c:pt idx="131">
                  <c:v>268.05688944513298</c:v>
                </c:pt>
                <c:pt idx="132">
                  <c:v>270.52701035112301</c:v>
                </c:pt>
                <c:pt idx="133">
                  <c:v>276.49824464344402</c:v>
                </c:pt>
                <c:pt idx="134">
                  <c:v>279.24490394322203</c:v>
                </c:pt>
                <c:pt idx="135">
                  <c:v>284.06202791058303</c:v>
                </c:pt>
                <c:pt idx="136">
                  <c:v>295.344754738799</c:v>
                </c:pt>
                <c:pt idx="137">
                  <c:v>298.50512329166901</c:v>
                </c:pt>
                <c:pt idx="138">
                  <c:v>301.63536015103398</c:v>
                </c:pt>
                <c:pt idx="139">
                  <c:v>307.38050441692701</c:v>
                </c:pt>
                <c:pt idx="140">
                  <c:v>315.34154792836</c:v>
                </c:pt>
                <c:pt idx="141">
                  <c:v>319.89277815970598</c:v>
                </c:pt>
                <c:pt idx="142">
                  <c:v>320.18871727652402</c:v>
                </c:pt>
                <c:pt idx="143">
                  <c:v>320.61094745937601</c:v>
                </c:pt>
                <c:pt idx="144">
                  <c:v>324.87315582941301</c:v>
                </c:pt>
                <c:pt idx="145">
                  <c:v>336.41686235126002</c:v>
                </c:pt>
                <c:pt idx="146">
                  <c:v>343.059261899484</c:v>
                </c:pt>
                <c:pt idx="147">
                  <c:v>346.85839743339102</c:v>
                </c:pt>
                <c:pt idx="148">
                  <c:v>350.56673744687299</c:v>
                </c:pt>
                <c:pt idx="149">
                  <c:v>354.33981161266502</c:v>
                </c:pt>
                <c:pt idx="150">
                  <c:v>363.34935451637699</c:v>
                </c:pt>
                <c:pt idx="151">
                  <c:v>371.40432092897902</c:v>
                </c:pt>
                <c:pt idx="152">
                  <c:v>374.01235969898897</c:v>
                </c:pt>
                <c:pt idx="153">
                  <c:v>379.39202200069599</c:v>
                </c:pt>
                <c:pt idx="154">
                  <c:v>386.03602886494502</c:v>
                </c:pt>
                <c:pt idx="155">
                  <c:v>390.927699338629</c:v>
                </c:pt>
                <c:pt idx="156">
                  <c:v>398.06321379991101</c:v>
                </c:pt>
                <c:pt idx="157">
                  <c:v>406.556103839446</c:v>
                </c:pt>
                <c:pt idx="158">
                  <c:v>417.32103103462998</c:v>
                </c:pt>
                <c:pt idx="159">
                  <c:v>422.30987238011801</c:v>
                </c:pt>
                <c:pt idx="160">
                  <c:v>430.067267168103</c:v>
                </c:pt>
                <c:pt idx="161">
                  <c:v>436.86575451202702</c:v>
                </c:pt>
                <c:pt idx="162">
                  <c:v>442.69743039824101</c:v>
                </c:pt>
                <c:pt idx="163">
                  <c:v>453.34504199734698</c:v>
                </c:pt>
                <c:pt idx="164">
                  <c:v>460.65591109692201</c:v>
                </c:pt>
                <c:pt idx="165">
                  <c:v>469.48366686963902</c:v>
                </c:pt>
                <c:pt idx="166">
                  <c:v>480.81386797497601</c:v>
                </c:pt>
                <c:pt idx="167">
                  <c:v>485.79617917688603</c:v>
                </c:pt>
                <c:pt idx="168">
                  <c:v>488.93420726887598</c:v>
                </c:pt>
                <c:pt idx="169">
                  <c:v>494.43899340653797</c:v>
                </c:pt>
                <c:pt idx="170">
                  <c:v>500.721872724224</c:v>
                </c:pt>
                <c:pt idx="171">
                  <c:v>505.04165057882699</c:v>
                </c:pt>
                <c:pt idx="172">
                  <c:v>509.67197050337001</c:v>
                </c:pt>
                <c:pt idx="173">
                  <c:v>515.43675622176204</c:v>
                </c:pt>
                <c:pt idx="174">
                  <c:v>523.70422379742001</c:v>
                </c:pt>
                <c:pt idx="175">
                  <c:v>526.49864420736003</c:v>
                </c:pt>
                <c:pt idx="176">
                  <c:v>531.04790065978</c:v>
                </c:pt>
                <c:pt idx="177">
                  <c:v>539.12577245155899</c:v>
                </c:pt>
                <c:pt idx="178">
                  <c:v>546.71284659544699</c:v>
                </c:pt>
                <c:pt idx="179">
                  <c:v>553.35144553140901</c:v>
                </c:pt>
                <c:pt idx="180">
                  <c:v>559.25890449705105</c:v>
                </c:pt>
                <c:pt idx="181">
                  <c:v>561.08195498222403</c:v>
                </c:pt>
                <c:pt idx="182">
                  <c:v>566.68437546725602</c:v>
                </c:pt>
                <c:pt idx="183">
                  <c:v>570.60654692569096</c:v>
                </c:pt>
                <c:pt idx="184">
                  <c:v>576.03184732287104</c:v>
                </c:pt>
                <c:pt idx="185">
                  <c:v>584.46834933694197</c:v>
                </c:pt>
                <c:pt idx="186">
                  <c:v>588.893917282237</c:v>
                </c:pt>
                <c:pt idx="187">
                  <c:v>600.81829695425597</c:v>
                </c:pt>
                <c:pt idx="188">
                  <c:v>612.312653371181</c:v>
                </c:pt>
                <c:pt idx="189">
                  <c:v>614.87485070965397</c:v>
                </c:pt>
                <c:pt idx="190">
                  <c:v>618.58830479775497</c:v>
                </c:pt>
                <c:pt idx="191">
                  <c:v>636.66415162618</c:v>
                </c:pt>
                <c:pt idx="192">
                  <c:v>651.131043032918</c:v>
                </c:pt>
                <c:pt idx="193">
                  <c:v>662.98298825054303</c:v>
                </c:pt>
                <c:pt idx="194">
                  <c:v>668.42812998227203</c:v>
                </c:pt>
                <c:pt idx="195">
                  <c:v>671.96186033485196</c:v>
                </c:pt>
                <c:pt idx="196">
                  <c:v>676.48475920023998</c:v>
                </c:pt>
                <c:pt idx="197">
                  <c:v>681.09016963142301</c:v>
                </c:pt>
                <c:pt idx="198">
                  <c:v>687.46383459559195</c:v>
                </c:pt>
                <c:pt idx="199">
                  <c:v>691.785854252793</c:v>
                </c:pt>
                <c:pt idx="200">
                  <c:v>697.53668614670801</c:v>
                </c:pt>
                <c:pt idx="201">
                  <c:v>706.24526247203198</c:v>
                </c:pt>
                <c:pt idx="202">
                  <c:v>717.12327980781401</c:v>
                </c:pt>
                <c:pt idx="203">
                  <c:v>722.34852083607302</c:v>
                </c:pt>
                <c:pt idx="204">
                  <c:v>726.97425173303304</c:v>
                </c:pt>
                <c:pt idx="205">
                  <c:v>728.60687510673097</c:v>
                </c:pt>
                <c:pt idx="206">
                  <c:v>733.87447720103501</c:v>
                </c:pt>
                <c:pt idx="207">
                  <c:v>736.92815499259302</c:v>
                </c:pt>
                <c:pt idx="208">
                  <c:v>745.60516515907602</c:v>
                </c:pt>
                <c:pt idx="209">
                  <c:v>753.03758616029904</c:v>
                </c:pt>
                <c:pt idx="210">
                  <c:v>756.65237964711696</c:v>
                </c:pt>
                <c:pt idx="211">
                  <c:v>766.33330507149196</c:v>
                </c:pt>
                <c:pt idx="212">
                  <c:v>774.59175036028898</c:v>
                </c:pt>
                <c:pt idx="213">
                  <c:v>778.10947201527699</c:v>
                </c:pt>
                <c:pt idx="214">
                  <c:v>780.96795627434904</c:v>
                </c:pt>
                <c:pt idx="215">
                  <c:v>781.681357050565</c:v>
                </c:pt>
                <c:pt idx="216">
                  <c:v>785.66021493088704</c:v>
                </c:pt>
                <c:pt idx="217">
                  <c:v>790.02580988877503</c:v>
                </c:pt>
                <c:pt idx="218">
                  <c:v>795.73674950770703</c:v>
                </c:pt>
                <c:pt idx="219">
                  <c:v>804.41905790016699</c:v>
                </c:pt>
                <c:pt idx="220">
                  <c:v>806.87044403125401</c:v>
                </c:pt>
                <c:pt idx="221">
                  <c:v>809.10467213043705</c:v>
                </c:pt>
                <c:pt idx="222">
                  <c:v>815.77614227781703</c:v>
                </c:pt>
                <c:pt idx="223">
                  <c:v>816.75705390490896</c:v>
                </c:pt>
                <c:pt idx="224">
                  <c:v>823.25931207024098</c:v>
                </c:pt>
                <c:pt idx="225">
                  <c:v>832.67790732066203</c:v>
                </c:pt>
                <c:pt idx="226">
                  <c:v>839.02830573635299</c:v>
                </c:pt>
                <c:pt idx="227">
                  <c:v>846.77446699542202</c:v>
                </c:pt>
                <c:pt idx="228">
                  <c:v>850.35966280868399</c:v>
                </c:pt>
                <c:pt idx="229">
                  <c:v>858.68113048756504</c:v>
                </c:pt>
                <c:pt idx="230">
                  <c:v>871.61032691405399</c:v>
                </c:pt>
                <c:pt idx="231">
                  <c:v>890.00699122904496</c:v>
                </c:pt>
                <c:pt idx="232">
                  <c:v>901.65597946381899</c:v>
                </c:pt>
                <c:pt idx="233">
                  <c:v>906.95569123546204</c:v>
                </c:pt>
                <c:pt idx="234">
                  <c:v>913.89750054220804</c:v>
                </c:pt>
                <c:pt idx="235">
                  <c:v>923.87442275034095</c:v>
                </c:pt>
                <c:pt idx="236">
                  <c:v>926.57991359361699</c:v>
                </c:pt>
                <c:pt idx="237">
                  <c:v>931.22327484582797</c:v>
                </c:pt>
                <c:pt idx="238">
                  <c:v>936.72104660274294</c:v>
                </c:pt>
                <c:pt idx="239">
                  <c:v>947.09446440499403</c:v>
                </c:pt>
                <c:pt idx="240">
                  <c:v>951.55028309450995</c:v>
                </c:pt>
                <c:pt idx="241">
                  <c:v>961.21338166053101</c:v>
                </c:pt>
                <c:pt idx="242">
                  <c:v>971.17276463171197</c:v>
                </c:pt>
                <c:pt idx="243">
                  <c:v>980.408352547037</c:v>
                </c:pt>
                <c:pt idx="244">
                  <c:v>989.47968430871299</c:v>
                </c:pt>
                <c:pt idx="245">
                  <c:v>993.694244387048</c:v>
                </c:pt>
                <c:pt idx="246">
                  <c:v>996.52966828699005</c:v>
                </c:pt>
                <c:pt idx="247">
                  <c:v>1000.41904621167</c:v>
                </c:pt>
                <c:pt idx="248">
                  <c:v>1003.65003117077</c:v>
                </c:pt>
                <c:pt idx="249">
                  <c:v>1006.44629936338</c:v>
                </c:pt>
                <c:pt idx="250">
                  <c:v>1008.76949611211</c:v>
                </c:pt>
                <c:pt idx="251">
                  <c:v>1012.25838410552</c:v>
                </c:pt>
                <c:pt idx="252">
                  <c:v>1013.47406568585</c:v>
                </c:pt>
                <c:pt idx="253">
                  <c:v>1013.75597371345</c:v>
                </c:pt>
                <c:pt idx="254">
                  <c:v>1015.20303723877</c:v>
                </c:pt>
                <c:pt idx="255">
                  <c:v>1019.14499259006</c:v>
                </c:pt>
                <c:pt idx="256">
                  <c:v>1024.9859089664401</c:v>
                </c:pt>
                <c:pt idx="257">
                  <c:v>1030.24244873057</c:v>
                </c:pt>
                <c:pt idx="258">
                  <c:v>1037.5969259814899</c:v>
                </c:pt>
                <c:pt idx="259">
                  <c:v>1043.8222274048901</c:v>
                </c:pt>
                <c:pt idx="260">
                  <c:v>1048.5398226130801</c:v>
                </c:pt>
                <c:pt idx="261">
                  <c:v>1051.67354100178</c:v>
                </c:pt>
                <c:pt idx="262">
                  <c:v>1056.1101953802299</c:v>
                </c:pt>
                <c:pt idx="263">
                  <c:v>1065.3167083789101</c:v>
                </c:pt>
                <c:pt idx="264">
                  <c:v>1074.1523266045001</c:v>
                </c:pt>
                <c:pt idx="265">
                  <c:v>1083.2833418550899</c:v>
                </c:pt>
                <c:pt idx="266">
                  <c:v>1086.25076667484</c:v>
                </c:pt>
                <c:pt idx="267">
                  <c:v>1087.75681365125</c:v>
                </c:pt>
                <c:pt idx="268">
                  <c:v>1089.69189674928</c:v>
                </c:pt>
                <c:pt idx="269">
                  <c:v>1091.80463376741</c:v>
                </c:pt>
                <c:pt idx="270">
                  <c:v>1097.06980352542</c:v>
                </c:pt>
                <c:pt idx="271">
                  <c:v>1102.42726011016</c:v>
                </c:pt>
                <c:pt idx="272">
                  <c:v>1104.15172053844</c:v>
                </c:pt>
                <c:pt idx="273">
                  <c:v>1106.8556176940499</c:v>
                </c:pt>
                <c:pt idx="274">
                  <c:v>1109.6102735147899</c:v>
                </c:pt>
                <c:pt idx="275">
                  <c:v>1109.67947077348</c:v>
                </c:pt>
                <c:pt idx="276">
                  <c:v>1110.0750308940601</c:v>
                </c:pt>
                <c:pt idx="277">
                  <c:v>1113.03475650051</c:v>
                </c:pt>
                <c:pt idx="278">
                  <c:v>1115.13385310797</c:v>
                </c:pt>
                <c:pt idx="279">
                  <c:v>1116.09461700731</c:v>
                </c:pt>
                <c:pt idx="280">
                  <c:v>1119.9187692590599</c:v>
                </c:pt>
                <c:pt idx="281">
                  <c:v>1125.75640710423</c:v>
                </c:pt>
                <c:pt idx="282">
                  <c:v>1129.5506491696301</c:v>
                </c:pt>
                <c:pt idx="283">
                  <c:v>1132.5113555647099</c:v>
                </c:pt>
                <c:pt idx="284">
                  <c:v>1135.9013957645</c:v>
                </c:pt>
                <c:pt idx="285">
                  <c:v>1142.2212716579299</c:v>
                </c:pt>
                <c:pt idx="286">
                  <c:v>1146.07185309233</c:v>
                </c:pt>
                <c:pt idx="287">
                  <c:v>1149.0803380928901</c:v>
                </c:pt>
                <c:pt idx="288">
                  <c:v>1150.0485962550999</c:v>
                </c:pt>
                <c:pt idx="289">
                  <c:v>1152.1981530937401</c:v>
                </c:pt>
                <c:pt idx="290">
                  <c:v>1155.0951227569601</c:v>
                </c:pt>
                <c:pt idx="291">
                  <c:v>1157.63472846796</c:v>
                </c:pt>
                <c:pt idx="292">
                  <c:v>1158.00105572602</c:v>
                </c:pt>
                <c:pt idx="293">
                  <c:v>1159.2497294832101</c:v>
                </c:pt>
                <c:pt idx="294">
                  <c:v>1160.2191752992101</c:v>
                </c:pt>
                <c:pt idx="295">
                  <c:v>1162.3424527165901</c:v>
                </c:pt>
                <c:pt idx="296">
                  <c:v>1164.3073969690599</c:v>
                </c:pt>
                <c:pt idx="297">
                  <c:v>1167.1005746112301</c:v>
                </c:pt>
                <c:pt idx="298">
                  <c:v>1167.9133000972299</c:v>
                </c:pt>
                <c:pt idx="299">
                  <c:v>1169.0953879398301</c:v>
                </c:pt>
                <c:pt idx="300">
                  <c:v>1174.7825091571201</c:v>
                </c:pt>
                <c:pt idx="301">
                  <c:v>1178.07671015609</c:v>
                </c:pt>
                <c:pt idx="302">
                  <c:v>1182.3229327301101</c:v>
                </c:pt>
                <c:pt idx="303">
                  <c:v>1184.0741777286</c:v>
                </c:pt>
                <c:pt idx="304">
                  <c:v>1186.9919529958299</c:v>
                </c:pt>
                <c:pt idx="305">
                  <c:v>1190.1193619221399</c:v>
                </c:pt>
                <c:pt idx="306">
                  <c:v>1191.3384737848201</c:v>
                </c:pt>
                <c:pt idx="307">
                  <c:v>1192.1388663155201</c:v>
                </c:pt>
                <c:pt idx="308">
                  <c:v>1193.25100448844</c:v>
                </c:pt>
                <c:pt idx="309">
                  <c:v>1194.6085791978201</c:v>
                </c:pt>
                <c:pt idx="310">
                  <c:v>1195.15023556451</c:v>
                </c:pt>
                <c:pt idx="311">
                  <c:v>1195.40947454977</c:v>
                </c:pt>
                <c:pt idx="312">
                  <c:v>1196.4751903041599</c:v>
                </c:pt>
                <c:pt idx="313">
                  <c:v>1198.1435274267899</c:v>
                </c:pt>
                <c:pt idx="314">
                  <c:v>1203.9645892907899</c:v>
                </c:pt>
                <c:pt idx="315">
                  <c:v>1208.4145937928899</c:v>
                </c:pt>
                <c:pt idx="316">
                  <c:v>1209.80079631238</c:v>
                </c:pt>
                <c:pt idx="317">
                  <c:v>1210.0595069467599</c:v>
                </c:pt>
                <c:pt idx="318">
                  <c:v>1210.30495399544</c:v>
                </c:pt>
                <c:pt idx="319">
                  <c:v>1210.6229550748201</c:v>
                </c:pt>
                <c:pt idx="320">
                  <c:v>1211.31503984198</c:v>
                </c:pt>
                <c:pt idx="321">
                  <c:v>1211.8713122644899</c:v>
                </c:pt>
                <c:pt idx="322">
                  <c:v>1212.2473480685601</c:v>
                </c:pt>
                <c:pt idx="323">
                  <c:v>1213.13951150205</c:v>
                </c:pt>
                <c:pt idx="324">
                  <c:v>1213.7329351798501</c:v>
                </c:pt>
                <c:pt idx="325">
                  <c:v>1214.1685482243699</c:v>
                </c:pt>
                <c:pt idx="326">
                  <c:v>1214.6206639274401</c:v>
                </c:pt>
                <c:pt idx="327">
                  <c:v>1214.8677604911099</c:v>
                </c:pt>
                <c:pt idx="328">
                  <c:v>1215.16041961256</c:v>
                </c:pt>
                <c:pt idx="329">
                  <c:v>1215.92839284398</c:v>
                </c:pt>
                <c:pt idx="330">
                  <c:v>1216.3744541557801</c:v>
                </c:pt>
                <c:pt idx="331">
                  <c:v>1216.46379039457</c:v>
                </c:pt>
                <c:pt idx="332">
                  <c:v>1216.7311274937399</c:v>
                </c:pt>
                <c:pt idx="333">
                  <c:v>1217.57700092492</c:v>
                </c:pt>
                <c:pt idx="334">
                  <c:v>1219.14144781248</c:v>
                </c:pt>
                <c:pt idx="335">
                  <c:v>1219.2234565194699</c:v>
                </c:pt>
                <c:pt idx="336">
                  <c:v>1219.23344469011</c:v>
                </c:pt>
                <c:pt idx="337">
                  <c:v>1219.2391386254101</c:v>
                </c:pt>
                <c:pt idx="338">
                  <c:v>1219.23928459487</c:v>
                </c:pt>
                <c:pt idx="339">
                  <c:v>1219.24963990424</c:v>
                </c:pt>
                <c:pt idx="340">
                  <c:v>1219.3218288611099</c:v>
                </c:pt>
                <c:pt idx="341">
                  <c:v>1219.51837869318</c:v>
                </c:pt>
                <c:pt idx="342">
                  <c:v>1219.8910823538299</c:v>
                </c:pt>
                <c:pt idx="343">
                  <c:v>1220.6310585074</c:v>
                </c:pt>
                <c:pt idx="344">
                  <c:v>1222.6948786360699</c:v>
                </c:pt>
                <c:pt idx="345">
                  <c:v>1224.5459306667899</c:v>
                </c:pt>
                <c:pt idx="346">
                  <c:v>1225.42398293059</c:v>
                </c:pt>
                <c:pt idx="347">
                  <c:v>1225.43369590675</c:v>
                </c:pt>
                <c:pt idx="348">
                  <c:v>1226.74599031104</c:v>
                </c:pt>
                <c:pt idx="349">
                  <c:v>1227.9562164704701</c:v>
                </c:pt>
                <c:pt idx="350">
                  <c:v>1230.59090833305</c:v>
                </c:pt>
                <c:pt idx="351">
                  <c:v>1233.25276752271</c:v>
                </c:pt>
                <c:pt idx="352">
                  <c:v>1236.42089982631</c:v>
                </c:pt>
                <c:pt idx="353">
                  <c:v>1239.8021086859701</c:v>
                </c:pt>
                <c:pt idx="354">
                  <c:v>1241.02680245389</c:v>
                </c:pt>
                <c:pt idx="355">
                  <c:v>1241.9507360956</c:v>
                </c:pt>
                <c:pt idx="356">
                  <c:v>1242.1632657167099</c:v>
                </c:pt>
                <c:pt idx="357">
                  <c:v>1242.30135440404</c:v>
                </c:pt>
                <c:pt idx="358">
                  <c:v>1242.82844149421</c:v>
                </c:pt>
                <c:pt idx="359">
                  <c:v>1242.9550546466701</c:v>
                </c:pt>
                <c:pt idx="360">
                  <c:v>1243.2977763000899</c:v>
                </c:pt>
                <c:pt idx="361">
                  <c:v>1243.3978430213001</c:v>
                </c:pt>
                <c:pt idx="362">
                  <c:v>1243.4842554782599</c:v>
                </c:pt>
                <c:pt idx="363">
                  <c:v>1243.68499250891</c:v>
                </c:pt>
                <c:pt idx="364">
                  <c:v>1244.08019938189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998-48A5-8EC2-6F5013D5CCE5}"/>
            </c:ext>
          </c:extLst>
        </c:ser>
        <c:ser>
          <c:idx val="18"/>
          <c:order val="15"/>
          <c:tx>
            <c:strRef>
              <c:f>Tabelle1!$S$1</c:f>
              <c:strCache>
                <c:ptCount val="1"/>
                <c:pt idx="0">
                  <c:v>1939</c:v>
                </c:pt>
              </c:strCache>
            </c:strRef>
          </c:tx>
          <c:spPr>
            <a:ln w="19050" cap="rnd">
              <a:solidFill>
                <a:schemeClr val="accent3">
                  <a:shade val="5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Tabelle1!$S$2:$S$366</c:f>
              <c:numCache>
                <c:formatCode>0.00E+00</c:formatCode>
                <c:ptCount val="365"/>
                <c:pt idx="0">
                  <c:v>0.306281849084094</c:v>
                </c:pt>
                <c:pt idx="1">
                  <c:v>0.94582932373010098</c:v>
                </c:pt>
                <c:pt idx="2">
                  <c:v>1.7070635941410299</c:v>
                </c:pt>
                <c:pt idx="3">
                  <c:v>2.2607931895925799</c:v>
                </c:pt>
                <c:pt idx="4">
                  <c:v>2.6882994476388502</c:v>
                </c:pt>
                <c:pt idx="5" formatCode="General">
                  <c:v>3.1735449998970302</c:v>
                </c:pt>
                <c:pt idx="6" formatCode="General">
                  <c:v>3.37842061017597</c:v>
                </c:pt>
                <c:pt idx="7" formatCode="General">
                  <c:v>3.6587792515361799</c:v>
                </c:pt>
                <c:pt idx="8" formatCode="General">
                  <c:v>3.9734856184588998</c:v>
                </c:pt>
                <c:pt idx="9" formatCode="General">
                  <c:v>3.9749547740567301</c:v>
                </c:pt>
                <c:pt idx="10" formatCode="General">
                  <c:v>4.29578461244739</c:v>
                </c:pt>
                <c:pt idx="11" formatCode="General">
                  <c:v>4.3488496176017799</c:v>
                </c:pt>
                <c:pt idx="12" formatCode="General">
                  <c:v>4.4075924894045002</c:v>
                </c:pt>
                <c:pt idx="13" formatCode="General">
                  <c:v>4.8767464102846398</c:v>
                </c:pt>
                <c:pt idx="14" formatCode="General">
                  <c:v>5.0648112793437203</c:v>
                </c:pt>
                <c:pt idx="15" formatCode="General">
                  <c:v>6.0773507493839398</c:v>
                </c:pt>
                <c:pt idx="16" formatCode="General">
                  <c:v>6.8942037021112004</c:v>
                </c:pt>
                <c:pt idx="17" formatCode="General">
                  <c:v>7.5489632745526603</c:v>
                </c:pt>
                <c:pt idx="18" formatCode="General">
                  <c:v>7.64583526187534</c:v>
                </c:pt>
                <c:pt idx="19" formatCode="General">
                  <c:v>8.21194004915127</c:v>
                </c:pt>
                <c:pt idx="20" formatCode="General">
                  <c:v>9.28552531454587</c:v>
                </c:pt>
                <c:pt idx="21" formatCode="General">
                  <c:v>9.9866976943552803</c:v>
                </c:pt>
                <c:pt idx="22" formatCode="General">
                  <c:v>10.585282601520699</c:v>
                </c:pt>
                <c:pt idx="23" formatCode="General">
                  <c:v>11.601366261142999</c:v>
                </c:pt>
                <c:pt idx="24" formatCode="General">
                  <c:v>12.2674908776889</c:v>
                </c:pt>
                <c:pt idx="25" formatCode="General">
                  <c:v>12.893533098578001</c:v>
                </c:pt>
                <c:pt idx="26" formatCode="General">
                  <c:v>13.9709288502118</c:v>
                </c:pt>
                <c:pt idx="27" formatCode="General">
                  <c:v>14.3277482327134</c:v>
                </c:pt>
                <c:pt idx="28" formatCode="General">
                  <c:v>16.719576308120502</c:v>
                </c:pt>
                <c:pt idx="29" formatCode="General">
                  <c:v>17.181952710724602</c:v>
                </c:pt>
                <c:pt idx="30" formatCode="General">
                  <c:v>18.121812228882899</c:v>
                </c:pt>
                <c:pt idx="31" formatCode="General">
                  <c:v>22.697737804984701</c:v>
                </c:pt>
                <c:pt idx="32" formatCode="General">
                  <c:v>23.964216682804501</c:v>
                </c:pt>
                <c:pt idx="33" formatCode="General">
                  <c:v>24.989323680461801</c:v>
                </c:pt>
                <c:pt idx="34" formatCode="General">
                  <c:v>25.087747344183899</c:v>
                </c:pt>
                <c:pt idx="35" formatCode="General">
                  <c:v>25.108847665338001</c:v>
                </c:pt>
                <c:pt idx="36" formatCode="General">
                  <c:v>25.5447712328546</c:v>
                </c:pt>
                <c:pt idx="37" formatCode="General">
                  <c:v>26.271571014476098</c:v>
                </c:pt>
                <c:pt idx="38" formatCode="General">
                  <c:v>26.966137675460399</c:v>
                </c:pt>
                <c:pt idx="39" formatCode="General">
                  <c:v>27.719194952896899</c:v>
                </c:pt>
                <c:pt idx="40" formatCode="General">
                  <c:v>30.023625727996698</c:v>
                </c:pt>
                <c:pt idx="41" formatCode="General">
                  <c:v>31.954296103128701</c:v>
                </c:pt>
                <c:pt idx="42" formatCode="General">
                  <c:v>32.825692977939703</c:v>
                </c:pt>
                <c:pt idx="43" formatCode="General">
                  <c:v>34.9523731957566</c:v>
                </c:pt>
                <c:pt idx="44" formatCode="General">
                  <c:v>36.410770115936501</c:v>
                </c:pt>
                <c:pt idx="45" formatCode="General">
                  <c:v>38.713946672466001</c:v>
                </c:pt>
                <c:pt idx="46" formatCode="General">
                  <c:v>39.779340640772702</c:v>
                </c:pt>
                <c:pt idx="47" formatCode="General">
                  <c:v>40.643505945185602</c:v>
                </c:pt>
                <c:pt idx="48" formatCode="General">
                  <c:v>47.351286746972399</c:v>
                </c:pt>
                <c:pt idx="49" formatCode="General">
                  <c:v>53.043380386928099</c:v>
                </c:pt>
                <c:pt idx="50" formatCode="General">
                  <c:v>53.607706621915298</c:v>
                </c:pt>
                <c:pt idx="51" formatCode="General">
                  <c:v>54.800567784171001</c:v>
                </c:pt>
                <c:pt idx="52" formatCode="General">
                  <c:v>55.729543904886697</c:v>
                </c:pt>
                <c:pt idx="53" formatCode="General">
                  <c:v>56.636120996728202</c:v>
                </c:pt>
                <c:pt idx="54" formatCode="General">
                  <c:v>58.467723460213399</c:v>
                </c:pt>
                <c:pt idx="55" formatCode="General">
                  <c:v>61.401420023570601</c:v>
                </c:pt>
                <c:pt idx="56" formatCode="General">
                  <c:v>65.001399149330993</c:v>
                </c:pt>
                <c:pt idx="57" formatCode="General">
                  <c:v>68.0112978911624</c:v>
                </c:pt>
                <c:pt idx="58" formatCode="General">
                  <c:v>69.519797064422207</c:v>
                </c:pt>
                <c:pt idx="59" formatCode="General">
                  <c:v>70.547060903532696</c:v>
                </c:pt>
                <c:pt idx="60" formatCode="General">
                  <c:v>73.738727403863805</c:v>
                </c:pt>
                <c:pt idx="61" formatCode="General">
                  <c:v>77.713092856259706</c:v>
                </c:pt>
                <c:pt idx="62" formatCode="General">
                  <c:v>83.667103728255</c:v>
                </c:pt>
                <c:pt idx="63" formatCode="General">
                  <c:v>85.840850424807201</c:v>
                </c:pt>
                <c:pt idx="64" formatCode="General">
                  <c:v>88.674883822957995</c:v>
                </c:pt>
                <c:pt idx="65" formatCode="General">
                  <c:v>92.315019981031398</c:v>
                </c:pt>
                <c:pt idx="66" formatCode="General">
                  <c:v>94.220809133130302</c:v>
                </c:pt>
                <c:pt idx="67" formatCode="General">
                  <c:v>96.830924664128304</c:v>
                </c:pt>
                <c:pt idx="68" formatCode="General">
                  <c:v>100.90331427894699</c:v>
                </c:pt>
                <c:pt idx="69" formatCode="General">
                  <c:v>102.711302803127</c:v>
                </c:pt>
                <c:pt idx="70" formatCode="General">
                  <c:v>103.73878980131499</c:v>
                </c:pt>
                <c:pt idx="71" formatCode="General">
                  <c:v>104.423074775903</c:v>
                </c:pt>
                <c:pt idx="72" formatCode="General">
                  <c:v>104.69529362997901</c:v>
                </c:pt>
                <c:pt idx="73" formatCode="General">
                  <c:v>105.01330308157701</c:v>
                </c:pt>
                <c:pt idx="74" formatCode="General">
                  <c:v>105.2804179978</c:v>
                </c:pt>
                <c:pt idx="75" formatCode="General">
                  <c:v>105.428754882652</c:v>
                </c:pt>
                <c:pt idx="76" formatCode="General">
                  <c:v>105.854838801952</c:v>
                </c:pt>
                <c:pt idx="77" formatCode="General">
                  <c:v>108.584816397814</c:v>
                </c:pt>
                <c:pt idx="78" formatCode="General">
                  <c:v>112.45531800827899</c:v>
                </c:pt>
                <c:pt idx="79" formatCode="General">
                  <c:v>114.333246853798</c:v>
                </c:pt>
                <c:pt idx="80" formatCode="General">
                  <c:v>114.59178587644401</c:v>
                </c:pt>
                <c:pt idx="81" formatCode="General">
                  <c:v>115.509413659949</c:v>
                </c:pt>
                <c:pt idx="82" formatCode="General">
                  <c:v>116.6503561729</c:v>
                </c:pt>
                <c:pt idx="83" formatCode="General">
                  <c:v>117.786072543625</c:v>
                </c:pt>
                <c:pt idx="84" formatCode="General">
                  <c:v>117.934670093593</c:v>
                </c:pt>
                <c:pt idx="85" formatCode="General">
                  <c:v>119.051720506805</c:v>
                </c:pt>
                <c:pt idx="86" formatCode="General">
                  <c:v>119.692613243216</c:v>
                </c:pt>
                <c:pt idx="87" formatCode="General">
                  <c:v>120.67483942141899</c:v>
                </c:pt>
                <c:pt idx="88" formatCode="General">
                  <c:v>121.368993816287</c:v>
                </c:pt>
                <c:pt idx="89" formatCode="General">
                  <c:v>122.522047514565</c:v>
                </c:pt>
                <c:pt idx="90" formatCode="General">
                  <c:v>140.32103746692201</c:v>
                </c:pt>
                <c:pt idx="91" formatCode="General">
                  <c:v>153.31738273652601</c:v>
                </c:pt>
                <c:pt idx="92" formatCode="General">
                  <c:v>155.64058459117899</c:v>
                </c:pt>
                <c:pt idx="93" formatCode="General">
                  <c:v>157.12811379461201</c:v>
                </c:pt>
                <c:pt idx="94" formatCode="General">
                  <c:v>157.44225843440501</c:v>
                </c:pt>
                <c:pt idx="95" formatCode="General">
                  <c:v>157.761651442225</c:v>
                </c:pt>
                <c:pt idx="96" formatCode="General">
                  <c:v>157.78630901813</c:v>
                </c:pt>
                <c:pt idx="97" formatCode="General">
                  <c:v>158.24125674650901</c:v>
                </c:pt>
                <c:pt idx="98" formatCode="General">
                  <c:v>159.302921923426</c:v>
                </c:pt>
                <c:pt idx="99" formatCode="General">
                  <c:v>162.17014505277899</c:v>
                </c:pt>
                <c:pt idx="100" formatCode="General">
                  <c:v>169.115938372236</c:v>
                </c:pt>
                <c:pt idx="101" formatCode="General">
                  <c:v>173.43136263509399</c:v>
                </c:pt>
                <c:pt idx="102" formatCode="General">
                  <c:v>181.25638581044899</c:v>
                </c:pt>
                <c:pt idx="103" formatCode="General">
                  <c:v>187.545823241748</c:v>
                </c:pt>
                <c:pt idx="104" formatCode="General">
                  <c:v>191.21652633611799</c:v>
                </c:pt>
                <c:pt idx="105" formatCode="General">
                  <c:v>193.85271720144999</c:v>
                </c:pt>
                <c:pt idx="106" formatCode="General">
                  <c:v>196.060576863525</c:v>
                </c:pt>
                <c:pt idx="107" formatCode="General">
                  <c:v>201.61998779215699</c:v>
                </c:pt>
                <c:pt idx="108" formatCode="General">
                  <c:v>204.701369258451</c:v>
                </c:pt>
                <c:pt idx="109" formatCode="General">
                  <c:v>206.20978012919699</c:v>
                </c:pt>
                <c:pt idx="110" formatCode="General">
                  <c:v>206.939091801968</c:v>
                </c:pt>
                <c:pt idx="111" formatCode="General">
                  <c:v>208.27894924271399</c:v>
                </c:pt>
                <c:pt idx="112" formatCode="General">
                  <c:v>211.812464095107</c:v>
                </c:pt>
                <c:pt idx="113" formatCode="General">
                  <c:v>216.021416325583</c:v>
                </c:pt>
                <c:pt idx="114" formatCode="General">
                  <c:v>224.21489334027299</c:v>
                </c:pt>
                <c:pt idx="115" formatCode="General">
                  <c:v>224.75802239165699</c:v>
                </c:pt>
                <c:pt idx="116" formatCode="General">
                  <c:v>225.257258223256</c:v>
                </c:pt>
                <c:pt idx="117" formatCode="General">
                  <c:v>227.35554786889401</c:v>
                </c:pt>
                <c:pt idx="118" formatCode="General">
                  <c:v>231.566943210673</c:v>
                </c:pt>
                <c:pt idx="119" formatCode="General">
                  <c:v>232.00283291387501</c:v>
                </c:pt>
                <c:pt idx="120" formatCode="General">
                  <c:v>233.11967653702001</c:v>
                </c:pt>
                <c:pt idx="121" formatCode="General">
                  <c:v>234.182428000046</c:v>
                </c:pt>
                <c:pt idx="122" formatCode="General">
                  <c:v>234.45058407498999</c:v>
                </c:pt>
                <c:pt idx="123" formatCode="General">
                  <c:v>235.23853000596901</c:v>
                </c:pt>
                <c:pt idx="124" formatCode="General">
                  <c:v>237.77804377273199</c:v>
                </c:pt>
                <c:pt idx="125" formatCode="General">
                  <c:v>238.99179718958899</c:v>
                </c:pt>
                <c:pt idx="126" formatCode="General">
                  <c:v>239.045349397856</c:v>
                </c:pt>
                <c:pt idx="127" formatCode="General">
                  <c:v>239.38976715784901</c:v>
                </c:pt>
                <c:pt idx="128" formatCode="General">
                  <c:v>240.294181063368</c:v>
                </c:pt>
                <c:pt idx="129" formatCode="General">
                  <c:v>249.31418041888</c:v>
                </c:pt>
                <c:pt idx="130" formatCode="General">
                  <c:v>264.41459389264003</c:v>
                </c:pt>
                <c:pt idx="131" formatCode="General">
                  <c:v>264.53885234894199</c:v>
                </c:pt>
                <c:pt idx="132" formatCode="General">
                  <c:v>265.32769245550298</c:v>
                </c:pt>
                <c:pt idx="133" formatCode="General">
                  <c:v>268.22984823948298</c:v>
                </c:pt>
                <c:pt idx="134" formatCode="General">
                  <c:v>271.39481208971</c:v>
                </c:pt>
                <c:pt idx="135" formatCode="General">
                  <c:v>280.69812608077598</c:v>
                </c:pt>
                <c:pt idx="136" formatCode="General">
                  <c:v>294.36101863256999</c:v>
                </c:pt>
                <c:pt idx="137" formatCode="General">
                  <c:v>301.317936003856</c:v>
                </c:pt>
                <c:pt idx="138" formatCode="General">
                  <c:v>303.44404507110301</c:v>
                </c:pt>
                <c:pt idx="139" formatCode="General">
                  <c:v>305.46877463058098</c:v>
                </c:pt>
                <c:pt idx="140" formatCode="General">
                  <c:v>307.95036502693398</c:v>
                </c:pt>
                <c:pt idx="141" formatCode="General">
                  <c:v>317.362763520839</c:v>
                </c:pt>
                <c:pt idx="142" formatCode="General">
                  <c:v>326.054695648245</c:v>
                </c:pt>
                <c:pt idx="143" formatCode="General">
                  <c:v>328.96985255071201</c:v>
                </c:pt>
                <c:pt idx="144" formatCode="General">
                  <c:v>330.33878580916701</c:v>
                </c:pt>
                <c:pt idx="145" formatCode="General">
                  <c:v>332.05338999496502</c:v>
                </c:pt>
                <c:pt idx="146" formatCode="General">
                  <c:v>332.66928035517799</c:v>
                </c:pt>
                <c:pt idx="147" formatCode="General">
                  <c:v>333.701772589131</c:v>
                </c:pt>
                <c:pt idx="148" formatCode="General">
                  <c:v>337.73289861198299</c:v>
                </c:pt>
                <c:pt idx="149" formatCode="General">
                  <c:v>343.88449063833798</c:v>
                </c:pt>
                <c:pt idx="150" formatCode="General">
                  <c:v>349.61364880792098</c:v>
                </c:pt>
                <c:pt idx="151" formatCode="General">
                  <c:v>353.85035490892199</c:v>
                </c:pt>
                <c:pt idx="152" formatCode="General">
                  <c:v>357.11770195714502</c:v>
                </c:pt>
                <c:pt idx="153" formatCode="General">
                  <c:v>360.62957191867503</c:v>
                </c:pt>
                <c:pt idx="154" formatCode="General">
                  <c:v>364.99101921139697</c:v>
                </c:pt>
                <c:pt idx="155" formatCode="General">
                  <c:v>366.74746106812103</c:v>
                </c:pt>
                <c:pt idx="156" formatCode="General">
                  <c:v>367.71303077169898</c:v>
                </c:pt>
                <c:pt idx="157" formatCode="General">
                  <c:v>371.91021744310802</c:v>
                </c:pt>
                <c:pt idx="158" formatCode="General">
                  <c:v>375.71244352745401</c:v>
                </c:pt>
                <c:pt idx="159" formatCode="General">
                  <c:v>376.46912316021599</c:v>
                </c:pt>
                <c:pt idx="160" formatCode="General">
                  <c:v>379.68625419827498</c:v>
                </c:pt>
                <c:pt idx="161" formatCode="General">
                  <c:v>380.75430058337503</c:v>
                </c:pt>
                <c:pt idx="162" formatCode="General">
                  <c:v>380.85788772907699</c:v>
                </c:pt>
                <c:pt idx="163" formatCode="General">
                  <c:v>381.59441512885599</c:v>
                </c:pt>
                <c:pt idx="164" formatCode="General">
                  <c:v>385.13660626639398</c:v>
                </c:pt>
                <c:pt idx="165" formatCode="General">
                  <c:v>391.06569773354897</c:v>
                </c:pt>
                <c:pt idx="166" formatCode="General">
                  <c:v>406.81610450893498</c:v>
                </c:pt>
                <c:pt idx="167" formatCode="General">
                  <c:v>415.17820669942301</c:v>
                </c:pt>
                <c:pt idx="168" formatCode="General">
                  <c:v>419.982706223089</c:v>
                </c:pt>
                <c:pt idx="169" formatCode="General">
                  <c:v>422.13472971286097</c:v>
                </c:pt>
                <c:pt idx="170" formatCode="General">
                  <c:v>431.00815703238902</c:v>
                </c:pt>
                <c:pt idx="171" formatCode="General">
                  <c:v>433.35009809208799</c:v>
                </c:pt>
                <c:pt idx="172" formatCode="General">
                  <c:v>435.687527351369</c:v>
                </c:pt>
                <c:pt idx="173" formatCode="General">
                  <c:v>439.04791251102</c:v>
                </c:pt>
                <c:pt idx="174" formatCode="General">
                  <c:v>444.001381754215</c:v>
                </c:pt>
                <c:pt idx="175" formatCode="General">
                  <c:v>446.30196502510603</c:v>
                </c:pt>
                <c:pt idx="176" formatCode="General">
                  <c:v>459.18641929623197</c:v>
                </c:pt>
                <c:pt idx="177" formatCode="General">
                  <c:v>466.43644435972499</c:v>
                </c:pt>
                <c:pt idx="178" formatCode="General">
                  <c:v>477.17011952322503</c:v>
                </c:pt>
                <c:pt idx="179" formatCode="General">
                  <c:v>481.13160553589103</c:v>
                </c:pt>
                <c:pt idx="180" formatCode="General">
                  <c:v>485.22307795465002</c:v>
                </c:pt>
                <c:pt idx="181" formatCode="General">
                  <c:v>490.40615021509899</c:v>
                </c:pt>
                <c:pt idx="182" formatCode="General">
                  <c:v>498.85174862700597</c:v>
                </c:pt>
                <c:pt idx="183" formatCode="General">
                  <c:v>506.17361878566697</c:v>
                </c:pt>
                <c:pt idx="184" formatCode="General">
                  <c:v>508.04247526122998</c:v>
                </c:pt>
                <c:pt idx="185" formatCode="General">
                  <c:v>514.36857212683503</c:v>
                </c:pt>
                <c:pt idx="186" formatCode="General">
                  <c:v>519.64686633402403</c:v>
                </c:pt>
                <c:pt idx="187" formatCode="General">
                  <c:v>521.64708845438804</c:v>
                </c:pt>
                <c:pt idx="188" formatCode="General">
                  <c:v>530.480655185812</c:v>
                </c:pt>
                <c:pt idx="189" formatCode="General">
                  <c:v>532.83094920527503</c:v>
                </c:pt>
                <c:pt idx="190" formatCode="General">
                  <c:v>537.61447252688595</c:v>
                </c:pt>
                <c:pt idx="191" formatCode="General">
                  <c:v>538.96376264338005</c:v>
                </c:pt>
                <c:pt idx="192" formatCode="General">
                  <c:v>540.84045179969905</c:v>
                </c:pt>
                <c:pt idx="193" formatCode="General">
                  <c:v>546.22561378616797</c:v>
                </c:pt>
                <c:pt idx="194" formatCode="General">
                  <c:v>554.64199566700802</c:v>
                </c:pt>
                <c:pt idx="195" formatCode="General">
                  <c:v>559.10008713257196</c:v>
                </c:pt>
                <c:pt idx="196" formatCode="General">
                  <c:v>563.01141063470698</c:v>
                </c:pt>
                <c:pt idx="197" formatCode="General">
                  <c:v>575.67613930565005</c:v>
                </c:pt>
                <c:pt idx="198" formatCode="General">
                  <c:v>588.40236722340796</c:v>
                </c:pt>
                <c:pt idx="199" formatCode="General">
                  <c:v>601.50654296494497</c:v>
                </c:pt>
                <c:pt idx="200" formatCode="General">
                  <c:v>613.62975174004896</c:v>
                </c:pt>
                <c:pt idx="201" formatCode="General">
                  <c:v>623.291315561803</c:v>
                </c:pt>
                <c:pt idx="202" formatCode="General">
                  <c:v>630.83170711012701</c:v>
                </c:pt>
                <c:pt idx="203" formatCode="General">
                  <c:v>634.979870155664</c:v>
                </c:pt>
                <c:pt idx="204" formatCode="General">
                  <c:v>652.39802446921306</c:v>
                </c:pt>
                <c:pt idx="205" formatCode="General">
                  <c:v>668.47742561143798</c:v>
                </c:pt>
                <c:pt idx="206" formatCode="General">
                  <c:v>676.76462846103198</c:v>
                </c:pt>
                <c:pt idx="207" formatCode="General">
                  <c:v>683.96459925216595</c:v>
                </c:pt>
                <c:pt idx="208" formatCode="General">
                  <c:v>693.973665902986</c:v>
                </c:pt>
                <c:pt idx="209" formatCode="General">
                  <c:v>701.42714029593196</c:v>
                </c:pt>
                <c:pt idx="210" formatCode="General">
                  <c:v>706.91368558208205</c:v>
                </c:pt>
                <c:pt idx="211" formatCode="General">
                  <c:v>713.31094507553098</c:v>
                </c:pt>
                <c:pt idx="212" formatCode="General">
                  <c:v>722.86763535822502</c:v>
                </c:pt>
                <c:pt idx="213" formatCode="General">
                  <c:v>725.26108783196105</c:v>
                </c:pt>
                <c:pt idx="214" formatCode="General">
                  <c:v>726.58908791956299</c:v>
                </c:pt>
                <c:pt idx="215" formatCode="General">
                  <c:v>728.05114162253199</c:v>
                </c:pt>
                <c:pt idx="216" formatCode="General">
                  <c:v>729.60762795588698</c:v>
                </c:pt>
                <c:pt idx="217" formatCode="General">
                  <c:v>736.49659504112799</c:v>
                </c:pt>
                <c:pt idx="218" formatCode="General">
                  <c:v>742.10974582086806</c:v>
                </c:pt>
                <c:pt idx="219" formatCode="General">
                  <c:v>753.94118221652002</c:v>
                </c:pt>
                <c:pt idx="220" formatCode="General">
                  <c:v>758.341971395207</c:v>
                </c:pt>
                <c:pt idx="221" formatCode="General">
                  <c:v>761.72235703666195</c:v>
                </c:pt>
                <c:pt idx="222" formatCode="General">
                  <c:v>771.59587951666299</c:v>
                </c:pt>
                <c:pt idx="223" formatCode="General">
                  <c:v>775.12053922629798</c:v>
                </c:pt>
                <c:pt idx="224" formatCode="General">
                  <c:v>785.31935254866301</c:v>
                </c:pt>
                <c:pt idx="225" formatCode="General">
                  <c:v>787.38870262226703</c:v>
                </c:pt>
                <c:pt idx="226" formatCode="General">
                  <c:v>790.32980844981603</c:v>
                </c:pt>
                <c:pt idx="227" formatCode="General">
                  <c:v>796.64480469072998</c:v>
                </c:pt>
                <c:pt idx="228" formatCode="General">
                  <c:v>807.64974585209404</c:v>
                </c:pt>
                <c:pt idx="229" formatCode="General">
                  <c:v>816.56096852464896</c:v>
                </c:pt>
                <c:pt idx="230" formatCode="General">
                  <c:v>818.83371679333902</c:v>
                </c:pt>
                <c:pt idx="231" formatCode="General">
                  <c:v>820.60951372008503</c:v>
                </c:pt>
                <c:pt idx="232" formatCode="General">
                  <c:v>823.57612110333901</c:v>
                </c:pt>
                <c:pt idx="233" formatCode="General">
                  <c:v>827.62642480278703</c:v>
                </c:pt>
                <c:pt idx="234" formatCode="General">
                  <c:v>827.92882701035001</c:v>
                </c:pt>
                <c:pt idx="235" formatCode="General">
                  <c:v>830.78566997647999</c:v>
                </c:pt>
                <c:pt idx="236" formatCode="General">
                  <c:v>840.66727754276701</c:v>
                </c:pt>
                <c:pt idx="237" formatCode="General">
                  <c:v>851.32661100019595</c:v>
                </c:pt>
                <c:pt idx="238" formatCode="General">
                  <c:v>853.63024784109496</c:v>
                </c:pt>
                <c:pt idx="239" formatCode="General">
                  <c:v>854.88192568584304</c:v>
                </c:pt>
                <c:pt idx="240" formatCode="General">
                  <c:v>866.43927644767302</c:v>
                </c:pt>
                <c:pt idx="241" formatCode="General">
                  <c:v>868.97046218361197</c:v>
                </c:pt>
                <c:pt idx="242" formatCode="General">
                  <c:v>869.38428692076798</c:v>
                </c:pt>
                <c:pt idx="243" formatCode="General">
                  <c:v>869.38714150976705</c:v>
                </c:pt>
                <c:pt idx="244" formatCode="General">
                  <c:v>875.38186115460701</c:v>
                </c:pt>
                <c:pt idx="245" formatCode="General">
                  <c:v>876.78594643486201</c:v>
                </c:pt>
                <c:pt idx="246" formatCode="General">
                  <c:v>878.725696538497</c:v>
                </c:pt>
                <c:pt idx="247" formatCode="General">
                  <c:v>881.35241478170701</c:v>
                </c:pt>
                <c:pt idx="248" formatCode="General">
                  <c:v>885.70609149076199</c:v>
                </c:pt>
                <c:pt idx="249" formatCode="General">
                  <c:v>893.41442341983497</c:v>
                </c:pt>
                <c:pt idx="250" formatCode="General">
                  <c:v>897.12476413100501</c:v>
                </c:pt>
                <c:pt idx="251" formatCode="General">
                  <c:v>900.22585872050399</c:v>
                </c:pt>
                <c:pt idx="252" formatCode="General">
                  <c:v>900.22753425319195</c:v>
                </c:pt>
                <c:pt idx="253" formatCode="General">
                  <c:v>900.25645062329102</c:v>
                </c:pt>
                <c:pt idx="254" formatCode="General">
                  <c:v>901.04462245402601</c:v>
                </c:pt>
                <c:pt idx="255" formatCode="General">
                  <c:v>902.83428249998497</c:v>
                </c:pt>
                <c:pt idx="256" formatCode="General">
                  <c:v>905.83708940862903</c:v>
                </c:pt>
                <c:pt idx="257" formatCode="General">
                  <c:v>911.04203989333701</c:v>
                </c:pt>
                <c:pt idx="258" formatCode="General">
                  <c:v>912.84793356052</c:v>
                </c:pt>
                <c:pt idx="259" formatCode="General">
                  <c:v>916.58428983662498</c:v>
                </c:pt>
                <c:pt idx="260" formatCode="General">
                  <c:v>917.97863094200204</c:v>
                </c:pt>
                <c:pt idx="261" formatCode="General">
                  <c:v>923.72210752180899</c:v>
                </c:pt>
                <c:pt idx="262" formatCode="General">
                  <c:v>925.34072158157096</c:v>
                </c:pt>
                <c:pt idx="263" formatCode="General">
                  <c:v>929.09452421181595</c:v>
                </c:pt>
                <c:pt idx="264" formatCode="General">
                  <c:v>931.03595547967802</c:v>
                </c:pt>
                <c:pt idx="265" formatCode="General">
                  <c:v>934.447663884907</c:v>
                </c:pt>
                <c:pt idx="266" formatCode="General">
                  <c:v>939.57818068174299</c:v>
                </c:pt>
                <c:pt idx="267" formatCode="General">
                  <c:v>947.606955337307</c:v>
                </c:pt>
                <c:pt idx="268" formatCode="General">
                  <c:v>960.11273903304402</c:v>
                </c:pt>
                <c:pt idx="269" formatCode="General">
                  <c:v>965.84997391666195</c:v>
                </c:pt>
                <c:pt idx="270" formatCode="General">
                  <c:v>967.11011018110696</c:v>
                </c:pt>
                <c:pt idx="271" formatCode="General">
                  <c:v>970.04758133902999</c:v>
                </c:pt>
                <c:pt idx="272" formatCode="General">
                  <c:v>972.66757436217802</c:v>
                </c:pt>
                <c:pt idx="273" formatCode="General">
                  <c:v>973.60873502838899</c:v>
                </c:pt>
                <c:pt idx="274" formatCode="General">
                  <c:v>973.69932090543</c:v>
                </c:pt>
                <c:pt idx="275" formatCode="General">
                  <c:v>973.76257921937895</c:v>
                </c:pt>
                <c:pt idx="276" formatCode="General">
                  <c:v>974.73420665560604</c:v>
                </c:pt>
                <c:pt idx="277" formatCode="General">
                  <c:v>976.39231641740901</c:v>
                </c:pt>
                <c:pt idx="278" formatCode="General">
                  <c:v>978.68094419622298</c:v>
                </c:pt>
                <c:pt idx="279" formatCode="General">
                  <c:v>981.43794431354297</c:v>
                </c:pt>
                <c:pt idx="280" formatCode="General">
                  <c:v>981.94198827708203</c:v>
                </c:pt>
                <c:pt idx="281" formatCode="General">
                  <c:v>985.31732179083497</c:v>
                </c:pt>
                <c:pt idx="282" formatCode="General">
                  <c:v>985.34623579568802</c:v>
                </c:pt>
                <c:pt idx="283" formatCode="General">
                  <c:v>985.40543561047298</c:v>
                </c:pt>
                <c:pt idx="284" formatCode="General">
                  <c:v>985.47519324472603</c:v>
                </c:pt>
                <c:pt idx="285" formatCode="General">
                  <c:v>985.65934329392405</c:v>
                </c:pt>
                <c:pt idx="286" formatCode="General">
                  <c:v>986.80661460421095</c:v>
                </c:pt>
                <c:pt idx="287" formatCode="General">
                  <c:v>987.89336430268895</c:v>
                </c:pt>
                <c:pt idx="288" formatCode="General">
                  <c:v>991.23132310173605</c:v>
                </c:pt>
                <c:pt idx="289" formatCode="General">
                  <c:v>994.67610759373895</c:v>
                </c:pt>
                <c:pt idx="290" formatCode="General">
                  <c:v>997.38097570156197</c:v>
                </c:pt>
                <c:pt idx="291" formatCode="General">
                  <c:v>998.74437387162595</c:v>
                </c:pt>
                <c:pt idx="292" formatCode="General">
                  <c:v>1002.60780411018</c:v>
                </c:pt>
                <c:pt idx="293" formatCode="General">
                  <c:v>1008.98538640966</c:v>
                </c:pt>
                <c:pt idx="294" formatCode="General">
                  <c:v>1012.5540673627</c:v>
                </c:pt>
                <c:pt idx="295" formatCode="General">
                  <c:v>1014.9344841403</c:v>
                </c:pt>
                <c:pt idx="296" formatCode="General">
                  <c:v>1015.05966579337</c:v>
                </c:pt>
                <c:pt idx="297" formatCode="General">
                  <c:v>1016.66617820388</c:v>
                </c:pt>
                <c:pt idx="298" formatCode="General">
                  <c:v>1019.08789119881</c:v>
                </c:pt>
                <c:pt idx="299" formatCode="General">
                  <c:v>1020.91831659579</c:v>
                </c:pt>
                <c:pt idx="300" formatCode="General">
                  <c:v>1023.6274972226699</c:v>
                </c:pt>
                <c:pt idx="301" formatCode="General">
                  <c:v>1025.45930182082</c:v>
                </c:pt>
                <c:pt idx="302" formatCode="General">
                  <c:v>1026.14381753829</c:v>
                </c:pt>
                <c:pt idx="303" formatCode="General">
                  <c:v>1026.29838808503</c:v>
                </c:pt>
                <c:pt idx="304" formatCode="General">
                  <c:v>1026.9111681844299</c:v>
                </c:pt>
                <c:pt idx="305" formatCode="General">
                  <c:v>1031.4075653330201</c:v>
                </c:pt>
                <c:pt idx="306" formatCode="General">
                  <c:v>1032.6506343209201</c:v>
                </c:pt>
                <c:pt idx="307" formatCode="General">
                  <c:v>1033.2922098249801</c:v>
                </c:pt>
                <c:pt idx="308" formatCode="General">
                  <c:v>1033.39111017961</c:v>
                </c:pt>
                <c:pt idx="309" formatCode="General">
                  <c:v>1033.80518916193</c:v>
                </c:pt>
                <c:pt idx="310" formatCode="General">
                  <c:v>1034.8038712944699</c:v>
                </c:pt>
                <c:pt idx="311" formatCode="General">
                  <c:v>1036.39838090797</c:v>
                </c:pt>
                <c:pt idx="312" formatCode="General">
                  <c:v>1038.8357546090001</c:v>
                </c:pt>
                <c:pt idx="313" formatCode="General">
                  <c:v>1039.97739460669</c:v>
                </c:pt>
                <c:pt idx="314" formatCode="General">
                  <c:v>1041.2125120508399</c:v>
                </c:pt>
                <c:pt idx="315" formatCode="General">
                  <c:v>1042.2973485657401</c:v>
                </c:pt>
                <c:pt idx="316" formatCode="General">
                  <c:v>1044.3135415397701</c:v>
                </c:pt>
                <c:pt idx="317" formatCode="General">
                  <c:v>1047.7298086373501</c:v>
                </c:pt>
                <c:pt idx="318" formatCode="General">
                  <c:v>1049.9110758772899</c:v>
                </c:pt>
                <c:pt idx="319" formatCode="General">
                  <c:v>1051.8352746768301</c:v>
                </c:pt>
                <c:pt idx="320" formatCode="General">
                  <c:v>1052.24182857299</c:v>
                </c:pt>
                <c:pt idx="321" formatCode="General">
                  <c:v>1053.3827399623101</c:v>
                </c:pt>
                <c:pt idx="322" formatCode="General">
                  <c:v>1055.6944681217101</c:v>
                </c:pt>
                <c:pt idx="323" formatCode="General">
                  <c:v>1060.0389055420301</c:v>
                </c:pt>
                <c:pt idx="324" formatCode="General">
                  <c:v>1065.4426592623699</c:v>
                </c:pt>
                <c:pt idx="325" formatCode="General">
                  <c:v>1069.5790356868699</c:v>
                </c:pt>
                <c:pt idx="326" formatCode="General">
                  <c:v>1071.67223648717</c:v>
                </c:pt>
                <c:pt idx="327" formatCode="General">
                  <c:v>1071.99334741439</c:v>
                </c:pt>
                <c:pt idx="328" formatCode="General">
                  <c:v>1072.42833614662</c:v>
                </c:pt>
                <c:pt idx="329" formatCode="General">
                  <c:v>1072.5414555336599</c:v>
                </c:pt>
                <c:pt idx="330" formatCode="General">
                  <c:v>1072.5951029524599</c:v>
                </c:pt>
                <c:pt idx="331" formatCode="General">
                  <c:v>1073.35591594629</c:v>
                </c:pt>
                <c:pt idx="332" formatCode="General">
                  <c:v>1073.5674371842299</c:v>
                </c:pt>
                <c:pt idx="333" formatCode="General">
                  <c:v>1073.639403395</c:v>
                </c:pt>
                <c:pt idx="334" formatCode="General">
                  <c:v>1073.65281580347</c:v>
                </c:pt>
                <c:pt idx="335" formatCode="General">
                  <c:v>1073.8290597366599</c:v>
                </c:pt>
                <c:pt idx="336" formatCode="General">
                  <c:v>1073.8352635514</c:v>
                </c:pt>
                <c:pt idx="337" formatCode="General">
                  <c:v>1073.8357350988399</c:v>
                </c:pt>
                <c:pt idx="338" formatCode="General">
                  <c:v>1073.8782520458601</c:v>
                </c:pt>
                <c:pt idx="339" formatCode="General">
                  <c:v>1074.00574341787</c:v>
                </c:pt>
                <c:pt idx="340" formatCode="General">
                  <c:v>1074.0142554122699</c:v>
                </c:pt>
                <c:pt idx="341" formatCode="General">
                  <c:v>1074.0278275686901</c:v>
                </c:pt>
                <c:pt idx="342" formatCode="General">
                  <c:v>1074.12090070829</c:v>
                </c:pt>
                <c:pt idx="343" formatCode="General">
                  <c:v>1074.2944115810701</c:v>
                </c:pt>
                <c:pt idx="344" formatCode="General">
                  <c:v>1074.5934622351899</c:v>
                </c:pt>
                <c:pt idx="345" formatCode="General">
                  <c:v>1075.5162152062201</c:v>
                </c:pt>
                <c:pt idx="346" formatCode="General">
                  <c:v>1075.86654641886</c:v>
                </c:pt>
                <c:pt idx="347" formatCode="General">
                  <c:v>1076.0379264303399</c:v>
                </c:pt>
                <c:pt idx="348" formatCode="General">
                  <c:v>1076.2377997332501</c:v>
                </c:pt>
                <c:pt idx="349" formatCode="General">
                  <c:v>1076.2782770874301</c:v>
                </c:pt>
                <c:pt idx="350" formatCode="General">
                  <c:v>1076.4170474161101</c:v>
                </c:pt>
                <c:pt idx="351" formatCode="General">
                  <c:v>1076.47799315781</c:v>
                </c:pt>
                <c:pt idx="352" formatCode="General">
                  <c:v>1076.5191238079201</c:v>
                </c:pt>
                <c:pt idx="353" formatCode="General">
                  <c:v>1076.7762371879801</c:v>
                </c:pt>
                <c:pt idx="354" formatCode="General">
                  <c:v>1077.3779479740999</c:v>
                </c:pt>
                <c:pt idx="355" formatCode="General">
                  <c:v>1077.5616646952301</c:v>
                </c:pt>
                <c:pt idx="356" formatCode="General">
                  <c:v>1077.67037226042</c:v>
                </c:pt>
                <c:pt idx="357" formatCode="General">
                  <c:v>1078.0555044247899</c:v>
                </c:pt>
                <c:pt idx="358" formatCode="General">
                  <c:v>1078.6496136860101</c:v>
                </c:pt>
                <c:pt idx="359" formatCode="General">
                  <c:v>1079.3181665090599</c:v>
                </c:pt>
                <c:pt idx="360" formatCode="General">
                  <c:v>1079.3964297928401</c:v>
                </c:pt>
                <c:pt idx="361" formatCode="General">
                  <c:v>1079.3975063927001</c:v>
                </c:pt>
                <c:pt idx="362" formatCode="General">
                  <c:v>1079.3976398976999</c:v>
                </c:pt>
                <c:pt idx="363" formatCode="General">
                  <c:v>1079.3992623062099</c:v>
                </c:pt>
                <c:pt idx="364" formatCode="General">
                  <c:v>1079.3992623062099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8998-48A5-8EC2-6F5013D5CCE5}"/>
            </c:ext>
          </c:extLst>
        </c:ser>
        <c:ser>
          <c:idx val="19"/>
          <c:order val="16"/>
          <c:tx>
            <c:strRef>
              <c:f>Tabelle1!$T$1</c:f>
              <c:strCache>
                <c:ptCount val="1"/>
                <c:pt idx="0">
                  <c:v>1940</c:v>
                </c:pt>
              </c:strCache>
            </c:strRef>
          </c:tx>
          <c:spPr>
            <a:ln w="19050" cap="rnd">
              <a:solidFill>
                <a:schemeClr val="accent3">
                  <a:shade val="5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Tabelle1!$T$2:$T$366</c:f>
              <c:numCache>
                <c:formatCode>0.00E+00</c:formatCode>
                <c:ptCount val="365"/>
                <c:pt idx="0">
                  <c:v>9.3907395617096705E-3</c:v>
                </c:pt>
                <c:pt idx="1">
                  <c:v>1.03991602751317E-2</c:v>
                </c:pt>
                <c:pt idx="2" formatCode="General">
                  <c:v>1.0750568237813399E-2</c:v>
                </c:pt>
                <c:pt idx="3" formatCode="General">
                  <c:v>0.29970545179795599</c:v>
                </c:pt>
                <c:pt idx="4" formatCode="General">
                  <c:v>0.31350947740893897</c:v>
                </c:pt>
                <c:pt idx="5" formatCode="General">
                  <c:v>0.314438005371871</c:v>
                </c:pt>
                <c:pt idx="6" formatCode="General">
                  <c:v>0.31648904900533997</c:v>
                </c:pt>
                <c:pt idx="7" formatCode="General">
                  <c:v>0.31987195134352298</c:v>
                </c:pt>
                <c:pt idx="8" formatCode="General">
                  <c:v>0.34511828575988501</c:v>
                </c:pt>
                <c:pt idx="9" formatCode="General">
                  <c:v>0.40786300345563897</c:v>
                </c:pt>
                <c:pt idx="10" formatCode="General">
                  <c:v>0.443344582851733</c:v>
                </c:pt>
                <c:pt idx="11" formatCode="General">
                  <c:v>0.48621590377587098</c:v>
                </c:pt>
                <c:pt idx="12" formatCode="General">
                  <c:v>0.86170270798775195</c:v>
                </c:pt>
                <c:pt idx="13" formatCode="General">
                  <c:v>2.3286020113975798</c:v>
                </c:pt>
                <c:pt idx="14" formatCode="General">
                  <c:v>5.7669701919496603</c:v>
                </c:pt>
                <c:pt idx="15" formatCode="General">
                  <c:v>5.86159358129074</c:v>
                </c:pt>
                <c:pt idx="16" formatCode="General">
                  <c:v>6.0143890297566198</c:v>
                </c:pt>
                <c:pt idx="17" formatCode="General">
                  <c:v>6.5203652490228796</c:v>
                </c:pt>
                <c:pt idx="18" formatCode="General">
                  <c:v>7.5376666348528598</c:v>
                </c:pt>
                <c:pt idx="19" formatCode="General">
                  <c:v>12.3102034267816</c:v>
                </c:pt>
                <c:pt idx="20" formatCode="General">
                  <c:v>17.053478785516901</c:v>
                </c:pt>
                <c:pt idx="21" formatCode="General">
                  <c:v>17.948037161880901</c:v>
                </c:pt>
                <c:pt idx="22" formatCode="General">
                  <c:v>18.153722737478599</c:v>
                </c:pt>
                <c:pt idx="23" formatCode="General">
                  <c:v>18.190114185675501</c:v>
                </c:pt>
                <c:pt idx="24" formatCode="General">
                  <c:v>18.199822581516301</c:v>
                </c:pt>
                <c:pt idx="25" formatCode="General">
                  <c:v>18.2138465374526</c:v>
                </c:pt>
                <c:pt idx="26" formatCode="General">
                  <c:v>18.439272004831299</c:v>
                </c:pt>
                <c:pt idx="27" formatCode="General">
                  <c:v>19.709056595379199</c:v>
                </c:pt>
                <c:pt idx="28" formatCode="General">
                  <c:v>20.805450752967801</c:v>
                </c:pt>
                <c:pt idx="29" formatCode="General">
                  <c:v>22.987714700023702</c:v>
                </c:pt>
                <c:pt idx="30" formatCode="General">
                  <c:v>23.5216635938175</c:v>
                </c:pt>
                <c:pt idx="31" formatCode="General">
                  <c:v>26.474811338778999</c:v>
                </c:pt>
                <c:pt idx="32" formatCode="General">
                  <c:v>29.458865113703101</c:v>
                </c:pt>
                <c:pt idx="33" formatCode="General">
                  <c:v>30.2105584326662</c:v>
                </c:pt>
                <c:pt idx="34" formatCode="General">
                  <c:v>31.653840192584301</c:v>
                </c:pt>
                <c:pt idx="35" formatCode="General">
                  <c:v>35.880466779385998</c:v>
                </c:pt>
                <c:pt idx="36" formatCode="General">
                  <c:v>36.370394917832797</c:v>
                </c:pt>
                <c:pt idx="37" formatCode="General">
                  <c:v>36.665256984263202</c:v>
                </c:pt>
                <c:pt idx="38" formatCode="General">
                  <c:v>36.840944709231202</c:v>
                </c:pt>
                <c:pt idx="39" formatCode="General">
                  <c:v>37.179081352240097</c:v>
                </c:pt>
                <c:pt idx="40" formatCode="General">
                  <c:v>37.864512044434399</c:v>
                </c:pt>
                <c:pt idx="41" formatCode="General">
                  <c:v>40.165162030275198</c:v>
                </c:pt>
                <c:pt idx="42" formatCode="General">
                  <c:v>43.091271935995401</c:v>
                </c:pt>
                <c:pt idx="43" formatCode="General">
                  <c:v>45.8228416051642</c:v>
                </c:pt>
                <c:pt idx="44" formatCode="General">
                  <c:v>46.118699027139797</c:v>
                </c:pt>
                <c:pt idx="45" formatCode="General">
                  <c:v>46.857842952040102</c:v>
                </c:pt>
                <c:pt idx="46" formatCode="General">
                  <c:v>47.358981267302603</c:v>
                </c:pt>
                <c:pt idx="47" formatCode="General">
                  <c:v>47.711538964754901</c:v>
                </c:pt>
                <c:pt idx="48" formatCode="General">
                  <c:v>48.111787866213703</c:v>
                </c:pt>
                <c:pt idx="49" formatCode="General">
                  <c:v>49.649381215994197</c:v>
                </c:pt>
                <c:pt idx="50" formatCode="General">
                  <c:v>52.748403850083101</c:v>
                </c:pt>
                <c:pt idx="51" formatCode="General">
                  <c:v>53.524535377777902</c:v>
                </c:pt>
                <c:pt idx="52" formatCode="General">
                  <c:v>53.528105247173201</c:v>
                </c:pt>
                <c:pt idx="53" formatCode="General">
                  <c:v>53.553658613033903</c:v>
                </c:pt>
                <c:pt idx="54" formatCode="General">
                  <c:v>53.611242439257097</c:v>
                </c:pt>
                <c:pt idx="55" formatCode="General">
                  <c:v>53.869406964635402</c:v>
                </c:pt>
                <c:pt idx="56" formatCode="General">
                  <c:v>54.960577833316002</c:v>
                </c:pt>
                <c:pt idx="57" formatCode="General">
                  <c:v>64.585040482931007</c:v>
                </c:pt>
                <c:pt idx="58" formatCode="General">
                  <c:v>75.015210370810706</c:v>
                </c:pt>
                <c:pt idx="59" formatCode="General">
                  <c:v>83.140631864857895</c:v>
                </c:pt>
                <c:pt idx="60" formatCode="General">
                  <c:v>86.099767135955304</c:v>
                </c:pt>
                <c:pt idx="61" formatCode="General">
                  <c:v>93.841329793818204</c:v>
                </c:pt>
                <c:pt idx="62" formatCode="General">
                  <c:v>100.816461623442</c:v>
                </c:pt>
                <c:pt idx="63" formatCode="General">
                  <c:v>103.831024667728</c:v>
                </c:pt>
                <c:pt idx="64" formatCode="General">
                  <c:v>104.731766810561</c:v>
                </c:pt>
                <c:pt idx="65" formatCode="General">
                  <c:v>106.76086306449299</c:v>
                </c:pt>
                <c:pt idx="66" formatCode="General">
                  <c:v>108.65256545023399</c:v>
                </c:pt>
                <c:pt idx="67" formatCode="General">
                  <c:v>110.95239631012301</c:v>
                </c:pt>
                <c:pt idx="68" formatCode="General">
                  <c:v>112.229602516707</c:v>
                </c:pt>
                <c:pt idx="69" formatCode="General">
                  <c:v>114.09257929130401</c:v>
                </c:pt>
                <c:pt idx="70" formatCode="General">
                  <c:v>114.195934755538</c:v>
                </c:pt>
                <c:pt idx="71" formatCode="General">
                  <c:v>114.20332468478399</c:v>
                </c:pt>
                <c:pt idx="72" formatCode="General">
                  <c:v>114.360744489339</c:v>
                </c:pt>
                <c:pt idx="73" formatCode="General">
                  <c:v>118.16381541699199</c:v>
                </c:pt>
                <c:pt idx="74" formatCode="General">
                  <c:v>126.77391288951701</c:v>
                </c:pt>
                <c:pt idx="75" formatCode="General">
                  <c:v>130.846007974907</c:v>
                </c:pt>
                <c:pt idx="76" formatCode="General">
                  <c:v>133.53614461791801</c:v>
                </c:pt>
                <c:pt idx="77" formatCode="General">
                  <c:v>137.98919604479599</c:v>
                </c:pt>
                <c:pt idx="78" formatCode="General">
                  <c:v>139.76616861138299</c:v>
                </c:pt>
                <c:pt idx="79" formatCode="General">
                  <c:v>140.58871031839701</c:v>
                </c:pt>
                <c:pt idx="80" formatCode="General">
                  <c:v>144.32214945789701</c:v>
                </c:pt>
                <c:pt idx="81" formatCode="General">
                  <c:v>150.27796887950399</c:v>
                </c:pt>
                <c:pt idx="82" formatCode="General">
                  <c:v>154.01234041395901</c:v>
                </c:pt>
                <c:pt idx="83" formatCode="General">
                  <c:v>154.654964247566</c:v>
                </c:pt>
                <c:pt idx="84" formatCode="General">
                  <c:v>155.32185985919</c:v>
                </c:pt>
                <c:pt idx="85" formatCode="General">
                  <c:v>156.28012200414801</c:v>
                </c:pt>
                <c:pt idx="86" formatCode="General">
                  <c:v>157.990690329567</c:v>
                </c:pt>
                <c:pt idx="87" formatCode="General">
                  <c:v>163.13230395914201</c:v>
                </c:pt>
                <c:pt idx="88" formatCode="General">
                  <c:v>168.85592392420099</c:v>
                </c:pt>
                <c:pt idx="89" formatCode="General">
                  <c:v>169.52099600632101</c:v>
                </c:pt>
                <c:pt idx="90" formatCode="General">
                  <c:v>170.707737076032</c:v>
                </c:pt>
                <c:pt idx="91" formatCode="General">
                  <c:v>181.394287192787</c:v>
                </c:pt>
                <c:pt idx="92" formatCode="General">
                  <c:v>189.70182623893101</c:v>
                </c:pt>
                <c:pt idx="93" formatCode="General">
                  <c:v>190.10793738358799</c:v>
                </c:pt>
                <c:pt idx="94" formatCode="General">
                  <c:v>190.272327830622</c:v>
                </c:pt>
                <c:pt idx="95" formatCode="General">
                  <c:v>190.68671714822099</c:v>
                </c:pt>
                <c:pt idx="96" formatCode="General">
                  <c:v>192.90115290723799</c:v>
                </c:pt>
                <c:pt idx="97" formatCode="General">
                  <c:v>193.957192740984</c:v>
                </c:pt>
                <c:pt idx="98" formatCode="General">
                  <c:v>194.48053557180199</c:v>
                </c:pt>
                <c:pt idx="99" formatCode="General">
                  <c:v>196.578489089713</c:v>
                </c:pt>
                <c:pt idx="100" formatCode="General">
                  <c:v>197.66649893864701</c:v>
                </c:pt>
                <c:pt idx="101" formatCode="General">
                  <c:v>197.82251382467899</c:v>
                </c:pt>
                <c:pt idx="102" formatCode="General">
                  <c:v>200.41537496190901</c:v>
                </c:pt>
                <c:pt idx="103" formatCode="General">
                  <c:v>206.94320196101901</c:v>
                </c:pt>
                <c:pt idx="104" formatCode="General">
                  <c:v>208.59430004520499</c:v>
                </c:pt>
                <c:pt idx="105" formatCode="General">
                  <c:v>208.686297373353</c:v>
                </c:pt>
                <c:pt idx="106" formatCode="General">
                  <c:v>209.36522761893499</c:v>
                </c:pt>
                <c:pt idx="107" formatCode="General">
                  <c:v>209.567130002483</c:v>
                </c:pt>
                <c:pt idx="108" formatCode="General">
                  <c:v>210.28407267812</c:v>
                </c:pt>
                <c:pt idx="109" formatCode="General">
                  <c:v>215.53725619585401</c:v>
                </c:pt>
                <c:pt idx="110" formatCode="General">
                  <c:v>217.02074965153599</c:v>
                </c:pt>
                <c:pt idx="111" formatCode="General">
                  <c:v>217.34123348823999</c:v>
                </c:pt>
                <c:pt idx="112" formatCode="General">
                  <c:v>217.402849195225</c:v>
                </c:pt>
                <c:pt idx="113" formatCode="General">
                  <c:v>217.44654741362501</c:v>
                </c:pt>
                <c:pt idx="114" formatCode="General">
                  <c:v>217.47843235504999</c:v>
                </c:pt>
                <c:pt idx="115" formatCode="General">
                  <c:v>219.05603023508701</c:v>
                </c:pt>
                <c:pt idx="116" formatCode="General">
                  <c:v>223.95115483130101</c:v>
                </c:pt>
                <c:pt idx="117" formatCode="General">
                  <c:v>226.585145717595</c:v>
                </c:pt>
                <c:pt idx="118" formatCode="General">
                  <c:v>226.969576380067</c:v>
                </c:pt>
                <c:pt idx="119" formatCode="General">
                  <c:v>227.01233015202399</c:v>
                </c:pt>
                <c:pt idx="120" formatCode="General">
                  <c:v>227.02197543709701</c:v>
                </c:pt>
                <c:pt idx="121" formatCode="General">
                  <c:v>227.06053288738701</c:v>
                </c:pt>
                <c:pt idx="122" formatCode="General">
                  <c:v>229.837650096896</c:v>
                </c:pt>
                <c:pt idx="123" formatCode="General">
                  <c:v>238.66027888001099</c:v>
                </c:pt>
                <c:pt idx="124" formatCode="General">
                  <c:v>245.02967754125001</c:v>
                </c:pt>
                <c:pt idx="125" formatCode="General">
                  <c:v>248.124703397833</c:v>
                </c:pt>
                <c:pt idx="126" formatCode="General">
                  <c:v>248.533840855851</c:v>
                </c:pt>
                <c:pt idx="127" formatCode="General">
                  <c:v>250.32423720661501</c:v>
                </c:pt>
                <c:pt idx="128" formatCode="General">
                  <c:v>252.5095208969</c:v>
                </c:pt>
                <c:pt idx="129" formatCode="General">
                  <c:v>259.70706453273198</c:v>
                </c:pt>
                <c:pt idx="130" formatCode="General">
                  <c:v>266.495657602508</c:v>
                </c:pt>
                <c:pt idx="131" formatCode="General">
                  <c:v>268.54081320033799</c:v>
                </c:pt>
                <c:pt idx="132" formatCode="General">
                  <c:v>270.10893609301002</c:v>
                </c:pt>
                <c:pt idx="133" formatCode="General">
                  <c:v>273.08627718743401</c:v>
                </c:pt>
                <c:pt idx="134" formatCode="General">
                  <c:v>284.73962209252198</c:v>
                </c:pt>
                <c:pt idx="135" formatCode="General">
                  <c:v>289.64762579055702</c:v>
                </c:pt>
                <c:pt idx="136" formatCode="General">
                  <c:v>299.44291659846999</c:v>
                </c:pt>
                <c:pt idx="137" formatCode="General">
                  <c:v>306.40709035647302</c:v>
                </c:pt>
                <c:pt idx="138" formatCode="General">
                  <c:v>306.94526470575698</c:v>
                </c:pt>
                <c:pt idx="139" formatCode="General">
                  <c:v>308.12833138473002</c:v>
                </c:pt>
                <c:pt idx="140" formatCode="General">
                  <c:v>308.44811807459001</c:v>
                </c:pt>
                <c:pt idx="141" formatCode="General">
                  <c:v>310.46955697631603</c:v>
                </c:pt>
                <c:pt idx="142" formatCode="General">
                  <c:v>314.282258321781</c:v>
                </c:pt>
                <c:pt idx="143" formatCode="General">
                  <c:v>321.31240539568302</c:v>
                </c:pt>
                <c:pt idx="144" formatCode="General">
                  <c:v>325.57270092002199</c:v>
                </c:pt>
                <c:pt idx="145" formatCode="General">
                  <c:v>331.08503275527698</c:v>
                </c:pt>
                <c:pt idx="146" formatCode="General">
                  <c:v>332.76027714680902</c:v>
                </c:pt>
                <c:pt idx="147" formatCode="General">
                  <c:v>333.71334172021301</c:v>
                </c:pt>
                <c:pt idx="148" formatCode="General">
                  <c:v>334.26463680184702</c:v>
                </c:pt>
                <c:pt idx="149" formatCode="General">
                  <c:v>334.26571370206102</c:v>
                </c:pt>
                <c:pt idx="150" formatCode="General">
                  <c:v>338.32774248860898</c:v>
                </c:pt>
                <c:pt idx="151" formatCode="General">
                  <c:v>339.17882595582103</c:v>
                </c:pt>
                <c:pt idx="152" formatCode="General">
                  <c:v>339.27554491548801</c:v>
                </c:pt>
                <c:pt idx="153" formatCode="General">
                  <c:v>339.34482792373097</c:v>
                </c:pt>
                <c:pt idx="154" formatCode="General">
                  <c:v>340.47496790811999</c:v>
                </c:pt>
                <c:pt idx="155" formatCode="General">
                  <c:v>342.22580439485301</c:v>
                </c:pt>
                <c:pt idx="156" formatCode="General">
                  <c:v>343.04882256751699</c:v>
                </c:pt>
                <c:pt idx="157" formatCode="General">
                  <c:v>344.26740619194601</c:v>
                </c:pt>
                <c:pt idx="158" formatCode="General">
                  <c:v>348.62756221056998</c:v>
                </c:pt>
                <c:pt idx="159" formatCode="General">
                  <c:v>350.03853155779802</c:v>
                </c:pt>
                <c:pt idx="160" formatCode="General">
                  <c:v>353.621731366326</c:v>
                </c:pt>
                <c:pt idx="161" formatCode="General">
                  <c:v>360.79664523038298</c:v>
                </c:pt>
                <c:pt idx="162" formatCode="General">
                  <c:v>364.11496674426598</c:v>
                </c:pt>
                <c:pt idx="163" formatCode="General">
                  <c:v>366.23180126934301</c:v>
                </c:pt>
                <c:pt idx="164" formatCode="General">
                  <c:v>368.74090904915602</c:v>
                </c:pt>
                <c:pt idx="165" formatCode="General">
                  <c:v>374.027349839002</c:v>
                </c:pt>
                <c:pt idx="166" formatCode="General">
                  <c:v>378.10743641450603</c:v>
                </c:pt>
                <c:pt idx="167" formatCode="General">
                  <c:v>380.68897572029198</c:v>
                </c:pt>
                <c:pt idx="168" formatCode="General">
                  <c:v>382.45930078204498</c:v>
                </c:pt>
                <c:pt idx="169" formatCode="General">
                  <c:v>384.68133919226301</c:v>
                </c:pt>
                <c:pt idx="170" formatCode="General">
                  <c:v>388.85179362921798</c:v>
                </c:pt>
                <c:pt idx="171" formatCode="General">
                  <c:v>397.76510744199902</c:v>
                </c:pt>
                <c:pt idx="172" formatCode="General">
                  <c:v>408.03559650039603</c:v>
                </c:pt>
                <c:pt idx="173" formatCode="General">
                  <c:v>415.27993555026598</c:v>
                </c:pt>
                <c:pt idx="174" formatCode="General">
                  <c:v>417.38428015032702</c:v>
                </c:pt>
                <c:pt idx="175" formatCode="General">
                  <c:v>425.81513590943399</c:v>
                </c:pt>
                <c:pt idx="176" formatCode="General">
                  <c:v>429.44233477311502</c:v>
                </c:pt>
                <c:pt idx="177" formatCode="General">
                  <c:v>437.39385738143</c:v>
                </c:pt>
                <c:pt idx="178" formatCode="General">
                  <c:v>446.53882889682001</c:v>
                </c:pt>
                <c:pt idx="179" formatCode="General">
                  <c:v>455.51240448224098</c:v>
                </c:pt>
                <c:pt idx="180" formatCode="General">
                  <c:v>466.35790588155101</c:v>
                </c:pt>
                <c:pt idx="181" formatCode="General">
                  <c:v>471.61349958487199</c:v>
                </c:pt>
                <c:pt idx="182" formatCode="General">
                  <c:v>476.22224125840398</c:v>
                </c:pt>
                <c:pt idx="183" formatCode="General">
                  <c:v>478.50212479820198</c:v>
                </c:pt>
                <c:pt idx="184" formatCode="General">
                  <c:v>484.094686675513</c:v>
                </c:pt>
                <c:pt idx="185" formatCode="General">
                  <c:v>493.28134193312201</c:v>
                </c:pt>
                <c:pt idx="186" formatCode="General">
                  <c:v>501.51501476266498</c:v>
                </c:pt>
                <c:pt idx="187" formatCode="General">
                  <c:v>506.84416513567601</c:v>
                </c:pt>
                <c:pt idx="188" formatCode="General">
                  <c:v>510.74984925334002</c:v>
                </c:pt>
                <c:pt idx="189" formatCode="General">
                  <c:v>512.63790645725101</c:v>
                </c:pt>
                <c:pt idx="190" formatCode="General">
                  <c:v>516.86131871241605</c:v>
                </c:pt>
                <c:pt idx="191" formatCode="General">
                  <c:v>519.73741203950999</c:v>
                </c:pt>
                <c:pt idx="192" formatCode="General">
                  <c:v>523.09116970505204</c:v>
                </c:pt>
                <c:pt idx="193" formatCode="General">
                  <c:v>527.771690246861</c:v>
                </c:pt>
                <c:pt idx="194" formatCode="General">
                  <c:v>532.72082763605204</c:v>
                </c:pt>
                <c:pt idx="195" formatCode="General">
                  <c:v>535.05760926847302</c:v>
                </c:pt>
                <c:pt idx="196" formatCode="General">
                  <c:v>541.68814936113802</c:v>
                </c:pt>
                <c:pt idx="197" formatCode="General">
                  <c:v>545.94508131809198</c:v>
                </c:pt>
                <c:pt idx="198" formatCode="General">
                  <c:v>549.05583384484999</c:v>
                </c:pt>
                <c:pt idx="199" formatCode="General">
                  <c:v>554.45061836499997</c:v>
                </c:pt>
                <c:pt idx="200" formatCode="General">
                  <c:v>558.03467187712204</c:v>
                </c:pt>
                <c:pt idx="201" formatCode="General">
                  <c:v>566.55047495475503</c:v>
                </c:pt>
                <c:pt idx="202" formatCode="General">
                  <c:v>571.89773443881995</c:v>
                </c:pt>
                <c:pt idx="203" formatCode="General">
                  <c:v>575.54738665693901</c:v>
                </c:pt>
                <c:pt idx="204" formatCode="General">
                  <c:v>578.62583037519698</c:v>
                </c:pt>
                <c:pt idx="205" formatCode="General">
                  <c:v>583.87638569175499</c:v>
                </c:pt>
                <c:pt idx="206" formatCode="General">
                  <c:v>591.08297192545399</c:v>
                </c:pt>
                <c:pt idx="207" formatCode="General">
                  <c:v>594.21111460359498</c:v>
                </c:pt>
                <c:pt idx="208" formatCode="General">
                  <c:v>597.25082550547302</c:v>
                </c:pt>
                <c:pt idx="209" formatCode="General">
                  <c:v>601.21807588521904</c:v>
                </c:pt>
                <c:pt idx="210" formatCode="General">
                  <c:v>607.68616458193401</c:v>
                </c:pt>
                <c:pt idx="211" formatCode="General">
                  <c:v>613.43497865828397</c:v>
                </c:pt>
                <c:pt idx="212" formatCode="General">
                  <c:v>616.66402880869305</c:v>
                </c:pt>
                <c:pt idx="213" formatCode="General">
                  <c:v>619.32786541900703</c:v>
                </c:pt>
                <c:pt idx="214" formatCode="General">
                  <c:v>621.65630482913502</c:v>
                </c:pt>
                <c:pt idx="215" formatCode="General">
                  <c:v>625.91565387967103</c:v>
                </c:pt>
                <c:pt idx="216" formatCode="General">
                  <c:v>632.36281717081295</c:v>
                </c:pt>
                <c:pt idx="217" formatCode="General">
                  <c:v>640.36387865314998</c:v>
                </c:pt>
                <c:pt idx="218" formatCode="General">
                  <c:v>648.92200161151698</c:v>
                </c:pt>
                <c:pt idx="219" formatCode="General">
                  <c:v>656.42846757433801</c:v>
                </c:pt>
                <c:pt idx="220" formatCode="General">
                  <c:v>664.33834897726194</c:v>
                </c:pt>
                <c:pt idx="221" formatCode="General">
                  <c:v>671.12532425641405</c:v>
                </c:pt>
                <c:pt idx="222" formatCode="General">
                  <c:v>683.75044864925599</c:v>
                </c:pt>
                <c:pt idx="223" formatCode="General">
                  <c:v>686.54006363039605</c:v>
                </c:pt>
                <c:pt idx="224" formatCode="General">
                  <c:v>691.38256090458299</c:v>
                </c:pt>
                <c:pt idx="225" formatCode="General">
                  <c:v>696.74379336038999</c:v>
                </c:pt>
                <c:pt idx="226" formatCode="General">
                  <c:v>706.12138301837797</c:v>
                </c:pt>
                <c:pt idx="227" formatCode="General">
                  <c:v>708.86862717213899</c:v>
                </c:pt>
                <c:pt idx="228" formatCode="General">
                  <c:v>711.00639641361499</c:v>
                </c:pt>
                <c:pt idx="229" formatCode="General">
                  <c:v>714.71663357957902</c:v>
                </c:pt>
                <c:pt idx="230" formatCode="General">
                  <c:v>722.69825931070204</c:v>
                </c:pt>
                <c:pt idx="231" formatCode="General">
                  <c:v>724.74085458615605</c:v>
                </c:pt>
                <c:pt idx="232" formatCode="General">
                  <c:v>727.139315374229</c:v>
                </c:pt>
                <c:pt idx="233" formatCode="General">
                  <c:v>731.79162547798899</c:v>
                </c:pt>
                <c:pt idx="234" formatCode="General">
                  <c:v>734.86352354715098</c:v>
                </c:pt>
                <c:pt idx="235" formatCode="General">
                  <c:v>741.25907326816605</c:v>
                </c:pt>
                <c:pt idx="236" formatCode="General">
                  <c:v>748.172833236374</c:v>
                </c:pt>
                <c:pt idx="237" formatCode="General">
                  <c:v>752.51150155913501</c:v>
                </c:pt>
                <c:pt idx="238" formatCode="General">
                  <c:v>761.021877448645</c:v>
                </c:pt>
                <c:pt idx="239" formatCode="General">
                  <c:v>767.51457097254604</c:v>
                </c:pt>
                <c:pt idx="240" formatCode="General">
                  <c:v>772.07569296260203</c:v>
                </c:pt>
                <c:pt idx="241" formatCode="General">
                  <c:v>777.06414772179903</c:v>
                </c:pt>
                <c:pt idx="242" formatCode="General">
                  <c:v>780.58770811770796</c:v>
                </c:pt>
                <c:pt idx="243" formatCode="General">
                  <c:v>784.67643212072301</c:v>
                </c:pt>
                <c:pt idx="244" formatCode="General">
                  <c:v>790.87105258792496</c:v>
                </c:pt>
                <c:pt idx="245" formatCode="General">
                  <c:v>791.79766860620805</c:v>
                </c:pt>
                <c:pt idx="246" formatCode="General">
                  <c:v>793.79612865592105</c:v>
                </c:pt>
                <c:pt idx="247" formatCode="General">
                  <c:v>798.80346934049703</c:v>
                </c:pt>
                <c:pt idx="248" formatCode="General">
                  <c:v>802.24745216430995</c:v>
                </c:pt>
                <c:pt idx="249" formatCode="General">
                  <c:v>805.70845469694098</c:v>
                </c:pt>
                <c:pt idx="250" formatCode="General">
                  <c:v>807.97855524179397</c:v>
                </c:pt>
                <c:pt idx="251" formatCode="General">
                  <c:v>812.80767502303297</c:v>
                </c:pt>
                <c:pt idx="252" formatCode="General">
                  <c:v>815.88785393073704</c:v>
                </c:pt>
                <c:pt idx="253" formatCode="General">
                  <c:v>817.83440869666401</c:v>
                </c:pt>
                <c:pt idx="254" formatCode="General">
                  <c:v>819.41520273724495</c:v>
                </c:pt>
                <c:pt idx="255" formatCode="General">
                  <c:v>821.05655593322001</c:v>
                </c:pt>
                <c:pt idx="256" formatCode="General">
                  <c:v>825.65521550206904</c:v>
                </c:pt>
                <c:pt idx="257" formatCode="General">
                  <c:v>827.62907639369803</c:v>
                </c:pt>
                <c:pt idx="258" formatCode="General">
                  <c:v>829.694319987433</c:v>
                </c:pt>
                <c:pt idx="259" formatCode="General">
                  <c:v>830.94717782708096</c:v>
                </c:pt>
                <c:pt idx="260" formatCode="General">
                  <c:v>833.07365703653795</c:v>
                </c:pt>
                <c:pt idx="261" formatCode="General">
                  <c:v>840.73233565876399</c:v>
                </c:pt>
                <c:pt idx="262" formatCode="General">
                  <c:v>844.69081856001901</c:v>
                </c:pt>
                <c:pt idx="263" formatCode="General">
                  <c:v>849.08453437697301</c:v>
                </c:pt>
                <c:pt idx="264" formatCode="General">
                  <c:v>855.390807178062</c:v>
                </c:pt>
                <c:pt idx="265" formatCode="General">
                  <c:v>862.27152957923397</c:v>
                </c:pt>
                <c:pt idx="266" formatCode="General">
                  <c:v>866.058081929835</c:v>
                </c:pt>
                <c:pt idx="267" formatCode="General">
                  <c:v>872.84692121043304</c:v>
                </c:pt>
                <c:pt idx="268" formatCode="General">
                  <c:v>875.23662018909897</c:v>
                </c:pt>
                <c:pt idx="269" formatCode="General">
                  <c:v>877.09287208153705</c:v>
                </c:pt>
                <c:pt idx="270" formatCode="General">
                  <c:v>881.89267899488505</c:v>
                </c:pt>
                <c:pt idx="271" formatCode="General">
                  <c:v>888.40523037248602</c:v>
                </c:pt>
                <c:pt idx="272" formatCode="General">
                  <c:v>891.26341942633701</c:v>
                </c:pt>
                <c:pt idx="273" formatCode="General">
                  <c:v>893.55524197657701</c:v>
                </c:pt>
                <c:pt idx="274" formatCode="General">
                  <c:v>896.24112665832604</c:v>
                </c:pt>
                <c:pt idx="275" formatCode="General">
                  <c:v>896.37364260105301</c:v>
                </c:pt>
                <c:pt idx="276" formatCode="General">
                  <c:v>896.56486965371005</c:v>
                </c:pt>
                <c:pt idx="277" formatCode="General">
                  <c:v>896.61487226611803</c:v>
                </c:pt>
                <c:pt idx="278" formatCode="General">
                  <c:v>896.74132660920702</c:v>
                </c:pt>
                <c:pt idx="279" formatCode="General">
                  <c:v>898.15117850914703</c:v>
                </c:pt>
                <c:pt idx="280" formatCode="General">
                  <c:v>899.25027058635703</c:v>
                </c:pt>
                <c:pt idx="281" formatCode="General">
                  <c:v>901.458349540516</c:v>
                </c:pt>
                <c:pt idx="282" formatCode="General">
                  <c:v>903.28885163904499</c:v>
                </c:pt>
                <c:pt idx="283" formatCode="General">
                  <c:v>904.19083925278903</c:v>
                </c:pt>
                <c:pt idx="284" formatCode="General">
                  <c:v>905.64581017058902</c:v>
                </c:pt>
                <c:pt idx="285" formatCode="General">
                  <c:v>906.35316338846599</c:v>
                </c:pt>
                <c:pt idx="286" formatCode="General">
                  <c:v>906.84270111116598</c:v>
                </c:pt>
                <c:pt idx="287" formatCode="General">
                  <c:v>910.24761176211803</c:v>
                </c:pt>
                <c:pt idx="288" formatCode="General">
                  <c:v>915.04530733682498</c:v>
                </c:pt>
                <c:pt idx="289" formatCode="General">
                  <c:v>918.00577416628198</c:v>
                </c:pt>
                <c:pt idx="290" formatCode="General">
                  <c:v>919.69092792447395</c:v>
                </c:pt>
                <c:pt idx="291" formatCode="General">
                  <c:v>922.113031522867</c:v>
                </c:pt>
                <c:pt idx="292" formatCode="General">
                  <c:v>927.18050212700905</c:v>
                </c:pt>
                <c:pt idx="293" formatCode="General">
                  <c:v>934.06833716054405</c:v>
                </c:pt>
                <c:pt idx="294" formatCode="General">
                  <c:v>942.11259527891195</c:v>
                </c:pt>
                <c:pt idx="295" formatCode="General">
                  <c:v>949.82183373543103</c:v>
                </c:pt>
                <c:pt idx="296" formatCode="General">
                  <c:v>958.324731130386</c:v>
                </c:pt>
                <c:pt idx="297" formatCode="General">
                  <c:v>960.95979767795802</c:v>
                </c:pt>
                <c:pt idx="298" formatCode="General">
                  <c:v>961.98945015262802</c:v>
                </c:pt>
                <c:pt idx="299" formatCode="General">
                  <c:v>962.25082803351199</c:v>
                </c:pt>
                <c:pt idx="300" formatCode="General">
                  <c:v>962.45001913192698</c:v>
                </c:pt>
                <c:pt idx="301" formatCode="General">
                  <c:v>963.27055740057403</c:v>
                </c:pt>
                <c:pt idx="302" formatCode="General">
                  <c:v>963.62606219442102</c:v>
                </c:pt>
                <c:pt idx="303" formatCode="General">
                  <c:v>963.835409508569</c:v>
                </c:pt>
                <c:pt idx="304" formatCode="General">
                  <c:v>964.03626431344401</c:v>
                </c:pt>
                <c:pt idx="305" formatCode="General">
                  <c:v>964.11391405994596</c:v>
                </c:pt>
                <c:pt idx="306" formatCode="General">
                  <c:v>964.48423160046605</c:v>
                </c:pt>
                <c:pt idx="307" formatCode="General">
                  <c:v>969.50116951432801</c:v>
                </c:pt>
                <c:pt idx="308" formatCode="General">
                  <c:v>973.61833270847603</c:v>
                </c:pt>
                <c:pt idx="309" formatCode="General">
                  <c:v>975.13613874892997</c:v>
                </c:pt>
                <c:pt idx="310" formatCode="General">
                  <c:v>976.430401870021</c:v>
                </c:pt>
                <c:pt idx="311" formatCode="General">
                  <c:v>977.29349800819296</c:v>
                </c:pt>
                <c:pt idx="312" formatCode="General">
                  <c:v>980.24912325438402</c:v>
                </c:pt>
                <c:pt idx="313" formatCode="General">
                  <c:v>980.94879907177904</c:v>
                </c:pt>
                <c:pt idx="314" formatCode="General">
                  <c:v>981.69349051199902</c:v>
                </c:pt>
                <c:pt idx="315" formatCode="General">
                  <c:v>982.41077104236604</c:v>
                </c:pt>
                <c:pt idx="316" formatCode="General">
                  <c:v>982.797951847582</c:v>
                </c:pt>
                <c:pt idx="317" formatCode="General">
                  <c:v>982.79908581404595</c:v>
                </c:pt>
                <c:pt idx="318" formatCode="General">
                  <c:v>982.99025441133904</c:v>
                </c:pt>
                <c:pt idx="319" formatCode="General">
                  <c:v>984.11981063051201</c:v>
                </c:pt>
                <c:pt idx="320" formatCode="General">
                  <c:v>985.07968696194098</c:v>
                </c:pt>
                <c:pt idx="321" formatCode="General">
                  <c:v>987.92997128890204</c:v>
                </c:pt>
                <c:pt idx="322" formatCode="General">
                  <c:v>988.89542239229399</c:v>
                </c:pt>
                <c:pt idx="323" formatCode="General">
                  <c:v>989.36742545835295</c:v>
                </c:pt>
                <c:pt idx="324" formatCode="General">
                  <c:v>990.545216512656</c:v>
                </c:pt>
                <c:pt idx="325" formatCode="General">
                  <c:v>993.07854579962498</c:v>
                </c:pt>
                <c:pt idx="326" formatCode="General">
                  <c:v>996.65977325588904</c:v>
                </c:pt>
                <c:pt idx="327" formatCode="General">
                  <c:v>998.63342375326499</c:v>
                </c:pt>
                <c:pt idx="328" formatCode="General">
                  <c:v>999.58398691017999</c:v>
                </c:pt>
                <c:pt idx="329" formatCode="General">
                  <c:v>1000.36532618374</c:v>
                </c:pt>
                <c:pt idx="330" formatCode="General">
                  <c:v>1000.63828930186</c:v>
                </c:pt>
                <c:pt idx="331" formatCode="General">
                  <c:v>1001.42648208192</c:v>
                </c:pt>
                <c:pt idx="332" formatCode="General">
                  <c:v>1004.34333749375</c:v>
                </c:pt>
                <c:pt idx="333" formatCode="General">
                  <c:v>1004.99968951492</c:v>
                </c:pt>
                <c:pt idx="334" formatCode="General">
                  <c:v>1005.0230130170499</c:v>
                </c:pt>
                <c:pt idx="335" formatCode="General">
                  <c:v>1005.05799537939</c:v>
                </c:pt>
                <c:pt idx="336" formatCode="General">
                  <c:v>1005.14428443058</c:v>
                </c:pt>
                <c:pt idx="337" formatCode="General">
                  <c:v>1005.18844777647</c:v>
                </c:pt>
                <c:pt idx="338" formatCode="General">
                  <c:v>1005.3598402899599</c:v>
                </c:pt>
                <c:pt idx="339" formatCode="General">
                  <c:v>1005.92821334806</c:v>
                </c:pt>
                <c:pt idx="340" formatCode="General">
                  <c:v>1006.51486712893</c:v>
                </c:pt>
                <c:pt idx="341" formatCode="General">
                  <c:v>1006.83308153097</c:v>
                </c:pt>
                <c:pt idx="342" formatCode="General">
                  <c:v>1007.08291055435</c:v>
                </c:pt>
                <c:pt idx="343" formatCode="General">
                  <c:v>1007.32875477662</c:v>
                </c:pt>
                <c:pt idx="344" formatCode="General">
                  <c:v>1007.45171730343</c:v>
                </c:pt>
                <c:pt idx="345" formatCode="General">
                  <c:v>1007.47032908555</c:v>
                </c:pt>
                <c:pt idx="346" formatCode="General">
                  <c:v>1007.49132158152</c:v>
                </c:pt>
                <c:pt idx="347" formatCode="General">
                  <c:v>1007.59551569438</c:v>
                </c:pt>
                <c:pt idx="348" formatCode="General">
                  <c:v>1008.5057417975</c:v>
                </c:pt>
                <c:pt idx="349" formatCode="General">
                  <c:v>1008.52018308793</c:v>
                </c:pt>
                <c:pt idx="350" formatCode="General">
                  <c:v>1008.5294210251</c:v>
                </c:pt>
                <c:pt idx="351" formatCode="General">
                  <c:v>1008.53729579221</c:v>
                </c:pt>
                <c:pt idx="352" formatCode="General">
                  <c:v>1008.5744104425</c:v>
                </c:pt>
                <c:pt idx="353" formatCode="General">
                  <c:v>1008.75585393706</c:v>
                </c:pt>
                <c:pt idx="354" formatCode="General">
                  <c:v>1009.53501515704</c:v>
                </c:pt>
                <c:pt idx="355" formatCode="General">
                  <c:v>1010.54444935956</c:v>
                </c:pt>
                <c:pt idx="356" formatCode="General">
                  <c:v>1011.15543686536</c:v>
                </c:pt>
                <c:pt idx="357" formatCode="General">
                  <c:v>1015.7143395039</c:v>
                </c:pt>
                <c:pt idx="358" formatCode="General">
                  <c:v>1019.12642289446</c:v>
                </c:pt>
                <c:pt idx="359" formatCode="General">
                  <c:v>1020.40845825739</c:v>
                </c:pt>
                <c:pt idx="360" formatCode="General">
                  <c:v>1020.5762126848</c:v>
                </c:pt>
                <c:pt idx="361" formatCode="General">
                  <c:v>1021.0939794296301</c:v>
                </c:pt>
                <c:pt idx="362" formatCode="General">
                  <c:v>1021.40092925419</c:v>
                </c:pt>
                <c:pt idx="363" formatCode="General">
                  <c:v>1021.44858588056</c:v>
                </c:pt>
                <c:pt idx="364" formatCode="General">
                  <c:v>1021.46997528732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998-48A5-8EC2-6F5013D5CCE5}"/>
            </c:ext>
          </c:extLst>
        </c:ser>
        <c:ser>
          <c:idx val="20"/>
          <c:order val="17"/>
          <c:tx>
            <c:strRef>
              <c:f>Tabelle1!$U$1</c:f>
              <c:strCache>
                <c:ptCount val="1"/>
                <c:pt idx="0">
                  <c:v>1941</c:v>
                </c:pt>
              </c:strCache>
            </c:strRef>
          </c:tx>
          <c:spPr>
            <a:ln w="19050" cap="rnd">
              <a:solidFill>
                <a:schemeClr val="accent3">
                  <a:shade val="5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Tabelle1!$U$2:$U$366</c:f>
              <c:numCache>
                <c:formatCode>General</c:formatCode>
                <c:ptCount val="365"/>
                <c:pt idx="0" formatCode="0.00E+00">
                  <c:v>1.0081999195965601</c:v>
                </c:pt>
                <c:pt idx="1">
                  <c:v>1.0701349723218501</c:v>
                </c:pt>
                <c:pt idx="2">
                  <c:v>3.1413120294357499</c:v>
                </c:pt>
                <c:pt idx="3">
                  <c:v>4.2893764855146497</c:v>
                </c:pt>
                <c:pt idx="4">
                  <c:v>6.4527141478333103</c:v>
                </c:pt>
                <c:pt idx="5">
                  <c:v>10.923883245695601</c:v>
                </c:pt>
                <c:pt idx="6">
                  <c:v>10.9802298605939</c:v>
                </c:pt>
                <c:pt idx="7">
                  <c:v>12.141593794035799</c:v>
                </c:pt>
                <c:pt idx="8">
                  <c:v>12.7944715317856</c:v>
                </c:pt>
                <c:pt idx="9">
                  <c:v>13.4471107551341</c:v>
                </c:pt>
                <c:pt idx="10">
                  <c:v>14.1180198887067</c:v>
                </c:pt>
                <c:pt idx="11">
                  <c:v>14.226553552006401</c:v>
                </c:pt>
                <c:pt idx="12">
                  <c:v>14.2340967717131</c:v>
                </c:pt>
                <c:pt idx="13">
                  <c:v>14.293650772686</c:v>
                </c:pt>
                <c:pt idx="14">
                  <c:v>15.257128435035</c:v>
                </c:pt>
                <c:pt idx="15">
                  <c:v>16.626580808650399</c:v>
                </c:pt>
                <c:pt idx="16">
                  <c:v>16.9380455872918</c:v>
                </c:pt>
                <c:pt idx="17">
                  <c:v>17.914263965815699</c:v>
                </c:pt>
                <c:pt idx="18">
                  <c:v>18.256358453635201</c:v>
                </c:pt>
                <c:pt idx="19">
                  <c:v>18.4283086770977</c:v>
                </c:pt>
                <c:pt idx="20">
                  <c:v>19.941938782047998</c:v>
                </c:pt>
                <c:pt idx="21">
                  <c:v>20.618909740519801</c:v>
                </c:pt>
                <c:pt idx="22">
                  <c:v>21.470691593515699</c:v>
                </c:pt>
                <c:pt idx="23">
                  <c:v>22.058713199849301</c:v>
                </c:pt>
                <c:pt idx="24">
                  <c:v>22.399455968407398</c:v>
                </c:pt>
                <c:pt idx="25">
                  <c:v>22.559541292463301</c:v>
                </c:pt>
                <c:pt idx="26">
                  <c:v>22.745935396868699</c:v>
                </c:pt>
                <c:pt idx="27">
                  <c:v>23.6414649131655</c:v>
                </c:pt>
                <c:pt idx="28">
                  <c:v>23.669874444856202</c:v>
                </c:pt>
                <c:pt idx="29">
                  <c:v>23.814039524002599</c:v>
                </c:pt>
                <c:pt idx="30">
                  <c:v>23.887471736712101</c:v>
                </c:pt>
                <c:pt idx="31">
                  <c:v>24.280633084965501</c:v>
                </c:pt>
                <c:pt idx="32">
                  <c:v>24.331357172460802</c:v>
                </c:pt>
                <c:pt idx="33">
                  <c:v>24.4195842986401</c:v>
                </c:pt>
                <c:pt idx="34">
                  <c:v>24.551496165072599</c:v>
                </c:pt>
                <c:pt idx="35">
                  <c:v>24.7053344992636</c:v>
                </c:pt>
                <c:pt idx="36">
                  <c:v>24.926942760103898</c:v>
                </c:pt>
                <c:pt idx="37">
                  <c:v>25.296593751801801</c:v>
                </c:pt>
                <c:pt idx="38">
                  <c:v>25.555044396847599</c:v>
                </c:pt>
                <c:pt idx="39">
                  <c:v>27.059908187154399</c:v>
                </c:pt>
                <c:pt idx="40">
                  <c:v>27.6845938832057</c:v>
                </c:pt>
                <c:pt idx="41">
                  <c:v>31.490141673841901</c:v>
                </c:pt>
                <c:pt idx="42">
                  <c:v>39.721453237097897</c:v>
                </c:pt>
                <c:pt idx="43">
                  <c:v>40.815998786070701</c:v>
                </c:pt>
                <c:pt idx="44">
                  <c:v>41.182235151100201</c:v>
                </c:pt>
                <c:pt idx="45">
                  <c:v>42.947724523919398</c:v>
                </c:pt>
                <c:pt idx="46">
                  <c:v>48.748135388396797</c:v>
                </c:pt>
                <c:pt idx="47">
                  <c:v>50.230231021293001</c:v>
                </c:pt>
                <c:pt idx="48">
                  <c:v>53.055736393937202</c:v>
                </c:pt>
                <c:pt idx="49">
                  <c:v>54.244707777903201</c:v>
                </c:pt>
                <c:pt idx="50">
                  <c:v>54.343231082301898</c:v>
                </c:pt>
                <c:pt idx="51">
                  <c:v>55.309675889320403</c:v>
                </c:pt>
                <c:pt idx="52">
                  <c:v>58.322190029960304</c:v>
                </c:pt>
                <c:pt idx="53">
                  <c:v>60.630834359237603</c:v>
                </c:pt>
                <c:pt idx="54">
                  <c:v>61.281422801756698</c:v>
                </c:pt>
                <c:pt idx="55">
                  <c:v>61.666181332362797</c:v>
                </c:pt>
                <c:pt idx="56">
                  <c:v>64.264613186844002</c:v>
                </c:pt>
                <c:pt idx="57">
                  <c:v>67.424354348839998</c:v>
                </c:pt>
                <c:pt idx="58">
                  <c:v>70.383969727316</c:v>
                </c:pt>
                <c:pt idx="59">
                  <c:v>71.671593415442004</c:v>
                </c:pt>
                <c:pt idx="60">
                  <c:v>71.803948746709295</c:v>
                </c:pt>
                <c:pt idx="61">
                  <c:v>71.973508006912994</c:v>
                </c:pt>
                <c:pt idx="62">
                  <c:v>72.020941324029494</c:v>
                </c:pt>
                <c:pt idx="63">
                  <c:v>73.255437722194003</c:v>
                </c:pt>
                <c:pt idx="64">
                  <c:v>76.681429396899603</c:v>
                </c:pt>
                <c:pt idx="65">
                  <c:v>78.360722751529906</c:v>
                </c:pt>
                <c:pt idx="66">
                  <c:v>78.400452275023596</c:v>
                </c:pt>
                <c:pt idx="67">
                  <c:v>79.679625690412294</c:v>
                </c:pt>
                <c:pt idx="68">
                  <c:v>85.988086794493995</c:v>
                </c:pt>
                <c:pt idx="69">
                  <c:v>88.289676421208398</c:v>
                </c:pt>
                <c:pt idx="70">
                  <c:v>89.607688713604503</c:v>
                </c:pt>
                <c:pt idx="71">
                  <c:v>91.223239629747496</c:v>
                </c:pt>
                <c:pt idx="72">
                  <c:v>91.327955823703803</c:v>
                </c:pt>
                <c:pt idx="73">
                  <c:v>95.106468553326906</c:v>
                </c:pt>
                <c:pt idx="74">
                  <c:v>96.731574387131801</c:v>
                </c:pt>
                <c:pt idx="75">
                  <c:v>96.913635961740994</c:v>
                </c:pt>
                <c:pt idx="76">
                  <c:v>96.927298072597907</c:v>
                </c:pt>
                <c:pt idx="77">
                  <c:v>97.054114673745701</c:v>
                </c:pt>
                <c:pt idx="78">
                  <c:v>97.202496460726607</c:v>
                </c:pt>
                <c:pt idx="79">
                  <c:v>97.466880494065194</c:v>
                </c:pt>
                <c:pt idx="80">
                  <c:v>100.721920604709</c:v>
                </c:pt>
                <c:pt idx="81">
                  <c:v>105.749178612051</c:v>
                </c:pt>
                <c:pt idx="82">
                  <c:v>107.74722249111799</c:v>
                </c:pt>
                <c:pt idx="83">
                  <c:v>108.540644942494</c:v>
                </c:pt>
                <c:pt idx="84">
                  <c:v>108.69229861543</c:v>
                </c:pt>
                <c:pt idx="85">
                  <c:v>110.485833009266</c:v>
                </c:pt>
                <c:pt idx="86">
                  <c:v>120.316546941214</c:v>
                </c:pt>
                <c:pt idx="87">
                  <c:v>123.106367135599</c:v>
                </c:pt>
                <c:pt idx="88">
                  <c:v>123.277628471806</c:v>
                </c:pt>
                <c:pt idx="89">
                  <c:v>123.76809378388</c:v>
                </c:pt>
                <c:pt idx="90">
                  <c:v>123.911739109625</c:v>
                </c:pt>
                <c:pt idx="91">
                  <c:v>124.04001341557699</c:v>
                </c:pt>
                <c:pt idx="92">
                  <c:v>124.494987837445</c:v>
                </c:pt>
                <c:pt idx="93">
                  <c:v>135.84552055904601</c:v>
                </c:pt>
                <c:pt idx="94">
                  <c:v>140.93721120614501</c:v>
                </c:pt>
                <c:pt idx="95">
                  <c:v>141.078099743932</c:v>
                </c:pt>
                <c:pt idx="96">
                  <c:v>142.59149467586201</c:v>
                </c:pt>
                <c:pt idx="97">
                  <c:v>144.94912741512701</c:v>
                </c:pt>
                <c:pt idx="98">
                  <c:v>149.310802034267</c:v>
                </c:pt>
                <c:pt idx="99">
                  <c:v>149.72467775561199</c:v>
                </c:pt>
                <c:pt idx="100">
                  <c:v>152.50132060191601</c:v>
                </c:pt>
                <c:pt idx="101">
                  <c:v>159.94314998820701</c:v>
                </c:pt>
                <c:pt idx="102">
                  <c:v>161.673514708499</c:v>
                </c:pt>
                <c:pt idx="103">
                  <c:v>162.01340542537901</c:v>
                </c:pt>
                <c:pt idx="104">
                  <c:v>162.241093456953</c:v>
                </c:pt>
                <c:pt idx="105">
                  <c:v>162.949315546034</c:v>
                </c:pt>
                <c:pt idx="106">
                  <c:v>163.59087734668699</c:v>
                </c:pt>
                <c:pt idx="107">
                  <c:v>165.40147706479999</c:v>
                </c:pt>
                <c:pt idx="108">
                  <c:v>165.920322061413</c:v>
                </c:pt>
                <c:pt idx="109">
                  <c:v>168.997500260479</c:v>
                </c:pt>
                <c:pt idx="110">
                  <c:v>170.982137550332</c:v>
                </c:pt>
                <c:pt idx="111">
                  <c:v>172.215894264768</c:v>
                </c:pt>
                <c:pt idx="112">
                  <c:v>175.10560908056499</c:v>
                </c:pt>
                <c:pt idx="113">
                  <c:v>183.24647968504399</c:v>
                </c:pt>
                <c:pt idx="114">
                  <c:v>188.01167201301001</c:v>
                </c:pt>
                <c:pt idx="115">
                  <c:v>189.437338660385</c:v>
                </c:pt>
                <c:pt idx="116">
                  <c:v>196.128634111172</c:v>
                </c:pt>
                <c:pt idx="117">
                  <c:v>199.19649203998301</c:v>
                </c:pt>
                <c:pt idx="118">
                  <c:v>199.618451383409</c:v>
                </c:pt>
                <c:pt idx="119">
                  <c:v>199.659513704197</c:v>
                </c:pt>
                <c:pt idx="120">
                  <c:v>208.693104475984</c:v>
                </c:pt>
                <c:pt idx="121">
                  <c:v>220.918916341966</c:v>
                </c:pt>
                <c:pt idx="122">
                  <c:v>222.29767776030201</c:v>
                </c:pt>
                <c:pt idx="123">
                  <c:v>225.547310918797</c:v>
                </c:pt>
                <c:pt idx="124">
                  <c:v>228.02998497320399</c:v>
                </c:pt>
                <c:pt idx="125">
                  <c:v>230.07880279764501</c:v>
                </c:pt>
                <c:pt idx="126">
                  <c:v>236.77052436812599</c:v>
                </c:pt>
                <c:pt idx="127">
                  <c:v>245.513452323568</c:v>
                </c:pt>
                <c:pt idx="128">
                  <c:v>246.833878818703</c:v>
                </c:pt>
                <c:pt idx="129">
                  <c:v>251.728740271926</c:v>
                </c:pt>
                <c:pt idx="130">
                  <c:v>265.467806393991</c:v>
                </c:pt>
                <c:pt idx="131">
                  <c:v>282.72653066920299</c:v>
                </c:pt>
                <c:pt idx="132">
                  <c:v>284.94480856369898</c:v>
                </c:pt>
                <c:pt idx="133">
                  <c:v>286.959565307856</c:v>
                </c:pt>
                <c:pt idx="134">
                  <c:v>288.18538711035399</c:v>
                </c:pt>
                <c:pt idx="135">
                  <c:v>288.92043304023701</c:v>
                </c:pt>
                <c:pt idx="136">
                  <c:v>289.547753019526</c:v>
                </c:pt>
                <c:pt idx="137">
                  <c:v>290.84870302867898</c:v>
                </c:pt>
                <c:pt idx="138">
                  <c:v>293.06771035750103</c:v>
                </c:pt>
                <c:pt idx="139">
                  <c:v>293.92981177836998</c:v>
                </c:pt>
                <c:pt idx="140">
                  <c:v>297.90759812720898</c:v>
                </c:pt>
                <c:pt idx="141">
                  <c:v>299.03950915516901</c:v>
                </c:pt>
                <c:pt idx="142">
                  <c:v>302.581753341781</c:v>
                </c:pt>
                <c:pt idx="143">
                  <c:v>310.73704792909302</c:v>
                </c:pt>
                <c:pt idx="144">
                  <c:v>315.70521657487399</c:v>
                </c:pt>
                <c:pt idx="145">
                  <c:v>319.131844913718</c:v>
                </c:pt>
                <c:pt idx="146">
                  <c:v>321.31998323054398</c:v>
                </c:pt>
                <c:pt idx="147">
                  <c:v>321.54223326143898</c:v>
                </c:pt>
                <c:pt idx="148">
                  <c:v>321.90942571142398</c:v>
                </c:pt>
                <c:pt idx="149">
                  <c:v>322.62676090525099</c:v>
                </c:pt>
                <c:pt idx="150">
                  <c:v>323.247075063718</c:v>
                </c:pt>
                <c:pt idx="151">
                  <c:v>323.32778513807</c:v>
                </c:pt>
                <c:pt idx="152">
                  <c:v>323.832278836223</c:v>
                </c:pt>
                <c:pt idx="153">
                  <c:v>328.91259768139503</c:v>
                </c:pt>
                <c:pt idx="154">
                  <c:v>329.51623178786502</c:v>
                </c:pt>
                <c:pt idx="155">
                  <c:v>332.97814580365798</c:v>
                </c:pt>
                <c:pt idx="156">
                  <c:v>334.45068591819802</c:v>
                </c:pt>
                <c:pt idx="157">
                  <c:v>334.80967460662902</c:v>
                </c:pt>
                <c:pt idx="158">
                  <c:v>338.10075971324397</c:v>
                </c:pt>
                <c:pt idx="159">
                  <c:v>342.94256419563601</c:v>
                </c:pt>
                <c:pt idx="160">
                  <c:v>348.80750887984601</c:v>
                </c:pt>
                <c:pt idx="161">
                  <c:v>351.78629694161401</c:v>
                </c:pt>
                <c:pt idx="162">
                  <c:v>356.50494663649999</c:v>
                </c:pt>
                <c:pt idx="163">
                  <c:v>361.64850423540599</c:v>
                </c:pt>
                <c:pt idx="164">
                  <c:v>362.02148331580702</c:v>
                </c:pt>
                <c:pt idx="165">
                  <c:v>362.47341392900398</c:v>
                </c:pt>
                <c:pt idx="166">
                  <c:v>366.66888121681302</c:v>
                </c:pt>
                <c:pt idx="167">
                  <c:v>371.99857818689702</c:v>
                </c:pt>
                <c:pt idx="168">
                  <c:v>375.45848977801398</c:v>
                </c:pt>
                <c:pt idx="169">
                  <c:v>380.11904392760101</c:v>
                </c:pt>
                <c:pt idx="170">
                  <c:v>385.50443729521498</c:v>
                </c:pt>
                <c:pt idx="171">
                  <c:v>393.55508882350199</c:v>
                </c:pt>
                <c:pt idx="172">
                  <c:v>400.06849968643098</c:v>
                </c:pt>
                <c:pt idx="173">
                  <c:v>405.44007641377999</c:v>
                </c:pt>
                <c:pt idx="174">
                  <c:v>415.787633743578</c:v>
                </c:pt>
                <c:pt idx="175">
                  <c:v>433.35562886291899</c:v>
                </c:pt>
                <c:pt idx="176">
                  <c:v>435.93648082073798</c:v>
                </c:pt>
                <c:pt idx="177">
                  <c:v>436.60892691362397</c:v>
                </c:pt>
                <c:pt idx="178">
                  <c:v>437.58759144447799</c:v>
                </c:pt>
                <c:pt idx="179">
                  <c:v>439.10795810765399</c:v>
                </c:pt>
                <c:pt idx="180">
                  <c:v>440.63845207799898</c:v>
                </c:pt>
                <c:pt idx="181">
                  <c:v>447.075724060948</c:v>
                </c:pt>
                <c:pt idx="182">
                  <c:v>453.30090264169502</c:v>
                </c:pt>
                <c:pt idx="183">
                  <c:v>454.64566447613998</c:v>
                </c:pt>
                <c:pt idx="184">
                  <c:v>456.49416320513399</c:v>
                </c:pt>
                <c:pt idx="185">
                  <c:v>457.05827806973502</c:v>
                </c:pt>
                <c:pt idx="186">
                  <c:v>458.04042131415702</c:v>
                </c:pt>
                <c:pt idx="187">
                  <c:v>461.67340954893899</c:v>
                </c:pt>
                <c:pt idx="188">
                  <c:v>465.61144080713302</c:v>
                </c:pt>
                <c:pt idx="189">
                  <c:v>470.20604810905502</c:v>
                </c:pt>
                <c:pt idx="190">
                  <c:v>474.96911408095002</c:v>
                </c:pt>
                <c:pt idx="191">
                  <c:v>482.22319629201098</c:v>
                </c:pt>
                <c:pt idx="192">
                  <c:v>490.66066126150702</c:v>
                </c:pt>
                <c:pt idx="193">
                  <c:v>506.889322898432</c:v>
                </c:pt>
                <c:pt idx="194">
                  <c:v>514.54675788936197</c:v>
                </c:pt>
                <c:pt idx="195">
                  <c:v>525.73318947474797</c:v>
                </c:pt>
                <c:pt idx="196">
                  <c:v>531.50503620304198</c:v>
                </c:pt>
                <c:pt idx="197">
                  <c:v>538.75055870185201</c:v>
                </c:pt>
                <c:pt idx="198">
                  <c:v>542.50209159707697</c:v>
                </c:pt>
                <c:pt idx="199">
                  <c:v>545.14533187133702</c:v>
                </c:pt>
                <c:pt idx="200">
                  <c:v>547.58980739213803</c:v>
                </c:pt>
                <c:pt idx="201">
                  <c:v>551.171995588747</c:v>
                </c:pt>
                <c:pt idx="202">
                  <c:v>557.16894213137596</c:v>
                </c:pt>
                <c:pt idx="203">
                  <c:v>565.09489188867099</c:v>
                </c:pt>
                <c:pt idx="204">
                  <c:v>571.98823430338496</c:v>
                </c:pt>
                <c:pt idx="205">
                  <c:v>578.24441247271704</c:v>
                </c:pt>
                <c:pt idx="206">
                  <c:v>581.12386309742101</c:v>
                </c:pt>
                <c:pt idx="207">
                  <c:v>585.305260513485</c:v>
                </c:pt>
                <c:pt idx="208">
                  <c:v>586.795183758755</c:v>
                </c:pt>
                <c:pt idx="209">
                  <c:v>589.17723338199005</c:v>
                </c:pt>
                <c:pt idx="210">
                  <c:v>592.98898127055202</c:v>
                </c:pt>
                <c:pt idx="211">
                  <c:v>600.79502267174098</c:v>
                </c:pt>
                <c:pt idx="212">
                  <c:v>608.52622112245399</c:v>
                </c:pt>
                <c:pt idx="213">
                  <c:v>615.46969661354001</c:v>
                </c:pt>
                <c:pt idx="214">
                  <c:v>624.32125340526704</c:v>
                </c:pt>
                <c:pt idx="215">
                  <c:v>630.47806350199301</c:v>
                </c:pt>
                <c:pt idx="216">
                  <c:v>635.49895392949202</c:v>
                </c:pt>
                <c:pt idx="217">
                  <c:v>640.13901461245496</c:v>
                </c:pt>
                <c:pt idx="218">
                  <c:v>641.61576257454306</c:v>
                </c:pt>
                <c:pt idx="219">
                  <c:v>642.54889995121698</c:v>
                </c:pt>
                <c:pt idx="220">
                  <c:v>646.00685972640997</c:v>
                </c:pt>
                <c:pt idx="221">
                  <c:v>649.22060512145902</c:v>
                </c:pt>
                <c:pt idx="222">
                  <c:v>651.023096551354</c:v>
                </c:pt>
                <c:pt idx="223">
                  <c:v>655.71260900722802</c:v>
                </c:pt>
                <c:pt idx="224">
                  <c:v>657.06993138617804</c:v>
                </c:pt>
                <c:pt idx="225">
                  <c:v>665.33102184588699</c:v>
                </c:pt>
                <c:pt idx="226">
                  <c:v>672.59567287671803</c:v>
                </c:pt>
                <c:pt idx="227">
                  <c:v>677.13801732973798</c:v>
                </c:pt>
                <c:pt idx="228">
                  <c:v>679.570089238219</c:v>
                </c:pt>
                <c:pt idx="229">
                  <c:v>688.111748320576</c:v>
                </c:pt>
                <c:pt idx="230">
                  <c:v>695.17647799270105</c:v>
                </c:pt>
                <c:pt idx="231">
                  <c:v>702.65604119811405</c:v>
                </c:pt>
                <c:pt idx="232">
                  <c:v>706.93217279462999</c:v>
                </c:pt>
                <c:pt idx="233">
                  <c:v>710.91259263828897</c:v>
                </c:pt>
                <c:pt idx="234">
                  <c:v>714.04424432767098</c:v>
                </c:pt>
                <c:pt idx="235">
                  <c:v>718.99179009408704</c:v>
                </c:pt>
                <c:pt idx="236">
                  <c:v>721.90352801483095</c:v>
                </c:pt>
                <c:pt idx="237">
                  <c:v>726.69944026922497</c:v>
                </c:pt>
                <c:pt idx="238">
                  <c:v>736.75071916335901</c:v>
                </c:pt>
                <c:pt idx="239">
                  <c:v>748.28304246991502</c:v>
                </c:pt>
                <c:pt idx="240">
                  <c:v>755.34969414833904</c:v>
                </c:pt>
                <c:pt idx="241">
                  <c:v>758.78217470622803</c:v>
                </c:pt>
                <c:pt idx="242">
                  <c:v>759.56536127438505</c:v>
                </c:pt>
                <c:pt idx="243">
                  <c:v>761.25125678120105</c:v>
                </c:pt>
                <c:pt idx="244">
                  <c:v>764.50713674184601</c:v>
                </c:pt>
                <c:pt idx="245">
                  <c:v>775.11598669106604</c:v>
                </c:pt>
                <c:pt idx="246">
                  <c:v>780.16962383544296</c:v>
                </c:pt>
                <c:pt idx="247">
                  <c:v>788.19307150670704</c:v>
                </c:pt>
                <c:pt idx="248">
                  <c:v>795.25440971652301</c:v>
                </c:pt>
                <c:pt idx="249">
                  <c:v>807.49530111391402</c:v>
                </c:pt>
                <c:pt idx="250">
                  <c:v>814.60357563889897</c:v>
                </c:pt>
                <c:pt idx="251">
                  <c:v>822.81483074287803</c:v>
                </c:pt>
                <c:pt idx="252">
                  <c:v>828.59838468753401</c:v>
                </c:pt>
                <c:pt idx="253">
                  <c:v>836.00078384777896</c:v>
                </c:pt>
                <c:pt idx="254">
                  <c:v>839.770747640124</c:v>
                </c:pt>
                <c:pt idx="255">
                  <c:v>842.17519039789101</c:v>
                </c:pt>
                <c:pt idx="256">
                  <c:v>844.176638992118</c:v>
                </c:pt>
                <c:pt idx="257">
                  <c:v>845.40774114978103</c:v>
                </c:pt>
                <c:pt idx="258">
                  <c:v>846.18142881530605</c:v>
                </c:pt>
                <c:pt idx="259">
                  <c:v>847.88745402895404</c:v>
                </c:pt>
                <c:pt idx="260">
                  <c:v>849.93056699291105</c:v>
                </c:pt>
                <c:pt idx="261">
                  <c:v>854.35685825292205</c:v>
                </c:pt>
                <c:pt idx="262">
                  <c:v>859.18039886959798</c:v>
                </c:pt>
                <c:pt idx="263">
                  <c:v>864.53779988983899</c:v>
                </c:pt>
                <c:pt idx="264">
                  <c:v>866.88644037715699</c:v>
                </c:pt>
                <c:pt idx="265">
                  <c:v>868.25292571873297</c:v>
                </c:pt>
                <c:pt idx="266">
                  <c:v>869.22314943783203</c:v>
                </c:pt>
                <c:pt idx="267">
                  <c:v>869.84058280187799</c:v>
                </c:pt>
                <c:pt idx="268">
                  <c:v>870.79676735989005</c:v>
                </c:pt>
                <c:pt idx="269">
                  <c:v>871.06264093499306</c:v>
                </c:pt>
                <c:pt idx="270">
                  <c:v>871.40126579479204</c:v>
                </c:pt>
                <c:pt idx="271">
                  <c:v>872.13110638159799</c:v>
                </c:pt>
                <c:pt idx="272">
                  <c:v>873.75062238846101</c:v>
                </c:pt>
                <c:pt idx="273">
                  <c:v>873.83537962381399</c:v>
                </c:pt>
                <c:pt idx="274">
                  <c:v>874.02345158860999</c:v>
                </c:pt>
                <c:pt idx="275">
                  <c:v>874.02358359185803</c:v>
                </c:pt>
                <c:pt idx="276">
                  <c:v>874.02371559510505</c:v>
                </c:pt>
                <c:pt idx="277">
                  <c:v>874.02404252464999</c:v>
                </c:pt>
                <c:pt idx="278">
                  <c:v>874.02436945419504</c:v>
                </c:pt>
                <c:pt idx="279">
                  <c:v>874.94590406077702</c:v>
                </c:pt>
                <c:pt idx="280">
                  <c:v>877.36629296852402</c:v>
                </c:pt>
                <c:pt idx="281">
                  <c:v>881.10768357668303</c:v>
                </c:pt>
                <c:pt idx="282">
                  <c:v>889.32117518959501</c:v>
                </c:pt>
                <c:pt idx="283">
                  <c:v>895.10877869802403</c:v>
                </c:pt>
                <c:pt idx="284">
                  <c:v>899.245769298038</c:v>
                </c:pt>
                <c:pt idx="285">
                  <c:v>901.96751245923701</c:v>
                </c:pt>
                <c:pt idx="286">
                  <c:v>905.59894147135503</c:v>
                </c:pt>
                <c:pt idx="287">
                  <c:v>908.33432136395402</c:v>
                </c:pt>
                <c:pt idx="288">
                  <c:v>910.73404951085104</c:v>
                </c:pt>
                <c:pt idx="289">
                  <c:v>912.80265423164701</c:v>
                </c:pt>
                <c:pt idx="290">
                  <c:v>915.19112782520904</c:v>
                </c:pt>
                <c:pt idx="291">
                  <c:v>919.086466394848</c:v>
                </c:pt>
                <c:pt idx="292">
                  <c:v>920.23089742023797</c:v>
                </c:pt>
                <c:pt idx="293">
                  <c:v>920.87153752586096</c:v>
                </c:pt>
                <c:pt idx="294">
                  <c:v>922.19731293074597</c:v>
                </c:pt>
                <c:pt idx="295">
                  <c:v>923.42019514557205</c:v>
                </c:pt>
                <c:pt idx="296">
                  <c:v>925.06764264164804</c:v>
                </c:pt>
                <c:pt idx="297">
                  <c:v>928.89624542269496</c:v>
                </c:pt>
                <c:pt idx="298">
                  <c:v>930.48070886071901</c:v>
                </c:pt>
                <c:pt idx="299">
                  <c:v>931.59718181604001</c:v>
                </c:pt>
                <c:pt idx="300">
                  <c:v>933.08624854194204</c:v>
                </c:pt>
                <c:pt idx="301">
                  <c:v>933.51907337452099</c:v>
                </c:pt>
                <c:pt idx="302">
                  <c:v>934.49025704556504</c:v>
                </c:pt>
                <c:pt idx="303">
                  <c:v>935.70668822113396</c:v>
                </c:pt>
                <c:pt idx="304">
                  <c:v>937.70162949827295</c:v>
                </c:pt>
                <c:pt idx="305">
                  <c:v>939.08334037824795</c:v>
                </c:pt>
                <c:pt idx="306">
                  <c:v>939.19890663094395</c:v>
                </c:pt>
                <c:pt idx="307">
                  <c:v>939.93320484277501</c:v>
                </c:pt>
                <c:pt idx="308">
                  <c:v>940.93305630783595</c:v>
                </c:pt>
                <c:pt idx="309">
                  <c:v>941.62221365144001</c:v>
                </c:pt>
                <c:pt idx="310">
                  <c:v>942.31285775858305</c:v>
                </c:pt>
                <c:pt idx="311">
                  <c:v>944.04361251918704</c:v>
                </c:pt>
                <c:pt idx="312">
                  <c:v>949.47952907858496</c:v>
                </c:pt>
                <c:pt idx="313">
                  <c:v>954.82833839940497</c:v>
                </c:pt>
                <c:pt idx="314">
                  <c:v>957.15141977668895</c:v>
                </c:pt>
                <c:pt idx="315">
                  <c:v>957.25574330228199</c:v>
                </c:pt>
                <c:pt idx="316">
                  <c:v>957.26058312100895</c:v>
                </c:pt>
                <c:pt idx="317">
                  <c:v>957.26532037065999</c:v>
                </c:pt>
                <c:pt idx="318">
                  <c:v>957.26994979513199</c:v>
                </c:pt>
                <c:pt idx="319">
                  <c:v>957.28324630655095</c:v>
                </c:pt>
                <c:pt idx="320">
                  <c:v>957.32203998108298</c:v>
                </c:pt>
                <c:pt idx="321">
                  <c:v>957.51966776458801</c:v>
                </c:pt>
                <c:pt idx="322">
                  <c:v>960.55620923695903</c:v>
                </c:pt>
                <c:pt idx="323">
                  <c:v>967.36763717912095</c:v>
                </c:pt>
                <c:pt idx="324">
                  <c:v>969.79036685435096</c:v>
                </c:pt>
                <c:pt idx="325">
                  <c:v>971.32336697167398</c:v>
                </c:pt>
                <c:pt idx="326">
                  <c:v>974.87586930484895</c:v>
                </c:pt>
                <c:pt idx="327">
                  <c:v>976.43373765513797</c:v>
                </c:pt>
                <c:pt idx="328">
                  <c:v>976.47698080773603</c:v>
                </c:pt>
                <c:pt idx="329">
                  <c:v>979.07280747525999</c:v>
                </c:pt>
                <c:pt idx="330">
                  <c:v>983.91696391311996</c:v>
                </c:pt>
                <c:pt idx="331">
                  <c:v>984.542257665085</c:v>
                </c:pt>
                <c:pt idx="332">
                  <c:v>985.27522304207696</c:v>
                </c:pt>
                <c:pt idx="333">
                  <c:v>988.22980161063197</c:v>
                </c:pt>
                <c:pt idx="334">
                  <c:v>990.11848076158401</c:v>
                </c:pt>
                <c:pt idx="335">
                  <c:v>990.24944292547104</c:v>
                </c:pt>
                <c:pt idx="336">
                  <c:v>990.36773833404698</c:v>
                </c:pt>
                <c:pt idx="337">
                  <c:v>990.45212501420804</c:v>
                </c:pt>
                <c:pt idx="338">
                  <c:v>990.60480550421403</c:v>
                </c:pt>
                <c:pt idx="339">
                  <c:v>990.67644842717004</c:v>
                </c:pt>
                <c:pt idx="340">
                  <c:v>991.24798175414196</c:v>
                </c:pt>
                <c:pt idx="341">
                  <c:v>994.33083778231901</c:v>
                </c:pt>
                <c:pt idx="342">
                  <c:v>995.26653529364899</c:v>
                </c:pt>
                <c:pt idx="343">
                  <c:v>995.35344032245598</c:v>
                </c:pt>
                <c:pt idx="344">
                  <c:v>995.46891999964396</c:v>
                </c:pt>
                <c:pt idx="345">
                  <c:v>997.26293014579596</c:v>
                </c:pt>
                <c:pt idx="346">
                  <c:v>999.70260571915196</c:v>
                </c:pt>
                <c:pt idx="347">
                  <c:v>1000.4033917379199</c:v>
                </c:pt>
                <c:pt idx="348">
                  <c:v>1000.96614681139</c:v>
                </c:pt>
                <c:pt idx="349">
                  <c:v>1000.97452470009</c:v>
                </c:pt>
                <c:pt idx="350">
                  <c:v>1001.07110103168</c:v>
                </c:pt>
                <c:pt idx="351">
                  <c:v>1001.48453715518</c:v>
                </c:pt>
                <c:pt idx="352">
                  <c:v>1001.95028106725</c:v>
                </c:pt>
                <c:pt idx="353">
                  <c:v>1002.19303312472</c:v>
                </c:pt>
                <c:pt idx="354">
                  <c:v>1002.27972866032</c:v>
                </c:pt>
                <c:pt idx="355">
                  <c:v>1002.35508096463</c:v>
                </c:pt>
                <c:pt idx="356">
                  <c:v>1003.06010813211</c:v>
                </c:pt>
                <c:pt idx="357">
                  <c:v>1005.39166016831</c:v>
                </c:pt>
                <c:pt idx="358">
                  <c:v>1007.43972103897</c:v>
                </c:pt>
                <c:pt idx="359">
                  <c:v>1012.92360718806</c:v>
                </c:pt>
                <c:pt idx="360">
                  <c:v>1015.16832901982</c:v>
                </c:pt>
                <c:pt idx="361">
                  <c:v>1015.97466177175</c:v>
                </c:pt>
                <c:pt idx="362">
                  <c:v>1016.60100137538</c:v>
                </c:pt>
                <c:pt idx="363">
                  <c:v>1016.86151023489</c:v>
                </c:pt>
                <c:pt idx="364">
                  <c:v>1016.89563067158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998-48A5-8EC2-6F5013D5CCE5}"/>
            </c:ext>
          </c:extLst>
        </c:ser>
        <c:ser>
          <c:idx val="21"/>
          <c:order val="18"/>
          <c:tx>
            <c:strRef>
              <c:f>Tabelle1!$V$1</c:f>
              <c:strCache>
                <c:ptCount val="1"/>
                <c:pt idx="0">
                  <c:v>1942</c:v>
                </c:pt>
              </c:strCache>
            </c:strRef>
          </c:tx>
          <c:spPr>
            <a:ln w="19050" cap="rnd">
              <a:solidFill>
                <a:schemeClr val="accent3">
                  <a:shade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Tabelle1!$V$2:$V$366</c:f>
              <c:numCache>
                <c:formatCode>0.00E+00</c:formatCode>
                <c:ptCount val="365"/>
                <c:pt idx="0">
                  <c:v>0.21207620722137699</c:v>
                </c:pt>
                <c:pt idx="1">
                  <c:v>0.40283595486573798</c:v>
                </c:pt>
                <c:pt idx="2">
                  <c:v>0.72056705831870105</c:v>
                </c:pt>
                <c:pt idx="3">
                  <c:v>1.1120096236719099</c:v>
                </c:pt>
                <c:pt idx="4">
                  <c:v>1.68213908334426</c:v>
                </c:pt>
                <c:pt idx="5">
                  <c:v>2.12354378912047</c:v>
                </c:pt>
                <c:pt idx="6">
                  <c:v>2.2410313348180799</c:v>
                </c:pt>
                <c:pt idx="7">
                  <c:v>2.2431642610120899</c:v>
                </c:pt>
                <c:pt idx="8">
                  <c:v>2.2893153145006999</c:v>
                </c:pt>
                <c:pt idx="9">
                  <c:v>3.1220428966793499</c:v>
                </c:pt>
                <c:pt idx="10">
                  <c:v>3.3260333793805299</c:v>
                </c:pt>
                <c:pt idx="11">
                  <c:v>3.3974588874312599</c:v>
                </c:pt>
                <c:pt idx="12" formatCode="General">
                  <c:v>3.4056692191131899</c:v>
                </c:pt>
                <c:pt idx="13" formatCode="General">
                  <c:v>3.4057663819131299</c:v>
                </c:pt>
                <c:pt idx="14" formatCode="General">
                  <c:v>3.4075864949506101</c:v>
                </c:pt>
                <c:pt idx="15" formatCode="General">
                  <c:v>3.4104962354774999</c:v>
                </c:pt>
                <c:pt idx="16" formatCode="General">
                  <c:v>3.4307623381560899</c:v>
                </c:pt>
                <c:pt idx="17" formatCode="General">
                  <c:v>3.4984098727157402</c:v>
                </c:pt>
                <c:pt idx="18" formatCode="General">
                  <c:v>3.6800193474652798</c:v>
                </c:pt>
                <c:pt idx="19" formatCode="General">
                  <c:v>3.7088123493409202</c:v>
                </c:pt>
                <c:pt idx="20" formatCode="General">
                  <c:v>3.73649488703705</c:v>
                </c:pt>
                <c:pt idx="21" formatCode="General">
                  <c:v>3.7924778547636699</c:v>
                </c:pt>
                <c:pt idx="22" formatCode="General">
                  <c:v>4.6641370466064496</c:v>
                </c:pt>
                <c:pt idx="23" formatCode="General">
                  <c:v>4.7804123850071596</c:v>
                </c:pt>
                <c:pt idx="24" formatCode="General">
                  <c:v>5.5151369793416096</c:v>
                </c:pt>
                <c:pt idx="25" formatCode="General">
                  <c:v>5.6507023998219204</c:v>
                </c:pt>
                <c:pt idx="26" formatCode="General">
                  <c:v>5.8452284824458403</c:v>
                </c:pt>
                <c:pt idx="27" formatCode="General">
                  <c:v>5.8595446401101299</c:v>
                </c:pt>
                <c:pt idx="28" formatCode="General">
                  <c:v>6.5901526553525098</c:v>
                </c:pt>
                <c:pt idx="29" formatCode="General">
                  <c:v>8.5994814229728505</c:v>
                </c:pt>
                <c:pt idx="30" formatCode="General">
                  <c:v>10.7422796653048</c:v>
                </c:pt>
                <c:pt idx="31" formatCode="General">
                  <c:v>11.479260028445699</c:v>
                </c:pt>
                <c:pt idx="32" formatCode="General">
                  <c:v>12.918073688679501</c:v>
                </c:pt>
                <c:pt idx="33" formatCode="General">
                  <c:v>13.688014729606699</c:v>
                </c:pt>
                <c:pt idx="34" formatCode="General">
                  <c:v>14.088920568729399</c:v>
                </c:pt>
                <c:pt idx="35" formatCode="General">
                  <c:v>15.0628936531081</c:v>
                </c:pt>
                <c:pt idx="36" formatCode="General">
                  <c:v>15.2067723122389</c:v>
                </c:pt>
                <c:pt idx="37" formatCode="General">
                  <c:v>16.751798466038</c:v>
                </c:pt>
                <c:pt idx="38" formatCode="General">
                  <c:v>17.0715468238973</c:v>
                </c:pt>
                <c:pt idx="39" formatCode="General">
                  <c:v>17.9155783667652</c:v>
                </c:pt>
                <c:pt idx="40" formatCode="General">
                  <c:v>18.959134470179499</c:v>
                </c:pt>
                <c:pt idx="41" formatCode="General">
                  <c:v>19.783400028476599</c:v>
                </c:pt>
                <c:pt idx="42" formatCode="General">
                  <c:v>20.607260116047499</c:v>
                </c:pt>
                <c:pt idx="43" formatCode="General">
                  <c:v>21.6943098253202</c:v>
                </c:pt>
                <c:pt idx="44" formatCode="General">
                  <c:v>23.4586017830187</c:v>
                </c:pt>
                <c:pt idx="45" formatCode="General">
                  <c:v>25.151649192743999</c:v>
                </c:pt>
                <c:pt idx="46" formatCode="General">
                  <c:v>25.619345784255199</c:v>
                </c:pt>
                <c:pt idx="47" formatCode="General">
                  <c:v>25.785374896177402</c:v>
                </c:pt>
                <c:pt idx="48" formatCode="General">
                  <c:v>25.8314614873293</c:v>
                </c:pt>
                <c:pt idx="49" formatCode="General">
                  <c:v>25.835183708595501</c:v>
                </c:pt>
                <c:pt idx="50" formatCode="General">
                  <c:v>25.847688162985602</c:v>
                </c:pt>
                <c:pt idx="51" formatCode="General">
                  <c:v>25.999600661401701</c:v>
                </c:pt>
                <c:pt idx="52" formatCode="General">
                  <c:v>26.125170214804999</c:v>
                </c:pt>
                <c:pt idx="53" formatCode="General">
                  <c:v>31.882233555526199</c:v>
                </c:pt>
                <c:pt idx="54" formatCode="General">
                  <c:v>33.843808946955903</c:v>
                </c:pt>
                <c:pt idx="55" formatCode="General">
                  <c:v>35.577420699351499</c:v>
                </c:pt>
                <c:pt idx="56" formatCode="General">
                  <c:v>35.883378847639399</c:v>
                </c:pt>
                <c:pt idx="57" formatCode="General">
                  <c:v>36.151629757680404</c:v>
                </c:pt>
                <c:pt idx="58" formatCode="General">
                  <c:v>38.077700067433398</c:v>
                </c:pt>
                <c:pt idx="59" formatCode="General">
                  <c:v>40.409782219062599</c:v>
                </c:pt>
                <c:pt idx="60" formatCode="General">
                  <c:v>42.356565174906102</c:v>
                </c:pt>
                <c:pt idx="61" formatCode="General">
                  <c:v>44.071157609559698</c:v>
                </c:pt>
                <c:pt idx="62" formatCode="General">
                  <c:v>47.002219026168703</c:v>
                </c:pt>
                <c:pt idx="63" formatCode="General">
                  <c:v>48.455210345779797</c:v>
                </c:pt>
                <c:pt idx="64" formatCode="General">
                  <c:v>49.948032706743199</c:v>
                </c:pt>
                <c:pt idx="65" formatCode="General">
                  <c:v>50.367304680300002</c:v>
                </c:pt>
                <c:pt idx="66" formatCode="General">
                  <c:v>51.518244074001998</c:v>
                </c:pt>
                <c:pt idx="67" formatCode="General">
                  <c:v>52.4133102649078</c:v>
                </c:pt>
                <c:pt idx="68" formatCode="General">
                  <c:v>53.700839380738799</c:v>
                </c:pt>
                <c:pt idx="69" formatCode="General">
                  <c:v>55.698060341949798</c:v>
                </c:pt>
                <c:pt idx="70" formatCode="General">
                  <c:v>60.763567454128498</c:v>
                </c:pt>
                <c:pt idx="71" formatCode="General">
                  <c:v>66.700917721712699</c:v>
                </c:pt>
                <c:pt idx="72" formatCode="General">
                  <c:v>69.539383628231107</c:v>
                </c:pt>
                <c:pt idx="73" formatCode="General">
                  <c:v>70.470252358648295</c:v>
                </c:pt>
                <c:pt idx="74" formatCode="General">
                  <c:v>71.676113588167993</c:v>
                </c:pt>
                <c:pt idx="75" formatCode="General">
                  <c:v>72.3525934765388</c:v>
                </c:pt>
                <c:pt idx="76" formatCode="General">
                  <c:v>72.431084349536604</c:v>
                </c:pt>
                <c:pt idx="77" formatCode="General">
                  <c:v>72.834368537273207</c:v>
                </c:pt>
                <c:pt idx="78" formatCode="General">
                  <c:v>74.590087905238804</c:v>
                </c:pt>
                <c:pt idx="79" formatCode="General">
                  <c:v>78.351991765493295</c:v>
                </c:pt>
                <c:pt idx="80" formatCode="General">
                  <c:v>83.723202142536493</c:v>
                </c:pt>
                <c:pt idx="81" formatCode="General">
                  <c:v>84.976706370099706</c:v>
                </c:pt>
                <c:pt idx="82" formatCode="General">
                  <c:v>85.315577290559006</c:v>
                </c:pt>
                <c:pt idx="83" formatCode="General">
                  <c:v>89.898833852474496</c:v>
                </c:pt>
                <c:pt idx="84" formatCode="General">
                  <c:v>90.687406836423506</c:v>
                </c:pt>
                <c:pt idx="85" formatCode="General">
                  <c:v>95.892440930693994</c:v>
                </c:pt>
                <c:pt idx="86" formatCode="General">
                  <c:v>109.85259323253</c:v>
                </c:pt>
                <c:pt idx="87" formatCode="General">
                  <c:v>112.69344905107801</c:v>
                </c:pt>
                <c:pt idx="88" formatCode="General">
                  <c:v>114.929206525775</c:v>
                </c:pt>
                <c:pt idx="89" formatCode="General">
                  <c:v>115.365855097476</c:v>
                </c:pt>
                <c:pt idx="90" formatCode="General">
                  <c:v>115.36762197370901</c:v>
                </c:pt>
                <c:pt idx="91" formatCode="General">
                  <c:v>115.36762197370901</c:v>
                </c:pt>
                <c:pt idx="92" formatCode="General">
                  <c:v>115.837918721341</c:v>
                </c:pt>
                <c:pt idx="93" formatCode="General">
                  <c:v>122.926124660429</c:v>
                </c:pt>
                <c:pt idx="94" formatCode="General">
                  <c:v>126.185261602233</c:v>
                </c:pt>
                <c:pt idx="95" formatCode="General">
                  <c:v>126.359700589995</c:v>
                </c:pt>
                <c:pt idx="96" formatCode="General">
                  <c:v>126.37338440104401</c:v>
                </c:pt>
                <c:pt idx="97" formatCode="General">
                  <c:v>126.45510593714</c:v>
                </c:pt>
                <c:pt idx="98" formatCode="General">
                  <c:v>129.46198452275101</c:v>
                </c:pt>
                <c:pt idx="99" formatCode="General">
                  <c:v>132.07358895727401</c:v>
                </c:pt>
                <c:pt idx="100" formatCode="General">
                  <c:v>132.901576887012</c:v>
                </c:pt>
                <c:pt idx="101" formatCode="General">
                  <c:v>133.555835778193</c:v>
                </c:pt>
                <c:pt idx="102" formatCode="General">
                  <c:v>138.18404763038799</c:v>
                </c:pt>
                <c:pt idx="103" formatCode="General">
                  <c:v>146.64750714042501</c:v>
                </c:pt>
                <c:pt idx="104" formatCode="General">
                  <c:v>152.62021381705301</c:v>
                </c:pt>
                <c:pt idx="105" formatCode="General">
                  <c:v>156.84191614961199</c:v>
                </c:pt>
                <c:pt idx="106" formatCode="General">
                  <c:v>162.70012750435501</c:v>
                </c:pt>
                <c:pt idx="107" formatCode="General">
                  <c:v>171.68503119093299</c:v>
                </c:pt>
                <c:pt idx="108" formatCode="General">
                  <c:v>176.50941458603899</c:v>
                </c:pt>
                <c:pt idx="109" formatCode="General">
                  <c:v>177.13131289610899</c:v>
                </c:pt>
                <c:pt idx="110" formatCode="General">
                  <c:v>177.14198608701599</c:v>
                </c:pt>
                <c:pt idx="111" formatCode="General">
                  <c:v>177.15706918505001</c:v>
                </c:pt>
                <c:pt idx="112" formatCode="General">
                  <c:v>178.13919024121401</c:v>
                </c:pt>
                <c:pt idx="113" formatCode="General">
                  <c:v>186.77469537292399</c:v>
                </c:pt>
                <c:pt idx="114" formatCode="General">
                  <c:v>205.711497341567</c:v>
                </c:pt>
                <c:pt idx="115" formatCode="General">
                  <c:v>213.00953321762</c:v>
                </c:pt>
                <c:pt idx="116" formatCode="General">
                  <c:v>217.64799458136099</c:v>
                </c:pt>
                <c:pt idx="117" formatCode="General">
                  <c:v>218.54219486700501</c:v>
                </c:pt>
                <c:pt idx="118" formatCode="General">
                  <c:v>218.930787235959</c:v>
                </c:pt>
                <c:pt idx="119" formatCode="General">
                  <c:v>221.95534577188499</c:v>
                </c:pt>
                <c:pt idx="120" formatCode="General">
                  <c:v>226.72117919411801</c:v>
                </c:pt>
                <c:pt idx="121" formatCode="General">
                  <c:v>228.67114618391699</c:v>
                </c:pt>
                <c:pt idx="122" formatCode="General">
                  <c:v>229.65720064401501</c:v>
                </c:pt>
                <c:pt idx="123" formatCode="General">
                  <c:v>232.601626000321</c:v>
                </c:pt>
                <c:pt idx="124" formatCode="General">
                  <c:v>241.850660563877</c:v>
                </c:pt>
                <c:pt idx="125" formatCode="General">
                  <c:v>244.489054937341</c:v>
                </c:pt>
                <c:pt idx="126" formatCode="General">
                  <c:v>248.65664678851701</c:v>
                </c:pt>
                <c:pt idx="127" formatCode="General">
                  <c:v>250.53217629855601</c:v>
                </c:pt>
                <c:pt idx="128" formatCode="General">
                  <c:v>250.92699624734001</c:v>
                </c:pt>
                <c:pt idx="129" formatCode="General">
                  <c:v>252.790069884394</c:v>
                </c:pt>
                <c:pt idx="130" formatCode="General">
                  <c:v>259.794658073493</c:v>
                </c:pt>
                <c:pt idx="131" formatCode="General">
                  <c:v>260.54270951446301</c:v>
                </c:pt>
                <c:pt idx="132" formatCode="General">
                  <c:v>260.72217746553702</c:v>
                </c:pt>
                <c:pt idx="133" formatCode="General">
                  <c:v>261.39300892143098</c:v>
                </c:pt>
                <c:pt idx="134" formatCode="General">
                  <c:v>261.65937360418002</c:v>
                </c:pt>
                <c:pt idx="135" formatCode="General">
                  <c:v>266.50736091445401</c:v>
                </c:pt>
                <c:pt idx="136" formatCode="General">
                  <c:v>288.85284144580402</c:v>
                </c:pt>
                <c:pt idx="137" formatCode="General">
                  <c:v>293.929350855949</c:v>
                </c:pt>
                <c:pt idx="138" formatCode="General">
                  <c:v>294.70971031700998</c:v>
                </c:pt>
                <c:pt idx="139" formatCode="General">
                  <c:v>294.73270583837302</c:v>
                </c:pt>
                <c:pt idx="140" formatCode="General">
                  <c:v>295.39034162491998</c:v>
                </c:pt>
                <c:pt idx="141" formatCode="General">
                  <c:v>298.12847349989897</c:v>
                </c:pt>
                <c:pt idx="142" formatCode="General">
                  <c:v>303.49400796256799</c:v>
                </c:pt>
                <c:pt idx="143" formatCode="General">
                  <c:v>306.792585567505</c:v>
                </c:pt>
                <c:pt idx="144" formatCode="General">
                  <c:v>308.090554165426</c:v>
                </c:pt>
                <c:pt idx="145" formatCode="General">
                  <c:v>321.00122790071299</c:v>
                </c:pt>
                <c:pt idx="146" formatCode="General">
                  <c:v>327.65794285572599</c:v>
                </c:pt>
                <c:pt idx="147" formatCode="General">
                  <c:v>333.74253302211599</c:v>
                </c:pt>
                <c:pt idx="148" formatCode="General">
                  <c:v>337.80132179722301</c:v>
                </c:pt>
                <c:pt idx="149" formatCode="General">
                  <c:v>343.522713250111</c:v>
                </c:pt>
                <c:pt idx="150" formatCode="General">
                  <c:v>348.61621582576697</c:v>
                </c:pt>
                <c:pt idx="151" formatCode="General">
                  <c:v>351.90748921347301</c:v>
                </c:pt>
                <c:pt idx="152" formatCode="General">
                  <c:v>354.06721743545501</c:v>
                </c:pt>
                <c:pt idx="153" formatCode="General">
                  <c:v>361.15943445613698</c:v>
                </c:pt>
                <c:pt idx="154" formatCode="General">
                  <c:v>369.38348527764202</c:v>
                </c:pt>
                <c:pt idx="155" formatCode="General">
                  <c:v>377.19305235943301</c:v>
                </c:pt>
                <c:pt idx="156" formatCode="General">
                  <c:v>387.306508462382</c:v>
                </c:pt>
                <c:pt idx="157" formatCode="General">
                  <c:v>398.47005588071301</c:v>
                </c:pt>
                <c:pt idx="158" formatCode="General">
                  <c:v>399.47629977948998</c:v>
                </c:pt>
                <c:pt idx="159" formatCode="General">
                  <c:v>399.58102051622001</c:v>
                </c:pt>
                <c:pt idx="160" formatCode="General">
                  <c:v>401.447457908378</c:v>
                </c:pt>
                <c:pt idx="161" formatCode="General">
                  <c:v>403.68984967256802</c:v>
                </c:pt>
                <c:pt idx="162" formatCode="General">
                  <c:v>407.756428141009</c:v>
                </c:pt>
                <c:pt idx="163" formatCode="General">
                  <c:v>409.10083755381402</c:v>
                </c:pt>
                <c:pt idx="164" formatCode="General">
                  <c:v>410.92283291405602</c:v>
                </c:pt>
                <c:pt idx="165" formatCode="General">
                  <c:v>413.32052969016001</c:v>
                </c:pt>
                <c:pt idx="166" formatCode="General">
                  <c:v>422.295907104854</c:v>
                </c:pt>
                <c:pt idx="167" formatCode="General">
                  <c:v>431.87336334545103</c:v>
                </c:pt>
                <c:pt idx="168" formatCode="General">
                  <c:v>452.40180569652301</c:v>
                </c:pt>
                <c:pt idx="169" formatCode="General">
                  <c:v>468.67292098191302</c:v>
                </c:pt>
                <c:pt idx="170" formatCode="General">
                  <c:v>472.29237036143297</c:v>
                </c:pt>
                <c:pt idx="171" formatCode="General">
                  <c:v>480.28520285289301</c:v>
                </c:pt>
                <c:pt idx="172" formatCode="General">
                  <c:v>486.394217411981</c:v>
                </c:pt>
                <c:pt idx="173" formatCode="General">
                  <c:v>494.08885163890699</c:v>
                </c:pt>
                <c:pt idx="174" formatCode="General">
                  <c:v>506.85357855162601</c:v>
                </c:pt>
                <c:pt idx="175" formatCode="General">
                  <c:v>513.862051563249</c:v>
                </c:pt>
                <c:pt idx="176" formatCode="General">
                  <c:v>519.63920725494097</c:v>
                </c:pt>
                <c:pt idx="177" formatCode="General">
                  <c:v>528.72696474842598</c:v>
                </c:pt>
                <c:pt idx="178" formatCode="General">
                  <c:v>543.49219036505201</c:v>
                </c:pt>
                <c:pt idx="179" formatCode="General">
                  <c:v>550.29722226924298</c:v>
                </c:pt>
                <c:pt idx="180" formatCode="General">
                  <c:v>555.28989978079005</c:v>
                </c:pt>
                <c:pt idx="181" formatCode="General">
                  <c:v>558.409551751756</c:v>
                </c:pt>
                <c:pt idx="182" formatCode="General">
                  <c:v>564.81198204818895</c:v>
                </c:pt>
                <c:pt idx="183" formatCode="General">
                  <c:v>571.61623706299201</c:v>
                </c:pt>
                <c:pt idx="184" formatCode="General">
                  <c:v>579.45121255485401</c:v>
                </c:pt>
                <c:pt idx="185" formatCode="General">
                  <c:v>586.92986322586603</c:v>
                </c:pt>
                <c:pt idx="186" formatCode="General">
                  <c:v>592.93165668295296</c:v>
                </c:pt>
                <c:pt idx="187" formatCode="General">
                  <c:v>597.89451640290895</c:v>
                </c:pt>
                <c:pt idx="188" formatCode="General">
                  <c:v>602.01514141602502</c:v>
                </c:pt>
                <c:pt idx="189" formatCode="General">
                  <c:v>604.44153812345201</c:v>
                </c:pt>
                <c:pt idx="190" formatCode="General">
                  <c:v>605.584603876345</c:v>
                </c:pt>
                <c:pt idx="191" formatCode="General">
                  <c:v>606.244967579834</c:v>
                </c:pt>
                <c:pt idx="192" formatCode="General">
                  <c:v>607.34773063131502</c:v>
                </c:pt>
                <c:pt idx="193" formatCode="General">
                  <c:v>613.42791141618102</c:v>
                </c:pt>
                <c:pt idx="194" formatCode="General">
                  <c:v>620.69974581144697</c:v>
                </c:pt>
                <c:pt idx="195" formatCode="General">
                  <c:v>626.90624169025602</c:v>
                </c:pt>
                <c:pt idx="196" formatCode="General">
                  <c:v>632.87293504831405</c:v>
                </c:pt>
                <c:pt idx="197" formatCode="General">
                  <c:v>636.82669245105296</c:v>
                </c:pt>
                <c:pt idx="198" formatCode="General">
                  <c:v>641.52083778541396</c:v>
                </c:pt>
                <c:pt idx="199" formatCode="General">
                  <c:v>651.67251479795095</c:v>
                </c:pt>
                <c:pt idx="200" formatCode="General">
                  <c:v>654.55968397090896</c:v>
                </c:pt>
                <c:pt idx="201" formatCode="General">
                  <c:v>655.19963639067305</c:v>
                </c:pt>
                <c:pt idx="202" formatCode="General">
                  <c:v>655.84426617806696</c:v>
                </c:pt>
                <c:pt idx="203" formatCode="General">
                  <c:v>664.54286300532794</c:v>
                </c:pt>
                <c:pt idx="204" formatCode="General">
                  <c:v>673.147432935712</c:v>
                </c:pt>
                <c:pt idx="205" formatCode="General">
                  <c:v>682.09618327558996</c:v>
                </c:pt>
                <c:pt idx="206" formatCode="General">
                  <c:v>688.65857774291896</c:v>
                </c:pt>
                <c:pt idx="207" formatCode="General">
                  <c:v>695.45998361256204</c:v>
                </c:pt>
                <c:pt idx="208" formatCode="General">
                  <c:v>699.124056810051</c:v>
                </c:pt>
                <c:pt idx="209" formatCode="General">
                  <c:v>708.48964599875603</c:v>
                </c:pt>
                <c:pt idx="210" formatCode="General">
                  <c:v>717.93309675485398</c:v>
                </c:pt>
                <c:pt idx="211" formatCode="General">
                  <c:v>723.64764130893798</c:v>
                </c:pt>
                <c:pt idx="212" formatCode="General">
                  <c:v>727.57473266656598</c:v>
                </c:pt>
                <c:pt idx="213" formatCode="General">
                  <c:v>728.35221827877001</c:v>
                </c:pt>
                <c:pt idx="214" formatCode="General">
                  <c:v>732.47950356152296</c:v>
                </c:pt>
                <c:pt idx="215" formatCode="General">
                  <c:v>734.52356089683406</c:v>
                </c:pt>
                <c:pt idx="216" formatCode="General">
                  <c:v>738.49707013020702</c:v>
                </c:pt>
                <c:pt idx="217" formatCode="General">
                  <c:v>747.71535484512401</c:v>
                </c:pt>
                <c:pt idx="218" formatCode="General">
                  <c:v>753.05693965373405</c:v>
                </c:pt>
                <c:pt idx="219" formatCode="General">
                  <c:v>758.21621198398395</c:v>
                </c:pt>
                <c:pt idx="220" formatCode="General">
                  <c:v>761.93847492363</c:v>
                </c:pt>
                <c:pt idx="221" formatCode="General">
                  <c:v>764.79121767968104</c:v>
                </c:pt>
                <c:pt idx="222" formatCode="General">
                  <c:v>775.97870833212198</c:v>
                </c:pt>
                <c:pt idx="223" formatCode="General">
                  <c:v>789.13729377734899</c:v>
                </c:pt>
                <c:pt idx="224" formatCode="General">
                  <c:v>799.61649329802697</c:v>
                </c:pt>
                <c:pt idx="225" formatCode="General">
                  <c:v>803.72526050745205</c:v>
                </c:pt>
                <c:pt idx="226" formatCode="General">
                  <c:v>806.06696770815495</c:v>
                </c:pt>
                <c:pt idx="227" formatCode="General">
                  <c:v>807.04582998107605</c:v>
                </c:pt>
                <c:pt idx="228" formatCode="General">
                  <c:v>814.41861160722499</c:v>
                </c:pt>
                <c:pt idx="229" formatCode="General">
                  <c:v>817.65141795585396</c:v>
                </c:pt>
                <c:pt idx="230" formatCode="General">
                  <c:v>820.41664680122005</c:v>
                </c:pt>
                <c:pt idx="231" formatCode="General">
                  <c:v>823.70880816981003</c:v>
                </c:pt>
                <c:pt idx="232" formatCode="General">
                  <c:v>825.47216608063502</c:v>
                </c:pt>
                <c:pt idx="233" formatCode="General">
                  <c:v>827.55374526396599</c:v>
                </c:pt>
                <c:pt idx="234" formatCode="General">
                  <c:v>828.53777710092697</c:v>
                </c:pt>
                <c:pt idx="235" formatCode="General">
                  <c:v>832.27160823301199</c:v>
                </c:pt>
                <c:pt idx="236" formatCode="General">
                  <c:v>838.19544907950103</c:v>
                </c:pt>
                <c:pt idx="237" formatCode="General">
                  <c:v>843.10748612250904</c:v>
                </c:pt>
                <c:pt idx="238" formatCode="General">
                  <c:v>844.49623372167605</c:v>
                </c:pt>
                <c:pt idx="239" formatCode="General">
                  <c:v>844.65056196211799</c:v>
                </c:pt>
                <c:pt idx="240" formatCode="General">
                  <c:v>844.65206580798895</c:v>
                </c:pt>
                <c:pt idx="241" formatCode="General">
                  <c:v>845.28691113623699</c:v>
                </c:pt>
                <c:pt idx="242" formatCode="General">
                  <c:v>845.67981670003996</c:v>
                </c:pt>
                <c:pt idx="243" formatCode="General">
                  <c:v>846.36830933445799</c:v>
                </c:pt>
                <c:pt idx="244" formatCode="General">
                  <c:v>846.48411229946203</c:v>
                </c:pt>
                <c:pt idx="245" formatCode="General">
                  <c:v>847.78154087044402</c:v>
                </c:pt>
                <c:pt idx="246" formatCode="General">
                  <c:v>849.84110975118801</c:v>
                </c:pt>
                <c:pt idx="247" formatCode="General">
                  <c:v>851.03697417504395</c:v>
                </c:pt>
                <c:pt idx="248" formatCode="General">
                  <c:v>851.45539233237298</c:v>
                </c:pt>
                <c:pt idx="249" formatCode="General">
                  <c:v>853.13450427639498</c:v>
                </c:pt>
                <c:pt idx="250" formatCode="General">
                  <c:v>858.51112547257503</c:v>
                </c:pt>
                <c:pt idx="251" formatCode="General">
                  <c:v>864.798962833774</c:v>
                </c:pt>
                <c:pt idx="252" formatCode="General">
                  <c:v>869.40288999294796</c:v>
                </c:pt>
                <c:pt idx="253" formatCode="General">
                  <c:v>870.92352813379102</c:v>
                </c:pt>
                <c:pt idx="254" formatCode="General">
                  <c:v>874.21004290953601</c:v>
                </c:pt>
                <c:pt idx="255" formatCode="General">
                  <c:v>880.54412248003302</c:v>
                </c:pt>
                <c:pt idx="256" formatCode="General">
                  <c:v>884.35466281670801</c:v>
                </c:pt>
                <c:pt idx="257" formatCode="General">
                  <c:v>889.45396505039798</c:v>
                </c:pt>
                <c:pt idx="258" formatCode="General">
                  <c:v>895.24056486864504</c:v>
                </c:pt>
                <c:pt idx="259" formatCode="General">
                  <c:v>897.50852693085403</c:v>
                </c:pt>
                <c:pt idx="260" formatCode="General">
                  <c:v>898.52982445594898</c:v>
                </c:pt>
                <c:pt idx="261" formatCode="General">
                  <c:v>898.96505474361095</c:v>
                </c:pt>
                <c:pt idx="262" formatCode="General">
                  <c:v>899.67051831772903</c:v>
                </c:pt>
                <c:pt idx="263" formatCode="General">
                  <c:v>902.10229021541204</c:v>
                </c:pt>
                <c:pt idx="264" formatCode="General">
                  <c:v>905.53980957303702</c:v>
                </c:pt>
                <c:pt idx="265" formatCode="General">
                  <c:v>906.41100915630295</c:v>
                </c:pt>
                <c:pt idx="266" formatCode="General">
                  <c:v>908.15753312397305</c:v>
                </c:pt>
                <c:pt idx="267" formatCode="General">
                  <c:v>909.27420967815794</c:v>
                </c:pt>
                <c:pt idx="268" formatCode="General">
                  <c:v>911.000531517421</c:v>
                </c:pt>
                <c:pt idx="269" formatCode="General">
                  <c:v>915.37154551648803</c:v>
                </c:pt>
                <c:pt idx="270" formatCode="General">
                  <c:v>919.22106972351196</c:v>
                </c:pt>
                <c:pt idx="271" formatCode="General">
                  <c:v>920.12028740904395</c:v>
                </c:pt>
                <c:pt idx="272" formatCode="General">
                  <c:v>920.26106463009899</c:v>
                </c:pt>
                <c:pt idx="273" formatCode="General">
                  <c:v>920.30391470135305</c:v>
                </c:pt>
                <c:pt idx="274" formatCode="General">
                  <c:v>921.28837742604799</c:v>
                </c:pt>
                <c:pt idx="275" formatCode="General">
                  <c:v>922.10586557870295</c:v>
                </c:pt>
                <c:pt idx="276" formatCode="General">
                  <c:v>924.51276158452697</c:v>
                </c:pt>
                <c:pt idx="277" formatCode="General">
                  <c:v>926.70224234734599</c:v>
                </c:pt>
                <c:pt idx="278" formatCode="General">
                  <c:v>932.17642779702805</c:v>
                </c:pt>
                <c:pt idx="279" formatCode="General">
                  <c:v>934.94224754088896</c:v>
                </c:pt>
                <c:pt idx="280" formatCode="General">
                  <c:v>938.28988811735098</c:v>
                </c:pt>
                <c:pt idx="281" formatCode="General">
                  <c:v>940.05218508398605</c:v>
                </c:pt>
                <c:pt idx="282" formatCode="General">
                  <c:v>943.34589339848299</c:v>
                </c:pt>
                <c:pt idx="283" formatCode="General">
                  <c:v>947.79166944163205</c:v>
                </c:pt>
                <c:pt idx="284" formatCode="General">
                  <c:v>950.50317394138301</c:v>
                </c:pt>
                <c:pt idx="285" formatCode="General">
                  <c:v>954.86034426881997</c:v>
                </c:pt>
                <c:pt idx="286" formatCode="General">
                  <c:v>958.94520785265104</c:v>
                </c:pt>
                <c:pt idx="287" formatCode="General">
                  <c:v>961.74044247034999</c:v>
                </c:pt>
                <c:pt idx="288" formatCode="General">
                  <c:v>963.63621172747503</c:v>
                </c:pt>
                <c:pt idx="289" formatCode="General">
                  <c:v>964.872795323746</c:v>
                </c:pt>
                <c:pt idx="290" formatCode="General">
                  <c:v>969.36725405943901</c:v>
                </c:pt>
                <c:pt idx="291" formatCode="General">
                  <c:v>976.70938341275701</c:v>
                </c:pt>
                <c:pt idx="292" formatCode="General">
                  <c:v>980.95808630377701</c:v>
                </c:pt>
                <c:pt idx="293" formatCode="General">
                  <c:v>984.64491357981797</c:v>
                </c:pt>
                <c:pt idx="294" formatCode="General">
                  <c:v>986.12170186371497</c:v>
                </c:pt>
                <c:pt idx="295" formatCode="General">
                  <c:v>987.37443633513897</c:v>
                </c:pt>
                <c:pt idx="296" formatCode="General">
                  <c:v>987.41060278462703</c:v>
                </c:pt>
                <c:pt idx="297" formatCode="General">
                  <c:v>987.41957971878605</c:v>
                </c:pt>
                <c:pt idx="298" formatCode="General">
                  <c:v>987.95446795309499</c:v>
                </c:pt>
                <c:pt idx="299" formatCode="General">
                  <c:v>988.13926112391698</c:v>
                </c:pt>
                <c:pt idx="300" formatCode="General">
                  <c:v>988.24936669960903</c:v>
                </c:pt>
                <c:pt idx="301" formatCode="General">
                  <c:v>988.41122607072202</c:v>
                </c:pt>
                <c:pt idx="302" formatCode="General">
                  <c:v>988.74308441251605</c:v>
                </c:pt>
                <c:pt idx="303" formatCode="General">
                  <c:v>989.223244085386</c:v>
                </c:pt>
                <c:pt idx="304" formatCode="General">
                  <c:v>989.24467283782803</c:v>
                </c:pt>
                <c:pt idx="305" formatCode="General">
                  <c:v>989.69623360916103</c:v>
                </c:pt>
                <c:pt idx="306" formatCode="General">
                  <c:v>992.37461167618699</c:v>
                </c:pt>
                <c:pt idx="307" formatCode="General">
                  <c:v>996.09180003705796</c:v>
                </c:pt>
                <c:pt idx="308" formatCode="General">
                  <c:v>1005.34141284696</c:v>
                </c:pt>
                <c:pt idx="309" formatCode="General">
                  <c:v>1008.0980025378</c:v>
                </c:pt>
                <c:pt idx="310" formatCode="General">
                  <c:v>1008.24502419575</c:v>
                </c:pt>
                <c:pt idx="311" formatCode="General">
                  <c:v>1008.72850095706</c:v>
                </c:pt>
                <c:pt idx="312" formatCode="General">
                  <c:v>1009.10171442206</c:v>
                </c:pt>
                <c:pt idx="313" formatCode="General">
                  <c:v>1009.2692322873399</c:v>
                </c:pt>
                <c:pt idx="314" formatCode="General">
                  <c:v>1009.6244654158</c:v>
                </c:pt>
                <c:pt idx="315" formatCode="General">
                  <c:v>1010.34634878977</c:v>
                </c:pt>
                <c:pt idx="316" formatCode="General">
                  <c:v>1013.23676311766</c:v>
                </c:pt>
                <c:pt idx="317" formatCode="General">
                  <c:v>1013.70754601718</c:v>
                </c:pt>
                <c:pt idx="318" formatCode="General">
                  <c:v>1014.49086199808</c:v>
                </c:pt>
                <c:pt idx="319" formatCode="General">
                  <c:v>1015.15417906774</c:v>
                </c:pt>
                <c:pt idx="320" formatCode="General">
                  <c:v>1015.36534919807</c:v>
                </c:pt>
                <c:pt idx="321" formatCode="General">
                  <c:v>1016.31153221992</c:v>
                </c:pt>
                <c:pt idx="322" formatCode="General">
                  <c:v>1017.58859538544</c:v>
                </c:pt>
                <c:pt idx="323" formatCode="General">
                  <c:v>1018.53313820311</c:v>
                </c:pt>
                <c:pt idx="324" formatCode="General">
                  <c:v>1018.99217465324</c:v>
                </c:pt>
                <c:pt idx="325" formatCode="General">
                  <c:v>1019.24296295278</c:v>
                </c:pt>
                <c:pt idx="326" formatCode="General">
                  <c:v>1019.64175467505</c:v>
                </c:pt>
                <c:pt idx="327" formatCode="General">
                  <c:v>1019.89920042848</c:v>
                </c:pt>
                <c:pt idx="328" formatCode="General">
                  <c:v>1020.1194347818</c:v>
                </c:pt>
                <c:pt idx="329" formatCode="General">
                  <c:v>1020.67676157838</c:v>
                </c:pt>
                <c:pt idx="330" formatCode="General">
                  <c:v>1021.15343093671</c:v>
                </c:pt>
                <c:pt idx="331" formatCode="General">
                  <c:v>1021.6517731558801</c:v>
                </c:pt>
                <c:pt idx="332" formatCode="General">
                  <c:v>1021.9922451601</c:v>
                </c:pt>
                <c:pt idx="333" formatCode="General">
                  <c:v>1022.1354886193</c:v>
                </c:pt>
                <c:pt idx="334" formatCode="General">
                  <c:v>1023.64383074774</c:v>
                </c:pt>
                <c:pt idx="335" formatCode="General">
                  <c:v>1025.6403582038299</c:v>
                </c:pt>
                <c:pt idx="336" formatCode="General">
                  <c:v>1026.5187012051599</c:v>
                </c:pt>
                <c:pt idx="337" formatCode="General">
                  <c:v>1026.8312785504299</c:v>
                </c:pt>
                <c:pt idx="338" formatCode="General">
                  <c:v>1027.04610546355</c:v>
                </c:pt>
                <c:pt idx="339" formatCode="General">
                  <c:v>1027.09490457877</c:v>
                </c:pt>
                <c:pt idx="340" formatCode="General">
                  <c:v>1027.31554474071</c:v>
                </c:pt>
                <c:pt idx="341" formatCode="General">
                  <c:v>1027.62726455293</c:v>
                </c:pt>
                <c:pt idx="342" formatCode="General">
                  <c:v>1028.2688050663701</c:v>
                </c:pt>
                <c:pt idx="343" formatCode="General">
                  <c:v>1028.5463343480201</c:v>
                </c:pt>
                <c:pt idx="344" formatCode="General">
                  <c:v>1028.5824722643799</c:v>
                </c:pt>
                <c:pt idx="345" formatCode="General">
                  <c:v>1028.5953313554801</c:v>
                </c:pt>
                <c:pt idx="346" formatCode="General">
                  <c:v>1028.615012454</c:v>
                </c:pt>
                <c:pt idx="347" formatCode="General">
                  <c:v>1028.6434196579901</c:v>
                </c:pt>
                <c:pt idx="348" formatCode="General">
                  <c:v>1028.7418695271399</c:v>
                </c:pt>
                <c:pt idx="349" formatCode="General">
                  <c:v>1028.9819506588301</c:v>
                </c:pt>
                <c:pt idx="350" formatCode="General">
                  <c:v>1029.47705564477</c:v>
                </c:pt>
                <c:pt idx="351" formatCode="General">
                  <c:v>1030.62807020073</c:v>
                </c:pt>
                <c:pt idx="352" formatCode="General">
                  <c:v>1032.1881826813201</c:v>
                </c:pt>
                <c:pt idx="353" formatCode="General">
                  <c:v>1033.1930213236801</c:v>
                </c:pt>
                <c:pt idx="354" formatCode="General">
                  <c:v>1034.4836600245501</c:v>
                </c:pt>
                <c:pt idx="355" formatCode="General">
                  <c:v>1034.9576829355201</c:v>
                </c:pt>
                <c:pt idx="356" formatCode="General">
                  <c:v>1036.3316145968099</c:v>
                </c:pt>
                <c:pt idx="357" formatCode="General">
                  <c:v>1037.4216075730301</c:v>
                </c:pt>
                <c:pt idx="358" formatCode="General">
                  <c:v>1038.3572226010999</c:v>
                </c:pt>
                <c:pt idx="359" formatCode="General">
                  <c:v>1039.30938804317</c:v>
                </c:pt>
                <c:pt idx="360" formatCode="General">
                  <c:v>1039.5057614203899</c:v>
                </c:pt>
                <c:pt idx="361" formatCode="General">
                  <c:v>1039.63790924826</c:v>
                </c:pt>
                <c:pt idx="362" formatCode="General">
                  <c:v>1039.8871875823199</c:v>
                </c:pt>
                <c:pt idx="363" formatCode="General">
                  <c:v>1039.9913055567799</c:v>
                </c:pt>
                <c:pt idx="364" formatCode="General">
                  <c:v>1040.0008758297699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8998-48A5-8EC2-6F5013D5CCE5}"/>
            </c:ext>
          </c:extLst>
        </c:ser>
        <c:ser>
          <c:idx val="22"/>
          <c:order val="19"/>
          <c:tx>
            <c:strRef>
              <c:f>Tabelle1!$W$1</c:f>
              <c:strCache>
                <c:ptCount val="1"/>
                <c:pt idx="0">
                  <c:v>1943</c:v>
                </c:pt>
              </c:strCache>
            </c:strRef>
          </c:tx>
          <c:spPr>
            <a:ln w="19050" cap="rnd">
              <a:solidFill>
                <a:schemeClr val="accent3">
                  <a:shade val="6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Tabelle1!$W$2:$W$366</c:f>
              <c:numCache>
                <c:formatCode>General</c:formatCode>
                <c:ptCount val="365"/>
                <c:pt idx="0">
                  <c:v>2.3099442008457098E-3</c:v>
                </c:pt>
                <c:pt idx="1">
                  <c:v>1.67796175872937E-2</c:v>
                </c:pt>
                <c:pt idx="2">
                  <c:v>8.5977214172092503E-2</c:v>
                </c:pt>
                <c:pt idx="3">
                  <c:v>0.107855325792311</c:v>
                </c:pt>
                <c:pt idx="4">
                  <c:v>0.244155887225286</c:v>
                </c:pt>
                <c:pt idx="5">
                  <c:v>0.38320539000718101</c:v>
                </c:pt>
                <c:pt idx="6">
                  <c:v>0.434374932147502</c:v>
                </c:pt>
                <c:pt idx="7">
                  <c:v>0.44455434981520098</c:v>
                </c:pt>
                <c:pt idx="8">
                  <c:v>0.44481373844919297</c:v>
                </c:pt>
                <c:pt idx="9">
                  <c:v>0.44736865454710001</c:v>
                </c:pt>
                <c:pt idx="10">
                  <c:v>0.46691309442026602</c:v>
                </c:pt>
                <c:pt idx="11">
                  <c:v>0.51445130831546404</c:v>
                </c:pt>
                <c:pt idx="12">
                  <c:v>0.57637032992959703</c:v>
                </c:pt>
                <c:pt idx="13">
                  <c:v>0.57637032992959703</c:v>
                </c:pt>
                <c:pt idx="14">
                  <c:v>0.60834954329761004</c:v>
                </c:pt>
                <c:pt idx="15">
                  <c:v>0.65526813785348603</c:v>
                </c:pt>
                <c:pt idx="16">
                  <c:v>0.67158514337707498</c:v>
                </c:pt>
                <c:pt idx="17">
                  <c:v>0.70782904528196</c:v>
                </c:pt>
                <c:pt idx="18">
                  <c:v>0.75565251534173405</c:v>
                </c:pt>
                <c:pt idx="19">
                  <c:v>1.9019705188984899</c:v>
                </c:pt>
                <c:pt idx="20">
                  <c:v>3.4175440300262898</c:v>
                </c:pt>
                <c:pt idx="21">
                  <c:v>3.4344221244390298</c:v>
                </c:pt>
                <c:pt idx="22">
                  <c:v>3.91532493504597</c:v>
                </c:pt>
                <c:pt idx="23">
                  <c:v>6.6408108914033503</c:v>
                </c:pt>
                <c:pt idx="24">
                  <c:v>6.9459707128836303</c:v>
                </c:pt>
                <c:pt idx="25">
                  <c:v>10.704436331579901</c:v>
                </c:pt>
                <c:pt idx="26">
                  <c:v>13.908639761494101</c:v>
                </c:pt>
                <c:pt idx="27">
                  <c:v>15.4868676604488</c:v>
                </c:pt>
                <c:pt idx="28">
                  <c:v>16.429388718488799</c:v>
                </c:pt>
                <c:pt idx="29">
                  <c:v>16.758105187765501</c:v>
                </c:pt>
                <c:pt idx="30">
                  <c:v>20.630641285142399</c:v>
                </c:pt>
                <c:pt idx="31">
                  <c:v>26.2361830687977</c:v>
                </c:pt>
                <c:pt idx="32">
                  <c:v>29.250931202957499</c:v>
                </c:pt>
                <c:pt idx="33">
                  <c:v>29.6184508077482</c:v>
                </c:pt>
                <c:pt idx="34">
                  <c:v>30.1982769121167</c:v>
                </c:pt>
                <c:pt idx="35">
                  <c:v>32.491086746032401</c:v>
                </c:pt>
                <c:pt idx="36">
                  <c:v>32.859173934753002</c:v>
                </c:pt>
                <c:pt idx="37">
                  <c:v>33.061222513024298</c:v>
                </c:pt>
                <c:pt idx="38">
                  <c:v>33.130044073054201</c:v>
                </c:pt>
                <c:pt idx="39">
                  <c:v>33.132642764973099</c:v>
                </c:pt>
                <c:pt idx="40">
                  <c:v>33.255760496965003</c:v>
                </c:pt>
                <c:pt idx="41">
                  <c:v>33.271067730206099</c:v>
                </c:pt>
                <c:pt idx="42">
                  <c:v>33.399718898671999</c:v>
                </c:pt>
                <c:pt idx="43">
                  <c:v>34.013232186754401</c:v>
                </c:pt>
                <c:pt idx="44">
                  <c:v>34.460442144564503</c:v>
                </c:pt>
                <c:pt idx="45">
                  <c:v>34.7577130825442</c:v>
                </c:pt>
                <c:pt idx="46">
                  <c:v>35.534599949643898</c:v>
                </c:pt>
                <c:pt idx="47">
                  <c:v>37.608595028301401</c:v>
                </c:pt>
                <c:pt idx="48">
                  <c:v>40.369478691672803</c:v>
                </c:pt>
                <c:pt idx="49">
                  <c:v>42.096142177562498</c:v>
                </c:pt>
                <c:pt idx="50">
                  <c:v>42.831632022803603</c:v>
                </c:pt>
                <c:pt idx="51">
                  <c:v>43.048476415590997</c:v>
                </c:pt>
                <c:pt idx="52">
                  <c:v>43.6206013543881</c:v>
                </c:pt>
                <c:pt idx="53">
                  <c:v>43.733700205085</c:v>
                </c:pt>
                <c:pt idx="54">
                  <c:v>43.751264183265903</c:v>
                </c:pt>
                <c:pt idx="55">
                  <c:v>43.940845475297003</c:v>
                </c:pt>
                <c:pt idx="56">
                  <c:v>45.073314813920398</c:v>
                </c:pt>
                <c:pt idx="57">
                  <c:v>45.732001182626298</c:v>
                </c:pt>
                <c:pt idx="58">
                  <c:v>46.0103011214605</c:v>
                </c:pt>
                <c:pt idx="59">
                  <c:v>48.500443195773698</c:v>
                </c:pt>
                <c:pt idx="60">
                  <c:v>51.434898439915003</c:v>
                </c:pt>
                <c:pt idx="61">
                  <c:v>52.644155824666001</c:v>
                </c:pt>
                <c:pt idx="62">
                  <c:v>58.638771961823899</c:v>
                </c:pt>
                <c:pt idx="63">
                  <c:v>64.733650572445896</c:v>
                </c:pt>
                <c:pt idx="64">
                  <c:v>67.880343311061296</c:v>
                </c:pt>
                <c:pt idx="65">
                  <c:v>68.991243296511797</c:v>
                </c:pt>
                <c:pt idx="66">
                  <c:v>69.099359775486406</c:v>
                </c:pt>
                <c:pt idx="67">
                  <c:v>69.155588240720306</c:v>
                </c:pt>
                <c:pt idx="68">
                  <c:v>69.322271474537104</c:v>
                </c:pt>
                <c:pt idx="69">
                  <c:v>69.743223335838806</c:v>
                </c:pt>
                <c:pt idx="70">
                  <c:v>70.449432412940595</c:v>
                </c:pt>
                <c:pt idx="71">
                  <c:v>72.695422692271904</c:v>
                </c:pt>
                <c:pt idx="72">
                  <c:v>76.318801458556194</c:v>
                </c:pt>
                <c:pt idx="73">
                  <c:v>76.897008983855201</c:v>
                </c:pt>
                <c:pt idx="74">
                  <c:v>76.920070319124207</c:v>
                </c:pt>
                <c:pt idx="75">
                  <c:v>78.696097237875506</c:v>
                </c:pt>
                <c:pt idx="76">
                  <c:v>80.387505945172407</c:v>
                </c:pt>
                <c:pt idx="77">
                  <c:v>83.082566054024497</c:v>
                </c:pt>
                <c:pt idx="78">
                  <c:v>86.565351112299695</c:v>
                </c:pt>
                <c:pt idx="79">
                  <c:v>86.721851211633705</c:v>
                </c:pt>
                <c:pt idx="80">
                  <c:v>87.854955937899902</c:v>
                </c:pt>
                <c:pt idx="81">
                  <c:v>94.038882264884904</c:v>
                </c:pt>
                <c:pt idx="82">
                  <c:v>95.216808138203902</c:v>
                </c:pt>
                <c:pt idx="83">
                  <c:v>97.553440459792895</c:v>
                </c:pt>
                <c:pt idx="84">
                  <c:v>104.97863908881899</c:v>
                </c:pt>
                <c:pt idx="85">
                  <c:v>109.203737689226</c:v>
                </c:pt>
                <c:pt idx="86">
                  <c:v>112.721455589865</c:v>
                </c:pt>
                <c:pt idx="87">
                  <c:v>114.92048282304501</c:v>
                </c:pt>
                <c:pt idx="88">
                  <c:v>114.995560533575</c:v>
                </c:pt>
                <c:pt idx="89">
                  <c:v>115.428880753768</c:v>
                </c:pt>
                <c:pt idx="90">
                  <c:v>120.289882285237</c:v>
                </c:pt>
                <c:pt idx="91">
                  <c:v>131.194790814995</c:v>
                </c:pt>
                <c:pt idx="92">
                  <c:v>136.15495757109099</c:v>
                </c:pt>
                <c:pt idx="93">
                  <c:v>138.726538853736</c:v>
                </c:pt>
                <c:pt idx="94">
                  <c:v>142.018303386626</c:v>
                </c:pt>
                <c:pt idx="95">
                  <c:v>146.205252410301</c:v>
                </c:pt>
                <c:pt idx="96">
                  <c:v>149.30924007099199</c:v>
                </c:pt>
                <c:pt idx="97">
                  <c:v>149.836648121275</c:v>
                </c:pt>
                <c:pt idx="98">
                  <c:v>150.10144708632299</c:v>
                </c:pt>
                <c:pt idx="99">
                  <c:v>150.936251955101</c:v>
                </c:pt>
                <c:pt idx="100">
                  <c:v>152.22271092857</c:v>
                </c:pt>
                <c:pt idx="101">
                  <c:v>152.470042439997</c:v>
                </c:pt>
                <c:pt idx="102">
                  <c:v>152.887675973928</c:v>
                </c:pt>
                <c:pt idx="103">
                  <c:v>155.63922314822699</c:v>
                </c:pt>
                <c:pt idx="104">
                  <c:v>160.020272322479</c:v>
                </c:pt>
                <c:pt idx="105">
                  <c:v>163.08092049371399</c:v>
                </c:pt>
                <c:pt idx="106">
                  <c:v>166.59489721355399</c:v>
                </c:pt>
                <c:pt idx="107">
                  <c:v>169.801362419264</c:v>
                </c:pt>
                <c:pt idx="108">
                  <c:v>170.80641858915999</c:v>
                </c:pt>
                <c:pt idx="109">
                  <c:v>171.515175486619</c:v>
                </c:pt>
                <c:pt idx="110">
                  <c:v>173.585531728322</c:v>
                </c:pt>
                <c:pt idx="111">
                  <c:v>177.25826698190301</c:v>
                </c:pt>
                <c:pt idx="112">
                  <c:v>177.91737151106801</c:v>
                </c:pt>
                <c:pt idx="113">
                  <c:v>178.76556382183099</c:v>
                </c:pt>
                <c:pt idx="114">
                  <c:v>184.91157221594</c:v>
                </c:pt>
                <c:pt idx="115">
                  <c:v>191.46360698129499</c:v>
                </c:pt>
                <c:pt idx="116">
                  <c:v>204.54863181477199</c:v>
                </c:pt>
                <c:pt idx="117">
                  <c:v>206.349181002351</c:v>
                </c:pt>
                <c:pt idx="118">
                  <c:v>207.787961887036</c:v>
                </c:pt>
                <c:pt idx="119">
                  <c:v>208.986407545042</c:v>
                </c:pt>
                <c:pt idx="120">
                  <c:v>211.83693872108199</c:v>
                </c:pt>
                <c:pt idx="121">
                  <c:v>215.57631432745799</c:v>
                </c:pt>
                <c:pt idx="122">
                  <c:v>217.79773443236101</c:v>
                </c:pt>
                <c:pt idx="123">
                  <c:v>219.011034885855</c:v>
                </c:pt>
                <c:pt idx="124">
                  <c:v>219.13611975156601</c:v>
                </c:pt>
                <c:pt idx="125">
                  <c:v>219.85488107604101</c:v>
                </c:pt>
                <c:pt idx="126">
                  <c:v>220.08051967835601</c:v>
                </c:pt>
                <c:pt idx="127">
                  <c:v>221.14514985995899</c:v>
                </c:pt>
                <c:pt idx="128">
                  <c:v>224.103261355033</c:v>
                </c:pt>
                <c:pt idx="129">
                  <c:v>229.01643792096399</c:v>
                </c:pt>
                <c:pt idx="130">
                  <c:v>243.594458078732</c:v>
                </c:pt>
                <c:pt idx="131">
                  <c:v>245.96204944182901</c:v>
                </c:pt>
                <c:pt idx="132">
                  <c:v>250.08828065086499</c:v>
                </c:pt>
                <c:pt idx="133">
                  <c:v>267.71047939723701</c:v>
                </c:pt>
                <c:pt idx="134">
                  <c:v>275.86552296815501</c:v>
                </c:pt>
                <c:pt idx="135">
                  <c:v>279.89234529469098</c:v>
                </c:pt>
                <c:pt idx="136">
                  <c:v>283.69924465440198</c:v>
                </c:pt>
                <c:pt idx="137">
                  <c:v>284.53061503595399</c:v>
                </c:pt>
                <c:pt idx="138">
                  <c:v>285.06712245003001</c:v>
                </c:pt>
                <c:pt idx="139">
                  <c:v>285.57509031897803</c:v>
                </c:pt>
                <c:pt idx="140">
                  <c:v>290.25095860981799</c:v>
                </c:pt>
                <c:pt idx="141">
                  <c:v>300.40831874508302</c:v>
                </c:pt>
                <c:pt idx="142">
                  <c:v>306.16241940879701</c:v>
                </c:pt>
                <c:pt idx="143">
                  <c:v>311.84901265059199</c:v>
                </c:pt>
                <c:pt idx="144">
                  <c:v>318.36435295347201</c:v>
                </c:pt>
                <c:pt idx="145">
                  <c:v>334.69959467315101</c:v>
                </c:pt>
                <c:pt idx="146">
                  <c:v>338.32356043340098</c:v>
                </c:pt>
                <c:pt idx="147">
                  <c:v>339.13983018406401</c:v>
                </c:pt>
                <c:pt idx="148">
                  <c:v>341.70430889606502</c:v>
                </c:pt>
                <c:pt idx="149">
                  <c:v>344.80909931369001</c:v>
                </c:pt>
                <c:pt idx="150">
                  <c:v>347.82153938083098</c:v>
                </c:pt>
                <c:pt idx="151">
                  <c:v>351.41019975372598</c:v>
                </c:pt>
                <c:pt idx="152">
                  <c:v>366.23802441893997</c:v>
                </c:pt>
                <c:pt idx="153">
                  <c:v>373.79449817521697</c:v>
                </c:pt>
                <c:pt idx="154">
                  <c:v>379.91694218756197</c:v>
                </c:pt>
                <c:pt idx="155">
                  <c:v>382.81169445151698</c:v>
                </c:pt>
                <c:pt idx="156">
                  <c:v>383.44648785698701</c:v>
                </c:pt>
                <c:pt idx="157">
                  <c:v>383.99744534669799</c:v>
                </c:pt>
                <c:pt idx="158">
                  <c:v>384.39517529881499</c:v>
                </c:pt>
                <c:pt idx="159">
                  <c:v>386.22852597936901</c:v>
                </c:pt>
                <c:pt idx="160">
                  <c:v>388.62512201507701</c:v>
                </c:pt>
                <c:pt idx="161">
                  <c:v>392.344695069419</c:v>
                </c:pt>
                <c:pt idx="162">
                  <c:v>393.58620588588201</c:v>
                </c:pt>
                <c:pt idx="163">
                  <c:v>396.80310479195202</c:v>
                </c:pt>
                <c:pt idx="164">
                  <c:v>398.44038751236201</c:v>
                </c:pt>
                <c:pt idx="165">
                  <c:v>400.33441613621397</c:v>
                </c:pt>
                <c:pt idx="166">
                  <c:v>404.10478682594902</c:v>
                </c:pt>
                <c:pt idx="167">
                  <c:v>417.008487478468</c:v>
                </c:pt>
                <c:pt idx="168">
                  <c:v>423.551281303162</c:v>
                </c:pt>
                <c:pt idx="169">
                  <c:v>427.60805226070198</c:v>
                </c:pt>
                <c:pt idx="170">
                  <c:v>429.54727761763797</c:v>
                </c:pt>
                <c:pt idx="171">
                  <c:v>430.40456441152799</c:v>
                </c:pt>
                <c:pt idx="172">
                  <c:v>432.633649452442</c:v>
                </c:pt>
                <c:pt idx="173">
                  <c:v>436.52970078704601</c:v>
                </c:pt>
                <c:pt idx="174">
                  <c:v>444.06846632267599</c:v>
                </c:pt>
                <c:pt idx="175">
                  <c:v>461.72615791149002</c:v>
                </c:pt>
                <c:pt idx="176">
                  <c:v>475.16404180484699</c:v>
                </c:pt>
                <c:pt idx="177">
                  <c:v>482.14823369010099</c:v>
                </c:pt>
                <c:pt idx="178">
                  <c:v>489.71283638357897</c:v>
                </c:pt>
                <c:pt idx="179">
                  <c:v>494.90148289038802</c:v>
                </c:pt>
                <c:pt idx="180">
                  <c:v>501.59728803917602</c:v>
                </c:pt>
                <c:pt idx="181">
                  <c:v>508.54678225511498</c:v>
                </c:pt>
                <c:pt idx="182">
                  <c:v>513.68326942068597</c:v>
                </c:pt>
                <c:pt idx="183">
                  <c:v>520.764106605096</c:v>
                </c:pt>
                <c:pt idx="184">
                  <c:v>527.12720864387904</c:v>
                </c:pt>
                <c:pt idx="185">
                  <c:v>533.53729640513495</c:v>
                </c:pt>
                <c:pt idx="186">
                  <c:v>543.80905432407303</c:v>
                </c:pt>
                <c:pt idx="187">
                  <c:v>553.73717584015003</c:v>
                </c:pt>
                <c:pt idx="188">
                  <c:v>557.33284225913599</c:v>
                </c:pt>
                <c:pt idx="189">
                  <c:v>564.11171739699205</c:v>
                </c:pt>
                <c:pt idx="190">
                  <c:v>569.67938322151497</c:v>
                </c:pt>
                <c:pt idx="191">
                  <c:v>580.19665475393901</c:v>
                </c:pt>
                <c:pt idx="192">
                  <c:v>587.61887854188205</c:v>
                </c:pt>
                <c:pt idx="193">
                  <c:v>594.08297999715796</c:v>
                </c:pt>
                <c:pt idx="194">
                  <c:v>601.51314124998703</c:v>
                </c:pt>
                <c:pt idx="195">
                  <c:v>613.94163175070605</c:v>
                </c:pt>
                <c:pt idx="196">
                  <c:v>620.86841851722295</c:v>
                </c:pt>
                <c:pt idx="197">
                  <c:v>629.46671964494999</c:v>
                </c:pt>
                <c:pt idx="198">
                  <c:v>630.64268195119098</c:v>
                </c:pt>
                <c:pt idx="199">
                  <c:v>632.24432983928602</c:v>
                </c:pt>
                <c:pt idx="200">
                  <c:v>633.21957948066495</c:v>
                </c:pt>
                <c:pt idx="201">
                  <c:v>634.241748167124</c:v>
                </c:pt>
                <c:pt idx="202">
                  <c:v>637.25960870208905</c:v>
                </c:pt>
                <c:pt idx="203">
                  <c:v>637.32163153171803</c:v>
                </c:pt>
                <c:pt idx="204">
                  <c:v>637.32719841952701</c:v>
                </c:pt>
                <c:pt idx="205">
                  <c:v>637.41667604745999</c:v>
                </c:pt>
                <c:pt idx="206">
                  <c:v>637.42172070399101</c:v>
                </c:pt>
                <c:pt idx="207">
                  <c:v>638.423712003265</c:v>
                </c:pt>
                <c:pt idx="208">
                  <c:v>640.86311606141101</c:v>
                </c:pt>
                <c:pt idx="209">
                  <c:v>647.04275682558</c:v>
                </c:pt>
                <c:pt idx="210">
                  <c:v>649.89915306058197</c:v>
                </c:pt>
                <c:pt idx="211">
                  <c:v>654.70137012193698</c:v>
                </c:pt>
                <c:pt idx="212">
                  <c:v>660.20563902159199</c:v>
                </c:pt>
                <c:pt idx="213">
                  <c:v>667.64505056339897</c:v>
                </c:pt>
                <c:pt idx="214">
                  <c:v>673.85902076945194</c:v>
                </c:pt>
                <c:pt idx="215">
                  <c:v>688.83072394364797</c:v>
                </c:pt>
                <c:pt idx="216">
                  <c:v>693.28774282650897</c:v>
                </c:pt>
                <c:pt idx="217">
                  <c:v>696.510974321822</c:v>
                </c:pt>
                <c:pt idx="218">
                  <c:v>701.62437267021903</c:v>
                </c:pt>
                <c:pt idx="219">
                  <c:v>704.89580442302099</c:v>
                </c:pt>
                <c:pt idx="220">
                  <c:v>712.09545286487605</c:v>
                </c:pt>
                <c:pt idx="221">
                  <c:v>716.89974732547705</c:v>
                </c:pt>
                <c:pt idx="222">
                  <c:v>721.4148252988</c:v>
                </c:pt>
                <c:pt idx="223">
                  <c:v>728.44815032456404</c:v>
                </c:pt>
                <c:pt idx="224">
                  <c:v>734.15769091934396</c:v>
                </c:pt>
                <c:pt idx="225">
                  <c:v>739.27864472665397</c:v>
                </c:pt>
                <c:pt idx="226">
                  <c:v>750.79724318706599</c:v>
                </c:pt>
                <c:pt idx="227">
                  <c:v>759.72661551771898</c:v>
                </c:pt>
                <c:pt idx="228">
                  <c:v>772.65242577552897</c:v>
                </c:pt>
                <c:pt idx="229">
                  <c:v>780.33067906020199</c:v>
                </c:pt>
                <c:pt idx="230">
                  <c:v>783.78711467842902</c:v>
                </c:pt>
                <c:pt idx="231">
                  <c:v>786.07544383556206</c:v>
                </c:pt>
                <c:pt idx="232">
                  <c:v>790.11218161082195</c:v>
                </c:pt>
                <c:pt idx="233">
                  <c:v>797.61247281765702</c:v>
                </c:pt>
                <c:pt idx="234">
                  <c:v>803.43040831465805</c:v>
                </c:pt>
                <c:pt idx="235">
                  <c:v>808.92739514782602</c:v>
                </c:pt>
                <c:pt idx="236">
                  <c:v>818.35889942232404</c:v>
                </c:pt>
                <c:pt idx="237">
                  <c:v>828.61471152919898</c:v>
                </c:pt>
                <c:pt idx="238">
                  <c:v>837.81721378414795</c:v>
                </c:pt>
                <c:pt idx="239">
                  <c:v>845.92995575799705</c:v>
                </c:pt>
                <c:pt idx="240">
                  <c:v>848.30375108601004</c:v>
                </c:pt>
                <c:pt idx="241">
                  <c:v>849.45877920146404</c:v>
                </c:pt>
                <c:pt idx="242">
                  <c:v>853.04247661267698</c:v>
                </c:pt>
                <c:pt idx="243">
                  <c:v>862.29549751663603</c:v>
                </c:pt>
                <c:pt idx="244">
                  <c:v>864.70613158712604</c:v>
                </c:pt>
                <c:pt idx="245">
                  <c:v>869.52207998972494</c:v>
                </c:pt>
                <c:pt idx="246">
                  <c:v>872.83209787611202</c:v>
                </c:pt>
                <c:pt idx="247">
                  <c:v>875.36351131390302</c:v>
                </c:pt>
                <c:pt idx="248">
                  <c:v>881.93190457045296</c:v>
                </c:pt>
                <c:pt idx="249">
                  <c:v>888.45460206454595</c:v>
                </c:pt>
                <c:pt idx="250">
                  <c:v>899.08631143965999</c:v>
                </c:pt>
                <c:pt idx="251">
                  <c:v>900.62287211556895</c:v>
                </c:pt>
                <c:pt idx="252">
                  <c:v>901.88980421955705</c:v>
                </c:pt>
                <c:pt idx="253">
                  <c:v>902.59539604256497</c:v>
                </c:pt>
                <c:pt idx="254">
                  <c:v>904.10116076629799</c:v>
                </c:pt>
                <c:pt idx="255">
                  <c:v>906.48769275578195</c:v>
                </c:pt>
                <c:pt idx="256">
                  <c:v>909.77774214750002</c:v>
                </c:pt>
                <c:pt idx="257">
                  <c:v>914.12511817937104</c:v>
                </c:pt>
                <c:pt idx="258">
                  <c:v>915.18055419962695</c:v>
                </c:pt>
                <c:pt idx="259">
                  <c:v>916.16789261281804</c:v>
                </c:pt>
                <c:pt idx="260">
                  <c:v>916.63114610867399</c:v>
                </c:pt>
                <c:pt idx="261">
                  <c:v>918.027496659392</c:v>
                </c:pt>
                <c:pt idx="262">
                  <c:v>920.97714185060795</c:v>
                </c:pt>
                <c:pt idx="263">
                  <c:v>922.43444644015506</c:v>
                </c:pt>
                <c:pt idx="264">
                  <c:v>925.46089893735302</c:v>
                </c:pt>
                <c:pt idx="265">
                  <c:v>929.102792172779</c:v>
                </c:pt>
                <c:pt idx="266">
                  <c:v>932.17866051368401</c:v>
                </c:pt>
                <c:pt idx="267">
                  <c:v>937.56941912251602</c:v>
                </c:pt>
                <c:pt idx="268">
                  <c:v>945.95508877335999</c:v>
                </c:pt>
                <c:pt idx="269">
                  <c:v>954.56590772097695</c:v>
                </c:pt>
                <c:pt idx="270">
                  <c:v>960.10577796410496</c:v>
                </c:pt>
                <c:pt idx="271">
                  <c:v>964.67043137893904</c:v>
                </c:pt>
                <c:pt idx="272">
                  <c:v>967.61160775090104</c:v>
                </c:pt>
                <c:pt idx="273">
                  <c:v>969.00611074421897</c:v>
                </c:pt>
                <c:pt idx="274">
                  <c:v>969.154032134207</c:v>
                </c:pt>
                <c:pt idx="275">
                  <c:v>969.76987038392599</c:v>
                </c:pt>
                <c:pt idx="276">
                  <c:v>970.785923483072</c:v>
                </c:pt>
                <c:pt idx="277">
                  <c:v>971.82272485716703</c:v>
                </c:pt>
                <c:pt idx="278">
                  <c:v>973.79336327019905</c:v>
                </c:pt>
                <c:pt idx="279">
                  <c:v>975.71760764765497</c:v>
                </c:pt>
                <c:pt idx="280">
                  <c:v>977.64687629547905</c:v>
                </c:pt>
                <c:pt idx="281">
                  <c:v>978.21046014360297</c:v>
                </c:pt>
                <c:pt idx="282">
                  <c:v>979.66538360631</c:v>
                </c:pt>
                <c:pt idx="283">
                  <c:v>981.90130739908602</c:v>
                </c:pt>
                <c:pt idx="284">
                  <c:v>985.98977925938698</c:v>
                </c:pt>
                <c:pt idx="285">
                  <c:v>990.87940495923306</c:v>
                </c:pt>
                <c:pt idx="286">
                  <c:v>997.84147980550199</c:v>
                </c:pt>
                <c:pt idx="287">
                  <c:v>1002.06925849232</c:v>
                </c:pt>
                <c:pt idx="288">
                  <c:v>1004.02295799033</c:v>
                </c:pt>
                <c:pt idx="289">
                  <c:v>1005.86274465516</c:v>
                </c:pt>
                <c:pt idx="290">
                  <c:v>1009.42946774776</c:v>
                </c:pt>
                <c:pt idx="291">
                  <c:v>1012.62006215344</c:v>
                </c:pt>
                <c:pt idx="292">
                  <c:v>1015.00155545582</c:v>
                </c:pt>
                <c:pt idx="293">
                  <c:v>1019.20736446219</c:v>
                </c:pt>
                <c:pt idx="294">
                  <c:v>1023.17512997748</c:v>
                </c:pt>
                <c:pt idx="295">
                  <c:v>1027.2275811700299</c:v>
                </c:pt>
                <c:pt idx="296">
                  <c:v>1030.81379381377</c:v>
                </c:pt>
                <c:pt idx="297">
                  <c:v>1033.16079717548</c:v>
                </c:pt>
                <c:pt idx="298">
                  <c:v>1034.2102118428199</c:v>
                </c:pt>
                <c:pt idx="299">
                  <c:v>1034.58390774291</c:v>
                </c:pt>
                <c:pt idx="300">
                  <c:v>1034.6793751871401</c:v>
                </c:pt>
                <c:pt idx="301">
                  <c:v>1034.9934409478601</c:v>
                </c:pt>
                <c:pt idx="302">
                  <c:v>1035.07328245136</c:v>
                </c:pt>
                <c:pt idx="303">
                  <c:v>1035.2900426338799</c:v>
                </c:pt>
                <c:pt idx="304">
                  <c:v>1035.74523090402</c:v>
                </c:pt>
                <c:pt idx="305">
                  <c:v>1035.85351471475</c:v>
                </c:pt>
                <c:pt idx="306">
                  <c:v>1035.92526726498</c:v>
                </c:pt>
                <c:pt idx="307">
                  <c:v>1036.72718879575</c:v>
                </c:pt>
                <c:pt idx="308">
                  <c:v>1038.91545566183</c:v>
                </c:pt>
                <c:pt idx="309">
                  <c:v>1050.6349756045499</c:v>
                </c:pt>
                <c:pt idx="310">
                  <c:v>1061.85318813563</c:v>
                </c:pt>
                <c:pt idx="311">
                  <c:v>1071.81119806277</c:v>
                </c:pt>
                <c:pt idx="312">
                  <c:v>1072.6762365559</c:v>
                </c:pt>
                <c:pt idx="313">
                  <c:v>1072.7936960565401</c:v>
                </c:pt>
                <c:pt idx="314">
                  <c:v>1072.79855584845</c:v>
                </c:pt>
                <c:pt idx="315">
                  <c:v>1072.8257359403401</c:v>
                </c:pt>
                <c:pt idx="316">
                  <c:v>1073.3208837259699</c:v>
                </c:pt>
                <c:pt idx="317">
                  <c:v>1074.1561860848001</c:v>
                </c:pt>
                <c:pt idx="318">
                  <c:v>1075.0144124444701</c:v>
                </c:pt>
                <c:pt idx="319">
                  <c:v>1076.54069184696</c:v>
                </c:pt>
                <c:pt idx="320">
                  <c:v>1079.7859504268399</c:v>
                </c:pt>
                <c:pt idx="321">
                  <c:v>1080.0933143571599</c:v>
                </c:pt>
                <c:pt idx="322">
                  <c:v>1080.2379759502301</c:v>
                </c:pt>
                <c:pt idx="323">
                  <c:v>1080.3053331226899</c:v>
                </c:pt>
                <c:pt idx="324">
                  <c:v>1080.4029670570901</c:v>
                </c:pt>
                <c:pt idx="325">
                  <c:v>1080.4157958129699</c:v>
                </c:pt>
                <c:pt idx="326">
                  <c:v>1080.47584373736</c:v>
                </c:pt>
                <c:pt idx="327">
                  <c:v>1080.77112201198</c:v>
                </c:pt>
                <c:pt idx="328">
                  <c:v>1081.09529863578</c:v>
                </c:pt>
                <c:pt idx="329">
                  <c:v>1081.44753935274</c:v>
                </c:pt>
                <c:pt idx="330">
                  <c:v>1082.53545222659</c:v>
                </c:pt>
                <c:pt idx="331">
                  <c:v>1082.9071750610599</c:v>
                </c:pt>
                <c:pt idx="332">
                  <c:v>1082.9372650811999</c:v>
                </c:pt>
                <c:pt idx="333">
                  <c:v>1082.9635145802199</c:v>
                </c:pt>
                <c:pt idx="334">
                  <c:v>1083.0114109599299</c:v>
                </c:pt>
                <c:pt idx="335">
                  <c:v>1083.94453005287</c:v>
                </c:pt>
                <c:pt idx="336">
                  <c:v>1084.19246488972</c:v>
                </c:pt>
                <c:pt idx="337">
                  <c:v>1084.2536500093199</c:v>
                </c:pt>
                <c:pt idx="338">
                  <c:v>1084.4264652745401</c:v>
                </c:pt>
                <c:pt idx="339">
                  <c:v>1084.4807913312</c:v>
                </c:pt>
                <c:pt idx="340">
                  <c:v>1084.4821716962199</c:v>
                </c:pt>
                <c:pt idx="341">
                  <c:v>1084.4844352365501</c:v>
                </c:pt>
                <c:pt idx="342">
                  <c:v>1084.4873232017901</c:v>
                </c:pt>
                <c:pt idx="343">
                  <c:v>1084.4964953625999</c:v>
                </c:pt>
                <c:pt idx="344">
                  <c:v>1084.4999777179</c:v>
                </c:pt>
                <c:pt idx="345">
                  <c:v>1084.5056030610699</c:v>
                </c:pt>
                <c:pt idx="346">
                  <c:v>1084.54110566487</c:v>
                </c:pt>
                <c:pt idx="347">
                  <c:v>1084.5502247014999</c:v>
                </c:pt>
                <c:pt idx="348">
                  <c:v>1084.6281692402399</c:v>
                </c:pt>
                <c:pt idx="349">
                  <c:v>1084.83476059239</c:v>
                </c:pt>
                <c:pt idx="350">
                  <c:v>1085.0608226863501</c:v>
                </c:pt>
                <c:pt idx="351">
                  <c:v>1085.0959714794001</c:v>
                </c:pt>
                <c:pt idx="352">
                  <c:v>1085.11158352902</c:v>
                </c:pt>
                <c:pt idx="353">
                  <c:v>1085.11860729567</c:v>
                </c:pt>
                <c:pt idx="354">
                  <c:v>1085.15664382871</c:v>
                </c:pt>
                <c:pt idx="355">
                  <c:v>1085.6168401879199</c:v>
                </c:pt>
                <c:pt idx="356">
                  <c:v>1086.1790489646701</c:v>
                </c:pt>
                <c:pt idx="357">
                  <c:v>1086.4166210585199</c:v>
                </c:pt>
                <c:pt idx="358">
                  <c:v>1086.5445989203199</c:v>
                </c:pt>
                <c:pt idx="359">
                  <c:v>1086.5870860201901</c:v>
                </c:pt>
                <c:pt idx="360">
                  <c:v>1086.95265298309</c:v>
                </c:pt>
                <c:pt idx="361">
                  <c:v>1087.4494057945501</c:v>
                </c:pt>
                <c:pt idx="362">
                  <c:v>1088.5073669213</c:v>
                </c:pt>
                <c:pt idx="363">
                  <c:v>1089.40498742761</c:v>
                </c:pt>
                <c:pt idx="364">
                  <c:v>1090.8940096643601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998-48A5-8EC2-6F5013D5CCE5}"/>
            </c:ext>
          </c:extLst>
        </c:ser>
        <c:ser>
          <c:idx val="23"/>
          <c:order val="20"/>
          <c:tx>
            <c:strRef>
              <c:f>Tabelle1!$X$1</c:f>
              <c:strCache>
                <c:ptCount val="1"/>
                <c:pt idx="0">
                  <c:v>1944</c:v>
                </c:pt>
              </c:strCache>
            </c:strRef>
          </c:tx>
          <c:spPr>
            <a:ln w="19050" cap="rnd">
              <a:solidFill>
                <a:schemeClr val="accent3">
                  <a:shade val="6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Tabelle1!$X$2:$X$366</c:f>
              <c:numCache>
                <c:formatCode>0.00E+00</c:formatCode>
                <c:ptCount val="365"/>
                <c:pt idx="0">
                  <c:v>1.1445593493699899</c:v>
                </c:pt>
                <c:pt idx="1">
                  <c:v>1.49641873612626</c:v>
                </c:pt>
                <c:pt idx="2" formatCode="General">
                  <c:v>3.26084014410509</c:v>
                </c:pt>
                <c:pt idx="3" formatCode="General">
                  <c:v>3.6349088144508901</c:v>
                </c:pt>
                <c:pt idx="4" formatCode="General">
                  <c:v>3.7609193923561199</c:v>
                </c:pt>
                <c:pt idx="5" formatCode="General">
                  <c:v>4.2637462679327403</c:v>
                </c:pt>
                <c:pt idx="6" formatCode="General">
                  <c:v>5.0955814390785301</c:v>
                </c:pt>
                <c:pt idx="7" formatCode="General">
                  <c:v>5.1720912872303604</c:v>
                </c:pt>
                <c:pt idx="8" formatCode="General">
                  <c:v>5.2653553359618996</c:v>
                </c:pt>
                <c:pt idx="9" formatCode="General">
                  <c:v>5.5873945283370103</c:v>
                </c:pt>
                <c:pt idx="10" formatCode="General">
                  <c:v>5.8068031104880502</c:v>
                </c:pt>
                <c:pt idx="11" formatCode="General">
                  <c:v>6.2374874330694299</c:v>
                </c:pt>
                <c:pt idx="12" formatCode="General">
                  <c:v>7.4929288721123903</c:v>
                </c:pt>
                <c:pt idx="13" formatCode="General">
                  <c:v>7.9393610394577196</c:v>
                </c:pt>
                <c:pt idx="14" formatCode="General">
                  <c:v>9.5735543357382191</c:v>
                </c:pt>
                <c:pt idx="15" formatCode="General">
                  <c:v>11.6147014049156</c:v>
                </c:pt>
                <c:pt idx="16" formatCode="General">
                  <c:v>12.2677123097634</c:v>
                </c:pt>
                <c:pt idx="17" formatCode="General">
                  <c:v>13.0592609607746</c:v>
                </c:pt>
                <c:pt idx="18" formatCode="General">
                  <c:v>15.2213097893406</c:v>
                </c:pt>
                <c:pt idx="19" formatCode="General">
                  <c:v>15.680071457965299</c:v>
                </c:pt>
                <c:pt idx="20" formatCode="General">
                  <c:v>15.8839316644238</c:v>
                </c:pt>
                <c:pt idx="21" formatCode="General">
                  <c:v>16.7428317437329</c:v>
                </c:pt>
                <c:pt idx="22" formatCode="General">
                  <c:v>18.221286474769101</c:v>
                </c:pt>
                <c:pt idx="23" formatCode="General">
                  <c:v>19.304176842806701</c:v>
                </c:pt>
                <c:pt idx="24" formatCode="General">
                  <c:v>19.965685738289999</c:v>
                </c:pt>
                <c:pt idx="25" formatCode="General">
                  <c:v>23.5646537026727</c:v>
                </c:pt>
                <c:pt idx="26" formatCode="General">
                  <c:v>25.725106440768499</c:v>
                </c:pt>
                <c:pt idx="27" formatCode="General">
                  <c:v>27.164890302345899</c:v>
                </c:pt>
                <c:pt idx="28" formatCode="General">
                  <c:v>28.3462139452648</c:v>
                </c:pt>
                <c:pt idx="29" formatCode="General">
                  <c:v>29.761836482052701</c:v>
                </c:pt>
                <c:pt idx="30" formatCode="General">
                  <c:v>31.881204147955199</c:v>
                </c:pt>
                <c:pt idx="31" formatCode="General">
                  <c:v>40.431407512170402</c:v>
                </c:pt>
                <c:pt idx="32" formatCode="General">
                  <c:v>47.676404212993901</c:v>
                </c:pt>
                <c:pt idx="33" formatCode="General">
                  <c:v>50.173584921217397</c:v>
                </c:pt>
                <c:pt idx="34" formatCode="General">
                  <c:v>52.123378084215297</c:v>
                </c:pt>
                <c:pt idx="35" formatCode="General">
                  <c:v>52.546643456358098</c:v>
                </c:pt>
                <c:pt idx="36" formatCode="General">
                  <c:v>52.8977010622975</c:v>
                </c:pt>
                <c:pt idx="37" formatCode="General">
                  <c:v>53.092346083000798</c:v>
                </c:pt>
                <c:pt idx="38" formatCode="General">
                  <c:v>53.451228072562003</c:v>
                </c:pt>
                <c:pt idx="39" formatCode="General">
                  <c:v>53.508864647523403</c:v>
                </c:pt>
                <c:pt idx="40" formatCode="General">
                  <c:v>53.515419757596497</c:v>
                </c:pt>
                <c:pt idx="41" formatCode="General">
                  <c:v>53.598614691715397</c:v>
                </c:pt>
                <c:pt idx="42" formatCode="General">
                  <c:v>54.749542071468603</c:v>
                </c:pt>
                <c:pt idx="43" formatCode="General">
                  <c:v>55.216508928304997</c:v>
                </c:pt>
                <c:pt idx="44" formatCode="General">
                  <c:v>57.122413151480103</c:v>
                </c:pt>
                <c:pt idx="45" formatCode="General">
                  <c:v>58.276061352436699</c:v>
                </c:pt>
                <c:pt idx="46" formatCode="General">
                  <c:v>60.970390900648901</c:v>
                </c:pt>
                <c:pt idx="47" formatCode="General">
                  <c:v>62.279978900467299</c:v>
                </c:pt>
                <c:pt idx="48" formatCode="General">
                  <c:v>62.410909114762802</c:v>
                </c:pt>
                <c:pt idx="49" formatCode="General">
                  <c:v>62.6116386742356</c:v>
                </c:pt>
                <c:pt idx="50" formatCode="General">
                  <c:v>63.495551942295101</c:v>
                </c:pt>
                <c:pt idx="51" formatCode="General">
                  <c:v>64.164612955315206</c:v>
                </c:pt>
                <c:pt idx="52" formatCode="General">
                  <c:v>64.820048837910406</c:v>
                </c:pt>
                <c:pt idx="53" formatCode="General">
                  <c:v>67.134992117376797</c:v>
                </c:pt>
                <c:pt idx="54" formatCode="General">
                  <c:v>67.367550565700597</c:v>
                </c:pt>
                <c:pt idx="55" formatCode="General">
                  <c:v>67.689786974531103</c:v>
                </c:pt>
                <c:pt idx="56" formatCode="General">
                  <c:v>67.767735943412106</c:v>
                </c:pt>
                <c:pt idx="57" formatCode="General">
                  <c:v>68.529351581567497</c:v>
                </c:pt>
                <c:pt idx="58" formatCode="General">
                  <c:v>69.517098468970303</c:v>
                </c:pt>
                <c:pt idx="59" formatCode="General">
                  <c:v>69.605636456039704</c:v>
                </c:pt>
                <c:pt idx="60" formatCode="General">
                  <c:v>70.338073970219</c:v>
                </c:pt>
                <c:pt idx="61" formatCode="General">
                  <c:v>72.710248241283693</c:v>
                </c:pt>
                <c:pt idx="62" formatCode="General">
                  <c:v>75.104859084808396</c:v>
                </c:pt>
                <c:pt idx="63" formatCode="General">
                  <c:v>75.419084405766895</c:v>
                </c:pt>
                <c:pt idx="64" formatCode="General">
                  <c:v>75.649738718507905</c:v>
                </c:pt>
                <c:pt idx="65" formatCode="General">
                  <c:v>76.204873044764796</c:v>
                </c:pt>
                <c:pt idx="66" formatCode="General">
                  <c:v>77.197527817414596</c:v>
                </c:pt>
                <c:pt idx="67" formatCode="General">
                  <c:v>81.369157180874595</c:v>
                </c:pt>
                <c:pt idx="68" formatCode="General">
                  <c:v>82.416614851260704</c:v>
                </c:pt>
                <c:pt idx="69" formatCode="General">
                  <c:v>82.609608254539594</c:v>
                </c:pt>
                <c:pt idx="70" formatCode="General">
                  <c:v>82.934055642680306</c:v>
                </c:pt>
                <c:pt idx="71" formatCode="General">
                  <c:v>83.694450813947199</c:v>
                </c:pt>
                <c:pt idx="72" formatCode="General">
                  <c:v>84.329215874009805</c:v>
                </c:pt>
                <c:pt idx="73" formatCode="General">
                  <c:v>87.140693536366896</c:v>
                </c:pt>
                <c:pt idx="74" formatCode="General">
                  <c:v>88.305077588475797</c:v>
                </c:pt>
                <c:pt idx="75" formatCode="General">
                  <c:v>90.156879402144099</c:v>
                </c:pt>
                <c:pt idx="76" formatCode="General">
                  <c:v>91.661682784824293</c:v>
                </c:pt>
                <c:pt idx="77" formatCode="General">
                  <c:v>91.758357780952693</c:v>
                </c:pt>
                <c:pt idx="78" formatCode="General">
                  <c:v>91.807776590602103</c:v>
                </c:pt>
                <c:pt idx="79" formatCode="General">
                  <c:v>92.043745047732699</c:v>
                </c:pt>
                <c:pt idx="80" formatCode="General">
                  <c:v>94.061832170753206</c:v>
                </c:pt>
                <c:pt idx="81" formatCode="General">
                  <c:v>97.738262801936997</c:v>
                </c:pt>
                <c:pt idx="82" formatCode="General">
                  <c:v>98.773001118450196</c:v>
                </c:pt>
                <c:pt idx="83" formatCode="General">
                  <c:v>103.186138795475</c:v>
                </c:pt>
                <c:pt idx="84" formatCode="General">
                  <c:v>106.560379265283</c:v>
                </c:pt>
                <c:pt idx="85" formatCode="General">
                  <c:v>110.296889019589</c:v>
                </c:pt>
                <c:pt idx="86" formatCode="General">
                  <c:v>111.018688596286</c:v>
                </c:pt>
                <c:pt idx="87" formatCode="General">
                  <c:v>111.62675224518</c:v>
                </c:pt>
                <c:pt idx="88" formatCode="General">
                  <c:v>112.34139646495601</c:v>
                </c:pt>
                <c:pt idx="89" formatCode="General">
                  <c:v>113.10611466749501</c:v>
                </c:pt>
                <c:pt idx="90" formatCode="General">
                  <c:v>114.87310931283299</c:v>
                </c:pt>
                <c:pt idx="91" formatCode="General">
                  <c:v>116.85583037806801</c:v>
                </c:pt>
                <c:pt idx="92" formatCode="General">
                  <c:v>119.416812806102</c:v>
                </c:pt>
                <c:pt idx="93" formatCode="General">
                  <c:v>123.307629813982</c:v>
                </c:pt>
                <c:pt idx="94" formatCode="General">
                  <c:v>124.422501760636</c:v>
                </c:pt>
                <c:pt idx="95" formatCode="General">
                  <c:v>129.671421716141</c:v>
                </c:pt>
                <c:pt idx="96" formatCode="General">
                  <c:v>131.03107697842901</c:v>
                </c:pt>
                <c:pt idx="97" formatCode="General">
                  <c:v>137.53216502280401</c:v>
                </c:pt>
                <c:pt idx="98" formatCode="General">
                  <c:v>141.514285966339</c:v>
                </c:pt>
                <c:pt idx="99" formatCode="General">
                  <c:v>145.373686351472</c:v>
                </c:pt>
                <c:pt idx="100" formatCode="General">
                  <c:v>147.75131664413499</c:v>
                </c:pt>
                <c:pt idx="101" formatCode="General">
                  <c:v>153.51736408984701</c:v>
                </c:pt>
                <c:pt idx="102" formatCode="General">
                  <c:v>158.56103078416899</c:v>
                </c:pt>
                <c:pt idx="103" formatCode="General">
                  <c:v>159.54532174696101</c:v>
                </c:pt>
                <c:pt idx="104" formatCode="General">
                  <c:v>161.26860360699499</c:v>
                </c:pt>
                <c:pt idx="105" formatCode="General">
                  <c:v>165.41520375059301</c:v>
                </c:pt>
                <c:pt idx="106" formatCode="General">
                  <c:v>168.06688404817399</c:v>
                </c:pt>
                <c:pt idx="107" formatCode="General">
                  <c:v>170.66982507502601</c:v>
                </c:pt>
                <c:pt idx="108" formatCode="General">
                  <c:v>171.79367136532801</c:v>
                </c:pt>
                <c:pt idx="109" formatCode="General">
                  <c:v>174.14834349249901</c:v>
                </c:pt>
                <c:pt idx="110" formatCode="General">
                  <c:v>176.94465185673999</c:v>
                </c:pt>
                <c:pt idx="111" formatCode="General">
                  <c:v>177.37360692176</c:v>
                </c:pt>
                <c:pt idx="112" formatCode="General">
                  <c:v>181.96099812122199</c:v>
                </c:pt>
                <c:pt idx="113" formatCode="General">
                  <c:v>189.97084007208801</c:v>
                </c:pt>
                <c:pt idx="114" formatCode="General">
                  <c:v>191.35617871366799</c:v>
                </c:pt>
                <c:pt idx="115" formatCode="General">
                  <c:v>192.76910220453499</c:v>
                </c:pt>
                <c:pt idx="116" formatCode="General">
                  <c:v>197.892588214066</c:v>
                </c:pt>
                <c:pt idx="117" formatCode="General">
                  <c:v>204.439166282044</c:v>
                </c:pt>
                <c:pt idx="118" formatCode="General">
                  <c:v>205.30557778164501</c:v>
                </c:pt>
                <c:pt idx="119" formatCode="General">
                  <c:v>206.23928000156599</c:v>
                </c:pt>
                <c:pt idx="120" formatCode="General">
                  <c:v>210.46441959958699</c:v>
                </c:pt>
                <c:pt idx="121" formatCode="General">
                  <c:v>211.089635373524</c:v>
                </c:pt>
                <c:pt idx="122" formatCode="General">
                  <c:v>212.77833902792301</c:v>
                </c:pt>
                <c:pt idx="123" formatCode="General">
                  <c:v>214.26927200793301</c:v>
                </c:pt>
                <c:pt idx="124" formatCode="General">
                  <c:v>215.21679642455999</c:v>
                </c:pt>
                <c:pt idx="125" formatCode="General">
                  <c:v>215.32324341536301</c:v>
                </c:pt>
                <c:pt idx="126" formatCode="General">
                  <c:v>215.39214490568699</c:v>
                </c:pt>
                <c:pt idx="127" formatCode="General">
                  <c:v>220.393658863296</c:v>
                </c:pt>
                <c:pt idx="128" formatCode="General">
                  <c:v>234.596434410548</c:v>
                </c:pt>
                <c:pt idx="129" formatCode="General">
                  <c:v>246.86730443620399</c:v>
                </c:pt>
                <c:pt idx="130" formatCode="General">
                  <c:v>249.05240829270301</c:v>
                </c:pt>
                <c:pt idx="131" formatCode="General">
                  <c:v>249.08551456451599</c:v>
                </c:pt>
                <c:pt idx="132" formatCode="General">
                  <c:v>250.248665572639</c:v>
                </c:pt>
                <c:pt idx="133" formatCode="General">
                  <c:v>255.22273250346601</c:v>
                </c:pt>
                <c:pt idx="134" formatCode="General">
                  <c:v>263.50498714594897</c:v>
                </c:pt>
                <c:pt idx="135" formatCode="General">
                  <c:v>271.29892089092698</c:v>
                </c:pt>
                <c:pt idx="136" formatCode="General">
                  <c:v>273.68888898202198</c:v>
                </c:pt>
                <c:pt idx="137" formatCode="General">
                  <c:v>274.34740550354701</c:v>
                </c:pt>
                <c:pt idx="138" formatCode="General">
                  <c:v>276.43729293224402</c:v>
                </c:pt>
                <c:pt idx="139" formatCode="General">
                  <c:v>282.725767257896</c:v>
                </c:pt>
                <c:pt idx="140" formatCode="General">
                  <c:v>285.91494266623101</c:v>
                </c:pt>
                <c:pt idx="141" formatCode="General">
                  <c:v>287.84992638639602</c:v>
                </c:pt>
                <c:pt idx="142" formatCode="General">
                  <c:v>290.52710696322902</c:v>
                </c:pt>
                <c:pt idx="143" formatCode="General">
                  <c:v>294.89915555086299</c:v>
                </c:pt>
                <c:pt idx="144" formatCode="General">
                  <c:v>298.11014265621702</c:v>
                </c:pt>
                <c:pt idx="145" formatCode="General">
                  <c:v>301.20956805789001</c:v>
                </c:pt>
                <c:pt idx="146" formatCode="General">
                  <c:v>303.28795138102998</c:v>
                </c:pt>
                <c:pt idx="147" formatCode="General">
                  <c:v>305.78240357162201</c:v>
                </c:pt>
                <c:pt idx="148" formatCode="General">
                  <c:v>309.72777764185599</c:v>
                </c:pt>
                <c:pt idx="149" formatCode="General">
                  <c:v>311.380635656707</c:v>
                </c:pt>
                <c:pt idx="150" formatCode="General">
                  <c:v>313.99865561425003</c:v>
                </c:pt>
                <c:pt idx="151" formatCode="General">
                  <c:v>314.825402615847</c:v>
                </c:pt>
                <c:pt idx="152" formatCode="General">
                  <c:v>320.17544734589899</c:v>
                </c:pt>
                <c:pt idx="153" formatCode="General">
                  <c:v>326.74928502306199</c:v>
                </c:pt>
                <c:pt idx="154" formatCode="General">
                  <c:v>343.951492498216</c:v>
                </c:pt>
                <c:pt idx="155" formatCode="General">
                  <c:v>363.06302520575201</c:v>
                </c:pt>
                <c:pt idx="156" formatCode="General">
                  <c:v>370.01303215440299</c:v>
                </c:pt>
                <c:pt idx="157" formatCode="General">
                  <c:v>378.02971818831099</c:v>
                </c:pt>
                <c:pt idx="158" formatCode="General">
                  <c:v>383.06446647890198</c:v>
                </c:pt>
                <c:pt idx="159" formatCode="General">
                  <c:v>387.690137831735</c:v>
                </c:pt>
                <c:pt idx="160" formatCode="General">
                  <c:v>389.23187847125899</c:v>
                </c:pt>
                <c:pt idx="161" formatCode="General">
                  <c:v>389.617502419061</c:v>
                </c:pt>
                <c:pt idx="162" formatCode="General">
                  <c:v>389.97550814132899</c:v>
                </c:pt>
                <c:pt idx="163" formatCode="General">
                  <c:v>391.15277016896499</c:v>
                </c:pt>
                <c:pt idx="164" formatCode="General">
                  <c:v>397.38443211401</c:v>
                </c:pt>
                <c:pt idx="165" formatCode="General">
                  <c:v>402.958878835755</c:v>
                </c:pt>
                <c:pt idx="166" formatCode="General">
                  <c:v>412.86919357926701</c:v>
                </c:pt>
                <c:pt idx="167" formatCode="General">
                  <c:v>424.86765290315498</c:v>
                </c:pt>
                <c:pt idx="168" formatCode="General">
                  <c:v>432.48111823555899</c:v>
                </c:pt>
                <c:pt idx="169" formatCode="General">
                  <c:v>434.38903911245399</c:v>
                </c:pt>
                <c:pt idx="170" formatCode="General">
                  <c:v>439.00803375155601</c:v>
                </c:pt>
                <c:pt idx="171" formatCode="General">
                  <c:v>450.943687649737</c:v>
                </c:pt>
                <c:pt idx="172" formatCode="General">
                  <c:v>457.56794185735401</c:v>
                </c:pt>
                <c:pt idx="173" formatCode="General">
                  <c:v>463.53616275130202</c:v>
                </c:pt>
                <c:pt idx="174" formatCode="General">
                  <c:v>471.597075166862</c:v>
                </c:pt>
                <c:pt idx="175" formatCode="General">
                  <c:v>480.87697296068302</c:v>
                </c:pt>
                <c:pt idx="176" formatCode="General">
                  <c:v>483.32395203795699</c:v>
                </c:pt>
                <c:pt idx="177" formatCode="General">
                  <c:v>489.30519045692</c:v>
                </c:pt>
                <c:pt idx="178" formatCode="General">
                  <c:v>492.82658488827298</c:v>
                </c:pt>
                <c:pt idx="179" formatCode="General">
                  <c:v>497.01254231071698</c:v>
                </c:pt>
                <c:pt idx="180" formatCode="General">
                  <c:v>504.13842451462398</c:v>
                </c:pt>
                <c:pt idx="181" formatCode="General">
                  <c:v>511.59554198689398</c:v>
                </c:pt>
                <c:pt idx="182" formatCode="General">
                  <c:v>519.29100333654696</c:v>
                </c:pt>
                <c:pt idx="183" formatCode="General">
                  <c:v>525.75449669836405</c:v>
                </c:pt>
                <c:pt idx="184" formatCode="General">
                  <c:v>530.99374591426704</c:v>
                </c:pt>
                <c:pt idx="185" formatCode="General">
                  <c:v>543.87457936940405</c:v>
                </c:pt>
                <c:pt idx="186" formatCode="General">
                  <c:v>548.89431315409695</c:v>
                </c:pt>
                <c:pt idx="187" formatCode="General">
                  <c:v>557.50501838221896</c:v>
                </c:pt>
                <c:pt idx="188" formatCode="General">
                  <c:v>560.20900552978003</c:v>
                </c:pt>
                <c:pt idx="189" formatCode="General">
                  <c:v>565.44068881208204</c:v>
                </c:pt>
                <c:pt idx="190" formatCode="General">
                  <c:v>571.29848155585103</c:v>
                </c:pt>
                <c:pt idx="191" formatCode="General">
                  <c:v>574.64297567950905</c:v>
                </c:pt>
                <c:pt idx="192" formatCode="General">
                  <c:v>576.57059657689797</c:v>
                </c:pt>
                <c:pt idx="193" formatCode="General">
                  <c:v>577.74170153155603</c:v>
                </c:pt>
                <c:pt idx="194" formatCode="General">
                  <c:v>579.44989826620099</c:v>
                </c:pt>
                <c:pt idx="195" formatCode="General">
                  <c:v>580.98349821739805</c:v>
                </c:pt>
                <c:pt idx="196" formatCode="General">
                  <c:v>584.89314044265996</c:v>
                </c:pt>
                <c:pt idx="197" formatCode="General">
                  <c:v>588.88689257680301</c:v>
                </c:pt>
                <c:pt idx="198" formatCode="General">
                  <c:v>592.81070761831802</c:v>
                </c:pt>
                <c:pt idx="199" formatCode="General">
                  <c:v>597.26474587837004</c:v>
                </c:pt>
                <c:pt idx="200" formatCode="General">
                  <c:v>599.82137141082603</c:v>
                </c:pt>
                <c:pt idx="201" formatCode="General">
                  <c:v>607.214562030563</c:v>
                </c:pt>
                <c:pt idx="202" formatCode="General">
                  <c:v>616.76907155646404</c:v>
                </c:pt>
                <c:pt idx="203" formatCode="General">
                  <c:v>619.91388857997299</c:v>
                </c:pt>
                <c:pt idx="204" formatCode="General">
                  <c:v>624.85189005355301</c:v>
                </c:pt>
                <c:pt idx="205" formatCode="General">
                  <c:v>636.79130747096804</c:v>
                </c:pt>
                <c:pt idx="206" formatCode="General">
                  <c:v>638.95004251493503</c:v>
                </c:pt>
                <c:pt idx="207" formatCode="General">
                  <c:v>642.40765073197497</c:v>
                </c:pt>
                <c:pt idx="208" formatCode="General">
                  <c:v>643.69349132503896</c:v>
                </c:pt>
                <c:pt idx="209" formatCode="General">
                  <c:v>648.697391027344</c:v>
                </c:pt>
                <c:pt idx="210" formatCode="General">
                  <c:v>652.70077864766199</c:v>
                </c:pt>
                <c:pt idx="211" formatCode="General">
                  <c:v>660.39058886171995</c:v>
                </c:pt>
                <c:pt idx="212" formatCode="General">
                  <c:v>666.057077663565</c:v>
                </c:pt>
                <c:pt idx="213" formatCode="General">
                  <c:v>668.49576824341</c:v>
                </c:pt>
                <c:pt idx="214" formatCode="General">
                  <c:v>672.62490825437806</c:v>
                </c:pt>
                <c:pt idx="215" formatCode="General">
                  <c:v>675.50315515664295</c:v>
                </c:pt>
                <c:pt idx="216" formatCode="General">
                  <c:v>676.365181302623</c:v>
                </c:pt>
                <c:pt idx="217" formatCode="General">
                  <c:v>681.29475401595505</c:v>
                </c:pt>
                <c:pt idx="218" formatCode="General">
                  <c:v>684.11299496755896</c:v>
                </c:pt>
                <c:pt idx="219" formatCode="General">
                  <c:v>686.33677179596998</c:v>
                </c:pt>
                <c:pt idx="220" formatCode="General">
                  <c:v>693.06647335885702</c:v>
                </c:pt>
                <c:pt idx="221" formatCode="General">
                  <c:v>707.94528987241995</c:v>
                </c:pt>
                <c:pt idx="222" formatCode="General">
                  <c:v>716.23907009537595</c:v>
                </c:pt>
                <c:pt idx="223" formatCode="General">
                  <c:v>723.76603286622696</c:v>
                </c:pt>
                <c:pt idx="224" formatCode="General">
                  <c:v>726.15420077991098</c:v>
                </c:pt>
                <c:pt idx="225" formatCode="General">
                  <c:v>728.52520335321196</c:v>
                </c:pt>
                <c:pt idx="226" formatCode="General">
                  <c:v>734.970421586268</c:v>
                </c:pt>
                <c:pt idx="227" formatCode="General">
                  <c:v>736.65820226915696</c:v>
                </c:pt>
                <c:pt idx="228" formatCode="General">
                  <c:v>737.48325267611597</c:v>
                </c:pt>
                <c:pt idx="229" formatCode="General">
                  <c:v>738.19742433477597</c:v>
                </c:pt>
                <c:pt idx="230" formatCode="General">
                  <c:v>741.58713659134798</c:v>
                </c:pt>
                <c:pt idx="231" formatCode="General">
                  <c:v>743.61670229027504</c:v>
                </c:pt>
                <c:pt idx="232" formatCode="General">
                  <c:v>750.75193851608196</c:v>
                </c:pt>
                <c:pt idx="233" formatCode="General">
                  <c:v>759.68122430880499</c:v>
                </c:pt>
                <c:pt idx="234" formatCode="General">
                  <c:v>764.77218938858903</c:v>
                </c:pt>
                <c:pt idx="235" formatCode="General">
                  <c:v>768.24709295946002</c:v>
                </c:pt>
                <c:pt idx="236" formatCode="General">
                  <c:v>771.24822917854203</c:v>
                </c:pt>
                <c:pt idx="237" formatCode="General">
                  <c:v>776.68083108982</c:v>
                </c:pt>
                <c:pt idx="238" formatCode="General">
                  <c:v>783.06154580079499</c:v>
                </c:pt>
                <c:pt idx="239" formatCode="General">
                  <c:v>787.35397668226994</c:v>
                </c:pt>
                <c:pt idx="240" formatCode="General">
                  <c:v>791.56436097528399</c:v>
                </c:pt>
                <c:pt idx="241" formatCode="General">
                  <c:v>797.16117548963405</c:v>
                </c:pt>
                <c:pt idx="242" formatCode="General">
                  <c:v>803.86767158743896</c:v>
                </c:pt>
                <c:pt idx="243" formatCode="General">
                  <c:v>810.11905247494099</c:v>
                </c:pt>
                <c:pt idx="244" formatCode="General">
                  <c:v>814.12393823451305</c:v>
                </c:pt>
                <c:pt idx="245" formatCode="General">
                  <c:v>819.72394215159397</c:v>
                </c:pt>
                <c:pt idx="246" formatCode="General">
                  <c:v>825.47860735819199</c:v>
                </c:pt>
                <c:pt idx="247" formatCode="General">
                  <c:v>829.74027622691199</c:v>
                </c:pt>
                <c:pt idx="248" formatCode="General">
                  <c:v>835.32098518119903</c:v>
                </c:pt>
                <c:pt idx="249" formatCode="General">
                  <c:v>838.97955951986398</c:v>
                </c:pt>
                <c:pt idx="250" formatCode="General">
                  <c:v>844.58075082790106</c:v>
                </c:pt>
                <c:pt idx="251" formatCode="General">
                  <c:v>848.63018392914103</c:v>
                </c:pt>
                <c:pt idx="252" formatCode="General">
                  <c:v>853.70214482122196</c:v>
                </c:pt>
                <c:pt idx="253" formatCode="General">
                  <c:v>860.11965066944401</c:v>
                </c:pt>
                <c:pt idx="254" formatCode="General">
                  <c:v>867.91816236664204</c:v>
                </c:pt>
                <c:pt idx="255" formatCode="General">
                  <c:v>877.42191596809596</c:v>
                </c:pt>
                <c:pt idx="256" formatCode="General">
                  <c:v>880.97079335543901</c:v>
                </c:pt>
                <c:pt idx="257" formatCode="General">
                  <c:v>881.747670611378</c:v>
                </c:pt>
                <c:pt idx="258" formatCode="General">
                  <c:v>882.51213971222398</c:v>
                </c:pt>
                <c:pt idx="259" formatCode="General">
                  <c:v>885.25586667023902</c:v>
                </c:pt>
                <c:pt idx="260" formatCode="General">
                  <c:v>887.40483685281004</c:v>
                </c:pt>
                <c:pt idx="261" formatCode="General">
                  <c:v>890.33797112587797</c:v>
                </c:pt>
                <c:pt idx="262" formatCode="General">
                  <c:v>891.13283893021901</c:v>
                </c:pt>
                <c:pt idx="263" formatCode="General">
                  <c:v>892.72513114446201</c:v>
                </c:pt>
                <c:pt idx="264" formatCode="General">
                  <c:v>892.99441281365</c:v>
                </c:pt>
                <c:pt idx="265" formatCode="General">
                  <c:v>893.11468827093802</c:v>
                </c:pt>
                <c:pt idx="266" formatCode="General">
                  <c:v>893.15652004751701</c:v>
                </c:pt>
                <c:pt idx="267" formatCode="General">
                  <c:v>893.21207922324697</c:v>
                </c:pt>
                <c:pt idx="268" formatCode="General">
                  <c:v>893.65621541260396</c:v>
                </c:pt>
                <c:pt idx="269" formatCode="General">
                  <c:v>897.80870186484697</c:v>
                </c:pt>
                <c:pt idx="270" formatCode="General">
                  <c:v>900.77747588843795</c:v>
                </c:pt>
                <c:pt idx="271" formatCode="General">
                  <c:v>910.39996798785603</c:v>
                </c:pt>
                <c:pt idx="272" formatCode="General">
                  <c:v>920.50790311879598</c:v>
                </c:pt>
                <c:pt idx="273" formatCode="General">
                  <c:v>924.30085946653799</c:v>
                </c:pt>
                <c:pt idx="274" formatCode="General">
                  <c:v>928.95450240516004</c:v>
                </c:pt>
                <c:pt idx="275" formatCode="General">
                  <c:v>937.19080122082403</c:v>
                </c:pt>
                <c:pt idx="276" formatCode="General">
                  <c:v>939.66405990707995</c:v>
                </c:pt>
                <c:pt idx="277" formatCode="General">
                  <c:v>941.462321451344</c:v>
                </c:pt>
                <c:pt idx="278" formatCode="General">
                  <c:v>944.17112360134195</c:v>
                </c:pt>
                <c:pt idx="279" formatCode="General">
                  <c:v>947.83475637501999</c:v>
                </c:pt>
                <c:pt idx="280" formatCode="General">
                  <c:v>949.73815069685998</c:v>
                </c:pt>
                <c:pt idx="281" formatCode="General">
                  <c:v>951.35517838994895</c:v>
                </c:pt>
                <c:pt idx="282" formatCode="General">
                  <c:v>960.27850954474604</c:v>
                </c:pt>
                <c:pt idx="283" formatCode="General">
                  <c:v>970.38393026913297</c:v>
                </c:pt>
                <c:pt idx="284" formatCode="General">
                  <c:v>974.15724261141395</c:v>
                </c:pt>
                <c:pt idx="285" formatCode="General">
                  <c:v>978.36517767352495</c:v>
                </c:pt>
                <c:pt idx="286" formatCode="General">
                  <c:v>982.18539892413298</c:v>
                </c:pt>
                <c:pt idx="287" formatCode="General">
                  <c:v>985.891429030974</c:v>
                </c:pt>
                <c:pt idx="288" formatCode="General">
                  <c:v>989.78330521847204</c:v>
                </c:pt>
                <c:pt idx="289" formatCode="General">
                  <c:v>994.56602424385801</c:v>
                </c:pt>
                <c:pt idx="290" formatCode="General">
                  <c:v>999.22035269078799</c:v>
                </c:pt>
                <c:pt idx="291" formatCode="General">
                  <c:v>1004.38433396279</c:v>
                </c:pt>
                <c:pt idx="292" formatCode="General">
                  <c:v>1010.36839141699</c:v>
                </c:pt>
                <c:pt idx="293" formatCode="General">
                  <c:v>1014.6553674783</c:v>
                </c:pt>
                <c:pt idx="294" formatCode="General">
                  <c:v>1019.70171410886</c:v>
                </c:pt>
                <c:pt idx="295" formatCode="General">
                  <c:v>1025.71131655668</c:v>
                </c:pt>
                <c:pt idx="296" formatCode="General">
                  <c:v>1034.15093450062</c:v>
                </c:pt>
                <c:pt idx="297" formatCode="General">
                  <c:v>1038.84361203094</c:v>
                </c:pt>
                <c:pt idx="298" formatCode="General">
                  <c:v>1046.97397794013</c:v>
                </c:pt>
                <c:pt idx="299" formatCode="General">
                  <c:v>1049.6074865790799</c:v>
                </c:pt>
                <c:pt idx="300" formatCode="General">
                  <c:v>1058.2390404361399</c:v>
                </c:pt>
                <c:pt idx="301" formatCode="General">
                  <c:v>1063.14968442438</c:v>
                </c:pt>
                <c:pt idx="302" formatCode="General">
                  <c:v>1065.3445604257499</c:v>
                </c:pt>
                <c:pt idx="303" formatCode="General">
                  <c:v>1065.7160746305201</c:v>
                </c:pt>
                <c:pt idx="304" formatCode="General">
                  <c:v>1067.0268645506901</c:v>
                </c:pt>
                <c:pt idx="305" formatCode="General">
                  <c:v>1073.01289781118</c:v>
                </c:pt>
                <c:pt idx="306" formatCode="General">
                  <c:v>1075.73027495371</c:v>
                </c:pt>
                <c:pt idx="307" formatCode="General">
                  <c:v>1079.48979318191</c:v>
                </c:pt>
                <c:pt idx="308" formatCode="General">
                  <c:v>1082.72475066536</c:v>
                </c:pt>
                <c:pt idx="309" formatCode="General">
                  <c:v>1091.6399011103099</c:v>
                </c:pt>
                <c:pt idx="310" formatCode="General">
                  <c:v>1095.95059086419</c:v>
                </c:pt>
                <c:pt idx="311" formatCode="General">
                  <c:v>1100.3127608709401</c:v>
                </c:pt>
                <c:pt idx="312" formatCode="General">
                  <c:v>1101.0699904046</c:v>
                </c:pt>
                <c:pt idx="313" formatCode="General">
                  <c:v>1101.1953071395001</c:v>
                </c:pt>
                <c:pt idx="314" formatCode="General">
                  <c:v>1101.4476864611099</c:v>
                </c:pt>
                <c:pt idx="315" formatCode="General">
                  <c:v>1101.7890786210701</c:v>
                </c:pt>
                <c:pt idx="316" formatCode="General">
                  <c:v>1102.2304078267</c:v>
                </c:pt>
                <c:pt idx="317" formatCode="General">
                  <c:v>1102.77284806591</c:v>
                </c:pt>
                <c:pt idx="318" formatCode="General">
                  <c:v>1108.5960143980899</c:v>
                </c:pt>
                <c:pt idx="319" formatCode="General">
                  <c:v>1113.06736456868</c:v>
                </c:pt>
                <c:pt idx="320" formatCode="General">
                  <c:v>1113.1086157337099</c:v>
                </c:pt>
                <c:pt idx="321" formatCode="General">
                  <c:v>1113.1318248780699</c:v>
                </c:pt>
                <c:pt idx="322" formatCode="General">
                  <c:v>1113.3952956261401</c:v>
                </c:pt>
                <c:pt idx="323" formatCode="General">
                  <c:v>1114.1086246565701</c:v>
                </c:pt>
                <c:pt idx="324" formatCode="General">
                  <c:v>1114.4112201385101</c:v>
                </c:pt>
                <c:pt idx="325" formatCode="General">
                  <c:v>1114.4246878486799</c:v>
                </c:pt>
                <c:pt idx="326" formatCode="General">
                  <c:v>1114.43776026244</c:v>
                </c:pt>
                <c:pt idx="327" formatCode="General">
                  <c:v>1114.6462673511301</c:v>
                </c:pt>
                <c:pt idx="328" formatCode="General">
                  <c:v>1114.80737862876</c:v>
                </c:pt>
                <c:pt idx="329" formatCode="General">
                  <c:v>1119.92461047759</c:v>
                </c:pt>
                <c:pt idx="330" formatCode="General">
                  <c:v>1123.99403914244</c:v>
                </c:pt>
                <c:pt idx="331" formatCode="General">
                  <c:v>1126.66425771181</c:v>
                </c:pt>
                <c:pt idx="332" formatCode="General">
                  <c:v>1130.0527460850301</c:v>
                </c:pt>
                <c:pt idx="333" formatCode="General">
                  <c:v>1133.0053386729901</c:v>
                </c:pt>
                <c:pt idx="334" formatCode="General">
                  <c:v>1136.77712569449</c:v>
                </c:pt>
                <c:pt idx="335" formatCode="General">
                  <c:v>1138.1992406060201</c:v>
                </c:pt>
                <c:pt idx="336" formatCode="General">
                  <c:v>1138.5845526041701</c:v>
                </c:pt>
                <c:pt idx="337" formatCode="General">
                  <c:v>1138.6340283674399</c:v>
                </c:pt>
                <c:pt idx="338" formatCode="General">
                  <c:v>1138.76873385209</c:v>
                </c:pt>
                <c:pt idx="339" formatCode="General">
                  <c:v>1139.39398960994</c:v>
                </c:pt>
                <c:pt idx="340" formatCode="General">
                  <c:v>1140.34672060859</c:v>
                </c:pt>
                <c:pt idx="341" formatCode="General">
                  <c:v>1140.5330598242699</c:v>
                </c:pt>
                <c:pt idx="342" formatCode="General">
                  <c:v>1140.5654238218499</c:v>
                </c:pt>
                <c:pt idx="343" formatCode="General">
                  <c:v>1140.6290647424801</c:v>
                </c:pt>
                <c:pt idx="344" formatCode="General">
                  <c:v>1140.7565414349499</c:v>
                </c:pt>
                <c:pt idx="345" formatCode="General">
                  <c:v>1141.14637630888</c:v>
                </c:pt>
                <c:pt idx="346" formatCode="General">
                  <c:v>1141.5132199038601</c:v>
                </c:pt>
                <c:pt idx="347" formatCode="General">
                  <c:v>1142.26547603872</c:v>
                </c:pt>
                <c:pt idx="348" formatCode="General">
                  <c:v>1143.7002010147501</c:v>
                </c:pt>
                <c:pt idx="349" formatCode="General">
                  <c:v>1144.2423611788199</c:v>
                </c:pt>
                <c:pt idx="350" formatCode="General">
                  <c:v>1144.38827575151</c:v>
                </c:pt>
                <c:pt idx="351" formatCode="General">
                  <c:v>1144.4418176352999</c:v>
                </c:pt>
                <c:pt idx="352" formatCode="General">
                  <c:v>1144.4529359804999</c:v>
                </c:pt>
                <c:pt idx="353" formatCode="General">
                  <c:v>1144.4602291599199</c:v>
                </c:pt>
                <c:pt idx="354" formatCode="General">
                  <c:v>1144.5364725237</c:v>
                </c:pt>
                <c:pt idx="355" formatCode="General">
                  <c:v>1144.5550294171001</c:v>
                </c:pt>
                <c:pt idx="356" formatCode="General">
                  <c:v>1144.5581474119001</c:v>
                </c:pt>
                <c:pt idx="357" formatCode="General">
                  <c:v>1144.56076149668</c:v>
                </c:pt>
                <c:pt idx="358" formatCode="General">
                  <c:v>1144.5806179613</c:v>
                </c:pt>
                <c:pt idx="359" formatCode="General">
                  <c:v>1144.6032576821001</c:v>
                </c:pt>
                <c:pt idx="360" formatCode="General">
                  <c:v>1144.7682752196499</c:v>
                </c:pt>
                <c:pt idx="361" formatCode="General">
                  <c:v>1144.8429581969201</c:v>
                </c:pt>
                <c:pt idx="362" formatCode="General">
                  <c:v>1145.1556670949001</c:v>
                </c:pt>
                <c:pt idx="363" formatCode="General">
                  <c:v>1145.2818905449401</c:v>
                </c:pt>
                <c:pt idx="364" formatCode="General">
                  <c:v>1145.3690384432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998-48A5-8EC2-6F5013D5CCE5}"/>
            </c:ext>
          </c:extLst>
        </c:ser>
        <c:ser>
          <c:idx val="24"/>
          <c:order val="21"/>
          <c:tx>
            <c:strRef>
              <c:f>Tabelle1!$Y$1</c:f>
              <c:strCache>
                <c:ptCount val="1"/>
                <c:pt idx="0">
                  <c:v>1945</c:v>
                </c:pt>
              </c:strCache>
            </c:strRef>
          </c:tx>
          <c:spPr>
            <a:ln w="19050" cap="rnd">
              <a:solidFill>
                <a:schemeClr val="accent3">
                  <a:shade val="6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Tabelle1!$Y$2:$Y$366</c:f>
              <c:numCache>
                <c:formatCode>0.00E+00</c:formatCode>
                <c:ptCount val="365"/>
                <c:pt idx="0">
                  <c:v>3.3507237308311899E-2</c:v>
                </c:pt>
                <c:pt idx="1">
                  <c:v>0.23952120665061499</c:v>
                </c:pt>
                <c:pt idx="2">
                  <c:v>0.57202514794473702</c:v>
                </c:pt>
                <c:pt idx="3">
                  <c:v>0.66341036547062204</c:v>
                </c:pt>
                <c:pt idx="4">
                  <c:v>0.78504568897879401</c:v>
                </c:pt>
                <c:pt idx="5">
                  <c:v>1.4952611922898</c:v>
                </c:pt>
                <c:pt idx="6">
                  <c:v>4.7982090958580903</c:v>
                </c:pt>
                <c:pt idx="7">
                  <c:v>8.5461758384934594</c:v>
                </c:pt>
                <c:pt idx="8">
                  <c:v>8.8322650576963895</c:v>
                </c:pt>
                <c:pt idx="9">
                  <c:v>9.1689014965620892</c:v>
                </c:pt>
                <c:pt idx="10">
                  <c:v>9.4385274779744996</c:v>
                </c:pt>
                <c:pt idx="11">
                  <c:v>9.5808124869771198</c:v>
                </c:pt>
                <c:pt idx="12" formatCode="General">
                  <c:v>9.6598707186429493</c:v>
                </c:pt>
                <c:pt idx="13" formatCode="General">
                  <c:v>10.033356449734001</c:v>
                </c:pt>
                <c:pt idx="14" formatCode="General">
                  <c:v>10.046060485825899</c:v>
                </c:pt>
                <c:pt idx="15" formatCode="General">
                  <c:v>10.102429176352601</c:v>
                </c:pt>
                <c:pt idx="16" formatCode="General">
                  <c:v>10.103598546418199</c:v>
                </c:pt>
                <c:pt idx="17" formatCode="General">
                  <c:v>10.137536558829501</c:v>
                </c:pt>
                <c:pt idx="18" formatCode="General">
                  <c:v>10.1590568049902</c:v>
                </c:pt>
                <c:pt idx="19" formatCode="General">
                  <c:v>10.1600946598749</c:v>
                </c:pt>
                <c:pt idx="20" formatCode="General">
                  <c:v>10.1662267288237</c:v>
                </c:pt>
                <c:pt idx="21" formatCode="General">
                  <c:v>10.634712035984199</c:v>
                </c:pt>
                <c:pt idx="22" formatCode="General">
                  <c:v>10.9234001348234</c:v>
                </c:pt>
                <c:pt idx="23" formatCode="General">
                  <c:v>12.936024253137999</c:v>
                </c:pt>
                <c:pt idx="24" formatCode="General">
                  <c:v>14.4275827092867</c:v>
                </c:pt>
                <c:pt idx="25" formatCode="General">
                  <c:v>15.2759028184119</c:v>
                </c:pt>
                <c:pt idx="26" formatCode="General">
                  <c:v>15.6181323129668</c:v>
                </c:pt>
                <c:pt idx="27" formatCode="General">
                  <c:v>17.377644446582</c:v>
                </c:pt>
                <c:pt idx="28" formatCode="General">
                  <c:v>19.067383215186201</c:v>
                </c:pt>
                <c:pt idx="29" formatCode="General">
                  <c:v>19.330436854020501</c:v>
                </c:pt>
                <c:pt idx="30" formatCode="General">
                  <c:v>20.9502102221659</c:v>
                </c:pt>
                <c:pt idx="31" formatCode="General">
                  <c:v>22.0153794545711</c:v>
                </c:pt>
                <c:pt idx="32" formatCode="General">
                  <c:v>23.865901182130699</c:v>
                </c:pt>
                <c:pt idx="33" formatCode="General">
                  <c:v>25.202288807133801</c:v>
                </c:pt>
                <c:pt idx="34" formatCode="General">
                  <c:v>25.904396848189101</c:v>
                </c:pt>
                <c:pt idx="35" formatCode="General">
                  <c:v>29.225705592562001</c:v>
                </c:pt>
                <c:pt idx="36" formatCode="General">
                  <c:v>30.5126210209425</c:v>
                </c:pt>
                <c:pt idx="37" formatCode="General">
                  <c:v>31.152667524932401</c:v>
                </c:pt>
                <c:pt idx="38" formatCode="General">
                  <c:v>31.725821946393499</c:v>
                </c:pt>
                <c:pt idx="39" formatCode="General">
                  <c:v>32.967060759580797</c:v>
                </c:pt>
                <c:pt idx="40" formatCode="General">
                  <c:v>36.781980067472396</c:v>
                </c:pt>
                <c:pt idx="41" formatCode="General">
                  <c:v>38.862104774753803</c:v>
                </c:pt>
                <c:pt idx="42" formatCode="General">
                  <c:v>41.474337989252298</c:v>
                </c:pt>
                <c:pt idx="43" formatCode="General">
                  <c:v>43.122091953617797</c:v>
                </c:pt>
                <c:pt idx="44" formatCode="General">
                  <c:v>44.675632429514103</c:v>
                </c:pt>
                <c:pt idx="45" formatCode="General">
                  <c:v>46.217238587911098</c:v>
                </c:pt>
                <c:pt idx="46" formatCode="General">
                  <c:v>46.731306726392503</c:v>
                </c:pt>
                <c:pt idx="47" formatCode="General">
                  <c:v>46.822956776372401</c:v>
                </c:pt>
                <c:pt idx="48" formatCode="General">
                  <c:v>46.950143707450202</c:v>
                </c:pt>
                <c:pt idx="49" formatCode="General">
                  <c:v>47.288473024141403</c:v>
                </c:pt>
                <c:pt idx="50" formatCode="General">
                  <c:v>47.737354872912803</c:v>
                </c:pt>
                <c:pt idx="51" formatCode="General">
                  <c:v>47.848335101521997</c:v>
                </c:pt>
                <c:pt idx="52" formatCode="General">
                  <c:v>48.516121847699203</c:v>
                </c:pt>
                <c:pt idx="53" formatCode="General">
                  <c:v>51.655267950136803</c:v>
                </c:pt>
                <c:pt idx="54" formatCode="General">
                  <c:v>53.2838851979702</c:v>
                </c:pt>
                <c:pt idx="55" formatCode="General">
                  <c:v>54.428925743478999</c:v>
                </c:pt>
                <c:pt idx="56" formatCode="General">
                  <c:v>54.4724876786632</c:v>
                </c:pt>
                <c:pt idx="57" formatCode="General">
                  <c:v>54.663203087333102</c:v>
                </c:pt>
                <c:pt idx="58" formatCode="General">
                  <c:v>55.754308217194797</c:v>
                </c:pt>
                <c:pt idx="59" formatCode="General">
                  <c:v>59.210872910268897</c:v>
                </c:pt>
                <c:pt idx="60" formatCode="General">
                  <c:v>60.594255756291702</c:v>
                </c:pt>
                <c:pt idx="61" formatCode="General">
                  <c:v>61.186218275278499</c:v>
                </c:pt>
                <c:pt idx="62" formatCode="General">
                  <c:v>62.015128162850097</c:v>
                </c:pt>
                <c:pt idx="63" formatCode="General">
                  <c:v>63.172870304121197</c:v>
                </c:pt>
                <c:pt idx="64" formatCode="General">
                  <c:v>63.233887453718303</c:v>
                </c:pt>
                <c:pt idx="65" formatCode="General">
                  <c:v>63.241095371660499</c:v>
                </c:pt>
                <c:pt idx="66" formatCode="General">
                  <c:v>63.241095371660499</c:v>
                </c:pt>
                <c:pt idx="67" formatCode="General">
                  <c:v>63.257093632141</c:v>
                </c:pt>
                <c:pt idx="68" formatCode="General">
                  <c:v>63.257093632141</c:v>
                </c:pt>
                <c:pt idx="69" formatCode="General">
                  <c:v>63.302550880164901</c:v>
                </c:pt>
                <c:pt idx="70" formatCode="General">
                  <c:v>63.9189184193541</c:v>
                </c:pt>
                <c:pt idx="71" formatCode="General">
                  <c:v>64.967493011424295</c:v>
                </c:pt>
                <c:pt idx="72" formatCode="General">
                  <c:v>67.808015818361199</c:v>
                </c:pt>
                <c:pt idx="73" formatCode="General">
                  <c:v>70.261568702414706</c:v>
                </c:pt>
                <c:pt idx="74" formatCode="General">
                  <c:v>72.025058466305694</c:v>
                </c:pt>
                <c:pt idx="75" formatCode="General">
                  <c:v>72.584111141520694</c:v>
                </c:pt>
                <c:pt idx="76" formatCode="General">
                  <c:v>73.458676131818393</c:v>
                </c:pt>
                <c:pt idx="77" formatCode="General">
                  <c:v>76.431750547902396</c:v>
                </c:pt>
                <c:pt idx="78" formatCode="General">
                  <c:v>81.237833885253195</c:v>
                </c:pt>
                <c:pt idx="79" formatCode="General">
                  <c:v>85.373748936618</c:v>
                </c:pt>
                <c:pt idx="80" formatCode="General">
                  <c:v>90.212379146375696</c:v>
                </c:pt>
                <c:pt idx="81" formatCode="General">
                  <c:v>92.745932793808805</c:v>
                </c:pt>
                <c:pt idx="82" formatCode="General">
                  <c:v>93.729625274292204</c:v>
                </c:pt>
                <c:pt idx="83" formatCode="General">
                  <c:v>94.604843710694396</c:v>
                </c:pt>
                <c:pt idx="84" formatCode="General">
                  <c:v>95.928395371450904</c:v>
                </c:pt>
                <c:pt idx="85" formatCode="General">
                  <c:v>95.936221369445505</c:v>
                </c:pt>
                <c:pt idx="86" formatCode="General">
                  <c:v>95.956425450120406</c:v>
                </c:pt>
                <c:pt idx="87" formatCode="General">
                  <c:v>96.008115158641402</c:v>
                </c:pt>
                <c:pt idx="88" formatCode="General">
                  <c:v>96.365735721263206</c:v>
                </c:pt>
                <c:pt idx="89" formatCode="General">
                  <c:v>96.765138653104302</c:v>
                </c:pt>
                <c:pt idx="90" formatCode="General">
                  <c:v>96.767249053146898</c:v>
                </c:pt>
                <c:pt idx="91" formatCode="General">
                  <c:v>97.104616540714403</c:v>
                </c:pt>
                <c:pt idx="92" formatCode="General">
                  <c:v>100.210009307626</c:v>
                </c:pt>
                <c:pt idx="93" formatCode="General">
                  <c:v>104.370161071284</c:v>
                </c:pt>
                <c:pt idx="94" formatCode="General">
                  <c:v>108.581065455603</c:v>
                </c:pt>
                <c:pt idx="95" formatCode="General">
                  <c:v>114.08130131067399</c:v>
                </c:pt>
                <c:pt idx="96" formatCode="General">
                  <c:v>115.43766456363799</c:v>
                </c:pt>
                <c:pt idx="97" formatCode="General">
                  <c:v>119.82967537619299</c:v>
                </c:pt>
                <c:pt idx="98" formatCode="General">
                  <c:v>123.32419933761</c:v>
                </c:pt>
                <c:pt idx="99" formatCode="General">
                  <c:v>123.496163264481</c:v>
                </c:pt>
                <c:pt idx="100" formatCode="General">
                  <c:v>123.830560078283</c:v>
                </c:pt>
                <c:pt idx="101" formatCode="General">
                  <c:v>124.257159696277</c:v>
                </c:pt>
                <c:pt idx="102" formatCode="General">
                  <c:v>125.020929322578</c:v>
                </c:pt>
                <c:pt idx="103" formatCode="General">
                  <c:v>125.628346095488</c:v>
                </c:pt>
                <c:pt idx="104" formatCode="General">
                  <c:v>126.18312698642799</c:v>
                </c:pt>
                <c:pt idx="105" formatCode="General">
                  <c:v>128.35430889291999</c:v>
                </c:pt>
                <c:pt idx="106" formatCode="General">
                  <c:v>131.607378490911</c:v>
                </c:pt>
                <c:pt idx="107" formatCode="General">
                  <c:v>138.44539495066201</c:v>
                </c:pt>
                <c:pt idx="108" formatCode="General">
                  <c:v>140.808995993742</c:v>
                </c:pt>
                <c:pt idx="109" formatCode="General">
                  <c:v>141.588851845145</c:v>
                </c:pt>
                <c:pt idx="110" formatCode="General">
                  <c:v>144.37843055918401</c:v>
                </c:pt>
                <c:pt idx="111" formatCode="General">
                  <c:v>148.40458979092099</c:v>
                </c:pt>
                <c:pt idx="112" formatCode="General">
                  <c:v>153.33825498035401</c:v>
                </c:pt>
                <c:pt idx="113" formatCode="General">
                  <c:v>154.975262168386</c:v>
                </c:pt>
                <c:pt idx="114" formatCode="General">
                  <c:v>155.74580732315201</c:v>
                </c:pt>
                <c:pt idx="115" formatCode="General">
                  <c:v>157.031251268235</c:v>
                </c:pt>
                <c:pt idx="116" formatCode="General">
                  <c:v>158.07373493912201</c:v>
                </c:pt>
                <c:pt idx="117" formatCode="General">
                  <c:v>160.82083567639</c:v>
                </c:pt>
                <c:pt idx="118" formatCode="General">
                  <c:v>169.128186666674</c:v>
                </c:pt>
                <c:pt idx="119" formatCode="General">
                  <c:v>172.99479144063</c:v>
                </c:pt>
                <c:pt idx="120" formatCode="General">
                  <c:v>176.07468603075901</c:v>
                </c:pt>
                <c:pt idx="121" formatCode="General">
                  <c:v>176.941744368798</c:v>
                </c:pt>
                <c:pt idx="122" formatCode="General">
                  <c:v>177.067253814921</c:v>
                </c:pt>
                <c:pt idx="123" formatCode="General">
                  <c:v>177.66697820745699</c:v>
                </c:pt>
                <c:pt idx="124" formatCode="General">
                  <c:v>179.88236603426199</c:v>
                </c:pt>
                <c:pt idx="125" formatCode="General">
                  <c:v>185.37763945327001</c:v>
                </c:pt>
                <c:pt idx="126" formatCode="General">
                  <c:v>188.26288812164699</c:v>
                </c:pt>
                <c:pt idx="127" formatCode="General">
                  <c:v>188.30437873966099</c:v>
                </c:pt>
                <c:pt idx="128" formatCode="General">
                  <c:v>190.75829523334301</c:v>
                </c:pt>
                <c:pt idx="129" formatCode="General">
                  <c:v>193.039590599684</c:v>
                </c:pt>
                <c:pt idx="130" formatCode="General">
                  <c:v>193.50804654776101</c:v>
                </c:pt>
                <c:pt idx="131" formatCode="General">
                  <c:v>193.988260396025</c:v>
                </c:pt>
                <c:pt idx="132" formatCode="General">
                  <c:v>194.532694837885</c:v>
                </c:pt>
                <c:pt idx="133" formatCode="General">
                  <c:v>195.25792308254901</c:v>
                </c:pt>
                <c:pt idx="134" formatCode="General">
                  <c:v>196.10963119994099</c:v>
                </c:pt>
                <c:pt idx="135" formatCode="General">
                  <c:v>196.193878743574</c:v>
                </c:pt>
                <c:pt idx="136" formatCode="General">
                  <c:v>196.44974751622701</c:v>
                </c:pt>
                <c:pt idx="137" formatCode="General">
                  <c:v>197.79029061548201</c:v>
                </c:pt>
                <c:pt idx="138" formatCode="General">
                  <c:v>203.46454542067599</c:v>
                </c:pt>
                <c:pt idx="139" formatCode="General">
                  <c:v>219.62634422148199</c:v>
                </c:pt>
                <c:pt idx="140" formatCode="General">
                  <c:v>221.96421356667099</c:v>
                </c:pt>
                <c:pt idx="141" formatCode="General">
                  <c:v>223.62999314515201</c:v>
                </c:pt>
                <c:pt idx="142" formatCode="General">
                  <c:v>224.15161640465499</c:v>
                </c:pt>
                <c:pt idx="143" formatCode="General">
                  <c:v>226.15226869942799</c:v>
                </c:pt>
                <c:pt idx="144" formatCode="General">
                  <c:v>228.177719733987</c:v>
                </c:pt>
                <c:pt idx="145" formatCode="General">
                  <c:v>228.70317645640199</c:v>
                </c:pt>
                <c:pt idx="146" formatCode="General">
                  <c:v>229.77344369477299</c:v>
                </c:pt>
                <c:pt idx="147" formatCode="General">
                  <c:v>234.165866285394</c:v>
                </c:pt>
                <c:pt idx="148" formatCode="General">
                  <c:v>235.15340105153601</c:v>
                </c:pt>
                <c:pt idx="149" formatCode="General">
                  <c:v>235.47555745498599</c:v>
                </c:pt>
                <c:pt idx="150" formatCode="General">
                  <c:v>237.620185233798</c:v>
                </c:pt>
                <c:pt idx="151" formatCode="General">
                  <c:v>238.76616080231</c:v>
                </c:pt>
                <c:pt idx="152" formatCode="General">
                  <c:v>239.33426493570201</c:v>
                </c:pt>
                <c:pt idx="153" formatCode="General">
                  <c:v>240.72065727556</c:v>
                </c:pt>
                <c:pt idx="154" formatCode="General">
                  <c:v>240.82468349349699</c:v>
                </c:pt>
                <c:pt idx="155" formatCode="General">
                  <c:v>240.88025442036999</c:v>
                </c:pt>
                <c:pt idx="156" formatCode="General">
                  <c:v>241.03237175659001</c:v>
                </c:pt>
                <c:pt idx="157" formatCode="General">
                  <c:v>241.68896075287699</c:v>
                </c:pt>
                <c:pt idx="158" formatCode="General">
                  <c:v>242.585788188479</c:v>
                </c:pt>
                <c:pt idx="159" formatCode="General">
                  <c:v>247.07875959747699</c:v>
                </c:pt>
                <c:pt idx="160" formatCode="General">
                  <c:v>252.09442842550999</c:v>
                </c:pt>
                <c:pt idx="161" formatCode="General">
                  <c:v>267.27731877466999</c:v>
                </c:pt>
                <c:pt idx="162" formatCode="General">
                  <c:v>274.09617839450902</c:v>
                </c:pt>
                <c:pt idx="163" formatCode="General">
                  <c:v>276.28544050348802</c:v>
                </c:pt>
                <c:pt idx="164" formatCode="General">
                  <c:v>281.58788781340598</c:v>
                </c:pt>
                <c:pt idx="165" formatCode="General">
                  <c:v>285.77814168626298</c:v>
                </c:pt>
                <c:pt idx="166" formatCode="General">
                  <c:v>290.03276914281298</c:v>
                </c:pt>
                <c:pt idx="167" formatCode="General">
                  <c:v>297.69002719081197</c:v>
                </c:pt>
                <c:pt idx="168" formatCode="General">
                  <c:v>312.59525858286798</c:v>
                </c:pt>
                <c:pt idx="169" formatCode="General">
                  <c:v>328.62507902758</c:v>
                </c:pt>
                <c:pt idx="170" formatCode="General">
                  <c:v>336.291261486265</c:v>
                </c:pt>
                <c:pt idx="171" formatCode="General">
                  <c:v>345.32055085185499</c:v>
                </c:pt>
                <c:pt idx="172" formatCode="General">
                  <c:v>358.08704828242298</c:v>
                </c:pt>
                <c:pt idx="173" formatCode="General">
                  <c:v>370.72332725001598</c:v>
                </c:pt>
                <c:pt idx="174" formatCode="General">
                  <c:v>373.80849859113403</c:v>
                </c:pt>
                <c:pt idx="175" formatCode="General">
                  <c:v>375.77501209040003</c:v>
                </c:pt>
                <c:pt idx="176" formatCode="General">
                  <c:v>380.20852170544401</c:v>
                </c:pt>
                <c:pt idx="177" formatCode="General">
                  <c:v>383.98291034723599</c:v>
                </c:pt>
                <c:pt idx="178" formatCode="General">
                  <c:v>394.95866133312302</c:v>
                </c:pt>
                <c:pt idx="179" formatCode="General">
                  <c:v>404.052225430166</c:v>
                </c:pt>
                <c:pt idx="180" formatCode="General">
                  <c:v>411.57932925228198</c:v>
                </c:pt>
                <c:pt idx="181" formatCode="General">
                  <c:v>412.71566099991901</c:v>
                </c:pt>
                <c:pt idx="182" formatCode="General">
                  <c:v>415.03794495144001</c:v>
                </c:pt>
                <c:pt idx="183" formatCode="General">
                  <c:v>423.30845828802001</c:v>
                </c:pt>
                <c:pt idx="184" formatCode="General">
                  <c:v>430.61824342922603</c:v>
                </c:pt>
                <c:pt idx="185" formatCode="General">
                  <c:v>436.59114991285202</c:v>
                </c:pt>
                <c:pt idx="186" formatCode="General">
                  <c:v>440.73097922092899</c:v>
                </c:pt>
                <c:pt idx="187" formatCode="General">
                  <c:v>447.351849249716</c:v>
                </c:pt>
                <c:pt idx="188" formatCode="General">
                  <c:v>455.38108760615199</c:v>
                </c:pt>
                <c:pt idx="189" formatCode="General">
                  <c:v>462.22326956426599</c:v>
                </c:pt>
                <c:pt idx="190" formatCode="General">
                  <c:v>477.36896041479503</c:v>
                </c:pt>
                <c:pt idx="191" formatCode="General">
                  <c:v>479.695875442709</c:v>
                </c:pt>
                <c:pt idx="192" formatCode="General">
                  <c:v>488.22530068484298</c:v>
                </c:pt>
                <c:pt idx="193" formatCode="General">
                  <c:v>493.76125483161297</c:v>
                </c:pt>
                <c:pt idx="194" formatCode="General">
                  <c:v>497.84187621550501</c:v>
                </c:pt>
                <c:pt idx="195" formatCode="General">
                  <c:v>505.97808240489502</c:v>
                </c:pt>
                <c:pt idx="196" formatCode="General">
                  <c:v>510.505195950798</c:v>
                </c:pt>
                <c:pt idx="197" formatCode="General">
                  <c:v>517.01896794545496</c:v>
                </c:pt>
                <c:pt idx="198" formatCode="General">
                  <c:v>521.36018127280704</c:v>
                </c:pt>
                <c:pt idx="199" formatCode="General">
                  <c:v>522.85075191966996</c:v>
                </c:pt>
                <c:pt idx="200" formatCode="General">
                  <c:v>523.69328397172399</c:v>
                </c:pt>
                <c:pt idx="201" formatCode="General">
                  <c:v>524.64866344508198</c:v>
                </c:pt>
                <c:pt idx="202" formatCode="General">
                  <c:v>533.36648525384498</c:v>
                </c:pt>
                <c:pt idx="203" formatCode="General">
                  <c:v>537.61022529580896</c:v>
                </c:pt>
                <c:pt idx="204" formatCode="General">
                  <c:v>540.72068914993497</c:v>
                </c:pt>
                <c:pt idx="205" formatCode="General">
                  <c:v>547.51736933334098</c:v>
                </c:pt>
                <c:pt idx="206" formatCode="General">
                  <c:v>551.80046789308506</c:v>
                </c:pt>
                <c:pt idx="207" formatCode="General">
                  <c:v>558.65783686985196</c:v>
                </c:pt>
                <c:pt idx="208" formatCode="General">
                  <c:v>567.915158616849</c:v>
                </c:pt>
                <c:pt idx="209" formatCode="General">
                  <c:v>574.48103416298898</c:v>
                </c:pt>
                <c:pt idx="210" formatCode="General">
                  <c:v>585.43238917667497</c:v>
                </c:pt>
                <c:pt idx="211" formatCode="General">
                  <c:v>589.04939679645304</c:v>
                </c:pt>
                <c:pt idx="212" formatCode="General">
                  <c:v>589.49458856126705</c:v>
                </c:pt>
                <c:pt idx="213" formatCode="General">
                  <c:v>591.30050325285504</c:v>
                </c:pt>
                <c:pt idx="214" formatCode="General">
                  <c:v>594.99870056630004</c:v>
                </c:pt>
                <c:pt idx="215" formatCode="General">
                  <c:v>599.50708140217898</c:v>
                </c:pt>
                <c:pt idx="216" formatCode="General">
                  <c:v>602.77948298089598</c:v>
                </c:pt>
                <c:pt idx="217" formatCode="General">
                  <c:v>608.29215338419499</c:v>
                </c:pt>
                <c:pt idx="218" formatCode="General">
                  <c:v>617.22140174594495</c:v>
                </c:pt>
                <c:pt idx="219" formatCode="General">
                  <c:v>623.13666733709897</c:v>
                </c:pt>
                <c:pt idx="220" formatCode="General">
                  <c:v>631.09812502939303</c:v>
                </c:pt>
                <c:pt idx="221" formatCode="General">
                  <c:v>637.09339780387097</c:v>
                </c:pt>
                <c:pt idx="222" formatCode="General">
                  <c:v>639.22979625394998</c:v>
                </c:pt>
                <c:pt idx="223" formatCode="General">
                  <c:v>644.44169958548196</c:v>
                </c:pt>
                <c:pt idx="224" formatCode="General">
                  <c:v>652.91771637373995</c:v>
                </c:pt>
                <c:pt idx="225" formatCode="General">
                  <c:v>660.47098473368396</c:v>
                </c:pt>
                <c:pt idx="226" formatCode="General">
                  <c:v>662.70970195695804</c:v>
                </c:pt>
                <c:pt idx="227" formatCode="General">
                  <c:v>666.56214596616701</c:v>
                </c:pt>
                <c:pt idx="228" formatCode="General">
                  <c:v>669.62687054486105</c:v>
                </c:pt>
                <c:pt idx="229" formatCode="General">
                  <c:v>676.42883739074705</c:v>
                </c:pt>
                <c:pt idx="230" formatCode="General">
                  <c:v>682.21898534062404</c:v>
                </c:pt>
                <c:pt idx="231" formatCode="General">
                  <c:v>685.82090051402895</c:v>
                </c:pt>
                <c:pt idx="232" formatCode="General">
                  <c:v>696.13517192600705</c:v>
                </c:pt>
                <c:pt idx="233" formatCode="General">
                  <c:v>703.049426718674</c:v>
                </c:pt>
                <c:pt idx="234" formatCode="General">
                  <c:v>705.35118927114104</c:v>
                </c:pt>
                <c:pt idx="235" formatCode="General">
                  <c:v>706.74747310691203</c:v>
                </c:pt>
                <c:pt idx="236" formatCode="General">
                  <c:v>714.78236533959705</c:v>
                </c:pt>
                <c:pt idx="237" formatCode="General">
                  <c:v>720.41585997476795</c:v>
                </c:pt>
                <c:pt idx="238" formatCode="General">
                  <c:v>724.82739878309599</c:v>
                </c:pt>
                <c:pt idx="239" formatCode="General">
                  <c:v>728.41171172140002</c:v>
                </c:pt>
                <c:pt idx="240" formatCode="General">
                  <c:v>732.19457530209297</c:v>
                </c:pt>
                <c:pt idx="241" formatCode="General">
                  <c:v>738.74463058188599</c:v>
                </c:pt>
                <c:pt idx="242" formatCode="General">
                  <c:v>756.398936790486</c:v>
                </c:pt>
                <c:pt idx="243" formatCode="General">
                  <c:v>760.99036640330098</c:v>
                </c:pt>
                <c:pt idx="244" formatCode="General">
                  <c:v>762.853626481795</c:v>
                </c:pt>
                <c:pt idx="245" formatCode="General">
                  <c:v>767.34551761165699</c:v>
                </c:pt>
                <c:pt idx="246" formatCode="General">
                  <c:v>769.784165992515</c:v>
                </c:pt>
                <c:pt idx="247" formatCode="General">
                  <c:v>772.69745378756897</c:v>
                </c:pt>
                <c:pt idx="248" formatCode="General">
                  <c:v>774.71818668216599</c:v>
                </c:pt>
                <c:pt idx="249" formatCode="General">
                  <c:v>779.33312282208101</c:v>
                </c:pt>
                <c:pt idx="250" formatCode="General">
                  <c:v>784.13771639241702</c:v>
                </c:pt>
                <c:pt idx="251" formatCode="General">
                  <c:v>786.72610263456102</c:v>
                </c:pt>
                <c:pt idx="252" formatCode="General">
                  <c:v>789.941198997995</c:v>
                </c:pt>
                <c:pt idx="253" formatCode="General">
                  <c:v>792.01692825243595</c:v>
                </c:pt>
                <c:pt idx="254" formatCode="General">
                  <c:v>797.22574561385204</c:v>
                </c:pt>
                <c:pt idx="255" formatCode="General">
                  <c:v>800.79345767957398</c:v>
                </c:pt>
                <c:pt idx="256" formatCode="General">
                  <c:v>802.03627565106603</c:v>
                </c:pt>
                <c:pt idx="257" formatCode="General">
                  <c:v>802.97906818677495</c:v>
                </c:pt>
                <c:pt idx="258" formatCode="General">
                  <c:v>803.84018791796302</c:v>
                </c:pt>
                <c:pt idx="259" formatCode="General">
                  <c:v>804.71511644279701</c:v>
                </c:pt>
                <c:pt idx="260" formatCode="General">
                  <c:v>807.03649311603601</c:v>
                </c:pt>
                <c:pt idx="261" formatCode="General">
                  <c:v>809.92841515678401</c:v>
                </c:pt>
                <c:pt idx="262" formatCode="General">
                  <c:v>810.88205009234196</c:v>
                </c:pt>
                <c:pt idx="263" formatCode="General">
                  <c:v>816.821376128667</c:v>
                </c:pt>
                <c:pt idx="264" formatCode="General">
                  <c:v>818.88716673244096</c:v>
                </c:pt>
                <c:pt idx="265" formatCode="General">
                  <c:v>827.11572207089</c:v>
                </c:pt>
                <c:pt idx="266" formatCode="General">
                  <c:v>830.90302412933704</c:v>
                </c:pt>
                <c:pt idx="267" formatCode="General">
                  <c:v>838.07279527301</c:v>
                </c:pt>
                <c:pt idx="268" formatCode="General">
                  <c:v>842.98301723382599</c:v>
                </c:pt>
                <c:pt idx="269" formatCode="General">
                  <c:v>847.42884185836203</c:v>
                </c:pt>
                <c:pt idx="270" formatCode="General">
                  <c:v>852.23847985997202</c:v>
                </c:pt>
                <c:pt idx="271" formatCode="General">
                  <c:v>856.37443361880298</c:v>
                </c:pt>
                <c:pt idx="272" formatCode="General">
                  <c:v>866.22179779317298</c:v>
                </c:pt>
                <c:pt idx="273" formatCode="General">
                  <c:v>872.84447824878703</c:v>
                </c:pt>
                <c:pt idx="274" formatCode="General">
                  <c:v>875.970612570355</c:v>
                </c:pt>
                <c:pt idx="275" formatCode="General">
                  <c:v>876.73487398008604</c:v>
                </c:pt>
                <c:pt idx="276" formatCode="General">
                  <c:v>877.20396028496702</c:v>
                </c:pt>
                <c:pt idx="277" formatCode="General">
                  <c:v>877.93416440631495</c:v>
                </c:pt>
                <c:pt idx="278" formatCode="General">
                  <c:v>878.55756915276299</c:v>
                </c:pt>
                <c:pt idx="279" formatCode="General">
                  <c:v>879.34081331278003</c:v>
                </c:pt>
                <c:pt idx="280" formatCode="General">
                  <c:v>879.50712415176997</c:v>
                </c:pt>
                <c:pt idx="281" formatCode="General">
                  <c:v>879.51279773844897</c:v>
                </c:pt>
                <c:pt idx="282" formatCode="General">
                  <c:v>879.72552750441196</c:v>
                </c:pt>
                <c:pt idx="283" formatCode="General">
                  <c:v>880.29078313086598</c:v>
                </c:pt>
                <c:pt idx="284" formatCode="General">
                  <c:v>880.87934067188701</c:v>
                </c:pt>
                <c:pt idx="285" formatCode="General">
                  <c:v>881.25531599323699</c:v>
                </c:pt>
                <c:pt idx="286" formatCode="General">
                  <c:v>881.69320327800597</c:v>
                </c:pt>
                <c:pt idx="287" formatCode="General">
                  <c:v>882.17439791490494</c:v>
                </c:pt>
                <c:pt idx="288" formatCode="General">
                  <c:v>883.63001818656403</c:v>
                </c:pt>
                <c:pt idx="289" formatCode="General">
                  <c:v>885.16552996977805</c:v>
                </c:pt>
                <c:pt idx="290" formatCode="General">
                  <c:v>885.327851915412</c:v>
                </c:pt>
                <c:pt idx="291" formatCode="General">
                  <c:v>886.01902835305805</c:v>
                </c:pt>
                <c:pt idx="292" formatCode="General">
                  <c:v>886.06979204903598</c:v>
                </c:pt>
                <c:pt idx="293" formatCode="General">
                  <c:v>886.26111874236904</c:v>
                </c:pt>
                <c:pt idx="294" formatCode="General">
                  <c:v>887.57323597847301</c:v>
                </c:pt>
                <c:pt idx="295" formatCode="General">
                  <c:v>890.75123116976397</c:v>
                </c:pt>
                <c:pt idx="296" formatCode="General">
                  <c:v>893.28657421958701</c:v>
                </c:pt>
                <c:pt idx="297" formatCode="General">
                  <c:v>893.76826957528999</c:v>
                </c:pt>
                <c:pt idx="298" formatCode="General">
                  <c:v>894.57596820041294</c:v>
                </c:pt>
                <c:pt idx="299" formatCode="General">
                  <c:v>896.92168937358997</c:v>
                </c:pt>
                <c:pt idx="300" formatCode="General">
                  <c:v>898.079488280757</c:v>
                </c:pt>
                <c:pt idx="301" formatCode="General">
                  <c:v>899.53010635768703</c:v>
                </c:pt>
                <c:pt idx="302" formatCode="General">
                  <c:v>901.94359775785904</c:v>
                </c:pt>
                <c:pt idx="303" formatCode="General">
                  <c:v>902.94898224641304</c:v>
                </c:pt>
                <c:pt idx="304" formatCode="General">
                  <c:v>903.52873994636695</c:v>
                </c:pt>
                <c:pt idx="305" formatCode="General">
                  <c:v>904.63026837702796</c:v>
                </c:pt>
                <c:pt idx="306" formatCode="General">
                  <c:v>904.70076802271001</c:v>
                </c:pt>
                <c:pt idx="307" formatCode="General">
                  <c:v>904.88233086832599</c:v>
                </c:pt>
                <c:pt idx="308" formatCode="General">
                  <c:v>905.171150294629</c:v>
                </c:pt>
                <c:pt idx="309" formatCode="General">
                  <c:v>905.47153772566196</c:v>
                </c:pt>
                <c:pt idx="310" formatCode="General">
                  <c:v>906.09034458424901</c:v>
                </c:pt>
                <c:pt idx="311" formatCode="General">
                  <c:v>907.43182552227597</c:v>
                </c:pt>
                <c:pt idx="312" formatCode="General">
                  <c:v>908.82386073816099</c:v>
                </c:pt>
                <c:pt idx="313" formatCode="General">
                  <c:v>910.50279232280502</c:v>
                </c:pt>
                <c:pt idx="314" formatCode="General">
                  <c:v>912.69002842972395</c:v>
                </c:pt>
                <c:pt idx="315" formatCode="General">
                  <c:v>914.92237578298</c:v>
                </c:pt>
                <c:pt idx="316" formatCode="General">
                  <c:v>917.40209414351204</c:v>
                </c:pt>
                <c:pt idx="317" formatCode="General">
                  <c:v>917.76638349818495</c:v>
                </c:pt>
                <c:pt idx="318" formatCode="General">
                  <c:v>918.96783072832898</c:v>
                </c:pt>
                <c:pt idx="319" formatCode="General">
                  <c:v>920.21644328947696</c:v>
                </c:pt>
                <c:pt idx="320" formatCode="General">
                  <c:v>921.33484035356798</c:v>
                </c:pt>
                <c:pt idx="321" formatCode="General">
                  <c:v>923.681469856268</c:v>
                </c:pt>
                <c:pt idx="322" formatCode="General">
                  <c:v>929.16178902678496</c:v>
                </c:pt>
                <c:pt idx="323" formatCode="General">
                  <c:v>933.54945101560304</c:v>
                </c:pt>
                <c:pt idx="324" formatCode="General">
                  <c:v>934.03480803476998</c:v>
                </c:pt>
                <c:pt idx="325" formatCode="General">
                  <c:v>934.58042780271899</c:v>
                </c:pt>
                <c:pt idx="326" formatCode="General">
                  <c:v>937.17240287376399</c:v>
                </c:pt>
                <c:pt idx="327" formatCode="General">
                  <c:v>942.94176290267899</c:v>
                </c:pt>
                <c:pt idx="328" formatCode="General">
                  <c:v>945.62853169832499</c:v>
                </c:pt>
                <c:pt idx="329" formatCode="General">
                  <c:v>946.52221831262705</c:v>
                </c:pt>
                <c:pt idx="330" formatCode="General">
                  <c:v>947.27305334767402</c:v>
                </c:pt>
                <c:pt idx="331" formatCode="General">
                  <c:v>951.50951586584597</c:v>
                </c:pt>
                <c:pt idx="332" formatCode="General">
                  <c:v>956.63718280416504</c:v>
                </c:pt>
                <c:pt idx="333" formatCode="General">
                  <c:v>958.07531534866905</c:v>
                </c:pt>
                <c:pt idx="334" formatCode="General">
                  <c:v>959.13206336707401</c:v>
                </c:pt>
                <c:pt idx="335" formatCode="General">
                  <c:v>959.62362224871401</c:v>
                </c:pt>
                <c:pt idx="336" formatCode="General">
                  <c:v>959.71717466972802</c:v>
                </c:pt>
                <c:pt idx="337" formatCode="General">
                  <c:v>959.939752418583</c:v>
                </c:pt>
                <c:pt idx="338" formatCode="General">
                  <c:v>959.972280706893</c:v>
                </c:pt>
                <c:pt idx="339" formatCode="General">
                  <c:v>960.29221884757703</c:v>
                </c:pt>
                <c:pt idx="340" formatCode="General">
                  <c:v>960.98037332691695</c:v>
                </c:pt>
                <c:pt idx="341" formatCode="General">
                  <c:v>960.99606147737904</c:v>
                </c:pt>
                <c:pt idx="342" formatCode="General">
                  <c:v>961.05206058884801</c:v>
                </c:pt>
                <c:pt idx="343" formatCode="General">
                  <c:v>961.05970483834403</c:v>
                </c:pt>
                <c:pt idx="344" formatCode="General">
                  <c:v>961.26959308047503</c:v>
                </c:pt>
                <c:pt idx="345" formatCode="General">
                  <c:v>962.44038244375395</c:v>
                </c:pt>
                <c:pt idx="346" formatCode="General">
                  <c:v>963.36332373340804</c:v>
                </c:pt>
                <c:pt idx="347" formatCode="General">
                  <c:v>963.481088801292</c:v>
                </c:pt>
                <c:pt idx="348" formatCode="General">
                  <c:v>964.44343317296295</c:v>
                </c:pt>
                <c:pt idx="349" formatCode="General">
                  <c:v>966.55226881184103</c:v>
                </c:pt>
                <c:pt idx="350" formatCode="General">
                  <c:v>966.754414290108</c:v>
                </c:pt>
                <c:pt idx="351" formatCode="General">
                  <c:v>966.76316303435306</c:v>
                </c:pt>
                <c:pt idx="352" formatCode="General">
                  <c:v>966.96336161489205</c:v>
                </c:pt>
                <c:pt idx="353" formatCode="General">
                  <c:v>968.07518836375903</c:v>
                </c:pt>
                <c:pt idx="354" formatCode="General">
                  <c:v>969.07815823659405</c:v>
                </c:pt>
                <c:pt idx="355" formatCode="General">
                  <c:v>970.851045572982</c:v>
                </c:pt>
                <c:pt idx="356" formatCode="General">
                  <c:v>973.31543045731701</c:v>
                </c:pt>
                <c:pt idx="357" formatCode="General">
                  <c:v>974.414740099607</c:v>
                </c:pt>
                <c:pt idx="358" formatCode="General">
                  <c:v>975.15393568448201</c:v>
                </c:pt>
                <c:pt idx="359" formatCode="General">
                  <c:v>975.17825867195097</c:v>
                </c:pt>
                <c:pt idx="360" formatCode="General">
                  <c:v>975.22314908691703</c:v>
                </c:pt>
                <c:pt idx="361" formatCode="General">
                  <c:v>975.25245065420495</c:v>
                </c:pt>
                <c:pt idx="362" formatCode="General">
                  <c:v>975.25308183696905</c:v>
                </c:pt>
                <c:pt idx="363" formatCode="General">
                  <c:v>975.33833956586295</c:v>
                </c:pt>
                <c:pt idx="364" formatCode="General">
                  <c:v>975.480554631166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8998-48A5-8EC2-6F5013D5CCE5}"/>
            </c:ext>
          </c:extLst>
        </c:ser>
        <c:ser>
          <c:idx val="25"/>
          <c:order val="22"/>
          <c:tx>
            <c:strRef>
              <c:f>Tabelle1!$Z$1</c:f>
              <c:strCache>
                <c:ptCount val="1"/>
                <c:pt idx="0">
                  <c:v>1946</c:v>
                </c:pt>
              </c:strCache>
            </c:strRef>
          </c:tx>
          <c:spPr>
            <a:ln w="19050" cap="rnd">
              <a:solidFill>
                <a:schemeClr val="accent3">
                  <a:shade val="6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Tabelle1!$Z$2:$Z$366</c:f>
              <c:numCache>
                <c:formatCode>General</c:formatCode>
                <c:ptCount val="365"/>
                <c:pt idx="0">
                  <c:v>0.97728236374563204</c:v>
                </c:pt>
                <c:pt idx="1">
                  <c:v>2.1524585072992402</c:v>
                </c:pt>
                <c:pt idx="2">
                  <c:v>2.2710086866479098</c:v>
                </c:pt>
                <c:pt idx="3">
                  <c:v>2.28137240577809</c:v>
                </c:pt>
                <c:pt idx="4">
                  <c:v>2.2879674997700201</c:v>
                </c:pt>
                <c:pt idx="5">
                  <c:v>2.3006062851098799</c:v>
                </c:pt>
                <c:pt idx="6">
                  <c:v>2.34218381652523</c:v>
                </c:pt>
                <c:pt idx="7">
                  <c:v>2.4234701849185298</c:v>
                </c:pt>
                <c:pt idx="8">
                  <c:v>2.5530759365958602</c:v>
                </c:pt>
                <c:pt idx="9">
                  <c:v>3.0085557702157502</c:v>
                </c:pt>
                <c:pt idx="10">
                  <c:v>3.092440830528</c:v>
                </c:pt>
                <c:pt idx="11">
                  <c:v>3.28160343649084</c:v>
                </c:pt>
                <c:pt idx="12">
                  <c:v>3.4650540111425898</c:v>
                </c:pt>
                <c:pt idx="13">
                  <c:v>3.5110258315528799</c:v>
                </c:pt>
                <c:pt idx="14">
                  <c:v>3.6928276420922699</c:v>
                </c:pt>
                <c:pt idx="15">
                  <c:v>3.94307069613801</c:v>
                </c:pt>
                <c:pt idx="16">
                  <c:v>4.7637751702372002</c:v>
                </c:pt>
                <c:pt idx="17">
                  <c:v>4.9820199387729103</c:v>
                </c:pt>
                <c:pt idx="18">
                  <c:v>5.2838977375305598</c:v>
                </c:pt>
                <c:pt idx="19">
                  <c:v>5.2838977375305598</c:v>
                </c:pt>
                <c:pt idx="20">
                  <c:v>5.2942782386435798</c:v>
                </c:pt>
                <c:pt idx="21">
                  <c:v>5.2974677915151096</c:v>
                </c:pt>
                <c:pt idx="22">
                  <c:v>5.4080348905065296</c:v>
                </c:pt>
                <c:pt idx="23">
                  <c:v>5.4836801474219197</c:v>
                </c:pt>
                <c:pt idx="24">
                  <c:v>5.9604429517401698</c:v>
                </c:pt>
                <c:pt idx="25">
                  <c:v>6.3921955019663104</c:v>
                </c:pt>
                <c:pt idx="26">
                  <c:v>6.7958245275375004</c:v>
                </c:pt>
                <c:pt idx="27">
                  <c:v>8.0055361145805506</c:v>
                </c:pt>
                <c:pt idx="28">
                  <c:v>8.8734203364202404</c:v>
                </c:pt>
                <c:pt idx="29">
                  <c:v>9.3355819146265393</c:v>
                </c:pt>
                <c:pt idx="30">
                  <c:v>9.9536626051781703</c:v>
                </c:pt>
                <c:pt idx="31">
                  <c:v>10.019075094990599</c:v>
                </c:pt>
                <c:pt idx="32">
                  <c:v>10.0498425515847</c:v>
                </c:pt>
                <c:pt idx="33">
                  <c:v>10.0502697975906</c:v>
                </c:pt>
                <c:pt idx="34">
                  <c:v>10.256581337393801</c:v>
                </c:pt>
                <c:pt idx="35">
                  <c:v>10.5179053432324</c:v>
                </c:pt>
                <c:pt idx="36">
                  <c:v>11.338062694656299</c:v>
                </c:pt>
                <c:pt idx="37">
                  <c:v>11.3683275552679</c:v>
                </c:pt>
                <c:pt idx="38">
                  <c:v>11.5227555114732</c:v>
                </c:pt>
                <c:pt idx="39">
                  <c:v>11.6440612398423</c:v>
                </c:pt>
                <c:pt idx="40">
                  <c:v>12.4483990757999</c:v>
                </c:pt>
                <c:pt idx="41">
                  <c:v>12.662852693046201</c:v>
                </c:pt>
                <c:pt idx="42">
                  <c:v>12.7269439489886</c:v>
                </c:pt>
                <c:pt idx="43">
                  <c:v>12.854134484250601</c:v>
                </c:pt>
                <c:pt idx="44">
                  <c:v>13.3014285396929</c:v>
                </c:pt>
                <c:pt idx="45">
                  <c:v>14.4944893211965</c:v>
                </c:pt>
                <c:pt idx="46">
                  <c:v>14.5952529264446</c:v>
                </c:pt>
                <c:pt idx="47">
                  <c:v>14.6132948344722</c:v>
                </c:pt>
                <c:pt idx="48">
                  <c:v>14.615769670101701</c:v>
                </c:pt>
                <c:pt idx="49">
                  <c:v>14.6198882765464</c:v>
                </c:pt>
                <c:pt idx="50">
                  <c:v>15.0692342766697</c:v>
                </c:pt>
                <c:pt idx="51">
                  <c:v>15.083798972871699</c:v>
                </c:pt>
                <c:pt idx="52">
                  <c:v>16.217246434533699</c:v>
                </c:pt>
                <c:pt idx="53">
                  <c:v>19.274589756544501</c:v>
                </c:pt>
                <c:pt idx="54">
                  <c:v>22.344460096650099</c:v>
                </c:pt>
                <c:pt idx="55">
                  <c:v>23.854946376819498</c:v>
                </c:pt>
                <c:pt idx="56">
                  <c:v>30.8147850520409</c:v>
                </c:pt>
                <c:pt idx="57">
                  <c:v>33.735141741129802</c:v>
                </c:pt>
                <c:pt idx="58">
                  <c:v>39.222712642976603</c:v>
                </c:pt>
                <c:pt idx="59">
                  <c:v>51.906913182004999</c:v>
                </c:pt>
                <c:pt idx="60">
                  <c:v>52.379069388350501</c:v>
                </c:pt>
                <c:pt idx="61">
                  <c:v>52.7306438192916</c:v>
                </c:pt>
                <c:pt idx="62">
                  <c:v>53.667346935565703</c:v>
                </c:pt>
                <c:pt idx="63">
                  <c:v>56.548351188940202</c:v>
                </c:pt>
                <c:pt idx="64">
                  <c:v>56.724880303208899</c:v>
                </c:pt>
                <c:pt idx="65">
                  <c:v>57.418176001184399</c:v>
                </c:pt>
                <c:pt idx="66">
                  <c:v>60.417523305950198</c:v>
                </c:pt>
                <c:pt idx="67">
                  <c:v>65.722513255210998</c:v>
                </c:pt>
                <c:pt idx="68">
                  <c:v>68.7456728045006</c:v>
                </c:pt>
                <c:pt idx="69">
                  <c:v>74.004849592542897</c:v>
                </c:pt>
                <c:pt idx="70">
                  <c:v>74.797282657802398</c:v>
                </c:pt>
                <c:pt idx="71">
                  <c:v>75.996640024245593</c:v>
                </c:pt>
                <c:pt idx="72">
                  <c:v>78.055109215821702</c:v>
                </c:pt>
                <c:pt idx="73">
                  <c:v>79.423246662887195</c:v>
                </c:pt>
                <c:pt idx="74">
                  <c:v>80.042211317165396</c:v>
                </c:pt>
                <c:pt idx="75">
                  <c:v>82.503811818998798</c:v>
                </c:pt>
                <c:pt idx="76">
                  <c:v>87.3821522173006</c:v>
                </c:pt>
                <c:pt idx="77">
                  <c:v>91.969977683438898</c:v>
                </c:pt>
                <c:pt idx="78">
                  <c:v>92.688092582455099</c:v>
                </c:pt>
                <c:pt idx="79">
                  <c:v>94.394803905122799</c:v>
                </c:pt>
                <c:pt idx="80">
                  <c:v>99.906211041836201</c:v>
                </c:pt>
                <c:pt idx="81">
                  <c:v>101.784330045617</c:v>
                </c:pt>
                <c:pt idx="82">
                  <c:v>105.898242791198</c:v>
                </c:pt>
                <c:pt idx="83">
                  <c:v>110.119150250955</c:v>
                </c:pt>
                <c:pt idx="84">
                  <c:v>115.964129781886</c:v>
                </c:pt>
                <c:pt idx="85">
                  <c:v>124.15818579381001</c:v>
                </c:pt>
                <c:pt idx="86">
                  <c:v>125.903395473169</c:v>
                </c:pt>
                <c:pt idx="87">
                  <c:v>125.99248546358</c:v>
                </c:pt>
                <c:pt idx="88">
                  <c:v>126.99017926122301</c:v>
                </c:pt>
                <c:pt idx="89">
                  <c:v>127.403307489776</c:v>
                </c:pt>
                <c:pt idx="90">
                  <c:v>128.530045049157</c:v>
                </c:pt>
                <c:pt idx="91">
                  <c:v>129.502293644014</c:v>
                </c:pt>
                <c:pt idx="92">
                  <c:v>130.12133030688901</c:v>
                </c:pt>
                <c:pt idx="93">
                  <c:v>130.17636451065999</c:v>
                </c:pt>
                <c:pt idx="94">
                  <c:v>132.430017360763</c:v>
                </c:pt>
                <c:pt idx="95">
                  <c:v>132.52603038838799</c:v>
                </c:pt>
                <c:pt idx="96">
                  <c:v>133.46170372164801</c:v>
                </c:pt>
                <c:pt idx="97">
                  <c:v>135.502493826413</c:v>
                </c:pt>
                <c:pt idx="98">
                  <c:v>136.95424448068701</c:v>
                </c:pt>
                <c:pt idx="99">
                  <c:v>138.183195390881</c:v>
                </c:pt>
                <c:pt idx="100">
                  <c:v>138.82409026727601</c:v>
                </c:pt>
                <c:pt idx="101">
                  <c:v>138.88652269742599</c:v>
                </c:pt>
                <c:pt idx="102">
                  <c:v>141.21055441550001</c:v>
                </c:pt>
                <c:pt idx="103">
                  <c:v>149.324732469069</c:v>
                </c:pt>
                <c:pt idx="104">
                  <c:v>150.46228693621001</c:v>
                </c:pt>
                <c:pt idx="105">
                  <c:v>151.72592019795499</c:v>
                </c:pt>
                <c:pt idx="106">
                  <c:v>152.00015480469401</c:v>
                </c:pt>
                <c:pt idx="107">
                  <c:v>152.144350744668</c:v>
                </c:pt>
                <c:pt idx="108">
                  <c:v>153.86443115051199</c:v>
                </c:pt>
                <c:pt idx="109">
                  <c:v>153.886054228554</c:v>
                </c:pt>
                <c:pt idx="110">
                  <c:v>153.886054228554</c:v>
                </c:pt>
                <c:pt idx="111">
                  <c:v>153.96275671284499</c:v>
                </c:pt>
                <c:pt idx="112">
                  <c:v>158.82076729699301</c:v>
                </c:pt>
                <c:pt idx="113">
                  <c:v>165.625194411591</c:v>
                </c:pt>
                <c:pt idx="114">
                  <c:v>168.42448869230299</c:v>
                </c:pt>
                <c:pt idx="115">
                  <c:v>171.24617554438899</c:v>
                </c:pt>
                <c:pt idx="116">
                  <c:v>180.19882643750199</c:v>
                </c:pt>
                <c:pt idx="117">
                  <c:v>189.355487561274</c:v>
                </c:pt>
                <c:pt idx="118">
                  <c:v>197.818316376572</c:v>
                </c:pt>
                <c:pt idx="119">
                  <c:v>207.31716704852599</c:v>
                </c:pt>
                <c:pt idx="120">
                  <c:v>216.14407381057501</c:v>
                </c:pt>
                <c:pt idx="121">
                  <c:v>219.06793402955699</c:v>
                </c:pt>
                <c:pt idx="122">
                  <c:v>221.505094595656</c:v>
                </c:pt>
                <c:pt idx="123">
                  <c:v>222.426310870175</c:v>
                </c:pt>
                <c:pt idx="124">
                  <c:v>224.18470886033501</c:v>
                </c:pt>
                <c:pt idx="125">
                  <c:v>228.361186752636</c:v>
                </c:pt>
                <c:pt idx="126">
                  <c:v>233.38706484548101</c:v>
                </c:pt>
                <c:pt idx="127">
                  <c:v>245.96883045147101</c:v>
                </c:pt>
                <c:pt idx="128">
                  <c:v>248.750768820546</c:v>
                </c:pt>
                <c:pt idx="129">
                  <c:v>256.95482077459701</c:v>
                </c:pt>
                <c:pt idx="130">
                  <c:v>264.67569500198101</c:v>
                </c:pt>
                <c:pt idx="131">
                  <c:v>270.10888841246498</c:v>
                </c:pt>
                <c:pt idx="132">
                  <c:v>274.51695977030499</c:v>
                </c:pt>
                <c:pt idx="133">
                  <c:v>279.21380257375102</c:v>
                </c:pt>
                <c:pt idx="134">
                  <c:v>282.92992458414301</c:v>
                </c:pt>
                <c:pt idx="135">
                  <c:v>287.17233265476</c:v>
                </c:pt>
                <c:pt idx="136">
                  <c:v>289.27873787206698</c:v>
                </c:pt>
                <c:pt idx="137">
                  <c:v>292.41241954312898</c:v>
                </c:pt>
                <c:pt idx="138">
                  <c:v>305.99288958251702</c:v>
                </c:pt>
                <c:pt idx="139">
                  <c:v>315.820001057252</c:v>
                </c:pt>
                <c:pt idx="140">
                  <c:v>322.47778247535399</c:v>
                </c:pt>
                <c:pt idx="141">
                  <c:v>327.17923619426</c:v>
                </c:pt>
                <c:pt idx="142">
                  <c:v>334.28477172686502</c:v>
                </c:pt>
                <c:pt idx="143">
                  <c:v>338.87655530060903</c:v>
                </c:pt>
                <c:pt idx="144">
                  <c:v>339.11743843837701</c:v>
                </c:pt>
                <c:pt idx="145">
                  <c:v>342.099797796193</c:v>
                </c:pt>
                <c:pt idx="146">
                  <c:v>347.81333302849998</c:v>
                </c:pt>
                <c:pt idx="147">
                  <c:v>359.861280617631</c:v>
                </c:pt>
                <c:pt idx="148">
                  <c:v>362.50778834769898</c:v>
                </c:pt>
                <c:pt idx="149">
                  <c:v>364.067359299602</c:v>
                </c:pt>
                <c:pt idx="150">
                  <c:v>372.09619319893602</c:v>
                </c:pt>
                <c:pt idx="151">
                  <c:v>379.27176373784999</c:v>
                </c:pt>
                <c:pt idx="152">
                  <c:v>381.15883985277998</c:v>
                </c:pt>
                <c:pt idx="153">
                  <c:v>381.61350213727599</c:v>
                </c:pt>
                <c:pt idx="154">
                  <c:v>385.15473535021403</c:v>
                </c:pt>
                <c:pt idx="155">
                  <c:v>387.24357891704699</c:v>
                </c:pt>
                <c:pt idx="156">
                  <c:v>390.26283524743599</c:v>
                </c:pt>
                <c:pt idx="157">
                  <c:v>393.604793039051</c:v>
                </c:pt>
                <c:pt idx="158">
                  <c:v>403.57794132842702</c:v>
                </c:pt>
                <c:pt idx="159">
                  <c:v>410.13207804653001</c:v>
                </c:pt>
                <c:pt idx="160">
                  <c:v>421.49429084044499</c:v>
                </c:pt>
                <c:pt idx="161">
                  <c:v>423.53048613592398</c:v>
                </c:pt>
                <c:pt idx="162">
                  <c:v>429.47532101767899</c:v>
                </c:pt>
                <c:pt idx="163">
                  <c:v>437.20812498232198</c:v>
                </c:pt>
                <c:pt idx="164">
                  <c:v>440.314163161002</c:v>
                </c:pt>
                <c:pt idx="165">
                  <c:v>460.73244219426402</c:v>
                </c:pt>
                <c:pt idx="166">
                  <c:v>468.67824879161299</c:v>
                </c:pt>
                <c:pt idx="167">
                  <c:v>476.53452662662102</c:v>
                </c:pt>
                <c:pt idx="168">
                  <c:v>484.82967591400302</c:v>
                </c:pt>
                <c:pt idx="169">
                  <c:v>488.09851141522398</c:v>
                </c:pt>
                <c:pt idx="170">
                  <c:v>491.61873392356699</c:v>
                </c:pt>
                <c:pt idx="171">
                  <c:v>494.35082439734902</c:v>
                </c:pt>
                <c:pt idx="172">
                  <c:v>495.50517890579101</c:v>
                </c:pt>
                <c:pt idx="173">
                  <c:v>503.063716733295</c:v>
                </c:pt>
                <c:pt idx="174">
                  <c:v>507.84509684178198</c:v>
                </c:pt>
                <c:pt idx="175">
                  <c:v>512.32745028649197</c:v>
                </c:pt>
                <c:pt idx="176">
                  <c:v>522.04224971142798</c:v>
                </c:pt>
                <c:pt idx="177">
                  <c:v>527.50490586381602</c:v>
                </c:pt>
                <c:pt idx="178">
                  <c:v>535.27167449676494</c:v>
                </c:pt>
                <c:pt idx="179">
                  <c:v>539.21289598360602</c:v>
                </c:pt>
                <c:pt idx="180">
                  <c:v>546.53584574559204</c:v>
                </c:pt>
                <c:pt idx="181">
                  <c:v>552.15309508347298</c:v>
                </c:pt>
                <c:pt idx="182">
                  <c:v>559.52109001506903</c:v>
                </c:pt>
                <c:pt idx="183">
                  <c:v>570.72691894461298</c:v>
                </c:pt>
                <c:pt idx="184">
                  <c:v>585.68482364957003</c:v>
                </c:pt>
                <c:pt idx="185">
                  <c:v>600.19857962562003</c:v>
                </c:pt>
                <c:pt idx="186">
                  <c:v>609.33043938153799</c:v>
                </c:pt>
                <c:pt idx="187">
                  <c:v>612.838758658443</c:v>
                </c:pt>
                <c:pt idx="188">
                  <c:v>615.63750172422203</c:v>
                </c:pt>
                <c:pt idx="189">
                  <c:v>619.18225337183605</c:v>
                </c:pt>
                <c:pt idx="190">
                  <c:v>621.98509469544194</c:v>
                </c:pt>
                <c:pt idx="191">
                  <c:v>629.11512362588405</c:v>
                </c:pt>
                <c:pt idx="192">
                  <c:v>641.03797200771498</c:v>
                </c:pt>
                <c:pt idx="193">
                  <c:v>643.92117807977104</c:v>
                </c:pt>
                <c:pt idx="194">
                  <c:v>647.64351903498596</c:v>
                </c:pt>
                <c:pt idx="195">
                  <c:v>650.37253806801505</c:v>
                </c:pt>
                <c:pt idx="196">
                  <c:v>656.449770442459</c:v>
                </c:pt>
                <c:pt idx="197">
                  <c:v>659.17926684219003</c:v>
                </c:pt>
                <c:pt idx="198">
                  <c:v>661.06851988439098</c:v>
                </c:pt>
                <c:pt idx="199">
                  <c:v>661.47649484281806</c:v>
                </c:pt>
                <c:pt idx="200">
                  <c:v>665.46534633758995</c:v>
                </c:pt>
                <c:pt idx="201">
                  <c:v>670.26905943576605</c:v>
                </c:pt>
                <c:pt idx="202">
                  <c:v>682.99206592609596</c:v>
                </c:pt>
                <c:pt idx="203">
                  <c:v>693.56585880122998</c:v>
                </c:pt>
                <c:pt idx="204">
                  <c:v>699.73390013665505</c:v>
                </c:pt>
                <c:pt idx="205">
                  <c:v>704.75509628155805</c:v>
                </c:pt>
                <c:pt idx="206">
                  <c:v>708.18039711675794</c:v>
                </c:pt>
                <c:pt idx="207">
                  <c:v>714.06950860711902</c:v>
                </c:pt>
                <c:pt idx="208">
                  <c:v>720.47583577754301</c:v>
                </c:pt>
                <c:pt idx="209">
                  <c:v>725.82319351316301</c:v>
                </c:pt>
                <c:pt idx="210">
                  <c:v>739.58834919862102</c:v>
                </c:pt>
                <c:pt idx="211">
                  <c:v>743.49202447164498</c:v>
                </c:pt>
                <c:pt idx="212">
                  <c:v>753.81468131862005</c:v>
                </c:pt>
                <c:pt idx="213">
                  <c:v>758.36758809632204</c:v>
                </c:pt>
                <c:pt idx="214">
                  <c:v>760.28837230674401</c:v>
                </c:pt>
                <c:pt idx="215">
                  <c:v>761.87135048297</c:v>
                </c:pt>
                <c:pt idx="216">
                  <c:v>764.37029089660803</c:v>
                </c:pt>
                <c:pt idx="217">
                  <c:v>768.53645519045995</c:v>
                </c:pt>
                <c:pt idx="218">
                  <c:v>771.58197622503303</c:v>
                </c:pt>
                <c:pt idx="219">
                  <c:v>773.93961639791996</c:v>
                </c:pt>
                <c:pt idx="220">
                  <c:v>777.15611032133404</c:v>
                </c:pt>
                <c:pt idx="221">
                  <c:v>781.97437137126599</c:v>
                </c:pt>
                <c:pt idx="222">
                  <c:v>797.67448194337203</c:v>
                </c:pt>
                <c:pt idx="223">
                  <c:v>804.72596056933196</c:v>
                </c:pt>
                <c:pt idx="224">
                  <c:v>813.879736994116</c:v>
                </c:pt>
                <c:pt idx="225">
                  <c:v>822.861365716195</c:v>
                </c:pt>
                <c:pt idx="226">
                  <c:v>824.909828002876</c:v>
                </c:pt>
                <c:pt idx="227">
                  <c:v>826.88069175251803</c:v>
                </c:pt>
                <c:pt idx="228">
                  <c:v>827.15842613477798</c:v>
                </c:pt>
                <c:pt idx="229">
                  <c:v>830.63132746869303</c:v>
                </c:pt>
                <c:pt idx="230">
                  <c:v>831.34522179288501</c:v>
                </c:pt>
                <c:pt idx="231">
                  <c:v>831.90966411264003</c:v>
                </c:pt>
                <c:pt idx="232">
                  <c:v>833.10424634795299</c:v>
                </c:pt>
                <c:pt idx="233">
                  <c:v>840.25423495035295</c:v>
                </c:pt>
                <c:pt idx="234">
                  <c:v>845.77417728340697</c:v>
                </c:pt>
                <c:pt idx="235">
                  <c:v>851.33101752765594</c:v>
                </c:pt>
                <c:pt idx="236">
                  <c:v>856.89726998637502</c:v>
                </c:pt>
                <c:pt idx="237">
                  <c:v>861.76429444758605</c:v>
                </c:pt>
                <c:pt idx="238">
                  <c:v>868.33165101311499</c:v>
                </c:pt>
                <c:pt idx="239">
                  <c:v>878.85143207138697</c:v>
                </c:pt>
                <c:pt idx="240">
                  <c:v>882.96127302736295</c:v>
                </c:pt>
                <c:pt idx="241">
                  <c:v>883.48668503536601</c:v>
                </c:pt>
                <c:pt idx="242">
                  <c:v>887.60294857256395</c:v>
                </c:pt>
                <c:pt idx="243">
                  <c:v>889.11794973172198</c:v>
                </c:pt>
                <c:pt idx="244">
                  <c:v>890.21036719762401</c:v>
                </c:pt>
                <c:pt idx="245">
                  <c:v>891.52730765819103</c:v>
                </c:pt>
                <c:pt idx="246">
                  <c:v>891.98488347511602</c:v>
                </c:pt>
                <c:pt idx="247">
                  <c:v>896.13120635934001</c:v>
                </c:pt>
                <c:pt idx="248">
                  <c:v>896.53985620126605</c:v>
                </c:pt>
                <c:pt idx="249">
                  <c:v>897.02708217767304</c:v>
                </c:pt>
                <c:pt idx="250">
                  <c:v>898.51574144303902</c:v>
                </c:pt>
                <c:pt idx="251">
                  <c:v>902.79615623708901</c:v>
                </c:pt>
                <c:pt idx="252">
                  <c:v>910.35287909504302</c:v>
                </c:pt>
                <c:pt idx="253">
                  <c:v>918.30261733179498</c:v>
                </c:pt>
                <c:pt idx="254">
                  <c:v>921.16774721852698</c:v>
                </c:pt>
                <c:pt idx="255">
                  <c:v>924.36311138661995</c:v>
                </c:pt>
                <c:pt idx="256">
                  <c:v>929.46367305742399</c:v>
                </c:pt>
                <c:pt idx="257">
                  <c:v>935.850825667403</c:v>
                </c:pt>
                <c:pt idx="258">
                  <c:v>941.241499127368</c:v>
                </c:pt>
                <c:pt idx="259">
                  <c:v>945.26018500801297</c:v>
                </c:pt>
                <c:pt idx="260">
                  <c:v>949.91955649708495</c:v>
                </c:pt>
                <c:pt idx="261">
                  <c:v>955.99074930998802</c:v>
                </c:pt>
                <c:pt idx="262">
                  <c:v>961.73561511516596</c:v>
                </c:pt>
                <c:pt idx="263">
                  <c:v>966.07896737568205</c:v>
                </c:pt>
                <c:pt idx="264">
                  <c:v>967.73226784169196</c:v>
                </c:pt>
                <c:pt idx="265">
                  <c:v>969.91838319748695</c:v>
                </c:pt>
                <c:pt idx="266">
                  <c:v>971.08127125033502</c:v>
                </c:pt>
                <c:pt idx="267">
                  <c:v>972.42880380140605</c:v>
                </c:pt>
                <c:pt idx="268">
                  <c:v>976.22832712301499</c:v>
                </c:pt>
                <c:pt idx="269">
                  <c:v>978.11905119799599</c:v>
                </c:pt>
                <c:pt idx="270">
                  <c:v>978.14359486666206</c:v>
                </c:pt>
                <c:pt idx="271">
                  <c:v>978.84641071693795</c:v>
                </c:pt>
                <c:pt idx="272">
                  <c:v>979.53786077223697</c:v>
                </c:pt>
                <c:pt idx="273">
                  <c:v>981.65729785622602</c:v>
                </c:pt>
                <c:pt idx="274">
                  <c:v>987.34023424015902</c:v>
                </c:pt>
                <c:pt idx="275">
                  <c:v>988.83378231863003</c:v>
                </c:pt>
                <c:pt idx="276">
                  <c:v>992.96299910624305</c:v>
                </c:pt>
                <c:pt idx="277">
                  <c:v>994.60015342759198</c:v>
                </c:pt>
                <c:pt idx="278">
                  <c:v>995.67770915244205</c:v>
                </c:pt>
                <c:pt idx="279">
                  <c:v>996.42987259218501</c:v>
                </c:pt>
                <c:pt idx="280">
                  <c:v>997.49344066574599</c:v>
                </c:pt>
                <c:pt idx="281">
                  <c:v>997.90331638083399</c:v>
                </c:pt>
                <c:pt idx="282">
                  <c:v>998.097125230796</c:v>
                </c:pt>
                <c:pt idx="283">
                  <c:v>998.83061847060299</c:v>
                </c:pt>
                <c:pt idx="284">
                  <c:v>1000.73440178154</c:v>
                </c:pt>
                <c:pt idx="285">
                  <c:v>1005.1956321912</c:v>
                </c:pt>
                <c:pt idx="286">
                  <c:v>1007.3134013263</c:v>
                </c:pt>
                <c:pt idx="287">
                  <c:v>1009.91011270842</c:v>
                </c:pt>
                <c:pt idx="288">
                  <c:v>1012.00887866953</c:v>
                </c:pt>
                <c:pt idx="289">
                  <c:v>1014.99166899017</c:v>
                </c:pt>
                <c:pt idx="290">
                  <c:v>1017.83238510904</c:v>
                </c:pt>
                <c:pt idx="291">
                  <c:v>1019.80495029644</c:v>
                </c:pt>
                <c:pt idx="292">
                  <c:v>1020.64369243614</c:v>
                </c:pt>
                <c:pt idx="293">
                  <c:v>1021.24326019684</c:v>
                </c:pt>
                <c:pt idx="294">
                  <c:v>1021.39610433933</c:v>
                </c:pt>
                <c:pt idx="295">
                  <c:v>1021.46116692293</c:v>
                </c:pt>
                <c:pt idx="296">
                  <c:v>1021.46384419357</c:v>
                </c:pt>
                <c:pt idx="297">
                  <c:v>1022.89472628325</c:v>
                </c:pt>
                <c:pt idx="298">
                  <c:v>1025.08271761694</c:v>
                </c:pt>
                <c:pt idx="299">
                  <c:v>1028.8346220434801</c:v>
                </c:pt>
                <c:pt idx="300">
                  <c:v>1030.67964663923</c:v>
                </c:pt>
                <c:pt idx="301">
                  <c:v>1031.40043178824</c:v>
                </c:pt>
                <c:pt idx="302">
                  <c:v>1031.70296926534</c:v>
                </c:pt>
                <c:pt idx="303">
                  <c:v>1032.21939067332</c:v>
                </c:pt>
                <c:pt idx="304">
                  <c:v>1032.4157526372801</c:v>
                </c:pt>
                <c:pt idx="305">
                  <c:v>1033.18255826319</c:v>
                </c:pt>
                <c:pt idx="306">
                  <c:v>1033.6003700165199</c:v>
                </c:pt>
                <c:pt idx="307">
                  <c:v>1034.8558729144199</c:v>
                </c:pt>
                <c:pt idx="308">
                  <c:v>1037.0080120759801</c:v>
                </c:pt>
                <c:pt idx="309">
                  <c:v>1038.4603776566501</c:v>
                </c:pt>
                <c:pt idx="310">
                  <c:v>1043.6686608479099</c:v>
                </c:pt>
                <c:pt idx="311">
                  <c:v>1050.2505800822901</c:v>
                </c:pt>
                <c:pt idx="312">
                  <c:v>1052.6730618572201</c:v>
                </c:pt>
                <c:pt idx="313">
                  <c:v>1054.4789580773599</c:v>
                </c:pt>
                <c:pt idx="314">
                  <c:v>1057.05437173415</c:v>
                </c:pt>
                <c:pt idx="315">
                  <c:v>1059.5950814893899</c:v>
                </c:pt>
                <c:pt idx="316">
                  <c:v>1062.6224274112899</c:v>
                </c:pt>
                <c:pt idx="317">
                  <c:v>1063.51785875111</c:v>
                </c:pt>
                <c:pt idx="318">
                  <c:v>1064.2084585192799</c:v>
                </c:pt>
                <c:pt idx="319">
                  <c:v>1064.9045907477901</c:v>
                </c:pt>
                <c:pt idx="320">
                  <c:v>1064.92941182601</c:v>
                </c:pt>
                <c:pt idx="321">
                  <c:v>1064.9494941903799</c:v>
                </c:pt>
                <c:pt idx="322">
                  <c:v>1064.97200543703</c:v>
                </c:pt>
                <c:pt idx="323">
                  <c:v>1065.0892686597999</c:v>
                </c:pt>
                <c:pt idx="324">
                  <c:v>1068.0012675835501</c:v>
                </c:pt>
                <c:pt idx="325">
                  <c:v>1068.2584721569899</c:v>
                </c:pt>
                <c:pt idx="326">
                  <c:v>1068.75807539012</c:v>
                </c:pt>
                <c:pt idx="327">
                  <c:v>1070.51864088412</c:v>
                </c:pt>
                <c:pt idx="328">
                  <c:v>1074.39302502696</c:v>
                </c:pt>
                <c:pt idx="329">
                  <c:v>1077.6231004176</c:v>
                </c:pt>
                <c:pt idx="330">
                  <c:v>1079.62185203081</c:v>
                </c:pt>
                <c:pt idx="331">
                  <c:v>1083.23630619869</c:v>
                </c:pt>
                <c:pt idx="332">
                  <c:v>1083.7091967200299</c:v>
                </c:pt>
                <c:pt idx="333">
                  <c:v>1084.34667941009</c:v>
                </c:pt>
                <c:pt idx="334">
                  <c:v>1084.7559478952201</c:v>
                </c:pt>
                <c:pt idx="335">
                  <c:v>1084.79176916898</c:v>
                </c:pt>
                <c:pt idx="336">
                  <c:v>1084.91830103958</c:v>
                </c:pt>
                <c:pt idx="337">
                  <c:v>1084.9463021346</c:v>
                </c:pt>
                <c:pt idx="338">
                  <c:v>1085.0868505650401</c:v>
                </c:pt>
                <c:pt idx="339">
                  <c:v>1085.64170173757</c:v>
                </c:pt>
                <c:pt idx="340">
                  <c:v>1086.1886242304099</c:v>
                </c:pt>
                <c:pt idx="341">
                  <c:v>1086.30882140932</c:v>
                </c:pt>
                <c:pt idx="342">
                  <c:v>1087.6269161098801</c:v>
                </c:pt>
                <c:pt idx="343">
                  <c:v>1090.9201130056599</c:v>
                </c:pt>
                <c:pt idx="344">
                  <c:v>1093.4744606936799</c:v>
                </c:pt>
                <c:pt idx="345">
                  <c:v>1094.28587879939</c:v>
                </c:pt>
                <c:pt idx="346">
                  <c:v>1095.1867898508101</c:v>
                </c:pt>
                <c:pt idx="347">
                  <c:v>1096.4911653367301</c:v>
                </c:pt>
                <c:pt idx="348">
                  <c:v>1097.2299641985301</c:v>
                </c:pt>
                <c:pt idx="349">
                  <c:v>1097.6111411085999</c:v>
                </c:pt>
                <c:pt idx="350">
                  <c:v>1097.7076964908599</c:v>
                </c:pt>
                <c:pt idx="351">
                  <c:v>1098.1985592393301</c:v>
                </c:pt>
                <c:pt idx="352">
                  <c:v>1099.26445584117</c:v>
                </c:pt>
                <c:pt idx="353">
                  <c:v>1100.70489333658</c:v>
                </c:pt>
                <c:pt idx="354">
                  <c:v>1100.75865252263</c:v>
                </c:pt>
                <c:pt idx="355">
                  <c:v>1101.1072444535801</c:v>
                </c:pt>
                <c:pt idx="356">
                  <c:v>1101.6080454397199</c:v>
                </c:pt>
                <c:pt idx="357">
                  <c:v>1103.2512086870499</c:v>
                </c:pt>
                <c:pt idx="358">
                  <c:v>1106.55364235614</c:v>
                </c:pt>
                <c:pt idx="359">
                  <c:v>1108.9563966286801</c:v>
                </c:pt>
                <c:pt idx="360">
                  <c:v>1108.9666969366899</c:v>
                </c:pt>
                <c:pt idx="361">
                  <c:v>1108.9889398217899</c:v>
                </c:pt>
                <c:pt idx="362">
                  <c:v>1108.9889398217899</c:v>
                </c:pt>
                <c:pt idx="363">
                  <c:v>1108.9898826163101</c:v>
                </c:pt>
                <c:pt idx="364">
                  <c:v>1109.0404469934001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8998-48A5-8EC2-6F5013D5CCE5}"/>
            </c:ext>
          </c:extLst>
        </c:ser>
        <c:ser>
          <c:idx val="26"/>
          <c:order val="23"/>
          <c:tx>
            <c:strRef>
              <c:f>Tabelle1!$AA$1</c:f>
              <c:strCache>
                <c:ptCount val="1"/>
                <c:pt idx="0">
                  <c:v>1947</c:v>
                </c:pt>
              </c:strCache>
            </c:strRef>
          </c:tx>
          <c:spPr>
            <a:ln w="19050" cap="rnd">
              <a:solidFill>
                <a:schemeClr val="accent3">
                  <a:shade val="6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Tabelle1!$AA$2:$AA$366</c:f>
              <c:numCache>
                <c:formatCode>0.00E+00</c:formatCode>
                <c:ptCount val="365"/>
                <c:pt idx="0">
                  <c:v>3.2026293024593998E-2</c:v>
                </c:pt>
                <c:pt idx="1">
                  <c:v>3.9630333340150203E-2</c:v>
                </c:pt>
                <c:pt idx="2" formatCode="General">
                  <c:v>4.7863866958085997E-2</c:v>
                </c:pt>
                <c:pt idx="3" formatCode="General">
                  <c:v>0.14709828441455999</c:v>
                </c:pt>
                <c:pt idx="4" formatCode="General">
                  <c:v>0.26618342231679798</c:v>
                </c:pt>
                <c:pt idx="5" formatCode="General">
                  <c:v>0.88695981741259</c:v>
                </c:pt>
                <c:pt idx="6" formatCode="General">
                  <c:v>2.1049840048699502</c:v>
                </c:pt>
                <c:pt idx="7" formatCode="General">
                  <c:v>2.46265727868562</c:v>
                </c:pt>
                <c:pt idx="8" formatCode="General">
                  <c:v>2.6797857262425402</c:v>
                </c:pt>
                <c:pt idx="9" formatCode="General">
                  <c:v>3.3558414847249001</c:v>
                </c:pt>
                <c:pt idx="10" formatCode="General">
                  <c:v>3.54911871751233</c:v>
                </c:pt>
                <c:pt idx="11" formatCode="General">
                  <c:v>4.58176885978569</c:v>
                </c:pt>
                <c:pt idx="12" formatCode="General">
                  <c:v>5.2956296950999198</c:v>
                </c:pt>
                <c:pt idx="13" formatCode="General">
                  <c:v>6.4301549204793496</c:v>
                </c:pt>
                <c:pt idx="14" formatCode="General">
                  <c:v>8.8045176447052</c:v>
                </c:pt>
                <c:pt idx="15" formatCode="General">
                  <c:v>11.2675053069441</c:v>
                </c:pt>
                <c:pt idx="16" formatCode="General">
                  <c:v>11.8786415979813</c:v>
                </c:pt>
                <c:pt idx="17" formatCode="General">
                  <c:v>13.2758291829425</c:v>
                </c:pt>
                <c:pt idx="18" formatCode="General">
                  <c:v>14.352410501565201</c:v>
                </c:pt>
                <c:pt idx="19" formatCode="General">
                  <c:v>17.829887647697099</c:v>
                </c:pt>
                <c:pt idx="20" formatCode="General">
                  <c:v>22.066383391987902</c:v>
                </c:pt>
                <c:pt idx="21" formatCode="General">
                  <c:v>25.639231119899801</c:v>
                </c:pt>
                <c:pt idx="22" formatCode="General">
                  <c:v>26.4290971800284</c:v>
                </c:pt>
                <c:pt idx="23" formatCode="General">
                  <c:v>27.820980081585699</c:v>
                </c:pt>
                <c:pt idx="24" formatCode="General">
                  <c:v>30.674712373911699</c:v>
                </c:pt>
                <c:pt idx="25" formatCode="General">
                  <c:v>30.881157080813299</c:v>
                </c:pt>
                <c:pt idx="26" formatCode="General">
                  <c:v>31.078704671219</c:v>
                </c:pt>
                <c:pt idx="27" formatCode="General">
                  <c:v>31.392587970110899</c:v>
                </c:pt>
                <c:pt idx="28" formatCode="General">
                  <c:v>32.216873276335498</c:v>
                </c:pt>
                <c:pt idx="29" formatCode="General">
                  <c:v>32.2506657322648</c:v>
                </c:pt>
                <c:pt idx="30" formatCode="General">
                  <c:v>32.2506657322648</c:v>
                </c:pt>
                <c:pt idx="31" formatCode="General">
                  <c:v>32.496163952855298</c:v>
                </c:pt>
                <c:pt idx="32" formatCode="General">
                  <c:v>34.603072254216997</c:v>
                </c:pt>
                <c:pt idx="33" formatCode="General">
                  <c:v>36.723488437381</c:v>
                </c:pt>
                <c:pt idx="34" formatCode="General">
                  <c:v>36.9189315971743</c:v>
                </c:pt>
                <c:pt idx="35" formatCode="General">
                  <c:v>37.647107050864399</c:v>
                </c:pt>
                <c:pt idx="36" formatCode="General">
                  <c:v>39.622421742762803</c:v>
                </c:pt>
                <c:pt idx="37" formatCode="General">
                  <c:v>40.384162889124902</c:v>
                </c:pt>
                <c:pt idx="38" formatCode="General">
                  <c:v>40.675159430422099</c:v>
                </c:pt>
                <c:pt idx="39" formatCode="General">
                  <c:v>42.289520627873898</c:v>
                </c:pt>
                <c:pt idx="40" formatCode="General">
                  <c:v>45.4509156974596</c:v>
                </c:pt>
                <c:pt idx="41" formatCode="General">
                  <c:v>47.598516365107599</c:v>
                </c:pt>
                <c:pt idx="42" formatCode="General">
                  <c:v>50.219985714674998</c:v>
                </c:pt>
                <c:pt idx="43" formatCode="General">
                  <c:v>52.463708736869897</c:v>
                </c:pt>
                <c:pt idx="44" formatCode="General">
                  <c:v>52.777328179441398</c:v>
                </c:pt>
                <c:pt idx="45" formatCode="General">
                  <c:v>53.356365605703097</c:v>
                </c:pt>
                <c:pt idx="46" formatCode="General">
                  <c:v>54.625691038196898</c:v>
                </c:pt>
                <c:pt idx="47" formatCode="General">
                  <c:v>55.545359465765102</c:v>
                </c:pt>
                <c:pt idx="48" formatCode="General">
                  <c:v>55.963356308975101</c:v>
                </c:pt>
                <c:pt idx="49" formatCode="General">
                  <c:v>56.689580247078297</c:v>
                </c:pt>
                <c:pt idx="50" formatCode="General">
                  <c:v>57.263591413165898</c:v>
                </c:pt>
                <c:pt idx="51" formatCode="General">
                  <c:v>57.425153664341998</c:v>
                </c:pt>
                <c:pt idx="52" formatCode="General">
                  <c:v>57.438077968651498</c:v>
                </c:pt>
                <c:pt idx="53" formatCode="General">
                  <c:v>57.440188518868403</c:v>
                </c:pt>
                <c:pt idx="54" formatCode="General">
                  <c:v>57.449676308599301</c:v>
                </c:pt>
                <c:pt idx="55" formatCode="General">
                  <c:v>57.551268500784801</c:v>
                </c:pt>
                <c:pt idx="56" formatCode="General">
                  <c:v>57.861263035064397</c:v>
                </c:pt>
                <c:pt idx="57" formatCode="General">
                  <c:v>58.563394916295003</c:v>
                </c:pt>
                <c:pt idx="58" formatCode="General">
                  <c:v>59.656895702362903</c:v>
                </c:pt>
                <c:pt idx="59" formatCode="General">
                  <c:v>61.986266493761498</c:v>
                </c:pt>
                <c:pt idx="60" formatCode="General">
                  <c:v>62.384925612081702</c:v>
                </c:pt>
                <c:pt idx="61" formatCode="General">
                  <c:v>63.059412311483896</c:v>
                </c:pt>
                <c:pt idx="62" formatCode="General">
                  <c:v>66.8108909937676</c:v>
                </c:pt>
                <c:pt idx="63" formatCode="General">
                  <c:v>69.595249985530899</c:v>
                </c:pt>
                <c:pt idx="64" formatCode="General">
                  <c:v>70.975854343404393</c:v>
                </c:pt>
                <c:pt idx="65" formatCode="General">
                  <c:v>72.334373987305199</c:v>
                </c:pt>
                <c:pt idx="66" formatCode="General">
                  <c:v>73.447726357322296</c:v>
                </c:pt>
                <c:pt idx="67" formatCode="General">
                  <c:v>73.786959723557999</c:v>
                </c:pt>
                <c:pt idx="68" formatCode="General">
                  <c:v>74.306167128405207</c:v>
                </c:pt>
                <c:pt idx="69" formatCode="General">
                  <c:v>74.843670348550106</c:v>
                </c:pt>
                <c:pt idx="70" formatCode="General">
                  <c:v>74.9202374882138</c:v>
                </c:pt>
                <c:pt idx="71" formatCode="General">
                  <c:v>75.457695731143204</c:v>
                </c:pt>
                <c:pt idx="72" formatCode="General">
                  <c:v>82.560438922039296</c:v>
                </c:pt>
                <c:pt idx="73" formatCode="General">
                  <c:v>84.439028271863194</c:v>
                </c:pt>
                <c:pt idx="74" formatCode="General">
                  <c:v>84.737171760319498</c:v>
                </c:pt>
                <c:pt idx="75" formatCode="General">
                  <c:v>85.177007744907598</c:v>
                </c:pt>
                <c:pt idx="76" formatCode="General">
                  <c:v>85.796363903698705</c:v>
                </c:pt>
                <c:pt idx="77" formatCode="General">
                  <c:v>86.391984894943903</c:v>
                </c:pt>
                <c:pt idx="78" formatCode="General">
                  <c:v>94.511038170858299</c:v>
                </c:pt>
                <c:pt idx="79" formatCode="General">
                  <c:v>97.256537336292197</c:v>
                </c:pt>
                <c:pt idx="80" formatCode="General">
                  <c:v>97.836141670699106</c:v>
                </c:pt>
                <c:pt idx="81" formatCode="General">
                  <c:v>101.52138246743699</c:v>
                </c:pt>
                <c:pt idx="82" formatCode="General">
                  <c:v>102.105411651317</c:v>
                </c:pt>
                <c:pt idx="83" formatCode="General">
                  <c:v>102.322001986659</c:v>
                </c:pt>
                <c:pt idx="84" formatCode="General">
                  <c:v>107.491504531004</c:v>
                </c:pt>
                <c:pt idx="85" formatCode="General">
                  <c:v>110.423367428093</c:v>
                </c:pt>
                <c:pt idx="86" formatCode="General">
                  <c:v>110.538636598395</c:v>
                </c:pt>
                <c:pt idx="87" formatCode="General">
                  <c:v>112.194113728879</c:v>
                </c:pt>
                <c:pt idx="88" formatCode="General">
                  <c:v>113.901035708615</c:v>
                </c:pt>
                <c:pt idx="89" formatCode="General">
                  <c:v>129.81320300283201</c:v>
                </c:pt>
                <c:pt idx="90" formatCode="General">
                  <c:v>131.818721959995</c:v>
                </c:pt>
                <c:pt idx="91" formatCode="General">
                  <c:v>131.82125971867401</c:v>
                </c:pt>
                <c:pt idx="92" formatCode="General">
                  <c:v>132.40244028298599</c:v>
                </c:pt>
                <c:pt idx="93" formatCode="General">
                  <c:v>133.415562091586</c:v>
                </c:pt>
                <c:pt idx="94" formatCode="General">
                  <c:v>135.11013294493799</c:v>
                </c:pt>
                <c:pt idx="95" formatCode="General">
                  <c:v>136.87782563818101</c:v>
                </c:pt>
                <c:pt idx="96" formatCode="General">
                  <c:v>140.085196995861</c:v>
                </c:pt>
                <c:pt idx="97" formatCode="General">
                  <c:v>141.03776651954499</c:v>
                </c:pt>
                <c:pt idx="98" formatCode="General">
                  <c:v>141.46920531802499</c:v>
                </c:pt>
                <c:pt idx="99" formatCode="General">
                  <c:v>143.88530104166</c:v>
                </c:pt>
                <c:pt idx="100" formatCode="General">
                  <c:v>145.17478587796199</c:v>
                </c:pt>
                <c:pt idx="101" formatCode="General">
                  <c:v>145.784501482172</c:v>
                </c:pt>
                <c:pt idx="102" formatCode="General">
                  <c:v>145.93739292958699</c:v>
                </c:pt>
                <c:pt idx="103" formatCode="General">
                  <c:v>146.141326008146</c:v>
                </c:pt>
                <c:pt idx="104" formatCode="General">
                  <c:v>147.289013489079</c:v>
                </c:pt>
                <c:pt idx="105" formatCode="General">
                  <c:v>149.45547192441899</c:v>
                </c:pt>
                <c:pt idx="106" formatCode="General">
                  <c:v>151.059245004731</c:v>
                </c:pt>
                <c:pt idx="107" formatCode="General">
                  <c:v>151.359440813302</c:v>
                </c:pt>
                <c:pt idx="108" formatCode="General">
                  <c:v>151.81748768959801</c:v>
                </c:pt>
                <c:pt idx="109" formatCode="General">
                  <c:v>153.29744341319599</c:v>
                </c:pt>
                <c:pt idx="110" formatCode="General">
                  <c:v>163.37684725859501</c:v>
                </c:pt>
                <c:pt idx="111" formatCode="General">
                  <c:v>178.19981438448801</c:v>
                </c:pt>
                <c:pt idx="112" formatCode="General">
                  <c:v>185.97948077846701</c:v>
                </c:pt>
                <c:pt idx="113" formatCode="General">
                  <c:v>189.18314943755101</c:v>
                </c:pt>
                <c:pt idx="114" formatCode="General">
                  <c:v>192.250622319363</c:v>
                </c:pt>
                <c:pt idx="115" formatCode="General">
                  <c:v>195.055651683147</c:v>
                </c:pt>
                <c:pt idx="116" formatCode="General">
                  <c:v>195.99823904316199</c:v>
                </c:pt>
                <c:pt idx="117" formatCode="General">
                  <c:v>197.47965682662101</c:v>
                </c:pt>
                <c:pt idx="118" formatCode="General">
                  <c:v>198.44430731304601</c:v>
                </c:pt>
                <c:pt idx="119" formatCode="General">
                  <c:v>204.621670007566</c:v>
                </c:pt>
                <c:pt idx="120" formatCode="General">
                  <c:v>209.72600935153301</c:v>
                </c:pt>
                <c:pt idx="121" formatCode="General">
                  <c:v>212.02882342474399</c:v>
                </c:pt>
                <c:pt idx="122" formatCode="General">
                  <c:v>216.36001096277701</c:v>
                </c:pt>
                <c:pt idx="123" formatCode="General">
                  <c:v>220.30029967921101</c:v>
                </c:pt>
                <c:pt idx="124" formatCode="General">
                  <c:v>229.544293603406</c:v>
                </c:pt>
                <c:pt idx="125" formatCode="General">
                  <c:v>241.02259649566599</c:v>
                </c:pt>
                <c:pt idx="126" formatCode="General">
                  <c:v>242.94933140197401</c:v>
                </c:pt>
                <c:pt idx="127" formatCode="General">
                  <c:v>245.144386486233</c:v>
                </c:pt>
                <c:pt idx="128" formatCode="General">
                  <c:v>247.17920104125901</c:v>
                </c:pt>
                <c:pt idx="129" formatCode="General">
                  <c:v>249.95781124654701</c:v>
                </c:pt>
                <c:pt idx="130" formatCode="General">
                  <c:v>252.495119627999</c:v>
                </c:pt>
                <c:pt idx="131" formatCode="General">
                  <c:v>255.34024313857699</c:v>
                </c:pt>
                <c:pt idx="132" formatCode="General">
                  <c:v>267.16223473188597</c:v>
                </c:pt>
                <c:pt idx="133" formatCode="General">
                  <c:v>272.30013214717201</c:v>
                </c:pt>
                <c:pt idx="134" formatCode="General">
                  <c:v>274.58181327385699</c:v>
                </c:pt>
                <c:pt idx="135" formatCode="General">
                  <c:v>276.02862270418098</c:v>
                </c:pt>
                <c:pt idx="136" formatCode="General">
                  <c:v>276.07595416555</c:v>
                </c:pt>
                <c:pt idx="137" formatCode="General">
                  <c:v>276.07641234747001</c:v>
                </c:pt>
                <c:pt idx="138" formatCode="General">
                  <c:v>276.34606810094601</c:v>
                </c:pt>
                <c:pt idx="139" formatCode="General">
                  <c:v>281.88513247099701</c:v>
                </c:pt>
                <c:pt idx="140" formatCode="General">
                  <c:v>285.19165591306501</c:v>
                </c:pt>
                <c:pt idx="141" formatCode="General">
                  <c:v>299.91768369849302</c:v>
                </c:pt>
                <c:pt idx="142" formatCode="General">
                  <c:v>312.62920057513099</c:v>
                </c:pt>
                <c:pt idx="143" formatCode="General">
                  <c:v>316.61905883870003</c:v>
                </c:pt>
                <c:pt idx="144" formatCode="General">
                  <c:v>317.483561960293</c:v>
                </c:pt>
                <c:pt idx="145" formatCode="General">
                  <c:v>327.88842146436099</c:v>
                </c:pt>
                <c:pt idx="146" formatCode="General">
                  <c:v>330.94973483285202</c:v>
                </c:pt>
                <c:pt idx="147" formatCode="General">
                  <c:v>332.329227187257</c:v>
                </c:pt>
                <c:pt idx="148" formatCode="General">
                  <c:v>335.85742973491199</c:v>
                </c:pt>
                <c:pt idx="149" formatCode="General">
                  <c:v>342.23370859611799</c:v>
                </c:pt>
                <c:pt idx="150" formatCode="General">
                  <c:v>355.76375583533201</c:v>
                </c:pt>
                <c:pt idx="151" formatCode="General">
                  <c:v>357.83217734342401</c:v>
                </c:pt>
                <c:pt idx="152" formatCode="General">
                  <c:v>358.73226112193697</c:v>
                </c:pt>
                <c:pt idx="153" formatCode="General">
                  <c:v>360.50955183287903</c:v>
                </c:pt>
                <c:pt idx="154" formatCode="General">
                  <c:v>361.52359176986698</c:v>
                </c:pt>
                <c:pt idx="155" formatCode="General">
                  <c:v>362.97952091260902</c:v>
                </c:pt>
                <c:pt idx="156" formatCode="General">
                  <c:v>366.742130291938</c:v>
                </c:pt>
                <c:pt idx="157" formatCode="General">
                  <c:v>372.602561486279</c:v>
                </c:pt>
                <c:pt idx="158" formatCode="General">
                  <c:v>394.88059789420203</c:v>
                </c:pt>
                <c:pt idx="159" formatCode="General">
                  <c:v>400.83272794518803</c:v>
                </c:pt>
                <c:pt idx="160" formatCode="General">
                  <c:v>405.14610615771397</c:v>
                </c:pt>
                <c:pt idx="161" formatCode="General">
                  <c:v>414.350294757943</c:v>
                </c:pt>
                <c:pt idx="162" formatCode="General">
                  <c:v>417.401764874035</c:v>
                </c:pt>
                <c:pt idx="163" formatCode="General">
                  <c:v>429.40438920824101</c:v>
                </c:pt>
                <c:pt idx="164" formatCode="General">
                  <c:v>434.27712160852002</c:v>
                </c:pt>
                <c:pt idx="165" formatCode="General">
                  <c:v>438.16470506244502</c:v>
                </c:pt>
                <c:pt idx="166" formatCode="General">
                  <c:v>440.82563493571598</c:v>
                </c:pt>
                <c:pt idx="167" formatCode="General">
                  <c:v>442.46524866227901</c:v>
                </c:pt>
                <c:pt idx="168" formatCode="General">
                  <c:v>446.10745609997798</c:v>
                </c:pt>
                <c:pt idx="169" formatCode="General">
                  <c:v>450.23732869894002</c:v>
                </c:pt>
                <c:pt idx="170" formatCode="General">
                  <c:v>454.62875972589597</c:v>
                </c:pt>
                <c:pt idx="171" formatCode="General">
                  <c:v>458.73520554033701</c:v>
                </c:pt>
                <c:pt idx="172" formatCode="General">
                  <c:v>460.52835988045302</c:v>
                </c:pt>
                <c:pt idx="173" formatCode="General">
                  <c:v>461.08946374947601</c:v>
                </c:pt>
                <c:pt idx="174" formatCode="General">
                  <c:v>463.91979159571099</c:v>
                </c:pt>
                <c:pt idx="175" formatCode="General">
                  <c:v>473.48382491561898</c:v>
                </c:pt>
                <c:pt idx="176" formatCode="General">
                  <c:v>486.20776687944698</c:v>
                </c:pt>
                <c:pt idx="177" formatCode="General">
                  <c:v>494.160330496288</c:v>
                </c:pt>
                <c:pt idx="178" formatCode="General">
                  <c:v>498.31077059785798</c:v>
                </c:pt>
                <c:pt idx="179" formatCode="General">
                  <c:v>502.88949204478803</c:v>
                </c:pt>
                <c:pt idx="180" formatCode="General">
                  <c:v>509.40805891853199</c:v>
                </c:pt>
                <c:pt idx="181" formatCode="General">
                  <c:v>513.59369729557704</c:v>
                </c:pt>
                <c:pt idx="182" formatCode="General">
                  <c:v>519.43535226688698</c:v>
                </c:pt>
                <c:pt idx="183" formatCode="General">
                  <c:v>524.59671577481504</c:v>
                </c:pt>
                <c:pt idx="184" formatCode="General">
                  <c:v>533.64345003037204</c:v>
                </c:pt>
                <c:pt idx="185" formatCode="General">
                  <c:v>544.94276470347199</c:v>
                </c:pt>
                <c:pt idx="186" formatCode="General">
                  <c:v>547.97569361938702</c:v>
                </c:pt>
                <c:pt idx="187" formatCode="General">
                  <c:v>551.27005200106805</c:v>
                </c:pt>
                <c:pt idx="188" formatCode="General">
                  <c:v>555.21808960096701</c:v>
                </c:pt>
                <c:pt idx="189" formatCode="General">
                  <c:v>557.24036824007601</c:v>
                </c:pt>
                <c:pt idx="190" formatCode="General">
                  <c:v>563.60979659830298</c:v>
                </c:pt>
                <c:pt idx="191" formatCode="General">
                  <c:v>577.07235657648596</c:v>
                </c:pt>
                <c:pt idx="192" formatCode="General">
                  <c:v>590.79053029378304</c:v>
                </c:pt>
                <c:pt idx="193" formatCode="General">
                  <c:v>593.03687866384496</c:v>
                </c:pt>
                <c:pt idx="194" formatCode="General">
                  <c:v>599.11855353326803</c:v>
                </c:pt>
                <c:pt idx="195" formatCode="General">
                  <c:v>611.36651420006001</c:v>
                </c:pt>
                <c:pt idx="196" formatCode="General">
                  <c:v>613.59943210319</c:v>
                </c:pt>
                <c:pt idx="197" formatCode="General">
                  <c:v>623.46663321947904</c:v>
                </c:pt>
                <c:pt idx="198" formatCode="General">
                  <c:v>628.41077581003299</c:v>
                </c:pt>
                <c:pt idx="199" formatCode="General">
                  <c:v>632.34871839023299</c:v>
                </c:pt>
                <c:pt idx="200" formatCode="General">
                  <c:v>634.122460556531</c:v>
                </c:pt>
                <c:pt idx="201" formatCode="General">
                  <c:v>636.68160207238395</c:v>
                </c:pt>
                <c:pt idx="202" formatCode="General">
                  <c:v>643.00436720752896</c:v>
                </c:pt>
                <c:pt idx="203" formatCode="General">
                  <c:v>644.19256560660699</c:v>
                </c:pt>
                <c:pt idx="204" formatCode="General">
                  <c:v>646.69460336606699</c:v>
                </c:pt>
                <c:pt idx="205" formatCode="General">
                  <c:v>651.29303155378898</c:v>
                </c:pt>
                <c:pt idx="206" formatCode="General">
                  <c:v>656.12652411155204</c:v>
                </c:pt>
                <c:pt idx="207" formatCode="General">
                  <c:v>661.56092019323899</c:v>
                </c:pt>
                <c:pt idx="208" formatCode="General">
                  <c:v>667.965171090784</c:v>
                </c:pt>
                <c:pt idx="209" formatCode="General">
                  <c:v>677.49933150513095</c:v>
                </c:pt>
                <c:pt idx="210" formatCode="General">
                  <c:v>683.97366103455295</c:v>
                </c:pt>
                <c:pt idx="211" formatCode="General">
                  <c:v>686.91365106674004</c:v>
                </c:pt>
                <c:pt idx="212" formatCode="General">
                  <c:v>690.84361150519396</c:v>
                </c:pt>
                <c:pt idx="213" formatCode="General">
                  <c:v>710.825525533563</c:v>
                </c:pt>
                <c:pt idx="214" formatCode="General">
                  <c:v>718.38884787811901</c:v>
                </c:pt>
                <c:pt idx="215" formatCode="General">
                  <c:v>725.11054942851501</c:v>
                </c:pt>
                <c:pt idx="216" formatCode="General">
                  <c:v>727.17550712784305</c:v>
                </c:pt>
                <c:pt idx="217" formatCode="General">
                  <c:v>729.26858756341301</c:v>
                </c:pt>
                <c:pt idx="218" formatCode="General">
                  <c:v>738.832549588078</c:v>
                </c:pt>
                <c:pt idx="219" formatCode="General">
                  <c:v>744.446105087668</c:v>
                </c:pt>
                <c:pt idx="220" formatCode="General">
                  <c:v>747.09871417603301</c:v>
                </c:pt>
                <c:pt idx="221" formatCode="General">
                  <c:v>748.102777468265</c:v>
                </c:pt>
                <c:pt idx="222" formatCode="General">
                  <c:v>749.52895662312699</c:v>
                </c:pt>
                <c:pt idx="223" formatCode="General">
                  <c:v>754.573076017993</c:v>
                </c:pt>
                <c:pt idx="224" formatCode="General">
                  <c:v>763.53770282690596</c:v>
                </c:pt>
                <c:pt idx="225" formatCode="General">
                  <c:v>766.01758589115195</c:v>
                </c:pt>
                <c:pt idx="226" formatCode="General">
                  <c:v>769.04010104233498</c:v>
                </c:pt>
                <c:pt idx="227" formatCode="General">
                  <c:v>771.95651054899997</c:v>
                </c:pt>
                <c:pt idx="228" formatCode="General">
                  <c:v>775.36652434939595</c:v>
                </c:pt>
                <c:pt idx="229" formatCode="General">
                  <c:v>775.92274522456796</c:v>
                </c:pt>
                <c:pt idx="230" formatCode="General">
                  <c:v>781.84987211093596</c:v>
                </c:pt>
                <c:pt idx="231" formatCode="General">
                  <c:v>788.26833832406305</c:v>
                </c:pt>
                <c:pt idx="232" formatCode="General">
                  <c:v>794.22635915135902</c:v>
                </c:pt>
                <c:pt idx="233" formatCode="General">
                  <c:v>800.29029385053002</c:v>
                </c:pt>
                <c:pt idx="234" formatCode="General">
                  <c:v>802.00135215728994</c:v>
                </c:pt>
                <c:pt idx="235" formatCode="General">
                  <c:v>803.21559476707</c:v>
                </c:pt>
                <c:pt idx="236" formatCode="General">
                  <c:v>810.58171071731601</c:v>
                </c:pt>
                <c:pt idx="237" formatCode="General">
                  <c:v>814.87294050440005</c:v>
                </c:pt>
                <c:pt idx="238" formatCode="General">
                  <c:v>818.00431778771201</c:v>
                </c:pt>
                <c:pt idx="239" formatCode="General">
                  <c:v>820.75642706457302</c:v>
                </c:pt>
                <c:pt idx="240" formatCode="General">
                  <c:v>822.19378534770397</c:v>
                </c:pt>
                <c:pt idx="241" formatCode="General">
                  <c:v>826.20072485402295</c:v>
                </c:pt>
                <c:pt idx="242" formatCode="General">
                  <c:v>833.82309886636597</c:v>
                </c:pt>
                <c:pt idx="243" formatCode="General">
                  <c:v>838.31351614767198</c:v>
                </c:pt>
                <c:pt idx="244" formatCode="General">
                  <c:v>839.96937021575297</c:v>
                </c:pt>
                <c:pt idx="245" formatCode="General">
                  <c:v>842.69230211951106</c:v>
                </c:pt>
                <c:pt idx="246" formatCode="General">
                  <c:v>849.282849207769</c:v>
                </c:pt>
                <c:pt idx="247" formatCode="General">
                  <c:v>860.68662770684296</c:v>
                </c:pt>
                <c:pt idx="248" formatCode="General">
                  <c:v>874.46865007341705</c:v>
                </c:pt>
                <c:pt idx="249" formatCode="General">
                  <c:v>881.92331606219796</c:v>
                </c:pt>
                <c:pt idx="250" formatCode="General">
                  <c:v>884.45945041817799</c:v>
                </c:pt>
                <c:pt idx="251" formatCode="General">
                  <c:v>885.81997413868896</c:v>
                </c:pt>
                <c:pt idx="252" formatCode="General">
                  <c:v>887.32945432584199</c:v>
                </c:pt>
                <c:pt idx="253" formatCode="General">
                  <c:v>888.06870547522396</c:v>
                </c:pt>
                <c:pt idx="254" formatCode="General">
                  <c:v>895.709427901411</c:v>
                </c:pt>
                <c:pt idx="255" formatCode="General">
                  <c:v>898.99237314566199</c:v>
                </c:pt>
                <c:pt idx="256" formatCode="General">
                  <c:v>902.134208420052</c:v>
                </c:pt>
                <c:pt idx="257" formatCode="General">
                  <c:v>912.109898447712</c:v>
                </c:pt>
                <c:pt idx="258" formatCode="General">
                  <c:v>913.61591523907703</c:v>
                </c:pt>
                <c:pt idx="259" formatCode="General">
                  <c:v>913.84275921575602</c:v>
                </c:pt>
                <c:pt idx="260" formatCode="General">
                  <c:v>914.77801574012801</c:v>
                </c:pt>
                <c:pt idx="261" formatCode="General">
                  <c:v>915.06285952596102</c:v>
                </c:pt>
                <c:pt idx="262" formatCode="General">
                  <c:v>915.468058962182</c:v>
                </c:pt>
                <c:pt idx="263" formatCode="General">
                  <c:v>916.54646955448004</c:v>
                </c:pt>
                <c:pt idx="264" formatCode="General">
                  <c:v>921.02500331475903</c:v>
                </c:pt>
                <c:pt idx="265" formatCode="General">
                  <c:v>922.33884327583701</c:v>
                </c:pt>
                <c:pt idx="266" formatCode="General">
                  <c:v>923.34784354959402</c:v>
                </c:pt>
                <c:pt idx="267" formatCode="General">
                  <c:v>924.638567211593</c:v>
                </c:pt>
                <c:pt idx="268" formatCode="General">
                  <c:v>924.98046744889996</c:v>
                </c:pt>
                <c:pt idx="269" formatCode="General">
                  <c:v>926.30949581777202</c:v>
                </c:pt>
                <c:pt idx="270" formatCode="General">
                  <c:v>930.46401228924196</c:v>
                </c:pt>
                <c:pt idx="271" formatCode="General">
                  <c:v>935.83493883675396</c:v>
                </c:pt>
                <c:pt idx="272" formatCode="General">
                  <c:v>940.02843114422501</c:v>
                </c:pt>
                <c:pt idx="273" formatCode="General">
                  <c:v>943.97158409835095</c:v>
                </c:pt>
                <c:pt idx="274" formatCode="General">
                  <c:v>945.14062141511204</c:v>
                </c:pt>
                <c:pt idx="275" formatCode="General">
                  <c:v>945.99241806027999</c:v>
                </c:pt>
                <c:pt idx="276" formatCode="General">
                  <c:v>948.08186641673797</c:v>
                </c:pt>
                <c:pt idx="277" formatCode="General">
                  <c:v>950.22466507204604</c:v>
                </c:pt>
                <c:pt idx="278" formatCode="General">
                  <c:v>952.04632963575204</c:v>
                </c:pt>
                <c:pt idx="279" formatCode="General">
                  <c:v>958.23616040492095</c:v>
                </c:pt>
                <c:pt idx="280" formatCode="General">
                  <c:v>962.16360527295205</c:v>
                </c:pt>
                <c:pt idx="281" formatCode="General">
                  <c:v>963.30768751843402</c:v>
                </c:pt>
                <c:pt idx="282" formatCode="General">
                  <c:v>964.13561166161901</c:v>
                </c:pt>
                <c:pt idx="283" formatCode="General">
                  <c:v>964.62373969776195</c:v>
                </c:pt>
                <c:pt idx="284" formatCode="General">
                  <c:v>965.60668363423804</c:v>
                </c:pt>
                <c:pt idx="285" formatCode="General">
                  <c:v>966.71015524581105</c:v>
                </c:pt>
                <c:pt idx="286" formatCode="General">
                  <c:v>967.590400880978</c:v>
                </c:pt>
                <c:pt idx="287" formatCode="General">
                  <c:v>969.69348953546398</c:v>
                </c:pt>
                <c:pt idx="288" formatCode="General">
                  <c:v>971.51292059370996</c:v>
                </c:pt>
                <c:pt idx="289" formatCode="General">
                  <c:v>972.69133982728704</c:v>
                </c:pt>
                <c:pt idx="290" formatCode="General">
                  <c:v>973.81518363971395</c:v>
                </c:pt>
                <c:pt idx="291" formatCode="General">
                  <c:v>975.44035168324103</c:v>
                </c:pt>
                <c:pt idx="292" formatCode="General">
                  <c:v>977.13494359853905</c:v>
                </c:pt>
                <c:pt idx="293" formatCode="General">
                  <c:v>978.37685406647995</c:v>
                </c:pt>
                <c:pt idx="294" formatCode="General">
                  <c:v>979.13729305111701</c:v>
                </c:pt>
                <c:pt idx="295" formatCode="General">
                  <c:v>981.22058335845998</c:v>
                </c:pt>
                <c:pt idx="296" formatCode="General">
                  <c:v>984.94850212665801</c:v>
                </c:pt>
                <c:pt idx="297" formatCode="General">
                  <c:v>987.53992864838801</c:v>
                </c:pt>
                <c:pt idx="298" formatCode="General">
                  <c:v>989.78798772948699</c:v>
                </c:pt>
                <c:pt idx="299" formatCode="General">
                  <c:v>991.42759345926595</c:v>
                </c:pt>
                <c:pt idx="300" formatCode="General">
                  <c:v>993.93440894036098</c:v>
                </c:pt>
                <c:pt idx="301" formatCode="General">
                  <c:v>994.69809837356195</c:v>
                </c:pt>
                <c:pt idx="302" formatCode="General">
                  <c:v>994.71408293063405</c:v>
                </c:pt>
                <c:pt idx="303" formatCode="General">
                  <c:v>994.71593649500596</c:v>
                </c:pt>
                <c:pt idx="304" formatCode="General">
                  <c:v>994.72431903911604</c:v>
                </c:pt>
                <c:pt idx="305" formatCode="General">
                  <c:v>994.72766777679101</c:v>
                </c:pt>
                <c:pt idx="306" formatCode="General">
                  <c:v>994.79316049724605</c:v>
                </c:pt>
                <c:pt idx="307" formatCode="General">
                  <c:v>994.799167133075</c:v>
                </c:pt>
                <c:pt idx="308" formatCode="General">
                  <c:v>994.86276641787003</c:v>
                </c:pt>
                <c:pt idx="309" formatCode="General">
                  <c:v>995.10392152137297</c:v>
                </c:pt>
                <c:pt idx="310" formatCode="General">
                  <c:v>997.12435808444502</c:v>
                </c:pt>
                <c:pt idx="311" formatCode="General">
                  <c:v>999.16544658562896</c:v>
                </c:pt>
                <c:pt idx="312" formatCode="General">
                  <c:v>999.57922506908699</c:v>
                </c:pt>
                <c:pt idx="313" formatCode="General">
                  <c:v>999.89536657711801</c:v>
                </c:pt>
                <c:pt idx="314" formatCode="General">
                  <c:v>1000.16205169437</c:v>
                </c:pt>
                <c:pt idx="315" formatCode="General">
                  <c:v>1000.17845737785</c:v>
                </c:pt>
                <c:pt idx="316" formatCode="General">
                  <c:v>1000.17970487611</c:v>
                </c:pt>
                <c:pt idx="317" formatCode="General">
                  <c:v>1000.2514339616</c:v>
                </c:pt>
                <c:pt idx="318" formatCode="General">
                  <c:v>1000.37568603549</c:v>
                </c:pt>
                <c:pt idx="319" formatCode="General">
                  <c:v>1000.4585028681601</c:v>
                </c:pt>
                <c:pt idx="320" formatCode="General">
                  <c:v>1001.02947814727</c:v>
                </c:pt>
                <c:pt idx="321" formatCode="General">
                  <c:v>1004.36916406389</c:v>
                </c:pt>
                <c:pt idx="322" formatCode="General">
                  <c:v>1005.45551275933</c:v>
                </c:pt>
                <c:pt idx="323" formatCode="General">
                  <c:v>1005.82448248512</c:v>
                </c:pt>
                <c:pt idx="324" formatCode="General">
                  <c:v>1006.62349769184</c:v>
                </c:pt>
                <c:pt idx="325" formatCode="General">
                  <c:v>1006.84632142627</c:v>
                </c:pt>
                <c:pt idx="326" formatCode="General">
                  <c:v>1009.63659968994</c:v>
                </c:pt>
                <c:pt idx="327" formatCode="General">
                  <c:v>1010.51256629492</c:v>
                </c:pt>
                <c:pt idx="328" formatCode="General">
                  <c:v>1010.54893930921</c:v>
                </c:pt>
                <c:pt idx="329" formatCode="General">
                  <c:v>1010.7461636117999</c:v>
                </c:pt>
                <c:pt idx="330" formatCode="General">
                  <c:v>1011.3035494269</c:v>
                </c:pt>
                <c:pt idx="331" formatCode="General">
                  <c:v>1013.12415379729</c:v>
                </c:pt>
                <c:pt idx="332" formatCode="General">
                  <c:v>1014.16642497148</c:v>
                </c:pt>
                <c:pt idx="333" formatCode="General">
                  <c:v>1017.30549073064</c:v>
                </c:pt>
                <c:pt idx="334" formatCode="General">
                  <c:v>1017.4422078006201</c:v>
                </c:pt>
                <c:pt idx="335" formatCode="General">
                  <c:v>1017.5599348368499</c:v>
                </c:pt>
                <c:pt idx="336" formatCode="General">
                  <c:v>1018.12663003455</c:v>
                </c:pt>
                <c:pt idx="337" formatCode="General">
                  <c:v>1018.53416610846</c:v>
                </c:pt>
                <c:pt idx="338" formatCode="General">
                  <c:v>1018.54037641825</c:v>
                </c:pt>
                <c:pt idx="339" formatCode="General">
                  <c:v>1018.67151147035</c:v>
                </c:pt>
                <c:pt idx="340" formatCode="General">
                  <c:v>1018.84810958972</c:v>
                </c:pt>
                <c:pt idx="341" formatCode="General">
                  <c:v>1020.05624975245</c:v>
                </c:pt>
                <c:pt idx="342" formatCode="General">
                  <c:v>1021.57642625736</c:v>
                </c:pt>
                <c:pt idx="343" formatCode="General">
                  <c:v>1021.98276765683</c:v>
                </c:pt>
                <c:pt idx="344" formatCode="General">
                  <c:v>1022.69923773381</c:v>
                </c:pt>
                <c:pt idx="345" formatCode="General">
                  <c:v>1022.96001585591</c:v>
                </c:pt>
                <c:pt idx="346" formatCode="General">
                  <c:v>1023.18780671937</c:v>
                </c:pt>
                <c:pt idx="347" formatCode="General">
                  <c:v>1025.18563089337</c:v>
                </c:pt>
                <c:pt idx="348" formatCode="General">
                  <c:v>1029.9203560008</c:v>
                </c:pt>
                <c:pt idx="349" formatCode="General">
                  <c:v>1031.64828395466</c:v>
                </c:pt>
                <c:pt idx="350" formatCode="General">
                  <c:v>1033.6038308223599</c:v>
                </c:pt>
                <c:pt idx="351" formatCode="General">
                  <c:v>1034.5990988162901</c:v>
                </c:pt>
                <c:pt idx="352" formatCode="General">
                  <c:v>1034.6563997140499</c:v>
                </c:pt>
                <c:pt idx="353" formatCode="General">
                  <c:v>1034.6843720506899</c:v>
                </c:pt>
                <c:pt idx="354" formatCode="General">
                  <c:v>1034.69188767586</c:v>
                </c:pt>
                <c:pt idx="355" formatCode="General">
                  <c:v>1034.69234195325</c:v>
                </c:pt>
                <c:pt idx="356" formatCode="General">
                  <c:v>1034.6927962306399</c:v>
                </c:pt>
                <c:pt idx="357" formatCode="General">
                  <c:v>1034.8854715646601</c:v>
                </c:pt>
                <c:pt idx="358" formatCode="General">
                  <c:v>1036.2629604807</c:v>
                </c:pt>
                <c:pt idx="359" formatCode="General">
                  <c:v>1037.4828385328699</c:v>
                </c:pt>
                <c:pt idx="360" formatCode="General">
                  <c:v>1037.6306441384399</c:v>
                </c:pt>
                <c:pt idx="361" formatCode="General">
                  <c:v>1037.95005685665</c:v>
                </c:pt>
                <c:pt idx="362" formatCode="General">
                  <c:v>1038.2237544023901</c:v>
                </c:pt>
                <c:pt idx="363" formatCode="General">
                  <c:v>1038.3270200248201</c:v>
                </c:pt>
                <c:pt idx="364" formatCode="General">
                  <c:v>1038.3342319599301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8998-48A5-8EC2-6F5013D5CCE5}"/>
            </c:ext>
          </c:extLst>
        </c:ser>
        <c:ser>
          <c:idx val="27"/>
          <c:order val="24"/>
          <c:tx>
            <c:strRef>
              <c:f>Tabelle1!$AB$1</c:f>
              <c:strCache>
                <c:ptCount val="1"/>
                <c:pt idx="0">
                  <c:v>1948</c:v>
                </c:pt>
              </c:strCache>
            </c:strRef>
          </c:tx>
          <c:spPr>
            <a:ln w="19050" cap="rnd">
              <a:solidFill>
                <a:schemeClr val="accent3">
                  <a:shade val="6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Tabelle1!$AB$2:$AB$366</c:f>
              <c:numCache>
                <c:formatCode>General</c:formatCode>
                <c:ptCount val="365"/>
                <c:pt idx="0">
                  <c:v>3.38733248130331E-3</c:v>
                </c:pt>
                <c:pt idx="1">
                  <c:v>7.0941233338097402E-3</c:v>
                </c:pt>
                <c:pt idx="2">
                  <c:v>1.1007967061762099E-2</c:v>
                </c:pt>
                <c:pt idx="3">
                  <c:v>1.2963086833621899E-2</c:v>
                </c:pt>
                <c:pt idx="4">
                  <c:v>1.33771174973456E-2</c:v>
                </c:pt>
                <c:pt idx="5">
                  <c:v>1.44022075628436E-2</c:v>
                </c:pt>
                <c:pt idx="6">
                  <c:v>0.304185490342752</c:v>
                </c:pt>
                <c:pt idx="7">
                  <c:v>1.3099349400948801</c:v>
                </c:pt>
                <c:pt idx="8">
                  <c:v>1.5355378384594101</c:v>
                </c:pt>
                <c:pt idx="9">
                  <c:v>5.7640874828062696</c:v>
                </c:pt>
                <c:pt idx="10">
                  <c:v>7.2001101904188403</c:v>
                </c:pt>
                <c:pt idx="11">
                  <c:v>7.7002492831473104</c:v>
                </c:pt>
                <c:pt idx="12">
                  <c:v>7.9854101996490696</c:v>
                </c:pt>
                <c:pt idx="13">
                  <c:v>8.0082088799920292</c:v>
                </c:pt>
                <c:pt idx="14">
                  <c:v>8.0305371392054603</c:v>
                </c:pt>
                <c:pt idx="15">
                  <c:v>8.1319641020701692</c:v>
                </c:pt>
                <c:pt idx="16">
                  <c:v>8.1417746915513902</c:v>
                </c:pt>
                <c:pt idx="17">
                  <c:v>8.1433956734100192</c:v>
                </c:pt>
                <c:pt idx="18">
                  <c:v>8.1439247376205</c:v>
                </c:pt>
                <c:pt idx="19">
                  <c:v>9.8923571208443306</c:v>
                </c:pt>
                <c:pt idx="20">
                  <c:v>16.632572427045901</c:v>
                </c:pt>
                <c:pt idx="21">
                  <c:v>22.555432334745699</c:v>
                </c:pt>
                <c:pt idx="22">
                  <c:v>28.358843569984</c:v>
                </c:pt>
                <c:pt idx="23">
                  <c:v>30.122430233888501</c:v>
                </c:pt>
                <c:pt idx="24">
                  <c:v>30.567723291297401</c:v>
                </c:pt>
                <c:pt idx="25">
                  <c:v>30.691577440724</c:v>
                </c:pt>
                <c:pt idx="26">
                  <c:v>30.852618286580999</c:v>
                </c:pt>
                <c:pt idx="27">
                  <c:v>30.869680532281802</c:v>
                </c:pt>
                <c:pt idx="28">
                  <c:v>30.878398227981702</c:v>
                </c:pt>
                <c:pt idx="29">
                  <c:v>31.046305795673501</c:v>
                </c:pt>
                <c:pt idx="30">
                  <c:v>32.663580600641097</c:v>
                </c:pt>
                <c:pt idx="31">
                  <c:v>33.553524044357097</c:v>
                </c:pt>
                <c:pt idx="32">
                  <c:v>33.849226523954698</c:v>
                </c:pt>
                <c:pt idx="33">
                  <c:v>37.260155336611803</c:v>
                </c:pt>
                <c:pt idx="34">
                  <c:v>41.020002671873002</c:v>
                </c:pt>
                <c:pt idx="35">
                  <c:v>44.208096036527003</c:v>
                </c:pt>
                <c:pt idx="36">
                  <c:v>46.938164412788304</c:v>
                </c:pt>
                <c:pt idx="37">
                  <c:v>48.270569564397199</c:v>
                </c:pt>
                <c:pt idx="38">
                  <c:v>49.922357849861903</c:v>
                </c:pt>
                <c:pt idx="39">
                  <c:v>49.962686944420099</c:v>
                </c:pt>
                <c:pt idx="40">
                  <c:v>50.005849190590297</c:v>
                </c:pt>
                <c:pt idx="41">
                  <c:v>50.524311730695203</c:v>
                </c:pt>
                <c:pt idx="42">
                  <c:v>52.571856714952901</c:v>
                </c:pt>
                <c:pt idx="43">
                  <c:v>53.958301728459197</c:v>
                </c:pt>
                <c:pt idx="44">
                  <c:v>58.971730631068397</c:v>
                </c:pt>
                <c:pt idx="45">
                  <c:v>62.519040048092897</c:v>
                </c:pt>
                <c:pt idx="46">
                  <c:v>66.436929960899604</c:v>
                </c:pt>
                <c:pt idx="47">
                  <c:v>68.972399082079505</c:v>
                </c:pt>
                <c:pt idx="48">
                  <c:v>70.197012731986604</c:v>
                </c:pt>
                <c:pt idx="49">
                  <c:v>73.499219975703497</c:v>
                </c:pt>
                <c:pt idx="50">
                  <c:v>77.573302017816701</c:v>
                </c:pt>
                <c:pt idx="51">
                  <c:v>78.017527711082806</c:v>
                </c:pt>
                <c:pt idx="52">
                  <c:v>78.931005839597702</c:v>
                </c:pt>
                <c:pt idx="53">
                  <c:v>79.722552838692096</c:v>
                </c:pt>
                <c:pt idx="54">
                  <c:v>80.400964457180507</c:v>
                </c:pt>
                <c:pt idx="55">
                  <c:v>82.730287155255397</c:v>
                </c:pt>
                <c:pt idx="56">
                  <c:v>86.0875405791529</c:v>
                </c:pt>
                <c:pt idx="57">
                  <c:v>87.995693325230704</c:v>
                </c:pt>
                <c:pt idx="58">
                  <c:v>95.272901371456996</c:v>
                </c:pt>
                <c:pt idx="59">
                  <c:v>98.452529258214994</c:v>
                </c:pt>
                <c:pt idx="60">
                  <c:v>98.924952361911295</c:v>
                </c:pt>
                <c:pt idx="61">
                  <c:v>99.062632912926006</c:v>
                </c:pt>
                <c:pt idx="62">
                  <c:v>99.065961602326297</c:v>
                </c:pt>
                <c:pt idx="63">
                  <c:v>99.102826587770394</c:v>
                </c:pt>
                <c:pt idx="64">
                  <c:v>100.025882760795</c:v>
                </c:pt>
                <c:pt idx="65">
                  <c:v>100.12301240974701</c:v>
                </c:pt>
                <c:pt idx="66">
                  <c:v>100.609840048709</c:v>
                </c:pt>
                <c:pt idx="67">
                  <c:v>100.61513489569499</c:v>
                </c:pt>
                <c:pt idx="68">
                  <c:v>100.66726461504101</c:v>
                </c:pt>
                <c:pt idx="69">
                  <c:v>105.365632626657</c:v>
                </c:pt>
                <c:pt idx="70">
                  <c:v>106.526070697729</c:v>
                </c:pt>
                <c:pt idx="71">
                  <c:v>110.997122809788</c:v>
                </c:pt>
                <c:pt idx="72">
                  <c:v>118.634731859049</c:v>
                </c:pt>
                <c:pt idx="73">
                  <c:v>123.75382091400699</c:v>
                </c:pt>
                <c:pt idx="74">
                  <c:v>126.744733789425</c:v>
                </c:pt>
                <c:pt idx="75">
                  <c:v>133.37716908225801</c:v>
                </c:pt>
                <c:pt idx="76">
                  <c:v>140.948165898919</c:v>
                </c:pt>
                <c:pt idx="77">
                  <c:v>151.537867380466</c:v>
                </c:pt>
                <c:pt idx="78">
                  <c:v>159.910390055997</c:v>
                </c:pt>
                <c:pt idx="79">
                  <c:v>167.944568772861</c:v>
                </c:pt>
                <c:pt idx="80">
                  <c:v>174.10528546740301</c:v>
                </c:pt>
                <c:pt idx="81">
                  <c:v>175.003275327506</c:v>
                </c:pt>
                <c:pt idx="82">
                  <c:v>175.51689741064399</c:v>
                </c:pt>
                <c:pt idx="83">
                  <c:v>175.93676876754699</c:v>
                </c:pt>
                <c:pt idx="84">
                  <c:v>176.50761422094101</c:v>
                </c:pt>
                <c:pt idx="85">
                  <c:v>179.36330242146801</c:v>
                </c:pt>
                <c:pt idx="86">
                  <c:v>184.23112032883299</c:v>
                </c:pt>
                <c:pt idx="87">
                  <c:v>185.43740467456701</c:v>
                </c:pt>
                <c:pt idx="88">
                  <c:v>187.631333113365</c:v>
                </c:pt>
                <c:pt idx="89">
                  <c:v>191.11017335446101</c:v>
                </c:pt>
                <c:pt idx="90">
                  <c:v>191.41827388992601</c:v>
                </c:pt>
                <c:pt idx="91">
                  <c:v>191.58313907560299</c:v>
                </c:pt>
                <c:pt idx="92">
                  <c:v>192.03719000034801</c:v>
                </c:pt>
                <c:pt idx="93">
                  <c:v>193.56294649577799</c:v>
                </c:pt>
                <c:pt idx="94">
                  <c:v>195.222985885257</c:v>
                </c:pt>
                <c:pt idx="95">
                  <c:v>198.95332257300601</c:v>
                </c:pt>
                <c:pt idx="96">
                  <c:v>200.125116677726</c:v>
                </c:pt>
                <c:pt idx="97">
                  <c:v>206.73645825707001</c:v>
                </c:pt>
                <c:pt idx="98">
                  <c:v>216.30665480714001</c:v>
                </c:pt>
                <c:pt idx="99">
                  <c:v>217.463734942359</c:v>
                </c:pt>
                <c:pt idx="100">
                  <c:v>218.532446299452</c:v>
                </c:pt>
                <c:pt idx="101">
                  <c:v>220.61215235820899</c:v>
                </c:pt>
                <c:pt idx="102">
                  <c:v>225.670878272832</c:v>
                </c:pt>
                <c:pt idx="103">
                  <c:v>232.56123916365399</c:v>
                </c:pt>
                <c:pt idx="104">
                  <c:v>238.16036061873399</c:v>
                </c:pt>
                <c:pt idx="105">
                  <c:v>241.43631517223201</c:v>
                </c:pt>
                <c:pt idx="106">
                  <c:v>242.607195203271</c:v>
                </c:pt>
                <c:pt idx="107">
                  <c:v>242.77981118714001</c:v>
                </c:pt>
                <c:pt idx="108">
                  <c:v>244.653043743062</c:v>
                </c:pt>
                <c:pt idx="109">
                  <c:v>248.01170730404399</c:v>
                </c:pt>
                <c:pt idx="110">
                  <c:v>252.174422693932</c:v>
                </c:pt>
                <c:pt idx="111">
                  <c:v>255.12166340620001</c:v>
                </c:pt>
                <c:pt idx="112">
                  <c:v>261.70584441633002</c:v>
                </c:pt>
                <c:pt idx="113">
                  <c:v>269.705505710588</c:v>
                </c:pt>
                <c:pt idx="114">
                  <c:v>275.81183909450601</c:v>
                </c:pt>
                <c:pt idx="115">
                  <c:v>276.88717907201197</c:v>
                </c:pt>
                <c:pt idx="116">
                  <c:v>278.110376089802</c:v>
                </c:pt>
                <c:pt idx="117">
                  <c:v>278.22972110440497</c:v>
                </c:pt>
                <c:pt idx="118">
                  <c:v>278.35190707968502</c:v>
                </c:pt>
                <c:pt idx="119">
                  <c:v>278.973907921288</c:v>
                </c:pt>
                <c:pt idx="120">
                  <c:v>283.18823872094902</c:v>
                </c:pt>
                <c:pt idx="121">
                  <c:v>299.151652559127</c:v>
                </c:pt>
                <c:pt idx="122">
                  <c:v>310.56596188383099</c:v>
                </c:pt>
                <c:pt idx="123">
                  <c:v>312.03530197083802</c:v>
                </c:pt>
                <c:pt idx="124">
                  <c:v>313.81620448735401</c:v>
                </c:pt>
                <c:pt idx="125">
                  <c:v>315.97062937750201</c:v>
                </c:pt>
                <c:pt idx="126">
                  <c:v>318.9922134853</c:v>
                </c:pt>
                <c:pt idx="127">
                  <c:v>328.35417378609299</c:v>
                </c:pt>
                <c:pt idx="128">
                  <c:v>330.55991445064302</c:v>
                </c:pt>
                <c:pt idx="129">
                  <c:v>341.49631003489498</c:v>
                </c:pt>
                <c:pt idx="130">
                  <c:v>349.63484696760298</c:v>
                </c:pt>
                <c:pt idx="131">
                  <c:v>354.95764263820598</c:v>
                </c:pt>
                <c:pt idx="132">
                  <c:v>357.69871087211101</c:v>
                </c:pt>
                <c:pt idx="133">
                  <c:v>359.89647044611399</c:v>
                </c:pt>
                <c:pt idx="134">
                  <c:v>367.12006681503101</c:v>
                </c:pt>
                <c:pt idx="135">
                  <c:v>377.59221891660297</c:v>
                </c:pt>
                <c:pt idx="136">
                  <c:v>382.64156618070001</c:v>
                </c:pt>
                <c:pt idx="137">
                  <c:v>385.785832439807</c:v>
                </c:pt>
                <c:pt idx="138">
                  <c:v>393.769538010487</c:v>
                </c:pt>
                <c:pt idx="139">
                  <c:v>401.53788933086702</c:v>
                </c:pt>
                <c:pt idx="140">
                  <c:v>406.73307232613303</c:v>
                </c:pt>
                <c:pt idx="141">
                  <c:v>411.26467976415103</c:v>
                </c:pt>
                <c:pt idx="142">
                  <c:v>413.68521982237502</c:v>
                </c:pt>
                <c:pt idx="143">
                  <c:v>426.64038037909398</c:v>
                </c:pt>
                <c:pt idx="144">
                  <c:v>433.09520518977899</c:v>
                </c:pt>
                <c:pt idx="145">
                  <c:v>434.89080785975699</c:v>
                </c:pt>
                <c:pt idx="146">
                  <c:v>437.92800367927299</c:v>
                </c:pt>
                <c:pt idx="147">
                  <c:v>438.37886415010001</c:v>
                </c:pt>
                <c:pt idx="148">
                  <c:v>439.13003688970298</c:v>
                </c:pt>
                <c:pt idx="149">
                  <c:v>443.78847076529303</c:v>
                </c:pt>
                <c:pt idx="150">
                  <c:v>452.46728689086899</c:v>
                </c:pt>
                <c:pt idx="151">
                  <c:v>456.38313548383502</c:v>
                </c:pt>
                <c:pt idx="152">
                  <c:v>457.13496981650502</c:v>
                </c:pt>
                <c:pt idx="153">
                  <c:v>462.64581331137202</c:v>
                </c:pt>
                <c:pt idx="154">
                  <c:v>466.30515001006597</c:v>
                </c:pt>
                <c:pt idx="155">
                  <c:v>468.39882904056702</c:v>
                </c:pt>
                <c:pt idx="156">
                  <c:v>470.34814265934199</c:v>
                </c:pt>
                <c:pt idx="157">
                  <c:v>476.41145300870198</c:v>
                </c:pt>
                <c:pt idx="158">
                  <c:v>486.07785281974401</c:v>
                </c:pt>
                <c:pt idx="159">
                  <c:v>489.20764294796999</c:v>
                </c:pt>
                <c:pt idx="160">
                  <c:v>492.438796064798</c:v>
                </c:pt>
                <c:pt idx="161">
                  <c:v>494.06286941244798</c:v>
                </c:pt>
                <c:pt idx="162">
                  <c:v>500.41309385113402</c:v>
                </c:pt>
                <c:pt idx="163">
                  <c:v>509.92719510307199</c:v>
                </c:pt>
                <c:pt idx="164">
                  <c:v>521.50546274819305</c:v>
                </c:pt>
                <c:pt idx="165">
                  <c:v>522.99742059300399</c:v>
                </c:pt>
                <c:pt idx="166">
                  <c:v>526.75153599885596</c:v>
                </c:pt>
                <c:pt idx="167">
                  <c:v>534.31543872967495</c:v>
                </c:pt>
                <c:pt idx="168">
                  <c:v>536.25894349223404</c:v>
                </c:pt>
                <c:pt idx="169">
                  <c:v>537.22242975206404</c:v>
                </c:pt>
                <c:pt idx="170">
                  <c:v>539.62916559695998</c:v>
                </c:pt>
                <c:pt idx="171">
                  <c:v>542.64652402400202</c:v>
                </c:pt>
                <c:pt idx="172">
                  <c:v>550.41430216640595</c:v>
                </c:pt>
                <c:pt idx="173">
                  <c:v>566.783064075943</c:v>
                </c:pt>
                <c:pt idx="174">
                  <c:v>586.58027631454695</c:v>
                </c:pt>
                <c:pt idx="175">
                  <c:v>595.26297745038903</c:v>
                </c:pt>
                <c:pt idx="176">
                  <c:v>598.59367528241296</c:v>
                </c:pt>
                <c:pt idx="177">
                  <c:v>601.50760604891798</c:v>
                </c:pt>
                <c:pt idx="178">
                  <c:v>607.54054048375599</c:v>
                </c:pt>
                <c:pt idx="179">
                  <c:v>616.96405927510295</c:v>
                </c:pt>
                <c:pt idx="180">
                  <c:v>632.27920786789196</c:v>
                </c:pt>
                <c:pt idx="181">
                  <c:v>641.56832463943897</c:v>
                </c:pt>
                <c:pt idx="182">
                  <c:v>648.08183003711099</c:v>
                </c:pt>
                <c:pt idx="183">
                  <c:v>664.764063129531</c:v>
                </c:pt>
                <c:pt idx="184">
                  <c:v>676.99169886288098</c:v>
                </c:pt>
                <c:pt idx="185">
                  <c:v>677.71184866178999</c:v>
                </c:pt>
                <c:pt idx="186">
                  <c:v>681.51805541744295</c:v>
                </c:pt>
                <c:pt idx="187">
                  <c:v>689.50165965802103</c:v>
                </c:pt>
                <c:pt idx="188">
                  <c:v>692.69172819070798</c:v>
                </c:pt>
                <c:pt idx="189">
                  <c:v>694.31836535228695</c:v>
                </c:pt>
                <c:pt idx="190">
                  <c:v>697.57700281421501</c:v>
                </c:pt>
                <c:pt idx="191">
                  <c:v>701.50774847675996</c:v>
                </c:pt>
                <c:pt idx="192">
                  <c:v>708.73092762379702</c:v>
                </c:pt>
                <c:pt idx="193">
                  <c:v>719.96202226022206</c:v>
                </c:pt>
                <c:pt idx="194">
                  <c:v>728.53391470408997</c:v>
                </c:pt>
                <c:pt idx="195">
                  <c:v>733.45179690796397</c:v>
                </c:pt>
                <c:pt idx="196">
                  <c:v>738.86996349823903</c:v>
                </c:pt>
                <c:pt idx="197">
                  <c:v>748.80987636581494</c:v>
                </c:pt>
                <c:pt idx="198">
                  <c:v>757.68435700821306</c:v>
                </c:pt>
                <c:pt idx="199">
                  <c:v>765.22858885235496</c:v>
                </c:pt>
                <c:pt idx="200">
                  <c:v>770.67179964238505</c:v>
                </c:pt>
                <c:pt idx="201">
                  <c:v>775.91776454225703</c:v>
                </c:pt>
                <c:pt idx="202">
                  <c:v>778.96931672863002</c:v>
                </c:pt>
                <c:pt idx="203">
                  <c:v>781.94527802119796</c:v>
                </c:pt>
                <c:pt idx="204">
                  <c:v>785.17017596365497</c:v>
                </c:pt>
                <c:pt idx="205">
                  <c:v>795.66936169956398</c:v>
                </c:pt>
                <c:pt idx="206">
                  <c:v>802.53286007969905</c:v>
                </c:pt>
                <c:pt idx="207">
                  <c:v>806.89043538977705</c:v>
                </c:pt>
                <c:pt idx="208">
                  <c:v>810.90772389816698</c:v>
                </c:pt>
                <c:pt idx="209">
                  <c:v>819.27834176236502</c:v>
                </c:pt>
                <c:pt idx="210">
                  <c:v>830.90558655433199</c:v>
                </c:pt>
                <c:pt idx="211">
                  <c:v>839.74484703329597</c:v>
                </c:pt>
                <c:pt idx="212">
                  <c:v>849.28673038853503</c:v>
                </c:pt>
                <c:pt idx="213">
                  <c:v>854.05384798911598</c:v>
                </c:pt>
                <c:pt idx="214">
                  <c:v>859.60549824557802</c:v>
                </c:pt>
                <c:pt idx="215">
                  <c:v>863.69437020787404</c:v>
                </c:pt>
                <c:pt idx="216">
                  <c:v>865.61923754604504</c:v>
                </c:pt>
                <c:pt idx="217">
                  <c:v>868.57601384102998</c:v>
                </c:pt>
                <c:pt idx="218">
                  <c:v>871.24208879992796</c:v>
                </c:pt>
                <c:pt idx="219">
                  <c:v>874.65506565274097</c:v>
                </c:pt>
                <c:pt idx="220">
                  <c:v>879.07910621232304</c:v>
                </c:pt>
                <c:pt idx="221">
                  <c:v>880.77896079975903</c:v>
                </c:pt>
                <c:pt idx="222">
                  <c:v>883.81014326314801</c:v>
                </c:pt>
                <c:pt idx="223">
                  <c:v>885.82743029480798</c:v>
                </c:pt>
                <c:pt idx="224">
                  <c:v>890.89132400891799</c:v>
                </c:pt>
                <c:pt idx="225">
                  <c:v>896.26829856530901</c:v>
                </c:pt>
                <c:pt idx="226">
                  <c:v>899.82741724214202</c:v>
                </c:pt>
                <c:pt idx="227">
                  <c:v>903.892793602501</c:v>
                </c:pt>
                <c:pt idx="228">
                  <c:v>912.74647851480995</c:v>
                </c:pt>
                <c:pt idx="229">
                  <c:v>928.94557221266803</c:v>
                </c:pt>
                <c:pt idx="230">
                  <c:v>939.01082047432999</c:v>
                </c:pt>
                <c:pt idx="231">
                  <c:v>941.66456240285197</c:v>
                </c:pt>
                <c:pt idx="232">
                  <c:v>941.68019303654103</c:v>
                </c:pt>
                <c:pt idx="233">
                  <c:v>943.89137376666702</c:v>
                </c:pt>
                <c:pt idx="234">
                  <c:v>947.43949112166104</c:v>
                </c:pt>
                <c:pt idx="235">
                  <c:v>951.53062042960005</c:v>
                </c:pt>
                <c:pt idx="236">
                  <c:v>953.89781552015302</c:v>
                </c:pt>
                <c:pt idx="237">
                  <c:v>955.73081805903598</c:v>
                </c:pt>
                <c:pt idx="238">
                  <c:v>958.66274684510904</c:v>
                </c:pt>
                <c:pt idx="239">
                  <c:v>960.47219427548305</c:v>
                </c:pt>
                <c:pt idx="240">
                  <c:v>964.98278196088199</c:v>
                </c:pt>
                <c:pt idx="241">
                  <c:v>967.87585985599799</c:v>
                </c:pt>
                <c:pt idx="242">
                  <c:v>970.56682204491801</c:v>
                </c:pt>
                <c:pt idx="243">
                  <c:v>975.73660530266397</c:v>
                </c:pt>
                <c:pt idx="244">
                  <c:v>980.19391248272495</c:v>
                </c:pt>
                <c:pt idx="245">
                  <c:v>983.07581444077505</c:v>
                </c:pt>
                <c:pt idx="246">
                  <c:v>991.25885013376296</c:v>
                </c:pt>
                <c:pt idx="247">
                  <c:v>999.52276514759899</c:v>
                </c:pt>
                <c:pt idx="248">
                  <c:v>1006.40398939386</c:v>
                </c:pt>
                <c:pt idx="249">
                  <c:v>1010.6917511297401</c:v>
                </c:pt>
                <c:pt idx="250">
                  <c:v>1012.9192441349001</c:v>
                </c:pt>
                <c:pt idx="251">
                  <c:v>1013.08292816182</c:v>
                </c:pt>
                <c:pt idx="252">
                  <c:v>1013.13787777989</c:v>
                </c:pt>
                <c:pt idx="253">
                  <c:v>1018.75747697082</c:v>
                </c:pt>
                <c:pt idx="254">
                  <c:v>1021.50663554711</c:v>
                </c:pt>
                <c:pt idx="255">
                  <c:v>1027.70238686465</c:v>
                </c:pt>
                <c:pt idx="256">
                  <c:v>1031.5463036743299</c:v>
                </c:pt>
                <c:pt idx="257">
                  <c:v>1040.0894064952599</c:v>
                </c:pt>
                <c:pt idx="258">
                  <c:v>1044.3396377481199</c:v>
                </c:pt>
                <c:pt idx="259">
                  <c:v>1044.85092758616</c:v>
                </c:pt>
                <c:pt idx="260">
                  <c:v>1046.2671067817</c:v>
                </c:pt>
                <c:pt idx="261">
                  <c:v>1052.4513821138501</c:v>
                </c:pt>
                <c:pt idx="262">
                  <c:v>1053.13136658332</c:v>
                </c:pt>
                <c:pt idx="263">
                  <c:v>1054.2228049875901</c:v>
                </c:pt>
                <c:pt idx="264">
                  <c:v>1058.0969845178799</c:v>
                </c:pt>
                <c:pt idx="265">
                  <c:v>1061.51267513371</c:v>
                </c:pt>
                <c:pt idx="266">
                  <c:v>1066.21160952786</c:v>
                </c:pt>
                <c:pt idx="267">
                  <c:v>1068.2422794962699</c:v>
                </c:pt>
                <c:pt idx="268">
                  <c:v>1069.6540445047101</c:v>
                </c:pt>
                <c:pt idx="269">
                  <c:v>1074.0624490243299</c:v>
                </c:pt>
                <c:pt idx="270">
                  <c:v>1079.2468577238001</c:v>
                </c:pt>
                <c:pt idx="271">
                  <c:v>1084.17298160825</c:v>
                </c:pt>
                <c:pt idx="272">
                  <c:v>1088.54223143423</c:v>
                </c:pt>
                <c:pt idx="273">
                  <c:v>1093.3311807801001</c:v>
                </c:pt>
                <c:pt idx="274">
                  <c:v>1095.18997441083</c:v>
                </c:pt>
                <c:pt idx="275">
                  <c:v>1097.58197045625</c:v>
                </c:pt>
                <c:pt idx="276">
                  <c:v>1100.34770212285</c:v>
                </c:pt>
                <c:pt idx="277">
                  <c:v>1101.4742252708199</c:v>
                </c:pt>
                <c:pt idx="278">
                  <c:v>1103.5701848864401</c:v>
                </c:pt>
                <c:pt idx="279">
                  <c:v>1104.8353593874599</c:v>
                </c:pt>
                <c:pt idx="280">
                  <c:v>1105.3683869241199</c:v>
                </c:pt>
                <c:pt idx="281">
                  <c:v>1105.6684455859699</c:v>
                </c:pt>
                <c:pt idx="282">
                  <c:v>1105.96445757489</c:v>
                </c:pt>
                <c:pt idx="283">
                  <c:v>1107.6755293597901</c:v>
                </c:pt>
                <c:pt idx="284">
                  <c:v>1117.12465118717</c:v>
                </c:pt>
                <c:pt idx="285">
                  <c:v>1126.0332363477701</c:v>
                </c:pt>
                <c:pt idx="286">
                  <c:v>1128.5870220083</c:v>
                </c:pt>
                <c:pt idx="287">
                  <c:v>1128.72893758842</c:v>
                </c:pt>
                <c:pt idx="288">
                  <c:v>1129.74372693293</c:v>
                </c:pt>
                <c:pt idx="289">
                  <c:v>1131.8940741015899</c:v>
                </c:pt>
                <c:pt idx="290">
                  <c:v>1131.92635974571</c:v>
                </c:pt>
                <c:pt idx="291">
                  <c:v>1132.51731947552</c:v>
                </c:pt>
                <c:pt idx="292">
                  <c:v>1132.78847351842</c:v>
                </c:pt>
                <c:pt idx="293">
                  <c:v>1133.3692157238199</c:v>
                </c:pt>
                <c:pt idx="294">
                  <c:v>1134.26263356359</c:v>
                </c:pt>
                <c:pt idx="295">
                  <c:v>1136.26772797789</c:v>
                </c:pt>
                <c:pt idx="296">
                  <c:v>1142.10337068184</c:v>
                </c:pt>
                <c:pt idx="297">
                  <c:v>1152.8430638193599</c:v>
                </c:pt>
                <c:pt idx="298">
                  <c:v>1155.6692285699901</c:v>
                </c:pt>
                <c:pt idx="299">
                  <c:v>1160.6144553817601</c:v>
                </c:pt>
                <c:pt idx="300">
                  <c:v>1165.41211232413</c:v>
                </c:pt>
                <c:pt idx="301">
                  <c:v>1170.9020840256501</c:v>
                </c:pt>
                <c:pt idx="302">
                  <c:v>1171.48137502129</c:v>
                </c:pt>
                <c:pt idx="303">
                  <c:v>1171.7873081279999</c:v>
                </c:pt>
                <c:pt idx="304">
                  <c:v>1172.4855638592701</c:v>
                </c:pt>
                <c:pt idx="305">
                  <c:v>1172.67743024164</c:v>
                </c:pt>
                <c:pt idx="306">
                  <c:v>1174.70584263916</c:v>
                </c:pt>
                <c:pt idx="307">
                  <c:v>1175.29847422239</c:v>
                </c:pt>
                <c:pt idx="308">
                  <c:v>1175.3487396399</c:v>
                </c:pt>
                <c:pt idx="309">
                  <c:v>1175.7446865720401</c:v>
                </c:pt>
                <c:pt idx="310">
                  <c:v>1175.9585342733601</c:v>
                </c:pt>
                <c:pt idx="311">
                  <c:v>1176.02148976074</c:v>
                </c:pt>
                <c:pt idx="312">
                  <c:v>1176.4550411743401</c:v>
                </c:pt>
                <c:pt idx="313">
                  <c:v>1177.2634671313499</c:v>
                </c:pt>
                <c:pt idx="314">
                  <c:v>1178.39824247209</c:v>
                </c:pt>
                <c:pt idx="315">
                  <c:v>1179.55788728474</c:v>
                </c:pt>
                <c:pt idx="316">
                  <c:v>1179.9811789749399</c:v>
                </c:pt>
                <c:pt idx="317">
                  <c:v>1180.3271220557399</c:v>
                </c:pt>
                <c:pt idx="318">
                  <c:v>1181.00735611496</c:v>
                </c:pt>
                <c:pt idx="319">
                  <c:v>1181.1228618098601</c:v>
                </c:pt>
                <c:pt idx="320">
                  <c:v>1181.5277425761201</c:v>
                </c:pt>
                <c:pt idx="321">
                  <c:v>1181.54444984722</c:v>
                </c:pt>
                <c:pt idx="322">
                  <c:v>1181.80593187401</c:v>
                </c:pt>
                <c:pt idx="323">
                  <c:v>1181.82502192386</c:v>
                </c:pt>
                <c:pt idx="324">
                  <c:v>1182.0421835974901</c:v>
                </c:pt>
                <c:pt idx="325">
                  <c:v>1182.7039530079201</c:v>
                </c:pt>
                <c:pt idx="326">
                  <c:v>1184.8141885344701</c:v>
                </c:pt>
                <c:pt idx="327">
                  <c:v>1186.85512419572</c:v>
                </c:pt>
                <c:pt idx="328">
                  <c:v>1190.2901929708801</c:v>
                </c:pt>
                <c:pt idx="329">
                  <c:v>1198.14809685617</c:v>
                </c:pt>
                <c:pt idx="330">
                  <c:v>1201.04198231382</c:v>
                </c:pt>
                <c:pt idx="331">
                  <c:v>1201.82089278018</c:v>
                </c:pt>
                <c:pt idx="332">
                  <c:v>1202.1665621307</c:v>
                </c:pt>
                <c:pt idx="333">
                  <c:v>1202.3937070943</c:v>
                </c:pt>
                <c:pt idx="334">
                  <c:v>1202.42989783449</c:v>
                </c:pt>
                <c:pt idx="335">
                  <c:v>1202.6141489885599</c:v>
                </c:pt>
                <c:pt idx="336">
                  <c:v>1202.6182250956699</c:v>
                </c:pt>
                <c:pt idx="337">
                  <c:v>1202.6543152565901</c:v>
                </c:pt>
                <c:pt idx="338">
                  <c:v>1205.46929472181</c:v>
                </c:pt>
                <c:pt idx="339">
                  <c:v>1206.8322870081599</c:v>
                </c:pt>
                <c:pt idx="340">
                  <c:v>1208.7182322727399</c:v>
                </c:pt>
                <c:pt idx="341">
                  <c:v>1209.9802569795499</c:v>
                </c:pt>
                <c:pt idx="342">
                  <c:v>1210.30384379362</c:v>
                </c:pt>
                <c:pt idx="343">
                  <c:v>1210.8797421255899</c:v>
                </c:pt>
                <c:pt idx="344">
                  <c:v>1211.62086005469</c:v>
                </c:pt>
                <c:pt idx="345">
                  <c:v>1212.0877948493001</c:v>
                </c:pt>
                <c:pt idx="346">
                  <c:v>1212.2526394235499</c:v>
                </c:pt>
                <c:pt idx="347">
                  <c:v>1212.3859397644101</c:v>
                </c:pt>
                <c:pt idx="348">
                  <c:v>1212.4619879015499</c:v>
                </c:pt>
                <c:pt idx="349">
                  <c:v>1212.46293009538</c:v>
                </c:pt>
                <c:pt idx="350">
                  <c:v>1212.4908254301199</c:v>
                </c:pt>
                <c:pt idx="351">
                  <c:v>1212.6069813423701</c:v>
                </c:pt>
                <c:pt idx="352">
                  <c:v>1212.8151610509999</c:v>
                </c:pt>
                <c:pt idx="353">
                  <c:v>1214.6662395874901</c:v>
                </c:pt>
                <c:pt idx="354">
                  <c:v>1216.6568347816001</c:v>
                </c:pt>
                <c:pt idx="355">
                  <c:v>1218.9452336947099</c:v>
                </c:pt>
                <c:pt idx="356">
                  <c:v>1224.48273016953</c:v>
                </c:pt>
                <c:pt idx="357">
                  <c:v>1229.4542672258201</c:v>
                </c:pt>
                <c:pt idx="358">
                  <c:v>1235.3723794467301</c:v>
                </c:pt>
                <c:pt idx="359">
                  <c:v>1239.4238406900299</c:v>
                </c:pt>
                <c:pt idx="360">
                  <c:v>1241.3523335371899</c:v>
                </c:pt>
                <c:pt idx="361">
                  <c:v>1242.5661499146399</c:v>
                </c:pt>
                <c:pt idx="362">
                  <c:v>1244.83481182683</c:v>
                </c:pt>
                <c:pt idx="363">
                  <c:v>1248.61999766602</c:v>
                </c:pt>
                <c:pt idx="364">
                  <c:v>1253.9436778634999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8998-48A5-8EC2-6F5013D5CCE5}"/>
            </c:ext>
          </c:extLst>
        </c:ser>
        <c:ser>
          <c:idx val="28"/>
          <c:order val="25"/>
          <c:tx>
            <c:strRef>
              <c:f>Tabelle1!$AC$1</c:f>
              <c:strCache>
                <c:ptCount val="1"/>
                <c:pt idx="0">
                  <c:v>1949</c:v>
                </c:pt>
              </c:strCache>
            </c:strRef>
          </c:tx>
          <c:spPr>
            <a:ln w="19050" cap="rnd">
              <a:solidFill>
                <a:schemeClr val="accent3">
                  <a:shade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Tabelle1!$AC$2:$AC$366</c:f>
              <c:numCache>
                <c:formatCode>0.00E+00</c:formatCode>
                <c:ptCount val="365"/>
                <c:pt idx="0">
                  <c:v>0.21151958601930501</c:v>
                </c:pt>
                <c:pt idx="1">
                  <c:v>0.47603145526732599</c:v>
                </c:pt>
                <c:pt idx="2">
                  <c:v>0.698448630206148</c:v>
                </c:pt>
                <c:pt idx="3">
                  <c:v>1.0072704530413901</c:v>
                </c:pt>
                <c:pt idx="4">
                  <c:v>1.4567124896558601</c:v>
                </c:pt>
                <c:pt idx="5" formatCode="General">
                  <c:v>1.8671791407842</c:v>
                </c:pt>
                <c:pt idx="6" formatCode="General">
                  <c:v>2.2369192234115398</c:v>
                </c:pt>
                <c:pt idx="7" formatCode="General">
                  <c:v>2.3408269162486</c:v>
                </c:pt>
                <c:pt idx="8" formatCode="General">
                  <c:v>2.3408269162486</c:v>
                </c:pt>
                <c:pt idx="9" formatCode="General">
                  <c:v>2.3408269162486</c:v>
                </c:pt>
                <c:pt idx="10" formatCode="General">
                  <c:v>2.4134310300870001</c:v>
                </c:pt>
                <c:pt idx="11" formatCode="General">
                  <c:v>2.42774639933599</c:v>
                </c:pt>
                <c:pt idx="12" formatCode="General">
                  <c:v>2.42774639933599</c:v>
                </c:pt>
                <c:pt idx="13" formatCode="General">
                  <c:v>2.42774639933599</c:v>
                </c:pt>
                <c:pt idx="14" formatCode="General">
                  <c:v>2.42774639933599</c:v>
                </c:pt>
                <c:pt idx="15" formatCode="General">
                  <c:v>2.42774639933599</c:v>
                </c:pt>
                <c:pt idx="16" formatCode="General">
                  <c:v>2.4595438266617702</c:v>
                </c:pt>
                <c:pt idx="17" formatCode="General">
                  <c:v>2.51078293706651</c:v>
                </c:pt>
                <c:pt idx="18" formatCode="General">
                  <c:v>2.5401296692884601</c:v>
                </c:pt>
                <c:pt idx="19" formatCode="General">
                  <c:v>2.56740921413506</c:v>
                </c:pt>
                <c:pt idx="20" formatCode="General">
                  <c:v>2.6951993580050901</c:v>
                </c:pt>
                <c:pt idx="21" formatCode="General">
                  <c:v>2.7039406310767999</c:v>
                </c:pt>
                <c:pt idx="22" formatCode="General">
                  <c:v>2.7079599722807299</c:v>
                </c:pt>
                <c:pt idx="23" formatCode="General">
                  <c:v>2.86373889687601</c:v>
                </c:pt>
                <c:pt idx="24" formatCode="General">
                  <c:v>5.2408204149479101</c:v>
                </c:pt>
                <c:pt idx="25" formatCode="General">
                  <c:v>5.9050630090849197</c:v>
                </c:pt>
                <c:pt idx="26" formatCode="General">
                  <c:v>6.2465544342856898</c:v>
                </c:pt>
                <c:pt idx="27" formatCode="General">
                  <c:v>6.4195871144126704</c:v>
                </c:pt>
                <c:pt idx="28" formatCode="General">
                  <c:v>6.8666815506095</c:v>
                </c:pt>
                <c:pt idx="29" formatCode="General">
                  <c:v>8.1006926979244298</c:v>
                </c:pt>
                <c:pt idx="30" formatCode="General">
                  <c:v>8.8913736791262004</c:v>
                </c:pt>
                <c:pt idx="31" formatCode="General">
                  <c:v>10.172114351498299</c:v>
                </c:pt>
                <c:pt idx="32" formatCode="General">
                  <c:v>10.4956487547202</c:v>
                </c:pt>
                <c:pt idx="33" formatCode="General">
                  <c:v>11.534597021222501</c:v>
                </c:pt>
                <c:pt idx="34" formatCode="General">
                  <c:v>12.2708444960249</c:v>
                </c:pt>
                <c:pt idx="35" formatCode="General">
                  <c:v>15.978110950673701</c:v>
                </c:pt>
                <c:pt idx="36" formatCode="General">
                  <c:v>18.190282568661001</c:v>
                </c:pt>
                <c:pt idx="37" formatCode="General">
                  <c:v>23.781005823914999</c:v>
                </c:pt>
                <c:pt idx="38" formatCode="General">
                  <c:v>31.4040565969059</c:v>
                </c:pt>
                <c:pt idx="39" formatCode="General">
                  <c:v>34.965642788374602</c:v>
                </c:pt>
                <c:pt idx="40" formatCode="General">
                  <c:v>39.124563159999198</c:v>
                </c:pt>
                <c:pt idx="41" formatCode="General">
                  <c:v>39.646463040641798</c:v>
                </c:pt>
                <c:pt idx="42" formatCode="General">
                  <c:v>40.038248942086803</c:v>
                </c:pt>
                <c:pt idx="43" formatCode="General">
                  <c:v>40.118853105983298</c:v>
                </c:pt>
                <c:pt idx="44" formatCode="General">
                  <c:v>40.527404020560603</c:v>
                </c:pt>
                <c:pt idx="45" formatCode="General">
                  <c:v>41.293710842386602</c:v>
                </c:pt>
                <c:pt idx="46" formatCode="General">
                  <c:v>42.407362359695398</c:v>
                </c:pt>
                <c:pt idx="47" formatCode="General">
                  <c:v>43.900393988602701</c:v>
                </c:pt>
                <c:pt idx="48" formatCode="General">
                  <c:v>44.467435413256297</c:v>
                </c:pt>
                <c:pt idx="49" formatCode="General">
                  <c:v>44.9600675533827</c:v>
                </c:pt>
                <c:pt idx="50" formatCode="General">
                  <c:v>47.730061881181399</c:v>
                </c:pt>
                <c:pt idx="51" formatCode="General">
                  <c:v>50.908570518561802</c:v>
                </c:pt>
                <c:pt idx="52" formatCode="General">
                  <c:v>53.495648141498101</c:v>
                </c:pt>
                <c:pt idx="53" formatCode="General">
                  <c:v>59.641743073571099</c:v>
                </c:pt>
                <c:pt idx="54" formatCode="General">
                  <c:v>62.178284965177802</c:v>
                </c:pt>
                <c:pt idx="55" formatCode="General">
                  <c:v>63.702937716727497</c:v>
                </c:pt>
                <c:pt idx="56" formatCode="General">
                  <c:v>64.796937044073303</c:v>
                </c:pt>
                <c:pt idx="57" formatCode="General">
                  <c:v>65.690676557289095</c:v>
                </c:pt>
                <c:pt idx="58" formatCode="General">
                  <c:v>67.207978687731597</c:v>
                </c:pt>
                <c:pt idx="59" formatCode="General">
                  <c:v>67.394251526355205</c:v>
                </c:pt>
                <c:pt idx="60" formatCode="General">
                  <c:v>67.796396791874301</c:v>
                </c:pt>
                <c:pt idx="61" formatCode="General">
                  <c:v>68.8668968755657</c:v>
                </c:pt>
                <c:pt idx="62" formatCode="General">
                  <c:v>73.964768510929005</c:v>
                </c:pt>
                <c:pt idx="63" formatCode="General">
                  <c:v>77.083229899707405</c:v>
                </c:pt>
                <c:pt idx="64" formatCode="General">
                  <c:v>77.867338463242405</c:v>
                </c:pt>
                <c:pt idx="65" formatCode="General">
                  <c:v>80.909117678803298</c:v>
                </c:pt>
                <c:pt idx="66" formatCode="General">
                  <c:v>81.208292639734196</c:v>
                </c:pt>
                <c:pt idx="67" formatCode="General">
                  <c:v>84.570797097251699</c:v>
                </c:pt>
                <c:pt idx="68" formatCode="General">
                  <c:v>86.031945962265993</c:v>
                </c:pt>
                <c:pt idx="69" formatCode="General">
                  <c:v>86.157523287191907</c:v>
                </c:pt>
                <c:pt idx="70" formatCode="General">
                  <c:v>90.703655700293396</c:v>
                </c:pt>
                <c:pt idx="71" formatCode="General">
                  <c:v>99.511530117010494</c:v>
                </c:pt>
                <c:pt idx="72" formatCode="General">
                  <c:v>101.53313192035399</c:v>
                </c:pt>
                <c:pt idx="73" formatCode="General">
                  <c:v>105.74568702104401</c:v>
                </c:pt>
                <c:pt idx="74" formatCode="General">
                  <c:v>110.07908103314099</c:v>
                </c:pt>
                <c:pt idx="75" formatCode="General">
                  <c:v>111.27188464108001</c:v>
                </c:pt>
                <c:pt idx="76" formatCode="General">
                  <c:v>113.03756315848401</c:v>
                </c:pt>
                <c:pt idx="77" formatCode="General">
                  <c:v>115.23212199163</c:v>
                </c:pt>
                <c:pt idx="78" formatCode="General">
                  <c:v>119.007209282029</c:v>
                </c:pt>
                <c:pt idx="79" formatCode="General">
                  <c:v>123.97129573865899</c:v>
                </c:pt>
                <c:pt idx="80" formatCode="General">
                  <c:v>126.408658063988</c:v>
                </c:pt>
                <c:pt idx="81" formatCode="General">
                  <c:v>128.06218919779101</c:v>
                </c:pt>
                <c:pt idx="82" formatCode="General">
                  <c:v>130.547729817603</c:v>
                </c:pt>
                <c:pt idx="83" formatCode="General">
                  <c:v>136.20591825825201</c:v>
                </c:pt>
                <c:pt idx="84" formatCode="General">
                  <c:v>138.59397061278199</c:v>
                </c:pt>
                <c:pt idx="85" formatCode="General">
                  <c:v>139.14031763753101</c:v>
                </c:pt>
                <c:pt idx="86" formatCode="General">
                  <c:v>140.25064039035399</c:v>
                </c:pt>
                <c:pt idx="87" formatCode="General">
                  <c:v>142.04142678143299</c:v>
                </c:pt>
                <c:pt idx="88" formatCode="General">
                  <c:v>144.36624635165001</c:v>
                </c:pt>
                <c:pt idx="89" formatCode="General">
                  <c:v>147.161652618614</c:v>
                </c:pt>
                <c:pt idx="90" formatCode="General">
                  <c:v>153.76285971998701</c:v>
                </c:pt>
                <c:pt idx="91" formatCode="General">
                  <c:v>162.299795556459</c:v>
                </c:pt>
                <c:pt idx="92" formatCode="General">
                  <c:v>162.35782712748599</c:v>
                </c:pt>
                <c:pt idx="93" formatCode="General">
                  <c:v>162.664542154462</c:v>
                </c:pt>
                <c:pt idx="94" formatCode="General">
                  <c:v>162.85919922665701</c:v>
                </c:pt>
                <c:pt idx="95" formatCode="General">
                  <c:v>164.12256611665799</c:v>
                </c:pt>
                <c:pt idx="96" formatCode="General">
                  <c:v>165.26363458833799</c:v>
                </c:pt>
                <c:pt idx="97" formatCode="General">
                  <c:v>165.33662618952499</c:v>
                </c:pt>
                <c:pt idx="98" formatCode="General">
                  <c:v>168.24118082092099</c:v>
                </c:pt>
                <c:pt idx="99" formatCode="General">
                  <c:v>172.38368473406101</c:v>
                </c:pt>
                <c:pt idx="100" formatCode="General">
                  <c:v>174.57280297602401</c:v>
                </c:pt>
                <c:pt idx="101" formatCode="General">
                  <c:v>178.28386962996001</c:v>
                </c:pt>
                <c:pt idx="102" formatCode="General">
                  <c:v>180.02600922014199</c:v>
                </c:pt>
                <c:pt idx="103" formatCode="General">
                  <c:v>181.02555853442601</c:v>
                </c:pt>
                <c:pt idx="104" formatCode="General">
                  <c:v>182.25048259470501</c:v>
                </c:pt>
                <c:pt idx="105" formatCode="General">
                  <c:v>190.505757590499</c:v>
                </c:pt>
                <c:pt idx="106" formatCode="General">
                  <c:v>194.179633756138</c:v>
                </c:pt>
                <c:pt idx="107" formatCode="General">
                  <c:v>194.58708869835999</c:v>
                </c:pt>
                <c:pt idx="108" formatCode="General">
                  <c:v>196.510783325088</c:v>
                </c:pt>
                <c:pt idx="109" formatCode="General">
                  <c:v>198.04917410063101</c:v>
                </c:pt>
                <c:pt idx="110" formatCode="General">
                  <c:v>204.58117545847301</c:v>
                </c:pt>
                <c:pt idx="111" formatCode="General">
                  <c:v>209.98281701421999</c:v>
                </c:pt>
                <c:pt idx="112" formatCode="General">
                  <c:v>217.20871998590701</c:v>
                </c:pt>
                <c:pt idx="113" formatCode="General">
                  <c:v>228.74923162363299</c:v>
                </c:pt>
                <c:pt idx="114" formatCode="General">
                  <c:v>229.921175940236</c:v>
                </c:pt>
                <c:pt idx="115" formatCode="General">
                  <c:v>230.403368673361</c:v>
                </c:pt>
                <c:pt idx="116" formatCode="General">
                  <c:v>232.585545631927</c:v>
                </c:pt>
                <c:pt idx="117" formatCode="General">
                  <c:v>242.67544069440899</c:v>
                </c:pt>
                <c:pt idx="118" formatCode="General">
                  <c:v>253.409581473429</c:v>
                </c:pt>
                <c:pt idx="119" formatCode="General">
                  <c:v>258.18051459109302</c:v>
                </c:pt>
                <c:pt idx="120" formatCode="General">
                  <c:v>259.23519099197699</c:v>
                </c:pt>
                <c:pt idx="121" formatCode="General">
                  <c:v>261.049614261496</c:v>
                </c:pt>
                <c:pt idx="122" formatCode="General">
                  <c:v>262.95557637689899</c:v>
                </c:pt>
                <c:pt idx="123" formatCode="General">
                  <c:v>272.78979530297403</c:v>
                </c:pt>
                <c:pt idx="124" formatCode="General">
                  <c:v>276.361993564378</c:v>
                </c:pt>
                <c:pt idx="125" formatCode="General">
                  <c:v>276.939631140502</c:v>
                </c:pt>
                <c:pt idx="126" formatCode="General">
                  <c:v>277.89485315605998</c:v>
                </c:pt>
                <c:pt idx="127" formatCode="General">
                  <c:v>278.63618936356499</c:v>
                </c:pt>
                <c:pt idx="128" formatCode="General">
                  <c:v>278.689460745811</c:v>
                </c:pt>
                <c:pt idx="129" formatCode="General">
                  <c:v>278.98556854596001</c:v>
                </c:pt>
                <c:pt idx="130" formatCode="General">
                  <c:v>280.34130778698602</c:v>
                </c:pt>
                <c:pt idx="131" formatCode="General">
                  <c:v>282.96372034406198</c:v>
                </c:pt>
                <c:pt idx="132" formatCode="General">
                  <c:v>290.296868182889</c:v>
                </c:pt>
                <c:pt idx="133" formatCode="General">
                  <c:v>292.47745603409601</c:v>
                </c:pt>
                <c:pt idx="134" formatCode="General">
                  <c:v>296.04827892379501</c:v>
                </c:pt>
                <c:pt idx="135" formatCode="General">
                  <c:v>299.47410341691801</c:v>
                </c:pt>
                <c:pt idx="136" formatCode="General">
                  <c:v>300.74186012822503</c:v>
                </c:pt>
                <c:pt idx="137" formatCode="General">
                  <c:v>308.52966007726098</c:v>
                </c:pt>
                <c:pt idx="138" formatCode="General">
                  <c:v>315.74193427685202</c:v>
                </c:pt>
                <c:pt idx="139" formatCode="General">
                  <c:v>316.15835492770202</c:v>
                </c:pt>
                <c:pt idx="140" formatCode="General">
                  <c:v>332.715908963039</c:v>
                </c:pt>
                <c:pt idx="141" formatCode="General">
                  <c:v>346.766063151369</c:v>
                </c:pt>
                <c:pt idx="142" formatCode="General">
                  <c:v>347.79197568420199</c:v>
                </c:pt>
                <c:pt idx="143" formatCode="General">
                  <c:v>348.12628081656601</c:v>
                </c:pt>
                <c:pt idx="144" formatCode="General">
                  <c:v>350.690729643878</c:v>
                </c:pt>
                <c:pt idx="145" formatCode="General">
                  <c:v>357.48688065046599</c:v>
                </c:pt>
                <c:pt idx="146" formatCode="General">
                  <c:v>378.33084763085401</c:v>
                </c:pt>
                <c:pt idx="147" formatCode="General">
                  <c:v>381.91522428063598</c:v>
                </c:pt>
                <c:pt idx="148" formatCode="General">
                  <c:v>386.037736121732</c:v>
                </c:pt>
                <c:pt idx="149" formatCode="General">
                  <c:v>391.10241536029503</c:v>
                </c:pt>
                <c:pt idx="150" formatCode="General">
                  <c:v>398.07928602107899</c:v>
                </c:pt>
                <c:pt idx="151" formatCode="General">
                  <c:v>403.76093845196198</c:v>
                </c:pt>
                <c:pt idx="152" formatCode="General">
                  <c:v>405.40152759842499</c:v>
                </c:pt>
                <c:pt idx="153" formatCode="General">
                  <c:v>408.08063153315101</c:v>
                </c:pt>
                <c:pt idx="154" formatCode="General">
                  <c:v>415.88234750025799</c:v>
                </c:pt>
                <c:pt idx="155" formatCode="General">
                  <c:v>435.71871409458902</c:v>
                </c:pt>
                <c:pt idx="156" formatCode="General">
                  <c:v>445.14027468755501</c:v>
                </c:pt>
                <c:pt idx="157" formatCode="General">
                  <c:v>448.14780619367002</c:v>
                </c:pt>
                <c:pt idx="158" formatCode="General">
                  <c:v>454.98484028794201</c:v>
                </c:pt>
                <c:pt idx="159" formatCode="General">
                  <c:v>459.38516396369897</c:v>
                </c:pt>
                <c:pt idx="160" formatCode="General">
                  <c:v>464.81071124748701</c:v>
                </c:pt>
                <c:pt idx="161" formatCode="General">
                  <c:v>467.09365511513499</c:v>
                </c:pt>
                <c:pt idx="162" formatCode="General">
                  <c:v>483.08547758396401</c:v>
                </c:pt>
                <c:pt idx="163" formatCode="General">
                  <c:v>490.482310382072</c:v>
                </c:pt>
                <c:pt idx="164" formatCode="General">
                  <c:v>504.45756417830103</c:v>
                </c:pt>
                <c:pt idx="165" formatCode="General">
                  <c:v>508.05888064414501</c:v>
                </c:pt>
                <c:pt idx="166" formatCode="General">
                  <c:v>509.98283522266797</c:v>
                </c:pt>
                <c:pt idx="167" formatCode="General">
                  <c:v>512.81983824335896</c:v>
                </c:pt>
                <c:pt idx="168" formatCode="General">
                  <c:v>515.76700736000498</c:v>
                </c:pt>
                <c:pt idx="169" formatCode="General">
                  <c:v>518.88195279197305</c:v>
                </c:pt>
                <c:pt idx="170" formatCode="General">
                  <c:v>520.70853440156202</c:v>
                </c:pt>
                <c:pt idx="171" formatCode="General">
                  <c:v>530.60574042667395</c:v>
                </c:pt>
                <c:pt idx="172" formatCode="General">
                  <c:v>541.15409147792604</c:v>
                </c:pt>
                <c:pt idx="173" formatCode="General">
                  <c:v>544.74283591091398</c:v>
                </c:pt>
                <c:pt idx="174" formatCode="General">
                  <c:v>555.29674022167399</c:v>
                </c:pt>
                <c:pt idx="175" formatCode="General">
                  <c:v>568.03142978786798</c:v>
                </c:pt>
                <c:pt idx="176" formatCode="General">
                  <c:v>594.27655247259895</c:v>
                </c:pt>
                <c:pt idx="177" formatCode="General">
                  <c:v>601.67873939897902</c:v>
                </c:pt>
                <c:pt idx="178" formatCode="General">
                  <c:v>610.079432378462</c:v>
                </c:pt>
                <c:pt idx="179" formatCode="General">
                  <c:v>617.28454712883695</c:v>
                </c:pt>
                <c:pt idx="180" formatCode="General">
                  <c:v>621.90023109943797</c:v>
                </c:pt>
                <c:pt idx="181" formatCode="General">
                  <c:v>626.41201650030098</c:v>
                </c:pt>
                <c:pt idx="182" formatCode="General">
                  <c:v>635.94096196043904</c:v>
                </c:pt>
                <c:pt idx="183" formatCode="General">
                  <c:v>646.02617331045099</c:v>
                </c:pt>
                <c:pt idx="184" formatCode="General">
                  <c:v>652.31988417790296</c:v>
                </c:pt>
                <c:pt idx="185" formatCode="General">
                  <c:v>656.56775521569602</c:v>
                </c:pt>
                <c:pt idx="186" formatCode="General">
                  <c:v>668.60355501459799</c:v>
                </c:pt>
                <c:pt idx="187" formatCode="General">
                  <c:v>676.19418652582999</c:v>
                </c:pt>
                <c:pt idx="188" formatCode="General">
                  <c:v>683.30226751362</c:v>
                </c:pt>
                <c:pt idx="189" formatCode="General">
                  <c:v>685.31618219269501</c:v>
                </c:pt>
                <c:pt idx="190" formatCode="General">
                  <c:v>685.86596156468499</c:v>
                </c:pt>
                <c:pt idx="191" formatCode="General">
                  <c:v>689.46369355667605</c:v>
                </c:pt>
                <c:pt idx="192" formatCode="General">
                  <c:v>699.049561888178</c:v>
                </c:pt>
                <c:pt idx="193" formatCode="General">
                  <c:v>710.07326909831102</c:v>
                </c:pt>
                <c:pt idx="194" formatCode="General">
                  <c:v>723.53060319711506</c:v>
                </c:pt>
                <c:pt idx="195" formatCode="General">
                  <c:v>730.05138168837505</c:v>
                </c:pt>
                <c:pt idx="196" formatCode="General">
                  <c:v>739.64177473525604</c:v>
                </c:pt>
                <c:pt idx="197" formatCode="General">
                  <c:v>748.44638575083798</c:v>
                </c:pt>
                <c:pt idx="198" formatCode="General">
                  <c:v>755.45387219212398</c:v>
                </c:pt>
                <c:pt idx="199" formatCode="General">
                  <c:v>758.936976521063</c:v>
                </c:pt>
                <c:pt idx="200" formatCode="General">
                  <c:v>764.70269643651602</c:v>
                </c:pt>
                <c:pt idx="201" formatCode="General">
                  <c:v>769.45136759693196</c:v>
                </c:pt>
                <c:pt idx="202" formatCode="General">
                  <c:v>773.17968391415798</c:v>
                </c:pt>
                <c:pt idx="203" formatCode="General">
                  <c:v>775.261839654337</c:v>
                </c:pt>
                <c:pt idx="204" formatCode="General">
                  <c:v>777.49128323649802</c:v>
                </c:pt>
                <c:pt idx="205" formatCode="General">
                  <c:v>778.19925254461805</c:v>
                </c:pt>
                <c:pt idx="206" formatCode="General">
                  <c:v>784.60526070719698</c:v>
                </c:pt>
                <c:pt idx="207" formatCode="General">
                  <c:v>793.56318193132699</c:v>
                </c:pt>
                <c:pt idx="208" formatCode="General">
                  <c:v>796.08166314311495</c:v>
                </c:pt>
                <c:pt idx="209" formatCode="General">
                  <c:v>798.62438061668001</c:v>
                </c:pt>
                <c:pt idx="210" formatCode="General">
                  <c:v>798.98056142033204</c:v>
                </c:pt>
                <c:pt idx="211" formatCode="General">
                  <c:v>800.81802274809604</c:v>
                </c:pt>
                <c:pt idx="212" formatCode="General">
                  <c:v>803.00484910431999</c:v>
                </c:pt>
                <c:pt idx="213" formatCode="General">
                  <c:v>807.08639353480896</c:v>
                </c:pt>
                <c:pt idx="214" formatCode="General">
                  <c:v>808.56416932764796</c:v>
                </c:pt>
                <c:pt idx="215" formatCode="General">
                  <c:v>814.46809409025605</c:v>
                </c:pt>
                <c:pt idx="216" formatCode="General">
                  <c:v>830.16013196537904</c:v>
                </c:pt>
                <c:pt idx="217" formatCode="General">
                  <c:v>834.50639115066201</c:v>
                </c:pt>
                <c:pt idx="218" formatCode="General">
                  <c:v>841.528270676445</c:v>
                </c:pt>
                <c:pt idx="219" formatCode="General">
                  <c:v>849.96154713334602</c:v>
                </c:pt>
                <c:pt idx="220" formatCode="General">
                  <c:v>861.37882349009999</c:v>
                </c:pt>
                <c:pt idx="221" formatCode="General">
                  <c:v>865.87304926783395</c:v>
                </c:pt>
                <c:pt idx="222" formatCode="General">
                  <c:v>873.35515361085004</c:v>
                </c:pt>
                <c:pt idx="223" formatCode="General">
                  <c:v>878.57575443961696</c:v>
                </c:pt>
                <c:pt idx="224" formatCode="General">
                  <c:v>893.38428635707703</c:v>
                </c:pt>
                <c:pt idx="225" formatCode="General">
                  <c:v>904.09331997576703</c:v>
                </c:pt>
                <c:pt idx="226" formatCode="General">
                  <c:v>910.10957109228502</c:v>
                </c:pt>
                <c:pt idx="227" formatCode="General">
                  <c:v>911.79020509082204</c:v>
                </c:pt>
                <c:pt idx="228" formatCode="General">
                  <c:v>912.87312898528296</c:v>
                </c:pt>
                <c:pt idx="229" formatCode="General">
                  <c:v>914.63463325664702</c:v>
                </c:pt>
                <c:pt idx="230" formatCode="General">
                  <c:v>919.59524873366001</c:v>
                </c:pt>
                <c:pt idx="231" formatCode="General">
                  <c:v>925.87588373332801</c:v>
                </c:pt>
                <c:pt idx="232" formatCode="General">
                  <c:v>930.45776736386097</c:v>
                </c:pt>
                <c:pt idx="233" formatCode="General">
                  <c:v>947.38766332751197</c:v>
                </c:pt>
                <c:pt idx="234" formatCode="General">
                  <c:v>951.18686820441405</c:v>
                </c:pt>
                <c:pt idx="235" formatCode="General">
                  <c:v>955.67078410052204</c:v>
                </c:pt>
                <c:pt idx="236" formatCode="General">
                  <c:v>959.85651490988903</c:v>
                </c:pt>
                <c:pt idx="237" formatCode="General">
                  <c:v>960.39402864223803</c:v>
                </c:pt>
                <c:pt idx="238" formatCode="General">
                  <c:v>962.40539636445703</c:v>
                </c:pt>
                <c:pt idx="239" formatCode="General">
                  <c:v>970.22585476537404</c:v>
                </c:pt>
                <c:pt idx="240" formatCode="General">
                  <c:v>973.078007073447</c:v>
                </c:pt>
                <c:pt idx="241" formatCode="General">
                  <c:v>973.078007073447</c:v>
                </c:pt>
                <c:pt idx="242" formatCode="General">
                  <c:v>973.46854206015701</c:v>
                </c:pt>
                <c:pt idx="243" formatCode="General">
                  <c:v>973.62665236633995</c:v>
                </c:pt>
                <c:pt idx="244" formatCode="General">
                  <c:v>977.76160389913503</c:v>
                </c:pt>
                <c:pt idx="245" formatCode="General">
                  <c:v>981.34329351692804</c:v>
                </c:pt>
                <c:pt idx="246" formatCode="General">
                  <c:v>984.35807889433102</c:v>
                </c:pt>
                <c:pt idx="247" formatCode="General">
                  <c:v>989.38761328189605</c:v>
                </c:pt>
                <c:pt idx="248" formatCode="General">
                  <c:v>999.49514575789601</c:v>
                </c:pt>
                <c:pt idx="249" formatCode="General">
                  <c:v>1009.5461149174</c:v>
                </c:pt>
                <c:pt idx="250" formatCode="General">
                  <c:v>1014.58267652564</c:v>
                </c:pt>
                <c:pt idx="251" formatCode="General">
                  <c:v>1018.80716327824</c:v>
                </c:pt>
                <c:pt idx="252" formatCode="General">
                  <c:v>1020.90676458413</c:v>
                </c:pt>
                <c:pt idx="253" formatCode="General">
                  <c:v>1028.4729705013301</c:v>
                </c:pt>
                <c:pt idx="254" formatCode="General">
                  <c:v>1030.7071677772301</c:v>
                </c:pt>
                <c:pt idx="255" formatCode="General">
                  <c:v>1031.33333227758</c:v>
                </c:pt>
                <c:pt idx="256" formatCode="General">
                  <c:v>1033.7456647448</c:v>
                </c:pt>
                <c:pt idx="257" formatCode="General">
                  <c:v>1036.56683150559</c:v>
                </c:pt>
                <c:pt idx="258" formatCode="General">
                  <c:v>1041.89142900549</c:v>
                </c:pt>
                <c:pt idx="259" formatCode="General">
                  <c:v>1043.7608519386799</c:v>
                </c:pt>
                <c:pt idx="260" formatCode="General">
                  <c:v>1045.6753427553599</c:v>
                </c:pt>
                <c:pt idx="261" formatCode="General">
                  <c:v>1049.8364149751501</c:v>
                </c:pt>
                <c:pt idx="262" formatCode="General">
                  <c:v>1052.66781964651</c:v>
                </c:pt>
                <c:pt idx="263" formatCode="General">
                  <c:v>1053.04403141736</c:v>
                </c:pt>
                <c:pt idx="264" formatCode="General">
                  <c:v>1054.5407553453001</c:v>
                </c:pt>
                <c:pt idx="265" formatCode="General">
                  <c:v>1059.2475464105401</c:v>
                </c:pt>
                <c:pt idx="266" formatCode="General">
                  <c:v>1071.7595160127501</c:v>
                </c:pt>
                <c:pt idx="267" formatCode="General">
                  <c:v>1095.4512199877499</c:v>
                </c:pt>
                <c:pt idx="268" formatCode="General">
                  <c:v>1100.4868407537101</c:v>
                </c:pt>
                <c:pt idx="269" formatCode="General">
                  <c:v>1101.3090330801101</c:v>
                </c:pt>
                <c:pt idx="270" formatCode="General">
                  <c:v>1103.1393898849699</c:v>
                </c:pt>
                <c:pt idx="271" formatCode="General">
                  <c:v>1107.1602981206499</c:v>
                </c:pt>
                <c:pt idx="272" formatCode="General">
                  <c:v>1114.6131568363301</c:v>
                </c:pt>
                <c:pt idx="273" formatCode="General">
                  <c:v>1119.6920379123301</c:v>
                </c:pt>
                <c:pt idx="274" formatCode="General">
                  <c:v>1125.0920145226801</c:v>
                </c:pt>
                <c:pt idx="275" formatCode="General">
                  <c:v>1129.0405558073301</c:v>
                </c:pt>
                <c:pt idx="276" formatCode="General">
                  <c:v>1129.7625725361199</c:v>
                </c:pt>
                <c:pt idx="277" formatCode="General">
                  <c:v>1129.8956273419401</c:v>
                </c:pt>
                <c:pt idx="278" formatCode="General">
                  <c:v>1132.0372934199099</c:v>
                </c:pt>
                <c:pt idx="279" formatCode="General">
                  <c:v>1134.2357579122699</c:v>
                </c:pt>
                <c:pt idx="280" formatCode="General">
                  <c:v>1135.9760265554</c:v>
                </c:pt>
                <c:pt idx="281" formatCode="General">
                  <c:v>1138.41790604989</c:v>
                </c:pt>
                <c:pt idx="282" formatCode="General">
                  <c:v>1145.18171430853</c:v>
                </c:pt>
                <c:pt idx="283" formatCode="General">
                  <c:v>1152.9412650745101</c:v>
                </c:pt>
                <c:pt idx="284" formatCode="General">
                  <c:v>1155.2784705740301</c:v>
                </c:pt>
                <c:pt idx="285" formatCode="General">
                  <c:v>1158.73906572121</c:v>
                </c:pt>
                <c:pt idx="286" formatCode="General">
                  <c:v>1159.9771689692</c:v>
                </c:pt>
                <c:pt idx="287" formatCode="General">
                  <c:v>1160.3713829645101</c:v>
                </c:pt>
                <c:pt idx="288" formatCode="General">
                  <c:v>1161.5177008554399</c:v>
                </c:pt>
                <c:pt idx="289" formatCode="General">
                  <c:v>1163.4393626096301</c:v>
                </c:pt>
                <c:pt idx="290" formatCode="General">
                  <c:v>1165.0524776228301</c:v>
                </c:pt>
                <c:pt idx="291" formatCode="General">
                  <c:v>1167.44552060868</c:v>
                </c:pt>
                <c:pt idx="292" formatCode="General">
                  <c:v>1170.0179211299101</c:v>
                </c:pt>
                <c:pt idx="293" formatCode="General">
                  <c:v>1172.11272815744</c:v>
                </c:pt>
                <c:pt idx="294" formatCode="General">
                  <c:v>1172.6403325982301</c:v>
                </c:pt>
                <c:pt idx="295" formatCode="General">
                  <c:v>1173.4983865202</c:v>
                </c:pt>
                <c:pt idx="296" formatCode="General">
                  <c:v>1174.2274707914701</c:v>
                </c:pt>
                <c:pt idx="297" formatCode="General">
                  <c:v>1174.3830946986</c:v>
                </c:pt>
                <c:pt idx="298" formatCode="General">
                  <c:v>1175.3094398399101</c:v>
                </c:pt>
                <c:pt idx="299" formatCode="General">
                  <c:v>1175.9523271544001</c:v>
                </c:pt>
                <c:pt idx="300" formatCode="General">
                  <c:v>1178.6652156984401</c:v>
                </c:pt>
                <c:pt idx="301" formatCode="General">
                  <c:v>1180.24937758639</c:v>
                </c:pt>
                <c:pt idx="302" formatCode="General">
                  <c:v>1182.3735778251</c:v>
                </c:pt>
                <c:pt idx="303" formatCode="General">
                  <c:v>1184.33038664535</c:v>
                </c:pt>
                <c:pt idx="304" formatCode="General">
                  <c:v>1188.29559593051</c:v>
                </c:pt>
                <c:pt idx="305" formatCode="General">
                  <c:v>1190.6545567365699</c:v>
                </c:pt>
                <c:pt idx="306" formatCode="General">
                  <c:v>1191.4423499777799</c:v>
                </c:pt>
                <c:pt idx="307" formatCode="General">
                  <c:v>1191.60070217729</c:v>
                </c:pt>
                <c:pt idx="308" formatCode="General">
                  <c:v>1192.3633150857099</c:v>
                </c:pt>
                <c:pt idx="309" formatCode="General">
                  <c:v>1197.7548721339699</c:v>
                </c:pt>
                <c:pt idx="310" formatCode="General">
                  <c:v>1200.7241254389701</c:v>
                </c:pt>
                <c:pt idx="311" formatCode="General">
                  <c:v>1203.20217735236</c:v>
                </c:pt>
                <c:pt idx="312" formatCode="General">
                  <c:v>1205.7524535135899</c:v>
                </c:pt>
                <c:pt idx="313" formatCode="General">
                  <c:v>1212.06468493228</c:v>
                </c:pt>
                <c:pt idx="314" formatCode="General">
                  <c:v>1216.3245414594801</c:v>
                </c:pt>
                <c:pt idx="315" formatCode="General">
                  <c:v>1220.70314714702</c:v>
                </c:pt>
                <c:pt idx="316" formatCode="General">
                  <c:v>1222.34826600219</c:v>
                </c:pt>
                <c:pt idx="317" formatCode="General">
                  <c:v>1223.73544409175</c:v>
                </c:pt>
                <c:pt idx="318" formatCode="General">
                  <c:v>1226.32784186605</c:v>
                </c:pt>
                <c:pt idx="319" formatCode="General">
                  <c:v>1226.89215237028</c:v>
                </c:pt>
                <c:pt idx="320" formatCode="General">
                  <c:v>1227.0321139944699</c:v>
                </c:pt>
                <c:pt idx="321" formatCode="General">
                  <c:v>1227.0351311472</c:v>
                </c:pt>
                <c:pt idx="322" formatCode="General">
                  <c:v>1227.04300809184</c:v>
                </c:pt>
                <c:pt idx="323" formatCode="General">
                  <c:v>1227.6720269934699</c:v>
                </c:pt>
                <c:pt idx="324" formatCode="General">
                  <c:v>1228.1020671056599</c:v>
                </c:pt>
                <c:pt idx="325" formatCode="General">
                  <c:v>1228.7182253769099</c:v>
                </c:pt>
                <c:pt idx="326" formatCode="General">
                  <c:v>1229.5521026563099</c:v>
                </c:pt>
                <c:pt idx="327" formatCode="General">
                  <c:v>1230.73661885559</c:v>
                </c:pt>
                <c:pt idx="328" formatCode="General">
                  <c:v>1231.6256129722001</c:v>
                </c:pt>
                <c:pt idx="329" formatCode="General">
                  <c:v>1232.33333723334</c:v>
                </c:pt>
                <c:pt idx="330" formatCode="General">
                  <c:v>1232.7487779966</c:v>
                </c:pt>
                <c:pt idx="331" formatCode="General">
                  <c:v>1233.7294899669</c:v>
                </c:pt>
                <c:pt idx="332" formatCode="General">
                  <c:v>1234.1940636829499</c:v>
                </c:pt>
                <c:pt idx="333" formatCode="General">
                  <c:v>1236.3831761056599</c:v>
                </c:pt>
                <c:pt idx="334" formatCode="General">
                  <c:v>1237.65313538651</c:v>
                </c:pt>
                <c:pt idx="335" formatCode="General">
                  <c:v>1238.47440699402</c:v>
                </c:pt>
                <c:pt idx="336" formatCode="General">
                  <c:v>1238.48745515462</c:v>
                </c:pt>
                <c:pt idx="337" formatCode="General">
                  <c:v>1238.9758545558</c:v>
                </c:pt>
                <c:pt idx="338" formatCode="General">
                  <c:v>1239.3239983665001</c:v>
                </c:pt>
                <c:pt idx="339" formatCode="General">
                  <c:v>1239.6164236289501</c:v>
                </c:pt>
                <c:pt idx="340" formatCode="General">
                  <c:v>1240.0270477378799</c:v>
                </c:pt>
                <c:pt idx="341" formatCode="General">
                  <c:v>1241.88923358176</c:v>
                </c:pt>
                <c:pt idx="342" formatCode="General">
                  <c:v>1248.1362588501599</c:v>
                </c:pt>
                <c:pt idx="343" formatCode="General">
                  <c:v>1248.9406716982</c:v>
                </c:pt>
                <c:pt idx="344" formatCode="General">
                  <c:v>1252.4632898627401</c:v>
                </c:pt>
                <c:pt idx="345" formatCode="General">
                  <c:v>1254.12031559104</c:v>
                </c:pt>
                <c:pt idx="346" formatCode="General">
                  <c:v>1254.70960324217</c:v>
                </c:pt>
                <c:pt idx="347" formatCode="General">
                  <c:v>1256.0352318140899</c:v>
                </c:pt>
                <c:pt idx="348" formatCode="General">
                  <c:v>1256.3076394373199</c:v>
                </c:pt>
                <c:pt idx="349" formatCode="General">
                  <c:v>1256.53426813908</c:v>
                </c:pt>
                <c:pt idx="350" formatCode="General">
                  <c:v>1257.73487469325</c:v>
                </c:pt>
                <c:pt idx="351" formatCode="General">
                  <c:v>1259.0584563888699</c:v>
                </c:pt>
                <c:pt idx="352" formatCode="General">
                  <c:v>1262.48355411325</c:v>
                </c:pt>
                <c:pt idx="353" formatCode="General">
                  <c:v>1266.0576890980999</c:v>
                </c:pt>
                <c:pt idx="354" formatCode="General">
                  <c:v>1267.25376827127</c:v>
                </c:pt>
                <c:pt idx="355" formatCode="General">
                  <c:v>1268.52176604994</c:v>
                </c:pt>
                <c:pt idx="356" formatCode="General">
                  <c:v>1270.69131999147</c:v>
                </c:pt>
                <c:pt idx="357" formatCode="General">
                  <c:v>1271.1401180805001</c:v>
                </c:pt>
                <c:pt idx="358" formatCode="General">
                  <c:v>1273.1600155927699</c:v>
                </c:pt>
                <c:pt idx="359" formatCode="General">
                  <c:v>1273.59879836715</c:v>
                </c:pt>
                <c:pt idx="360" formatCode="General">
                  <c:v>1273.70764446817</c:v>
                </c:pt>
                <c:pt idx="361" formatCode="General">
                  <c:v>1274.3878557384401</c:v>
                </c:pt>
                <c:pt idx="362" formatCode="General">
                  <c:v>1275.8332436559799</c:v>
                </c:pt>
                <c:pt idx="363" formatCode="General">
                  <c:v>1279.9172544748001</c:v>
                </c:pt>
                <c:pt idx="364" formatCode="General">
                  <c:v>1280.4851317698501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8998-48A5-8EC2-6F5013D5CCE5}"/>
            </c:ext>
          </c:extLst>
        </c:ser>
        <c:ser>
          <c:idx val="29"/>
          <c:order val="26"/>
          <c:tx>
            <c:strRef>
              <c:f>Tabelle1!$AD$1</c:f>
              <c:strCache>
                <c:ptCount val="1"/>
                <c:pt idx="0">
                  <c:v>1950</c:v>
                </c:pt>
              </c:strCache>
            </c:strRef>
          </c:tx>
          <c:spPr>
            <a:ln w="19050" cap="rnd">
              <a:solidFill>
                <a:schemeClr val="accent3">
                  <a:shade val="7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Tabelle1!$AD$2:$AD$366</c:f>
              <c:numCache>
                <c:formatCode>0.00E+00</c:formatCode>
                <c:ptCount val="365"/>
                <c:pt idx="0">
                  <c:v>2.3509531721974799</c:v>
                </c:pt>
                <c:pt idx="1">
                  <c:v>4.5512963080661599</c:v>
                </c:pt>
                <c:pt idx="2">
                  <c:v>6.6596020567682999</c:v>
                </c:pt>
                <c:pt idx="3">
                  <c:v>7.8332384252359102</c:v>
                </c:pt>
                <c:pt idx="4">
                  <c:v>7.8332384252359102</c:v>
                </c:pt>
                <c:pt idx="5">
                  <c:v>7.8332384252359102</c:v>
                </c:pt>
                <c:pt idx="6">
                  <c:v>7.8332384252359102</c:v>
                </c:pt>
                <c:pt idx="7" formatCode="General">
                  <c:v>7.8332384252359102</c:v>
                </c:pt>
                <c:pt idx="8" formatCode="General">
                  <c:v>7.8332384252359102</c:v>
                </c:pt>
                <c:pt idx="9" formatCode="General">
                  <c:v>7.9168892886603004</c:v>
                </c:pt>
                <c:pt idx="10" formatCode="General">
                  <c:v>7.9168892886603004</c:v>
                </c:pt>
                <c:pt idx="11" formatCode="General">
                  <c:v>7.9168892886603004</c:v>
                </c:pt>
                <c:pt idx="12" formatCode="General">
                  <c:v>7.9168892886603004</c:v>
                </c:pt>
                <c:pt idx="13" formatCode="General">
                  <c:v>8.0000376687327606</c:v>
                </c:pt>
                <c:pt idx="14" formatCode="General">
                  <c:v>9.3307748339152905</c:v>
                </c:pt>
                <c:pt idx="15" formatCode="General">
                  <c:v>9.3307748339152905</c:v>
                </c:pt>
                <c:pt idx="16" formatCode="General">
                  <c:v>12.0430212324662</c:v>
                </c:pt>
                <c:pt idx="17" formatCode="General">
                  <c:v>13.2710162829687</c:v>
                </c:pt>
                <c:pt idx="18" formatCode="General">
                  <c:v>13.414944724893701</c:v>
                </c:pt>
                <c:pt idx="19" formatCode="General">
                  <c:v>15.821150491908</c:v>
                </c:pt>
                <c:pt idx="20" formatCode="General">
                  <c:v>17.469345368142999</c:v>
                </c:pt>
                <c:pt idx="21" formatCode="General">
                  <c:v>17.6725145473618</c:v>
                </c:pt>
                <c:pt idx="22" formatCode="General">
                  <c:v>17.6725145473618</c:v>
                </c:pt>
                <c:pt idx="23" formatCode="General">
                  <c:v>17.6725145473618</c:v>
                </c:pt>
                <c:pt idx="24" formatCode="General">
                  <c:v>17.699282823657601</c:v>
                </c:pt>
                <c:pt idx="25" formatCode="General">
                  <c:v>17.7086287737215</c:v>
                </c:pt>
                <c:pt idx="26" formatCode="General">
                  <c:v>17.750797729243299</c:v>
                </c:pt>
                <c:pt idx="27" formatCode="General">
                  <c:v>18.663000764953399</c:v>
                </c:pt>
                <c:pt idx="28" formatCode="General">
                  <c:v>21.397742641855999</c:v>
                </c:pt>
                <c:pt idx="29" formatCode="General">
                  <c:v>21.739416266080202</c:v>
                </c:pt>
                <c:pt idx="30" formatCode="General">
                  <c:v>23.5596012746315</c:v>
                </c:pt>
                <c:pt idx="31" formatCode="General">
                  <c:v>26.003931877207201</c:v>
                </c:pt>
                <c:pt idx="32" formatCode="General">
                  <c:v>26.1439147886184</c:v>
                </c:pt>
                <c:pt idx="33" formatCode="General">
                  <c:v>26.320892773998299</c:v>
                </c:pt>
                <c:pt idx="34" formatCode="General">
                  <c:v>26.440818625416199</c:v>
                </c:pt>
                <c:pt idx="35" formatCode="General">
                  <c:v>27.2204446725308</c:v>
                </c:pt>
                <c:pt idx="36" formatCode="General">
                  <c:v>27.729182860768798</c:v>
                </c:pt>
                <c:pt idx="37" formatCode="General">
                  <c:v>28.7869474468406</c:v>
                </c:pt>
                <c:pt idx="38" formatCode="General">
                  <c:v>31.392433853712401</c:v>
                </c:pt>
                <c:pt idx="39" formatCode="General">
                  <c:v>32.632003253818397</c:v>
                </c:pt>
                <c:pt idx="40" formatCode="General">
                  <c:v>35.410540136465002</c:v>
                </c:pt>
                <c:pt idx="41" formatCode="General">
                  <c:v>40.711236526177302</c:v>
                </c:pt>
                <c:pt idx="42" formatCode="General">
                  <c:v>42.396440780499702</c:v>
                </c:pt>
                <c:pt idx="43" formatCode="General">
                  <c:v>43.985328129406398</c:v>
                </c:pt>
                <c:pt idx="44" formatCode="General">
                  <c:v>44.6267082941905</c:v>
                </c:pt>
                <c:pt idx="45" formatCode="General">
                  <c:v>45.639493111558302</c:v>
                </c:pt>
                <c:pt idx="46" formatCode="General">
                  <c:v>47.223053964237003</c:v>
                </c:pt>
                <c:pt idx="47" formatCode="General">
                  <c:v>47.223053964237003</c:v>
                </c:pt>
                <c:pt idx="48" formatCode="General">
                  <c:v>47.223053964237003</c:v>
                </c:pt>
                <c:pt idx="49" formatCode="General">
                  <c:v>47.223053964237003</c:v>
                </c:pt>
                <c:pt idx="50" formatCode="General">
                  <c:v>47.223053964237003</c:v>
                </c:pt>
                <c:pt idx="51" formatCode="General">
                  <c:v>47.223053964237003</c:v>
                </c:pt>
                <c:pt idx="52" formatCode="General">
                  <c:v>47.223053964237003</c:v>
                </c:pt>
                <c:pt idx="53" formatCode="General">
                  <c:v>47.354401325313901</c:v>
                </c:pt>
                <c:pt idx="54" formatCode="General">
                  <c:v>47.513978534479897</c:v>
                </c:pt>
                <c:pt idx="55" formatCode="General">
                  <c:v>48.557985573904297</c:v>
                </c:pt>
                <c:pt idx="56" formatCode="General">
                  <c:v>49.441191633439203</c:v>
                </c:pt>
                <c:pt idx="57" formatCode="General">
                  <c:v>49.474698420224499</c:v>
                </c:pt>
                <c:pt idx="58" formatCode="General">
                  <c:v>49.506117295575201</c:v>
                </c:pt>
                <c:pt idx="59" formatCode="General">
                  <c:v>50.316443708889402</c:v>
                </c:pt>
                <c:pt idx="60" formatCode="General">
                  <c:v>50.324584434763302</c:v>
                </c:pt>
                <c:pt idx="61" formatCode="General">
                  <c:v>50.382936402751199</c:v>
                </c:pt>
                <c:pt idx="62" formatCode="General">
                  <c:v>50.534979139866103</c:v>
                </c:pt>
                <c:pt idx="63" formatCode="General">
                  <c:v>50.618253816561001</c:v>
                </c:pt>
                <c:pt idx="64" formatCode="General">
                  <c:v>51.4022426160588</c:v>
                </c:pt>
                <c:pt idx="65" formatCode="General">
                  <c:v>52.570896087201099</c:v>
                </c:pt>
                <c:pt idx="66" formatCode="General">
                  <c:v>53.199055991591997</c:v>
                </c:pt>
                <c:pt idx="67" formatCode="General">
                  <c:v>53.836189263499499</c:v>
                </c:pt>
                <c:pt idx="68" formatCode="General">
                  <c:v>53.865149784854701</c:v>
                </c:pt>
                <c:pt idx="69" formatCode="General">
                  <c:v>53.905408222384601</c:v>
                </c:pt>
                <c:pt idx="70" formatCode="General">
                  <c:v>53.905408222384601</c:v>
                </c:pt>
                <c:pt idx="71" formatCode="General">
                  <c:v>53.995909851619999</c:v>
                </c:pt>
                <c:pt idx="72" formatCode="General">
                  <c:v>57.164351551897198</c:v>
                </c:pt>
                <c:pt idx="73" formatCode="General">
                  <c:v>57.543189609207403</c:v>
                </c:pt>
                <c:pt idx="74" formatCode="General">
                  <c:v>61.7925824762509</c:v>
                </c:pt>
                <c:pt idx="75" formatCode="General">
                  <c:v>62.920772672058398</c:v>
                </c:pt>
                <c:pt idx="76" formatCode="General">
                  <c:v>64.029099119799596</c:v>
                </c:pt>
                <c:pt idx="77" formatCode="General">
                  <c:v>65.281566243349104</c:v>
                </c:pt>
                <c:pt idx="78" formatCode="General">
                  <c:v>67.421042929560102</c:v>
                </c:pt>
                <c:pt idx="79" formatCode="General">
                  <c:v>72.186748177979695</c:v>
                </c:pt>
                <c:pt idx="80" formatCode="General">
                  <c:v>75.761259724978302</c:v>
                </c:pt>
                <c:pt idx="81" formatCode="General">
                  <c:v>78.608020774128804</c:v>
                </c:pt>
                <c:pt idx="82" formatCode="General">
                  <c:v>81.544417772518898</c:v>
                </c:pt>
                <c:pt idx="83" formatCode="General">
                  <c:v>81.544417772518898</c:v>
                </c:pt>
                <c:pt idx="84" formatCode="General">
                  <c:v>82.356613931497606</c:v>
                </c:pt>
                <c:pt idx="85" formatCode="General">
                  <c:v>83.931780714190694</c:v>
                </c:pt>
                <c:pt idx="86" formatCode="General">
                  <c:v>84.364984286460896</c:v>
                </c:pt>
                <c:pt idx="87" formatCode="General">
                  <c:v>85.084517056539497</c:v>
                </c:pt>
                <c:pt idx="88" formatCode="General">
                  <c:v>85.3449025853634</c:v>
                </c:pt>
                <c:pt idx="89" formatCode="General">
                  <c:v>86.226140046980305</c:v>
                </c:pt>
                <c:pt idx="90" formatCode="General">
                  <c:v>86.280310860909594</c:v>
                </c:pt>
                <c:pt idx="91" formatCode="General">
                  <c:v>86.323809309890194</c:v>
                </c:pt>
                <c:pt idx="92" formatCode="General">
                  <c:v>86.619483969690805</c:v>
                </c:pt>
                <c:pt idx="93" formatCode="General">
                  <c:v>93.564902341329201</c:v>
                </c:pt>
                <c:pt idx="94" formatCode="General">
                  <c:v>98.578553314263303</c:v>
                </c:pt>
                <c:pt idx="95" formatCode="General">
                  <c:v>100.516629499587</c:v>
                </c:pt>
                <c:pt idx="96" formatCode="General">
                  <c:v>103.005477521581</c:v>
                </c:pt>
                <c:pt idx="97" formatCode="General">
                  <c:v>103.005477521581</c:v>
                </c:pt>
                <c:pt idx="98" formatCode="General">
                  <c:v>103.872464188923</c:v>
                </c:pt>
                <c:pt idx="99" formatCode="General">
                  <c:v>103.976969913537</c:v>
                </c:pt>
                <c:pt idx="100" formatCode="General">
                  <c:v>103.976969913537</c:v>
                </c:pt>
                <c:pt idx="101" formatCode="General">
                  <c:v>103.976969913537</c:v>
                </c:pt>
                <c:pt idx="102" formatCode="General">
                  <c:v>103.976969913537</c:v>
                </c:pt>
                <c:pt idx="103" formatCode="General">
                  <c:v>106.09849351985299</c:v>
                </c:pt>
                <c:pt idx="104" formatCode="General">
                  <c:v>130.050966794299</c:v>
                </c:pt>
                <c:pt idx="105" formatCode="General">
                  <c:v>131.19222486108001</c:v>
                </c:pt>
                <c:pt idx="106" formatCode="General">
                  <c:v>132.81086392487299</c:v>
                </c:pt>
                <c:pt idx="107" formatCode="General">
                  <c:v>139.58018177985301</c:v>
                </c:pt>
                <c:pt idx="108" formatCode="General">
                  <c:v>143.99286705671599</c:v>
                </c:pt>
                <c:pt idx="109" formatCode="General">
                  <c:v>147.28563122510599</c:v>
                </c:pt>
                <c:pt idx="110" formatCode="General">
                  <c:v>150.97146329575901</c:v>
                </c:pt>
                <c:pt idx="111" formatCode="General">
                  <c:v>154.123672726389</c:v>
                </c:pt>
                <c:pt idx="112" formatCode="General">
                  <c:v>157.11358836910199</c:v>
                </c:pt>
                <c:pt idx="113" formatCode="General">
                  <c:v>159.480383357656</c:v>
                </c:pt>
                <c:pt idx="114" formatCode="General">
                  <c:v>166.49792742517499</c:v>
                </c:pt>
                <c:pt idx="115" formatCode="General">
                  <c:v>166.67628329769599</c:v>
                </c:pt>
                <c:pt idx="116" formatCode="General">
                  <c:v>173.555743783819</c:v>
                </c:pt>
                <c:pt idx="117" formatCode="General">
                  <c:v>181.05547551613299</c:v>
                </c:pt>
                <c:pt idx="118" formatCode="General">
                  <c:v>188.79533557245799</c:v>
                </c:pt>
                <c:pt idx="119" formatCode="General">
                  <c:v>196.64321028952</c:v>
                </c:pt>
                <c:pt idx="120" formatCode="General">
                  <c:v>211.59133038524399</c:v>
                </c:pt>
                <c:pt idx="121" formatCode="General">
                  <c:v>214.099412624466</c:v>
                </c:pt>
                <c:pt idx="122" formatCode="General">
                  <c:v>215.57971258519899</c:v>
                </c:pt>
                <c:pt idx="123" formatCode="General">
                  <c:v>215.63659517232799</c:v>
                </c:pt>
                <c:pt idx="124" formatCode="General">
                  <c:v>215.75472291125001</c:v>
                </c:pt>
                <c:pt idx="125" formatCode="General">
                  <c:v>216.16104779154301</c:v>
                </c:pt>
                <c:pt idx="126" formatCode="General">
                  <c:v>216.41573386615701</c:v>
                </c:pt>
                <c:pt idx="127" formatCode="General">
                  <c:v>221.53619149744</c:v>
                </c:pt>
                <c:pt idx="128" formatCode="General">
                  <c:v>231.25060947959</c:v>
                </c:pt>
                <c:pt idx="129" formatCode="General">
                  <c:v>243.38232765864001</c:v>
                </c:pt>
                <c:pt idx="130" formatCode="General">
                  <c:v>245.954276830857</c:v>
                </c:pt>
                <c:pt idx="131" formatCode="General">
                  <c:v>248.00697129333699</c:v>
                </c:pt>
                <c:pt idx="132" formatCode="General">
                  <c:v>248.30264595313699</c:v>
                </c:pt>
                <c:pt idx="133" formatCode="General">
                  <c:v>248.41939310178</c:v>
                </c:pt>
                <c:pt idx="134" formatCode="General">
                  <c:v>260.732505030146</c:v>
                </c:pt>
                <c:pt idx="135" formatCode="General">
                  <c:v>261.052247193315</c:v>
                </c:pt>
                <c:pt idx="136" formatCode="General">
                  <c:v>261.111223360959</c:v>
                </c:pt>
                <c:pt idx="137" formatCode="General">
                  <c:v>261.311761373058</c:v>
                </c:pt>
                <c:pt idx="138" formatCode="General">
                  <c:v>266.49388306745197</c:v>
                </c:pt>
                <c:pt idx="139" formatCode="General">
                  <c:v>269.90234368971602</c:v>
                </c:pt>
                <c:pt idx="140" formatCode="General">
                  <c:v>283.62078314052502</c:v>
                </c:pt>
                <c:pt idx="141" formatCode="General">
                  <c:v>289.44244040825703</c:v>
                </c:pt>
                <c:pt idx="142" formatCode="General">
                  <c:v>291.56096274278701</c:v>
                </c:pt>
                <c:pt idx="143" formatCode="General">
                  <c:v>292.633123266643</c:v>
                </c:pt>
                <c:pt idx="144" formatCode="General">
                  <c:v>294.123918461681</c:v>
                </c:pt>
                <c:pt idx="145" formatCode="General">
                  <c:v>298.90187538353803</c:v>
                </c:pt>
                <c:pt idx="146" formatCode="General">
                  <c:v>308.74742211040899</c:v>
                </c:pt>
                <c:pt idx="147" formatCode="General">
                  <c:v>311.620632052573</c:v>
                </c:pt>
                <c:pt idx="148" formatCode="General">
                  <c:v>315.50353175645199</c:v>
                </c:pt>
                <c:pt idx="149" formatCode="General">
                  <c:v>317.07397405430203</c:v>
                </c:pt>
                <c:pt idx="150" formatCode="General">
                  <c:v>322.70279503867101</c:v>
                </c:pt>
                <c:pt idx="151" formatCode="General">
                  <c:v>330.96326156157801</c:v>
                </c:pt>
                <c:pt idx="152" formatCode="General">
                  <c:v>342.08923051610901</c:v>
                </c:pt>
                <c:pt idx="153" formatCode="General">
                  <c:v>346.58396230631803</c:v>
                </c:pt>
                <c:pt idx="154" formatCode="General">
                  <c:v>349.12718305165799</c:v>
                </c:pt>
                <c:pt idx="155" formatCode="General">
                  <c:v>352.00236647241798</c:v>
                </c:pt>
                <c:pt idx="156" formatCode="General">
                  <c:v>357.88640537387499</c:v>
                </c:pt>
                <c:pt idx="157" formatCode="General">
                  <c:v>358.44009603662897</c:v>
                </c:pt>
                <c:pt idx="158" formatCode="General">
                  <c:v>358.44009603662897</c:v>
                </c:pt>
                <c:pt idx="159" formatCode="General">
                  <c:v>358.44009603662897</c:v>
                </c:pt>
                <c:pt idx="160" formatCode="General">
                  <c:v>361.14495667326997</c:v>
                </c:pt>
                <c:pt idx="161" formatCode="General">
                  <c:v>361.64086614317102</c:v>
                </c:pt>
                <c:pt idx="162" formatCode="General">
                  <c:v>365.12248348328802</c:v>
                </c:pt>
                <c:pt idx="163" formatCode="General">
                  <c:v>369.46756575223799</c:v>
                </c:pt>
                <c:pt idx="164" formatCode="General">
                  <c:v>371.86040142240699</c:v>
                </c:pt>
                <c:pt idx="165" formatCode="General">
                  <c:v>372.35018445489601</c:v>
                </c:pt>
                <c:pt idx="166" formatCode="General">
                  <c:v>372.54904787289502</c:v>
                </c:pt>
                <c:pt idx="167" formatCode="General">
                  <c:v>372.86872752599299</c:v>
                </c:pt>
                <c:pt idx="168" formatCode="General">
                  <c:v>376.19901091435003</c:v>
                </c:pt>
                <c:pt idx="169" formatCode="General">
                  <c:v>376.19901091435003</c:v>
                </c:pt>
                <c:pt idx="170" formatCode="General">
                  <c:v>376.19901091435003</c:v>
                </c:pt>
                <c:pt idx="171" formatCode="General">
                  <c:v>378.03277615117003</c:v>
                </c:pt>
                <c:pt idx="172" formatCode="General">
                  <c:v>379.30339627420898</c:v>
                </c:pt>
                <c:pt idx="173" formatCode="General">
                  <c:v>388.45920448282902</c:v>
                </c:pt>
                <c:pt idx="174" formatCode="General">
                  <c:v>398.92905189635002</c:v>
                </c:pt>
                <c:pt idx="175" formatCode="General">
                  <c:v>402.39187258974499</c:v>
                </c:pt>
                <c:pt idx="176" formatCode="General">
                  <c:v>404.330555592042</c:v>
                </c:pt>
                <c:pt idx="177" formatCode="General">
                  <c:v>409.764728815024</c:v>
                </c:pt>
                <c:pt idx="178" formatCode="General">
                  <c:v>411.63252644883698</c:v>
                </c:pt>
                <c:pt idx="179" formatCode="General">
                  <c:v>429.787963051031</c:v>
                </c:pt>
                <c:pt idx="180" formatCode="General">
                  <c:v>441.54135755742902</c:v>
                </c:pt>
                <c:pt idx="181" formatCode="General">
                  <c:v>454.36033311183598</c:v>
                </c:pt>
                <c:pt idx="182" formatCode="General">
                  <c:v>460.49443590928598</c:v>
                </c:pt>
                <c:pt idx="183" formatCode="General">
                  <c:v>465.09329671176403</c:v>
                </c:pt>
                <c:pt idx="184" formatCode="General">
                  <c:v>466.67570246094698</c:v>
                </c:pt>
                <c:pt idx="185" formatCode="General">
                  <c:v>467.27858682201003</c:v>
                </c:pt>
                <c:pt idx="186" formatCode="General">
                  <c:v>506.05096952244401</c:v>
                </c:pt>
                <c:pt idx="187" formatCode="General">
                  <c:v>513.35865263573601</c:v>
                </c:pt>
                <c:pt idx="188" formatCode="General">
                  <c:v>524.78617031955503</c:v>
                </c:pt>
                <c:pt idx="189" formatCode="General">
                  <c:v>525.36124937539705</c:v>
                </c:pt>
                <c:pt idx="190" formatCode="General">
                  <c:v>530.83603326983905</c:v>
                </c:pt>
                <c:pt idx="191" formatCode="General">
                  <c:v>532.68067777431304</c:v>
                </c:pt>
                <c:pt idx="192" formatCode="General">
                  <c:v>548.04991120615398</c:v>
                </c:pt>
                <c:pt idx="193" formatCode="General">
                  <c:v>550.84203481216196</c:v>
                </c:pt>
                <c:pt idx="194" formatCode="General">
                  <c:v>551.22306590294295</c:v>
                </c:pt>
                <c:pt idx="195" formatCode="General">
                  <c:v>554.320117874228</c:v>
                </c:pt>
                <c:pt idx="196" formatCode="General">
                  <c:v>561.57687972119095</c:v>
                </c:pt>
                <c:pt idx="197" formatCode="General">
                  <c:v>564.86921525446905</c:v>
                </c:pt>
                <c:pt idx="198" formatCode="General">
                  <c:v>582.71336507215199</c:v>
                </c:pt>
                <c:pt idx="199" formatCode="General">
                  <c:v>609.34417245002101</c:v>
                </c:pt>
                <c:pt idx="200" formatCode="General">
                  <c:v>615.33547119840603</c:v>
                </c:pt>
                <c:pt idx="201" formatCode="General">
                  <c:v>618.14417994622102</c:v>
                </c:pt>
                <c:pt idx="202" formatCode="General">
                  <c:v>620.669159840063</c:v>
                </c:pt>
                <c:pt idx="203" formatCode="General">
                  <c:v>624.12789305062995</c:v>
                </c:pt>
                <c:pt idx="204" formatCode="General">
                  <c:v>624.23581557944101</c:v>
                </c:pt>
                <c:pt idx="205" formatCode="General">
                  <c:v>626.77234921145703</c:v>
                </c:pt>
                <c:pt idx="206" formatCode="General">
                  <c:v>630.10870587549198</c:v>
                </c:pt>
                <c:pt idx="207" formatCode="General">
                  <c:v>643.09509488644198</c:v>
                </c:pt>
                <c:pt idx="208" formatCode="General">
                  <c:v>652.15772993928999</c:v>
                </c:pt>
                <c:pt idx="209" formatCode="General">
                  <c:v>653.40483850439398</c:v>
                </c:pt>
                <c:pt idx="210" formatCode="General">
                  <c:v>655.85725182798899</c:v>
                </c:pt>
                <c:pt idx="211" formatCode="General">
                  <c:v>656.78326020332895</c:v>
                </c:pt>
                <c:pt idx="212" formatCode="General">
                  <c:v>658.36202088330799</c:v>
                </c:pt>
                <c:pt idx="213" formatCode="General">
                  <c:v>658.89699370331698</c:v>
                </c:pt>
                <c:pt idx="214" formatCode="General">
                  <c:v>662.72873306323504</c:v>
                </c:pt>
                <c:pt idx="215" formatCode="General">
                  <c:v>667.33882855852596</c:v>
                </c:pt>
                <c:pt idx="216" formatCode="General">
                  <c:v>681.30436303381998</c:v>
                </c:pt>
                <c:pt idx="217" formatCode="General">
                  <c:v>685.98778250361204</c:v>
                </c:pt>
                <c:pt idx="218" formatCode="General">
                  <c:v>687.231608520382</c:v>
                </c:pt>
                <c:pt idx="219" formatCode="General">
                  <c:v>687.50791391868199</c:v>
                </c:pt>
                <c:pt idx="220" formatCode="General">
                  <c:v>698.67359065903395</c:v>
                </c:pt>
                <c:pt idx="221" formatCode="General">
                  <c:v>722.77865852385605</c:v>
                </c:pt>
                <c:pt idx="222" formatCode="General">
                  <c:v>738.29849403292701</c:v>
                </c:pt>
                <c:pt idx="223" formatCode="General">
                  <c:v>740.695356477921</c:v>
                </c:pt>
                <c:pt idx="224" formatCode="General">
                  <c:v>752.31336355800897</c:v>
                </c:pt>
                <c:pt idx="225" formatCode="General">
                  <c:v>767.07984590861895</c:v>
                </c:pt>
                <c:pt idx="226" formatCode="General">
                  <c:v>769.07934978264495</c:v>
                </c:pt>
                <c:pt idx="227" formatCode="General">
                  <c:v>777.40992155583797</c:v>
                </c:pt>
                <c:pt idx="228" formatCode="General">
                  <c:v>785.36693547669904</c:v>
                </c:pt>
                <c:pt idx="229" formatCode="General">
                  <c:v>786.05425941683598</c:v>
                </c:pt>
                <c:pt idx="230" formatCode="General">
                  <c:v>789.86650171689496</c:v>
                </c:pt>
                <c:pt idx="231" formatCode="General">
                  <c:v>832.94261441655101</c:v>
                </c:pt>
                <c:pt idx="232" formatCode="General">
                  <c:v>851.24905244687</c:v>
                </c:pt>
                <c:pt idx="233" formatCode="General">
                  <c:v>863.02081237441996</c:v>
                </c:pt>
                <c:pt idx="234" formatCode="General">
                  <c:v>863.04841546988803</c:v>
                </c:pt>
                <c:pt idx="235" formatCode="General">
                  <c:v>865.24991551134599</c:v>
                </c:pt>
                <c:pt idx="236" formatCode="General">
                  <c:v>868.82237560173701</c:v>
                </c:pt>
                <c:pt idx="237" formatCode="General">
                  <c:v>874.01587195139905</c:v>
                </c:pt>
                <c:pt idx="238" formatCode="General">
                  <c:v>874.86784403774595</c:v>
                </c:pt>
                <c:pt idx="239" formatCode="General">
                  <c:v>891.13066008820704</c:v>
                </c:pt>
                <c:pt idx="240" formatCode="General">
                  <c:v>891.13066008820704</c:v>
                </c:pt>
                <c:pt idx="241" formatCode="General">
                  <c:v>893.34805364353497</c:v>
                </c:pt>
                <c:pt idx="242" formatCode="General">
                  <c:v>893.356571231923</c:v>
                </c:pt>
                <c:pt idx="243" formatCode="General">
                  <c:v>895.35261482628005</c:v>
                </c:pt>
                <c:pt idx="244" formatCode="General">
                  <c:v>901.10713241149904</c:v>
                </c:pt>
                <c:pt idx="245" formatCode="General">
                  <c:v>915.03960934651104</c:v>
                </c:pt>
                <c:pt idx="246" formatCode="General">
                  <c:v>925.05899751747802</c:v>
                </c:pt>
                <c:pt idx="247" formatCode="General">
                  <c:v>928.29173947883396</c:v>
                </c:pt>
                <c:pt idx="248" formatCode="General">
                  <c:v>935.69385064229903</c:v>
                </c:pt>
                <c:pt idx="249" formatCode="General">
                  <c:v>951.18555076287805</c:v>
                </c:pt>
                <c:pt idx="250" formatCode="General">
                  <c:v>958.74723500573305</c:v>
                </c:pt>
                <c:pt idx="251" formatCode="General">
                  <c:v>963.91005591815804</c:v>
                </c:pt>
                <c:pt idx="252" formatCode="General">
                  <c:v>968.84973750475399</c:v>
                </c:pt>
                <c:pt idx="253" formatCode="General">
                  <c:v>969.26405680356504</c:v>
                </c:pt>
                <c:pt idx="254" formatCode="General">
                  <c:v>969.63042175537805</c:v>
                </c:pt>
                <c:pt idx="255" formatCode="General">
                  <c:v>972.22630976911398</c:v>
                </c:pt>
                <c:pt idx="256" formatCode="General">
                  <c:v>977.27428260007798</c:v>
                </c:pt>
                <c:pt idx="257" formatCode="General">
                  <c:v>978.35079562691999</c:v>
                </c:pt>
                <c:pt idx="258" formatCode="General">
                  <c:v>982.442813178542</c:v>
                </c:pt>
                <c:pt idx="259" formatCode="General">
                  <c:v>991.99610343901202</c:v>
                </c:pt>
                <c:pt idx="260" formatCode="General">
                  <c:v>1001.23037079633</c:v>
                </c:pt>
                <c:pt idx="261" formatCode="General">
                  <c:v>1009.43661920033</c:v>
                </c:pt>
                <c:pt idx="262" formatCode="General">
                  <c:v>1020.0797186610999</c:v>
                </c:pt>
                <c:pt idx="263" formatCode="General">
                  <c:v>1028.8982034958699</c:v>
                </c:pt>
                <c:pt idx="264" formatCode="General">
                  <c:v>1036.94443982332</c:v>
                </c:pt>
                <c:pt idx="265" formatCode="General">
                  <c:v>1038.7401004230401</c:v>
                </c:pt>
                <c:pt idx="266" formatCode="General">
                  <c:v>1041.3626805746701</c:v>
                </c:pt>
                <c:pt idx="267" formatCode="General">
                  <c:v>1046.48465526716</c:v>
                </c:pt>
                <c:pt idx="268" formatCode="General">
                  <c:v>1050.5025998497199</c:v>
                </c:pt>
                <c:pt idx="269" formatCode="General">
                  <c:v>1051.89910372844</c:v>
                </c:pt>
                <c:pt idx="270" formatCode="General">
                  <c:v>1056.1306069642301</c:v>
                </c:pt>
                <c:pt idx="271" formatCode="General">
                  <c:v>1059.61209706916</c:v>
                </c:pt>
                <c:pt idx="272" formatCode="General">
                  <c:v>1062.3521175742101</c:v>
                </c:pt>
                <c:pt idx="273" formatCode="General">
                  <c:v>1063.6258538524201</c:v>
                </c:pt>
                <c:pt idx="274" formatCode="General">
                  <c:v>1066.40689665679</c:v>
                </c:pt>
                <c:pt idx="275" formatCode="General">
                  <c:v>1067.1388705827701</c:v>
                </c:pt>
                <c:pt idx="276" formatCode="General">
                  <c:v>1068.42805398162</c:v>
                </c:pt>
                <c:pt idx="277" formatCode="General">
                  <c:v>1069.8324228661299</c:v>
                </c:pt>
                <c:pt idx="278" formatCode="General">
                  <c:v>1072.37239793092</c:v>
                </c:pt>
                <c:pt idx="279" formatCode="General">
                  <c:v>1079.0930353835099</c:v>
                </c:pt>
                <c:pt idx="280" formatCode="General">
                  <c:v>1082.4379849484001</c:v>
                </c:pt>
                <c:pt idx="281" formatCode="General">
                  <c:v>1084.3688536663101</c:v>
                </c:pt>
                <c:pt idx="282" formatCode="General">
                  <c:v>1085.54591956626</c:v>
                </c:pt>
                <c:pt idx="283" formatCode="General">
                  <c:v>1086.11366361912</c:v>
                </c:pt>
                <c:pt idx="284" formatCode="General">
                  <c:v>1090.2942740840899</c:v>
                </c:pt>
                <c:pt idx="285" formatCode="General">
                  <c:v>1093.1144546124301</c:v>
                </c:pt>
                <c:pt idx="286" formatCode="General">
                  <c:v>1094.6460668560201</c:v>
                </c:pt>
                <c:pt idx="287" formatCode="General">
                  <c:v>1096.5669793153199</c:v>
                </c:pt>
                <c:pt idx="288" formatCode="General">
                  <c:v>1097.4483125130801</c:v>
                </c:pt>
                <c:pt idx="289" formatCode="General">
                  <c:v>1098.31833427897</c:v>
                </c:pt>
                <c:pt idx="290" formatCode="General">
                  <c:v>1100.1887098431</c:v>
                </c:pt>
                <c:pt idx="291" formatCode="General">
                  <c:v>1102.8651972151499</c:v>
                </c:pt>
                <c:pt idx="292" formatCode="General">
                  <c:v>1103.89262924953</c:v>
                </c:pt>
                <c:pt idx="293" formatCode="General">
                  <c:v>1104.3244835804201</c:v>
                </c:pt>
                <c:pt idx="294" formatCode="General">
                  <c:v>1105.3490465339601</c:v>
                </c:pt>
                <c:pt idx="295" formatCode="General">
                  <c:v>1108.3406071864299</c:v>
                </c:pt>
                <c:pt idx="296" formatCode="General">
                  <c:v>1112.6266259989</c:v>
                </c:pt>
                <c:pt idx="297" formatCode="General">
                  <c:v>1115.75401502709</c:v>
                </c:pt>
                <c:pt idx="298" formatCode="General">
                  <c:v>1118.36995942504</c:v>
                </c:pt>
                <c:pt idx="299" formatCode="General">
                  <c:v>1118.82724289006</c:v>
                </c:pt>
                <c:pt idx="300" formatCode="General">
                  <c:v>1120.14076553275</c:v>
                </c:pt>
                <c:pt idx="301" formatCode="General">
                  <c:v>1120.74955065673</c:v>
                </c:pt>
                <c:pt idx="302" formatCode="General">
                  <c:v>1120.8125982009899</c:v>
                </c:pt>
                <c:pt idx="303" formatCode="General">
                  <c:v>1122.2371318205001</c:v>
                </c:pt>
                <c:pt idx="304" formatCode="General">
                  <c:v>1122.7251445602899</c:v>
                </c:pt>
                <c:pt idx="305" formatCode="General">
                  <c:v>1126.8605410221101</c:v>
                </c:pt>
                <c:pt idx="306" formatCode="General">
                  <c:v>1135.3794155405001</c:v>
                </c:pt>
                <c:pt idx="307" formatCode="General">
                  <c:v>1139.73503636904</c:v>
                </c:pt>
                <c:pt idx="308" formatCode="General">
                  <c:v>1139.8422542047499</c:v>
                </c:pt>
                <c:pt idx="309" formatCode="General">
                  <c:v>1139.8594382793799</c:v>
                </c:pt>
                <c:pt idx="310" formatCode="General">
                  <c:v>1139.94200818789</c:v>
                </c:pt>
                <c:pt idx="311" formatCode="General">
                  <c:v>1139.94200818789</c:v>
                </c:pt>
                <c:pt idx="312" formatCode="General">
                  <c:v>1139.9519234864299</c:v>
                </c:pt>
                <c:pt idx="313" formatCode="General">
                  <c:v>1139.9519234864299</c:v>
                </c:pt>
                <c:pt idx="314" formatCode="General">
                  <c:v>1139.9594475213601</c:v>
                </c:pt>
                <c:pt idx="315" formatCode="General">
                  <c:v>1140.5837966767101</c:v>
                </c:pt>
                <c:pt idx="316" formatCode="General">
                  <c:v>1140.98828098271</c:v>
                </c:pt>
                <c:pt idx="317" formatCode="General">
                  <c:v>1141.2599271844699</c:v>
                </c:pt>
                <c:pt idx="318" formatCode="General">
                  <c:v>1142.1726449427499</c:v>
                </c:pt>
                <c:pt idx="319" formatCode="General">
                  <c:v>1142.6178604351101</c:v>
                </c:pt>
                <c:pt idx="320" formatCode="General">
                  <c:v>1142.6339375371199</c:v>
                </c:pt>
                <c:pt idx="321" formatCode="General">
                  <c:v>1142.9417727145201</c:v>
                </c:pt>
                <c:pt idx="322" formatCode="General">
                  <c:v>1143.1746494573599</c:v>
                </c:pt>
                <c:pt idx="323" formatCode="General">
                  <c:v>1145.0120049122099</c:v>
                </c:pt>
                <c:pt idx="324" formatCode="General">
                  <c:v>1145.38630560192</c:v>
                </c:pt>
                <c:pt idx="325" formatCode="General">
                  <c:v>1147.39587971687</c:v>
                </c:pt>
                <c:pt idx="326" formatCode="General">
                  <c:v>1147.8268937847599</c:v>
                </c:pt>
                <c:pt idx="327" formatCode="General">
                  <c:v>1153.13905996519</c:v>
                </c:pt>
                <c:pt idx="328" formatCode="General">
                  <c:v>1156.01216290814</c:v>
                </c:pt>
                <c:pt idx="329" formatCode="General">
                  <c:v>1161.7039130242599</c:v>
                </c:pt>
                <c:pt idx="330" formatCode="General">
                  <c:v>1164.5048005420799</c:v>
                </c:pt>
                <c:pt idx="331" formatCode="General">
                  <c:v>1166.15835833183</c:v>
                </c:pt>
                <c:pt idx="332" formatCode="General">
                  <c:v>1167.3621429505399</c:v>
                </c:pt>
                <c:pt idx="333" formatCode="General">
                  <c:v>1167.4131951689801</c:v>
                </c:pt>
                <c:pt idx="334" formatCode="General">
                  <c:v>1167.43440838369</c:v>
                </c:pt>
                <c:pt idx="335" formatCode="General">
                  <c:v>1167.6136985283399</c:v>
                </c:pt>
                <c:pt idx="336" formatCode="General">
                  <c:v>1167.6442288221101</c:v>
                </c:pt>
                <c:pt idx="337" formatCode="General">
                  <c:v>1167.6457840276</c:v>
                </c:pt>
                <c:pt idx="338" formatCode="General">
                  <c:v>1167.9534000630899</c:v>
                </c:pt>
                <c:pt idx="339" formatCode="General">
                  <c:v>1170.8494524238799</c:v>
                </c:pt>
                <c:pt idx="340" formatCode="General">
                  <c:v>1172.9497700238601</c:v>
                </c:pt>
                <c:pt idx="341" formatCode="General">
                  <c:v>1173.1956942890599</c:v>
                </c:pt>
                <c:pt idx="342" formatCode="General">
                  <c:v>1173.2040543820999</c:v>
                </c:pt>
                <c:pt idx="343" formatCode="General">
                  <c:v>1173.21743852025</c:v>
                </c:pt>
                <c:pt idx="344" formatCode="General">
                  <c:v>1173.21743852025</c:v>
                </c:pt>
                <c:pt idx="345" formatCode="General">
                  <c:v>1173.21743852025</c:v>
                </c:pt>
                <c:pt idx="346" formatCode="General">
                  <c:v>1173.26876184092</c:v>
                </c:pt>
                <c:pt idx="347" formatCode="General">
                  <c:v>1176.1674383857401</c:v>
                </c:pt>
                <c:pt idx="348" formatCode="General">
                  <c:v>1181.8929088741299</c:v>
                </c:pt>
                <c:pt idx="349" formatCode="General">
                  <c:v>1181.9761970665099</c:v>
                </c:pt>
                <c:pt idx="350" formatCode="General">
                  <c:v>1181.9761970665099</c:v>
                </c:pt>
                <c:pt idx="351" formatCode="General">
                  <c:v>1181.9761970665099</c:v>
                </c:pt>
                <c:pt idx="352" formatCode="General">
                  <c:v>1181.9761970665099</c:v>
                </c:pt>
                <c:pt idx="353" formatCode="General">
                  <c:v>1181.9813417391599</c:v>
                </c:pt>
                <c:pt idx="354" formatCode="General">
                  <c:v>1181.9813417391599</c:v>
                </c:pt>
                <c:pt idx="355" formatCode="General">
                  <c:v>1181.9822854347301</c:v>
                </c:pt>
                <c:pt idx="356" formatCode="General">
                  <c:v>1181.98457934782</c:v>
                </c:pt>
                <c:pt idx="357" formatCode="General">
                  <c:v>1181.98457934782</c:v>
                </c:pt>
                <c:pt idx="358" formatCode="General">
                  <c:v>1182.1384969365199</c:v>
                </c:pt>
                <c:pt idx="359" formatCode="General">
                  <c:v>1182.1384969365199</c:v>
                </c:pt>
                <c:pt idx="360" formatCode="General">
                  <c:v>1182.18920240239</c:v>
                </c:pt>
                <c:pt idx="361" formatCode="General">
                  <c:v>1182.4302458137299</c:v>
                </c:pt>
                <c:pt idx="362" formatCode="General">
                  <c:v>1182.7817173752401</c:v>
                </c:pt>
                <c:pt idx="363" formatCode="General">
                  <c:v>1182.9149717252201</c:v>
                </c:pt>
                <c:pt idx="364" formatCode="General">
                  <c:v>1182.9149717252201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8998-48A5-8EC2-6F5013D5CCE5}"/>
            </c:ext>
          </c:extLst>
        </c:ser>
        <c:ser>
          <c:idx val="30"/>
          <c:order val="27"/>
          <c:tx>
            <c:strRef>
              <c:f>Tabelle1!$AE$1</c:f>
              <c:strCache>
                <c:ptCount val="1"/>
                <c:pt idx="0">
                  <c:v>1951</c:v>
                </c:pt>
              </c:strCache>
            </c:strRef>
          </c:tx>
          <c:spPr>
            <a:ln w="19050" cap="rnd">
              <a:solidFill>
                <a:schemeClr val="accent3">
                  <a:shade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Tabelle1!$AE$2:$AE$366</c:f>
              <c:numCache>
                <c:formatCode>General</c:formatCode>
                <c:ptCount val="365"/>
                <c:pt idx="0" formatCode="0.00E+00">
                  <c:v>2.0351439248999501E-2</c:v>
                </c:pt>
                <c:pt idx="1">
                  <c:v>2.6044248244442701E-2</c:v>
                </c:pt>
                <c:pt idx="2">
                  <c:v>6.0781976575984102E-2</c:v>
                </c:pt>
                <c:pt idx="3">
                  <c:v>8.3377808925100397E-2</c:v>
                </c:pt>
                <c:pt idx="4">
                  <c:v>1.0940673563218</c:v>
                </c:pt>
                <c:pt idx="5">
                  <c:v>2.0162005578360902</c:v>
                </c:pt>
                <c:pt idx="6">
                  <c:v>2.1329617853237401</c:v>
                </c:pt>
                <c:pt idx="7">
                  <c:v>4.7382059609963498</c:v>
                </c:pt>
                <c:pt idx="8">
                  <c:v>9.0325104926653701</c:v>
                </c:pt>
                <c:pt idx="9">
                  <c:v>9.1359458121062094</c:v>
                </c:pt>
                <c:pt idx="10">
                  <c:v>10.042834252906999</c:v>
                </c:pt>
                <c:pt idx="11">
                  <c:v>10.5514839133708</c:v>
                </c:pt>
                <c:pt idx="12">
                  <c:v>10.588429242088401</c:v>
                </c:pt>
                <c:pt idx="13">
                  <c:v>11.0892131459025</c:v>
                </c:pt>
                <c:pt idx="14">
                  <c:v>11.16002192547</c:v>
                </c:pt>
                <c:pt idx="15">
                  <c:v>11.347211465826801</c:v>
                </c:pt>
                <c:pt idx="16">
                  <c:v>11.745802968149</c:v>
                </c:pt>
                <c:pt idx="17">
                  <c:v>11.8406651346953</c:v>
                </c:pt>
                <c:pt idx="18">
                  <c:v>11.894858850211801</c:v>
                </c:pt>
                <c:pt idx="19">
                  <c:v>12.0069732705467</c:v>
                </c:pt>
                <c:pt idx="20">
                  <c:v>12.144835457428799</c:v>
                </c:pt>
                <c:pt idx="21">
                  <c:v>12.2370565453475</c:v>
                </c:pt>
                <c:pt idx="22">
                  <c:v>12.2370565453475</c:v>
                </c:pt>
                <c:pt idx="23">
                  <c:v>12.2370565453475</c:v>
                </c:pt>
                <c:pt idx="24">
                  <c:v>12.2370565453475</c:v>
                </c:pt>
                <c:pt idx="25">
                  <c:v>12.614829340952801</c:v>
                </c:pt>
                <c:pt idx="26">
                  <c:v>12.614829340952801</c:v>
                </c:pt>
                <c:pt idx="27">
                  <c:v>12.6222581653536</c:v>
                </c:pt>
                <c:pt idx="28">
                  <c:v>12.6880245410053</c:v>
                </c:pt>
                <c:pt idx="29">
                  <c:v>12.818579056637899</c:v>
                </c:pt>
                <c:pt idx="30">
                  <c:v>12.8589752040403</c:v>
                </c:pt>
                <c:pt idx="31">
                  <c:v>13.015832155157</c:v>
                </c:pt>
                <c:pt idx="32">
                  <c:v>13.672296356570101</c:v>
                </c:pt>
                <c:pt idx="33">
                  <c:v>16.452783741153802</c:v>
                </c:pt>
                <c:pt idx="34">
                  <c:v>16.724329889260801</c:v>
                </c:pt>
                <c:pt idx="35">
                  <c:v>16.752083684682699</c:v>
                </c:pt>
                <c:pt idx="36">
                  <c:v>17.3795337900413</c:v>
                </c:pt>
                <c:pt idx="37">
                  <c:v>18.7301333141775</c:v>
                </c:pt>
                <c:pt idx="38">
                  <c:v>20.133262509477099</c:v>
                </c:pt>
                <c:pt idx="39">
                  <c:v>21.758991491721499</c:v>
                </c:pt>
                <c:pt idx="40">
                  <c:v>22.483929036399001</c:v>
                </c:pt>
                <c:pt idx="41">
                  <c:v>23.237848352105999</c:v>
                </c:pt>
                <c:pt idx="42">
                  <c:v>26.026899128253099</c:v>
                </c:pt>
                <c:pt idx="43">
                  <c:v>26.453776606325299</c:v>
                </c:pt>
                <c:pt idx="44">
                  <c:v>27.952433240508999</c:v>
                </c:pt>
                <c:pt idx="45">
                  <c:v>27.997219134132401</c:v>
                </c:pt>
                <c:pt idx="46">
                  <c:v>28.000933546332899</c:v>
                </c:pt>
                <c:pt idx="47">
                  <c:v>28.000933546332899</c:v>
                </c:pt>
                <c:pt idx="48">
                  <c:v>28.020238458128901</c:v>
                </c:pt>
                <c:pt idx="49">
                  <c:v>28.1221652012071</c:v>
                </c:pt>
                <c:pt idx="50">
                  <c:v>32.915705789742702</c:v>
                </c:pt>
                <c:pt idx="51">
                  <c:v>34.163881043203197</c:v>
                </c:pt>
                <c:pt idx="52">
                  <c:v>37.599124245873099</c:v>
                </c:pt>
                <c:pt idx="53">
                  <c:v>41.5322916198689</c:v>
                </c:pt>
                <c:pt idx="54">
                  <c:v>43.6361833691968</c:v>
                </c:pt>
                <c:pt idx="55">
                  <c:v>46.338724075048702</c:v>
                </c:pt>
                <c:pt idx="56">
                  <c:v>49.783999486969101</c:v>
                </c:pt>
                <c:pt idx="57">
                  <c:v>51.4075201179568</c:v>
                </c:pt>
                <c:pt idx="58">
                  <c:v>51.594313348221903</c:v>
                </c:pt>
                <c:pt idx="59">
                  <c:v>51.803014837607101</c:v>
                </c:pt>
                <c:pt idx="60">
                  <c:v>51.9034442298546</c:v>
                </c:pt>
                <c:pt idx="61">
                  <c:v>52.087617631162701</c:v>
                </c:pt>
                <c:pt idx="62">
                  <c:v>52.880279374405198</c:v>
                </c:pt>
                <c:pt idx="63">
                  <c:v>53.767099304426097</c:v>
                </c:pt>
                <c:pt idx="64">
                  <c:v>53.768811592285303</c:v>
                </c:pt>
                <c:pt idx="65">
                  <c:v>53.768811592285303</c:v>
                </c:pt>
                <c:pt idx="66">
                  <c:v>53.784044639401003</c:v>
                </c:pt>
                <c:pt idx="67">
                  <c:v>53.8324845751388</c:v>
                </c:pt>
                <c:pt idx="68">
                  <c:v>55.344528013067503</c:v>
                </c:pt>
                <c:pt idx="69">
                  <c:v>62.7917269956273</c:v>
                </c:pt>
                <c:pt idx="70">
                  <c:v>66.124658370642095</c:v>
                </c:pt>
                <c:pt idx="71">
                  <c:v>67.722905260394</c:v>
                </c:pt>
                <c:pt idx="72">
                  <c:v>67.725890576159003</c:v>
                </c:pt>
                <c:pt idx="73">
                  <c:v>67.727602864018195</c:v>
                </c:pt>
                <c:pt idx="74">
                  <c:v>67.727602864018195</c:v>
                </c:pt>
                <c:pt idx="75">
                  <c:v>67.744589684655296</c:v>
                </c:pt>
                <c:pt idx="76">
                  <c:v>70.106733773819101</c:v>
                </c:pt>
                <c:pt idx="77">
                  <c:v>72.582778794839001</c:v>
                </c:pt>
                <c:pt idx="78">
                  <c:v>76.044973111048805</c:v>
                </c:pt>
                <c:pt idx="79">
                  <c:v>76.051976641710098</c:v>
                </c:pt>
                <c:pt idx="80">
                  <c:v>77.327690227949006</c:v>
                </c:pt>
                <c:pt idx="81">
                  <c:v>78.644654829037407</c:v>
                </c:pt>
                <c:pt idx="82">
                  <c:v>79.744016093755903</c:v>
                </c:pt>
                <c:pt idx="83">
                  <c:v>80.377626951362103</c:v>
                </c:pt>
                <c:pt idx="84">
                  <c:v>82.8469200588181</c:v>
                </c:pt>
                <c:pt idx="85">
                  <c:v>88.959389153404302</c:v>
                </c:pt>
                <c:pt idx="86">
                  <c:v>91.685398392253404</c:v>
                </c:pt>
                <c:pt idx="87">
                  <c:v>92.488916801910605</c:v>
                </c:pt>
                <c:pt idx="88">
                  <c:v>94.845869026131695</c:v>
                </c:pt>
                <c:pt idx="89">
                  <c:v>96.526988763566493</c:v>
                </c:pt>
                <c:pt idx="90">
                  <c:v>106.925580365973</c:v>
                </c:pt>
                <c:pt idx="91">
                  <c:v>107.48589942388401</c:v>
                </c:pt>
                <c:pt idx="92">
                  <c:v>108.298758752762</c:v>
                </c:pt>
                <c:pt idx="93">
                  <c:v>113.228206708778</c:v>
                </c:pt>
                <c:pt idx="94">
                  <c:v>114.349370171983</c:v>
                </c:pt>
                <c:pt idx="95">
                  <c:v>114.39269941202301</c:v>
                </c:pt>
                <c:pt idx="96">
                  <c:v>114.620196797269</c:v>
                </c:pt>
                <c:pt idx="97">
                  <c:v>118.244871155168</c:v>
                </c:pt>
                <c:pt idx="98">
                  <c:v>125.039499206176</c:v>
                </c:pt>
                <c:pt idx="99">
                  <c:v>126.11700623699799</c:v>
                </c:pt>
                <c:pt idx="100">
                  <c:v>126.12994585909099</c:v>
                </c:pt>
                <c:pt idx="101">
                  <c:v>127.94210709001899</c:v>
                </c:pt>
                <c:pt idx="102">
                  <c:v>128.73432431720801</c:v>
                </c:pt>
                <c:pt idx="103">
                  <c:v>129.130036188958</c:v>
                </c:pt>
                <c:pt idx="104">
                  <c:v>134.44136398356</c:v>
                </c:pt>
                <c:pt idx="105">
                  <c:v>141.22390521510499</c:v>
                </c:pt>
                <c:pt idx="106">
                  <c:v>147.11883307041799</c:v>
                </c:pt>
                <c:pt idx="107">
                  <c:v>148.52356229825801</c:v>
                </c:pt>
                <c:pt idx="108">
                  <c:v>150.486178285264</c:v>
                </c:pt>
                <c:pt idx="109">
                  <c:v>151.31083395895999</c:v>
                </c:pt>
                <c:pt idx="110">
                  <c:v>154.101260895227</c:v>
                </c:pt>
                <c:pt idx="111">
                  <c:v>154.66214975213401</c:v>
                </c:pt>
                <c:pt idx="112">
                  <c:v>157.01744517792</c:v>
                </c:pt>
                <c:pt idx="113">
                  <c:v>162.88688611954399</c:v>
                </c:pt>
                <c:pt idx="114">
                  <c:v>168.049685106466</c:v>
                </c:pt>
                <c:pt idx="115">
                  <c:v>178.50284965215201</c:v>
                </c:pt>
                <c:pt idx="116">
                  <c:v>187.78573186066899</c:v>
                </c:pt>
                <c:pt idx="117">
                  <c:v>191.44364224099999</c:v>
                </c:pt>
                <c:pt idx="118">
                  <c:v>192.15091083563701</c:v>
                </c:pt>
                <c:pt idx="119">
                  <c:v>192.698077962474</c:v>
                </c:pt>
                <c:pt idx="120">
                  <c:v>192.698077962474</c:v>
                </c:pt>
                <c:pt idx="121">
                  <c:v>194.367940180646</c:v>
                </c:pt>
                <c:pt idx="122">
                  <c:v>201.18335596491099</c:v>
                </c:pt>
                <c:pt idx="123">
                  <c:v>213.30975072633501</c:v>
                </c:pt>
                <c:pt idx="124">
                  <c:v>213.611134751853</c:v>
                </c:pt>
                <c:pt idx="125">
                  <c:v>216.63170495756799</c:v>
                </c:pt>
                <c:pt idx="126">
                  <c:v>217.50642886985901</c:v>
                </c:pt>
                <c:pt idx="127">
                  <c:v>217.65257433561101</c:v>
                </c:pt>
                <c:pt idx="128">
                  <c:v>218.03928648424599</c:v>
                </c:pt>
                <c:pt idx="129">
                  <c:v>221.30162135114901</c:v>
                </c:pt>
                <c:pt idx="130">
                  <c:v>223.71595868339099</c:v>
                </c:pt>
                <c:pt idx="131">
                  <c:v>230.06638469360499</c:v>
                </c:pt>
                <c:pt idx="132">
                  <c:v>236.5647847299</c:v>
                </c:pt>
                <c:pt idx="133">
                  <c:v>241.04776184864801</c:v>
                </c:pt>
                <c:pt idx="134">
                  <c:v>247.64285895666299</c:v>
                </c:pt>
                <c:pt idx="135">
                  <c:v>256.488543518526</c:v>
                </c:pt>
                <c:pt idx="136">
                  <c:v>257.02888706110502</c:v>
                </c:pt>
                <c:pt idx="137">
                  <c:v>257.84895190513498</c:v>
                </c:pt>
                <c:pt idx="138">
                  <c:v>257.98008181376298</c:v>
                </c:pt>
                <c:pt idx="139">
                  <c:v>258.03603294452898</c:v>
                </c:pt>
                <c:pt idx="140">
                  <c:v>258.03603294452898</c:v>
                </c:pt>
                <c:pt idx="141">
                  <c:v>258.16482993228198</c:v>
                </c:pt>
                <c:pt idx="142">
                  <c:v>261.57010595744799</c:v>
                </c:pt>
                <c:pt idx="143">
                  <c:v>263.78717126920299</c:v>
                </c:pt>
                <c:pt idx="144">
                  <c:v>263.80515029172398</c:v>
                </c:pt>
                <c:pt idx="145">
                  <c:v>267.263207342339</c:v>
                </c:pt>
                <c:pt idx="146">
                  <c:v>268.40400921701598</c:v>
                </c:pt>
                <c:pt idx="147">
                  <c:v>274.39075238920401</c:v>
                </c:pt>
                <c:pt idx="148">
                  <c:v>277.499694489175</c:v>
                </c:pt>
                <c:pt idx="149">
                  <c:v>278.58861931283701</c:v>
                </c:pt>
                <c:pt idx="150">
                  <c:v>278.591604628602</c:v>
                </c:pt>
                <c:pt idx="151">
                  <c:v>278.591604628602</c:v>
                </c:pt>
                <c:pt idx="152">
                  <c:v>285.18289320270901</c:v>
                </c:pt>
                <c:pt idx="153">
                  <c:v>293.10284101711397</c:v>
                </c:pt>
                <c:pt idx="154">
                  <c:v>295.05698277856902</c:v>
                </c:pt>
                <c:pt idx="155">
                  <c:v>297.03411536844402</c:v>
                </c:pt>
                <c:pt idx="156">
                  <c:v>298.90475839308402</c:v>
                </c:pt>
                <c:pt idx="157">
                  <c:v>298.91340708367301</c:v>
                </c:pt>
                <c:pt idx="158">
                  <c:v>300.55411914783599</c:v>
                </c:pt>
                <c:pt idx="159">
                  <c:v>301.93074519964199</c:v>
                </c:pt>
                <c:pt idx="160">
                  <c:v>304.68043914746602</c:v>
                </c:pt>
                <c:pt idx="161">
                  <c:v>310.72457673843797</c:v>
                </c:pt>
                <c:pt idx="162">
                  <c:v>316.02309837840801</c:v>
                </c:pt>
                <c:pt idx="163">
                  <c:v>326.07149272374699</c:v>
                </c:pt>
                <c:pt idx="164">
                  <c:v>327.46254651276001</c:v>
                </c:pt>
                <c:pt idx="165">
                  <c:v>327.85789710258501</c:v>
                </c:pt>
                <c:pt idx="166">
                  <c:v>335.11288801853601</c:v>
                </c:pt>
                <c:pt idx="167">
                  <c:v>347.59794082205099</c:v>
                </c:pt>
                <c:pt idx="168">
                  <c:v>348.42904066452502</c:v>
                </c:pt>
                <c:pt idx="169">
                  <c:v>348.51575977749599</c:v>
                </c:pt>
                <c:pt idx="170">
                  <c:v>349.94656730561297</c:v>
                </c:pt>
                <c:pt idx="171">
                  <c:v>357.02492263373301</c:v>
                </c:pt>
                <c:pt idx="172">
                  <c:v>366.56756099043002</c:v>
                </c:pt>
                <c:pt idx="173">
                  <c:v>371.932698166894</c:v>
                </c:pt>
                <c:pt idx="174">
                  <c:v>399.86196900465302</c:v>
                </c:pt>
                <c:pt idx="175">
                  <c:v>410.72846158591898</c:v>
                </c:pt>
                <c:pt idx="176">
                  <c:v>418.118633814004</c:v>
                </c:pt>
                <c:pt idx="177">
                  <c:v>418.13547421465699</c:v>
                </c:pt>
                <c:pt idx="178">
                  <c:v>418.55816494467598</c:v>
                </c:pt>
                <c:pt idx="179">
                  <c:v>419.38290985947498</c:v>
                </c:pt>
                <c:pt idx="180">
                  <c:v>419.430075152933</c:v>
                </c:pt>
                <c:pt idx="181">
                  <c:v>420.036468900675</c:v>
                </c:pt>
                <c:pt idx="182">
                  <c:v>436.114344684657</c:v>
                </c:pt>
                <c:pt idx="183">
                  <c:v>441.81435908266099</c:v>
                </c:pt>
                <c:pt idx="184">
                  <c:v>456.52141125103901</c:v>
                </c:pt>
                <c:pt idx="185">
                  <c:v>459.906018743799</c:v>
                </c:pt>
                <c:pt idx="186">
                  <c:v>468.69334596901803</c:v>
                </c:pt>
                <c:pt idx="187">
                  <c:v>472.43775189026201</c:v>
                </c:pt>
                <c:pt idx="188">
                  <c:v>500.73892239285601</c:v>
                </c:pt>
                <c:pt idx="189">
                  <c:v>518.651021557955</c:v>
                </c:pt>
                <c:pt idx="190">
                  <c:v>531.99333528781801</c:v>
                </c:pt>
                <c:pt idx="191">
                  <c:v>556.15428617924795</c:v>
                </c:pt>
                <c:pt idx="192">
                  <c:v>582.17137941096496</c:v>
                </c:pt>
                <c:pt idx="193">
                  <c:v>617.59999562007397</c:v>
                </c:pt>
                <c:pt idx="194">
                  <c:v>623.53262110246999</c:v>
                </c:pt>
                <c:pt idx="195">
                  <c:v>638.00801830887895</c:v>
                </c:pt>
                <c:pt idx="196">
                  <c:v>645.63076670585497</c:v>
                </c:pt>
                <c:pt idx="197">
                  <c:v>652.66606821371397</c:v>
                </c:pt>
                <c:pt idx="198">
                  <c:v>659.26954260978698</c:v>
                </c:pt>
                <c:pt idx="199">
                  <c:v>663.62037610555797</c:v>
                </c:pt>
                <c:pt idx="200">
                  <c:v>666.18654258945901</c:v>
                </c:pt>
                <c:pt idx="201">
                  <c:v>679.61282224838101</c:v>
                </c:pt>
                <c:pt idx="202">
                  <c:v>682.67458918092598</c:v>
                </c:pt>
                <c:pt idx="203">
                  <c:v>695.14811940740606</c:v>
                </c:pt>
                <c:pt idx="204">
                  <c:v>708.86236940700098</c:v>
                </c:pt>
                <c:pt idx="205">
                  <c:v>721.09398840222002</c:v>
                </c:pt>
                <c:pt idx="206">
                  <c:v>736.72164037945697</c:v>
                </c:pt>
                <c:pt idx="207">
                  <c:v>745.04541334712906</c:v>
                </c:pt>
                <c:pt idx="208">
                  <c:v>755.51378679953496</c:v>
                </c:pt>
                <c:pt idx="209">
                  <c:v>762.38973527094402</c:v>
                </c:pt>
                <c:pt idx="210">
                  <c:v>772.05204718620303</c:v>
                </c:pt>
                <c:pt idx="211">
                  <c:v>781.29357907714996</c:v>
                </c:pt>
                <c:pt idx="212">
                  <c:v>785.79560964075597</c:v>
                </c:pt>
                <c:pt idx="213">
                  <c:v>788.11852943045801</c:v>
                </c:pt>
                <c:pt idx="214">
                  <c:v>790.19268410690302</c:v>
                </c:pt>
                <c:pt idx="215">
                  <c:v>791.82503960711495</c:v>
                </c:pt>
                <c:pt idx="216">
                  <c:v>798.09503205145995</c:v>
                </c:pt>
                <c:pt idx="217">
                  <c:v>836.25437612754104</c:v>
                </c:pt>
                <c:pt idx="218">
                  <c:v>837.91147581670702</c:v>
                </c:pt>
                <c:pt idx="219">
                  <c:v>838.28958432705599</c:v>
                </c:pt>
                <c:pt idx="220">
                  <c:v>840.63940875134699</c:v>
                </c:pt>
                <c:pt idx="221">
                  <c:v>841.62863091395502</c:v>
                </c:pt>
                <c:pt idx="222">
                  <c:v>846.72027838594295</c:v>
                </c:pt>
                <c:pt idx="223">
                  <c:v>849.13765475882803</c:v>
                </c:pt>
                <c:pt idx="224">
                  <c:v>850.77176587220094</c:v>
                </c:pt>
                <c:pt idx="225">
                  <c:v>851.15207413632595</c:v>
                </c:pt>
                <c:pt idx="226">
                  <c:v>854.30113152013905</c:v>
                </c:pt>
                <c:pt idx="227">
                  <c:v>855.08948423587003</c:v>
                </c:pt>
                <c:pt idx="228">
                  <c:v>855.77581435974798</c:v>
                </c:pt>
                <c:pt idx="229">
                  <c:v>856.090390900952</c:v>
                </c:pt>
                <c:pt idx="230">
                  <c:v>857.59864611599403</c:v>
                </c:pt>
                <c:pt idx="231">
                  <c:v>865.32845909574803</c:v>
                </c:pt>
                <c:pt idx="232">
                  <c:v>871.32639930444998</c:v>
                </c:pt>
                <c:pt idx="233">
                  <c:v>872.02878347857302</c:v>
                </c:pt>
                <c:pt idx="234">
                  <c:v>882.95910473590595</c:v>
                </c:pt>
                <c:pt idx="235">
                  <c:v>892.69136587034495</c:v>
                </c:pt>
                <c:pt idx="236">
                  <c:v>902.94159040286002</c:v>
                </c:pt>
                <c:pt idx="237">
                  <c:v>916.30928295834997</c:v>
                </c:pt>
                <c:pt idx="238">
                  <c:v>920.30155564992504</c:v>
                </c:pt>
                <c:pt idx="239">
                  <c:v>932.24147416152596</c:v>
                </c:pt>
                <c:pt idx="240">
                  <c:v>947.73433580550602</c:v>
                </c:pt>
                <c:pt idx="241">
                  <c:v>966.28615691020696</c:v>
                </c:pt>
                <c:pt idx="242">
                  <c:v>971.05513948841406</c:v>
                </c:pt>
                <c:pt idx="243">
                  <c:v>1001.46321893066</c:v>
                </c:pt>
                <c:pt idx="244">
                  <c:v>1005.22093014853</c:v>
                </c:pt>
                <c:pt idx="245">
                  <c:v>1013.48924384397</c:v>
                </c:pt>
                <c:pt idx="246">
                  <c:v>1025.0941795615699</c:v>
                </c:pt>
                <c:pt idx="247">
                  <c:v>1030.85628845986</c:v>
                </c:pt>
                <c:pt idx="248">
                  <c:v>1047.94518098353</c:v>
                </c:pt>
                <c:pt idx="249">
                  <c:v>1055.4292359035801</c:v>
                </c:pt>
                <c:pt idx="250">
                  <c:v>1069.8633875765199</c:v>
                </c:pt>
                <c:pt idx="251">
                  <c:v>1085.4738132800801</c:v>
                </c:pt>
                <c:pt idx="252">
                  <c:v>1090.7511646176499</c:v>
                </c:pt>
                <c:pt idx="253">
                  <c:v>1104.2254946226201</c:v>
                </c:pt>
                <c:pt idx="254">
                  <c:v>1107.8362645633599</c:v>
                </c:pt>
                <c:pt idx="255">
                  <c:v>1109.7438152980401</c:v>
                </c:pt>
                <c:pt idx="256">
                  <c:v>1120.3078822070199</c:v>
                </c:pt>
                <c:pt idx="257">
                  <c:v>1124.1099801175701</c:v>
                </c:pt>
                <c:pt idx="258">
                  <c:v>1135.93001197322</c:v>
                </c:pt>
                <c:pt idx="259">
                  <c:v>1136.1263271954299</c:v>
                </c:pt>
                <c:pt idx="260">
                  <c:v>1136.1435181029999</c:v>
                </c:pt>
                <c:pt idx="261">
                  <c:v>1141.2934280766001</c:v>
                </c:pt>
                <c:pt idx="262">
                  <c:v>1146.2615671380399</c:v>
                </c:pt>
                <c:pt idx="263">
                  <c:v>1147.5820814476299</c:v>
                </c:pt>
                <c:pt idx="264">
                  <c:v>1149.22141419799</c:v>
                </c:pt>
                <c:pt idx="265">
                  <c:v>1150.3360173701001</c:v>
                </c:pt>
                <c:pt idx="266">
                  <c:v>1150.37050273045</c:v>
                </c:pt>
                <c:pt idx="267">
                  <c:v>1151.70930024068</c:v>
                </c:pt>
                <c:pt idx="268">
                  <c:v>1158.5693866597601</c:v>
                </c:pt>
                <c:pt idx="269">
                  <c:v>1168.99901869822</c:v>
                </c:pt>
                <c:pt idx="270">
                  <c:v>1170.7197604718799</c:v>
                </c:pt>
                <c:pt idx="271">
                  <c:v>1170.7917415874499</c:v>
                </c:pt>
                <c:pt idx="272">
                  <c:v>1172.0789397190399</c:v>
                </c:pt>
                <c:pt idx="273">
                  <c:v>1174.6552794634499</c:v>
                </c:pt>
                <c:pt idx="274">
                  <c:v>1179.0053983545899</c:v>
                </c:pt>
                <c:pt idx="275">
                  <c:v>1186.1855756791799</c:v>
                </c:pt>
                <c:pt idx="276">
                  <c:v>1201.82831015383</c:v>
                </c:pt>
                <c:pt idx="277">
                  <c:v>1209.3660490601201</c:v>
                </c:pt>
                <c:pt idx="278">
                  <c:v>1212.3926284546401</c:v>
                </c:pt>
                <c:pt idx="279">
                  <c:v>1215.5875315875001</c:v>
                </c:pt>
                <c:pt idx="280">
                  <c:v>1217.0180159028801</c:v>
                </c:pt>
                <c:pt idx="281">
                  <c:v>1217.01938252694</c:v>
                </c:pt>
                <c:pt idx="282">
                  <c:v>1217.06605134402</c:v>
                </c:pt>
                <c:pt idx="283">
                  <c:v>1222.50967755384</c:v>
                </c:pt>
                <c:pt idx="284">
                  <c:v>1224.1532416540399</c:v>
                </c:pt>
                <c:pt idx="285">
                  <c:v>1224.17673965876</c:v>
                </c:pt>
                <c:pt idx="286">
                  <c:v>1224.17734501154</c:v>
                </c:pt>
                <c:pt idx="287">
                  <c:v>1224.18773129436</c:v>
                </c:pt>
                <c:pt idx="288">
                  <c:v>1226.0414114887101</c:v>
                </c:pt>
                <c:pt idx="289">
                  <c:v>1230.7088081069701</c:v>
                </c:pt>
                <c:pt idx="290">
                  <c:v>1233.57058088381</c:v>
                </c:pt>
                <c:pt idx="291">
                  <c:v>1236.25048686216</c:v>
                </c:pt>
                <c:pt idx="292">
                  <c:v>1240.6840988961201</c:v>
                </c:pt>
                <c:pt idx="293">
                  <c:v>1247.2997586260999</c:v>
                </c:pt>
                <c:pt idx="294">
                  <c:v>1251.10199743772</c:v>
                </c:pt>
                <c:pt idx="295">
                  <c:v>1251.1065950627701</c:v>
                </c:pt>
                <c:pt idx="296">
                  <c:v>1251.1542497744099</c:v>
                </c:pt>
                <c:pt idx="297">
                  <c:v>1251.7951022265599</c:v>
                </c:pt>
                <c:pt idx="298">
                  <c:v>1252.2782916668</c:v>
                </c:pt>
                <c:pt idx="299">
                  <c:v>1252.28169217708</c:v>
                </c:pt>
                <c:pt idx="300">
                  <c:v>1252.3461947230001</c:v>
                </c:pt>
                <c:pt idx="301">
                  <c:v>1253.6326767857699</c:v>
                </c:pt>
                <c:pt idx="302">
                  <c:v>1255.1505265645001</c:v>
                </c:pt>
                <c:pt idx="303">
                  <c:v>1255.2942646604499</c:v>
                </c:pt>
                <c:pt idx="304">
                  <c:v>1255.4986785221699</c:v>
                </c:pt>
                <c:pt idx="305">
                  <c:v>1255.75543880481</c:v>
                </c:pt>
                <c:pt idx="306">
                  <c:v>1258.28409500412</c:v>
                </c:pt>
                <c:pt idx="307">
                  <c:v>1261.33212154743</c:v>
                </c:pt>
                <c:pt idx="308">
                  <c:v>1267.73736772543</c:v>
                </c:pt>
                <c:pt idx="309">
                  <c:v>1270.76239187692</c:v>
                </c:pt>
                <c:pt idx="310">
                  <c:v>1271.34803798796</c:v>
                </c:pt>
                <c:pt idx="311">
                  <c:v>1273.35396230321</c:v>
                </c:pt>
                <c:pt idx="312">
                  <c:v>1273.4714359202401</c:v>
                </c:pt>
                <c:pt idx="313">
                  <c:v>1273.8219189966801</c:v>
                </c:pt>
                <c:pt idx="314">
                  <c:v>1273.8387080377099</c:v>
                </c:pt>
                <c:pt idx="315">
                  <c:v>1274.60064080653</c:v>
                </c:pt>
                <c:pt idx="316">
                  <c:v>1275.3262720815901</c:v>
                </c:pt>
                <c:pt idx="317">
                  <c:v>1276.30826154748</c:v>
                </c:pt>
                <c:pt idx="318">
                  <c:v>1278.60501818838</c:v>
                </c:pt>
                <c:pt idx="319">
                  <c:v>1283.6470860515301</c:v>
                </c:pt>
                <c:pt idx="320">
                  <c:v>1285.5777171560801</c:v>
                </c:pt>
                <c:pt idx="321">
                  <c:v>1285.8279957263601</c:v>
                </c:pt>
                <c:pt idx="322">
                  <c:v>1286.2475535567801</c:v>
                </c:pt>
                <c:pt idx="323">
                  <c:v>1289.1389925993001</c:v>
                </c:pt>
                <c:pt idx="324">
                  <c:v>1301.9641672755599</c:v>
                </c:pt>
                <c:pt idx="325">
                  <c:v>1305.38128894025</c:v>
                </c:pt>
                <c:pt idx="326">
                  <c:v>1305.82643655381</c:v>
                </c:pt>
                <c:pt idx="327">
                  <c:v>1306.0795475248201</c:v>
                </c:pt>
                <c:pt idx="328">
                  <c:v>1306.1889395471301</c:v>
                </c:pt>
                <c:pt idx="329">
                  <c:v>1306.75973424159</c:v>
                </c:pt>
                <c:pt idx="330">
                  <c:v>1308.95241082705</c:v>
                </c:pt>
                <c:pt idx="331">
                  <c:v>1313.84399581402</c:v>
                </c:pt>
                <c:pt idx="332">
                  <c:v>1315.62111048309</c:v>
                </c:pt>
                <c:pt idx="333">
                  <c:v>1315.64834910542</c:v>
                </c:pt>
                <c:pt idx="334">
                  <c:v>1316.4194450996799</c:v>
                </c:pt>
                <c:pt idx="335">
                  <c:v>1317.14108031056</c:v>
                </c:pt>
                <c:pt idx="336">
                  <c:v>1317.37906647262</c:v>
                </c:pt>
                <c:pt idx="337">
                  <c:v>1317.48163690048</c:v>
                </c:pt>
                <c:pt idx="338">
                  <c:v>1317.4820919287399</c:v>
                </c:pt>
                <c:pt idx="339">
                  <c:v>1317.48846266226</c:v>
                </c:pt>
                <c:pt idx="340">
                  <c:v>1317.48846266226</c:v>
                </c:pt>
                <c:pt idx="341">
                  <c:v>1317.48846266226</c:v>
                </c:pt>
                <c:pt idx="342">
                  <c:v>1317.6035553777101</c:v>
                </c:pt>
                <c:pt idx="343">
                  <c:v>1317.60620415277</c:v>
                </c:pt>
                <c:pt idx="344">
                  <c:v>1317.6474314025299</c:v>
                </c:pt>
                <c:pt idx="345">
                  <c:v>1317.9060501302099</c:v>
                </c:pt>
                <c:pt idx="346">
                  <c:v>1317.9744742913799</c:v>
                </c:pt>
                <c:pt idx="347">
                  <c:v>1318.0822472090099</c:v>
                </c:pt>
                <c:pt idx="348">
                  <c:v>1318.0970635974099</c:v>
                </c:pt>
                <c:pt idx="349">
                  <c:v>1318.14244354319</c:v>
                </c:pt>
                <c:pt idx="350">
                  <c:v>1318.14244354319</c:v>
                </c:pt>
                <c:pt idx="351">
                  <c:v>1318.32449111404</c:v>
                </c:pt>
                <c:pt idx="352">
                  <c:v>1318.42218211468</c:v>
                </c:pt>
                <c:pt idx="353">
                  <c:v>1319.66721497001</c:v>
                </c:pt>
                <c:pt idx="354">
                  <c:v>1320.07805593069</c:v>
                </c:pt>
                <c:pt idx="355">
                  <c:v>1320.0858667986199</c:v>
                </c:pt>
                <c:pt idx="356">
                  <c:v>1320.1156872182601</c:v>
                </c:pt>
                <c:pt idx="357">
                  <c:v>1321.72542665014</c:v>
                </c:pt>
                <c:pt idx="358">
                  <c:v>1322.79123693927</c:v>
                </c:pt>
                <c:pt idx="359">
                  <c:v>1322.79202145004</c:v>
                </c:pt>
                <c:pt idx="360">
                  <c:v>1322.93196385192</c:v>
                </c:pt>
                <c:pt idx="361">
                  <c:v>1326.67506179219</c:v>
                </c:pt>
                <c:pt idx="362">
                  <c:v>1334.13619672854</c:v>
                </c:pt>
                <c:pt idx="363">
                  <c:v>1336.4137012814899</c:v>
                </c:pt>
                <c:pt idx="364">
                  <c:v>1336.55893316162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8998-48A5-8EC2-6F5013D5CCE5}"/>
            </c:ext>
          </c:extLst>
        </c:ser>
        <c:ser>
          <c:idx val="32"/>
          <c:order val="28"/>
          <c:tx>
            <c:strRef>
              <c:f>Tabelle1!$AF$1</c:f>
              <c:strCache>
                <c:ptCount val="1"/>
                <c:pt idx="0">
                  <c:v>1952</c:v>
                </c:pt>
              </c:strCache>
            </c:strRef>
          </c:tx>
          <c:spPr>
            <a:ln w="19050" cap="rnd">
              <a:solidFill>
                <a:schemeClr val="accent3">
                  <a:shade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Tabelle1!$AF$2:$AF$366</c:f>
              <c:numCache>
                <c:formatCode>General</c:formatCode>
                <c:ptCount val="365"/>
                <c:pt idx="0">
                  <c:v>0.44929148683453601</c:v>
                </c:pt>
                <c:pt idx="1">
                  <c:v>0.45089463548992798</c:v>
                </c:pt>
                <c:pt idx="2">
                  <c:v>0.50387359074568705</c:v>
                </c:pt>
                <c:pt idx="3">
                  <c:v>0.569871497690704</c:v>
                </c:pt>
                <c:pt idx="4">
                  <c:v>0.61992036379613702</c:v>
                </c:pt>
                <c:pt idx="5">
                  <c:v>1.0549357519734499</c:v>
                </c:pt>
                <c:pt idx="6">
                  <c:v>1.0565155860620901</c:v>
                </c:pt>
                <c:pt idx="7">
                  <c:v>1.0618474134804801</c:v>
                </c:pt>
                <c:pt idx="8">
                  <c:v>1.0770210290998701</c:v>
                </c:pt>
                <c:pt idx="9">
                  <c:v>1.1606858587378901</c:v>
                </c:pt>
                <c:pt idx="10">
                  <c:v>1.4626337889133201</c:v>
                </c:pt>
                <c:pt idx="11">
                  <c:v>4.15854579927049</c:v>
                </c:pt>
                <c:pt idx="12">
                  <c:v>5.3038701742896999</c:v>
                </c:pt>
                <c:pt idx="13">
                  <c:v>5.30605393449882</c:v>
                </c:pt>
                <c:pt idx="14">
                  <c:v>5.4122466425957301</c:v>
                </c:pt>
                <c:pt idx="15">
                  <c:v>5.4147963025916299</c:v>
                </c:pt>
                <c:pt idx="16">
                  <c:v>5.4147963025916299</c:v>
                </c:pt>
                <c:pt idx="17">
                  <c:v>5.4188905057055603</c:v>
                </c:pt>
                <c:pt idx="18">
                  <c:v>5.4196748662991903</c:v>
                </c:pt>
                <c:pt idx="19">
                  <c:v>5.42177760745024</c:v>
                </c:pt>
                <c:pt idx="20">
                  <c:v>5.4256285281284704</c:v>
                </c:pt>
                <c:pt idx="21">
                  <c:v>5.5607221383663701</c:v>
                </c:pt>
                <c:pt idx="22">
                  <c:v>6.6003076696912597</c:v>
                </c:pt>
                <c:pt idx="23">
                  <c:v>7.0878229945147604</c:v>
                </c:pt>
                <c:pt idx="24">
                  <c:v>7.0920438696870303</c:v>
                </c:pt>
                <c:pt idx="25">
                  <c:v>7.2403941200559201</c:v>
                </c:pt>
                <c:pt idx="26">
                  <c:v>7.3097653181812401</c:v>
                </c:pt>
                <c:pt idx="27">
                  <c:v>7.5060246004417301</c:v>
                </c:pt>
                <c:pt idx="28">
                  <c:v>12.789285786468101</c:v>
                </c:pt>
                <c:pt idx="29">
                  <c:v>17.5781504715791</c:v>
                </c:pt>
                <c:pt idx="30">
                  <c:v>18.343626453854</c:v>
                </c:pt>
                <c:pt idx="31">
                  <c:v>21.471599660246799</c:v>
                </c:pt>
                <c:pt idx="32">
                  <c:v>22.893547728079401</c:v>
                </c:pt>
                <c:pt idx="33">
                  <c:v>23.359950267277299</c:v>
                </c:pt>
                <c:pt idx="34">
                  <c:v>23.544468168528098</c:v>
                </c:pt>
                <c:pt idx="35">
                  <c:v>25.963978668997999</c:v>
                </c:pt>
                <c:pt idx="36">
                  <c:v>27.1904270739408</c:v>
                </c:pt>
                <c:pt idx="37">
                  <c:v>27.380078422303001</c:v>
                </c:pt>
                <c:pt idx="38">
                  <c:v>27.382524386915101</c:v>
                </c:pt>
                <c:pt idx="39">
                  <c:v>27.383842767472501</c:v>
                </c:pt>
                <c:pt idx="40">
                  <c:v>27.385161148029901</c:v>
                </c:pt>
                <c:pt idx="41">
                  <c:v>28.131601706365899</c:v>
                </c:pt>
                <c:pt idx="42">
                  <c:v>28.652937156739998</c:v>
                </c:pt>
                <c:pt idx="43">
                  <c:v>30.913835656092399</c:v>
                </c:pt>
                <c:pt idx="44">
                  <c:v>34.149353815452599</c:v>
                </c:pt>
                <c:pt idx="45">
                  <c:v>35.735937902919602</c:v>
                </c:pt>
                <c:pt idx="46">
                  <c:v>37.985605388761698</c:v>
                </c:pt>
                <c:pt idx="47">
                  <c:v>39.984862864237599</c:v>
                </c:pt>
                <c:pt idx="48">
                  <c:v>40.085115313565403</c:v>
                </c:pt>
                <c:pt idx="49">
                  <c:v>40.094610536926297</c:v>
                </c:pt>
                <c:pt idx="50">
                  <c:v>40.105714502936799</c:v>
                </c:pt>
                <c:pt idx="51">
                  <c:v>40.116142384055102</c:v>
                </c:pt>
                <c:pt idx="52">
                  <c:v>40.1843739841784</c:v>
                </c:pt>
                <c:pt idx="53">
                  <c:v>42.650406468778201</c:v>
                </c:pt>
                <c:pt idx="54">
                  <c:v>49.263125822658203</c:v>
                </c:pt>
                <c:pt idx="55">
                  <c:v>52.471927590959503</c:v>
                </c:pt>
                <c:pt idx="56">
                  <c:v>53.312903874365603</c:v>
                </c:pt>
                <c:pt idx="57">
                  <c:v>55.457258899022499</c:v>
                </c:pt>
                <c:pt idx="58">
                  <c:v>56.355474320987902</c:v>
                </c:pt>
                <c:pt idx="59">
                  <c:v>57.537350380232802</c:v>
                </c:pt>
                <c:pt idx="60">
                  <c:v>57.672344988035299</c:v>
                </c:pt>
                <c:pt idx="61">
                  <c:v>58.371200177732497</c:v>
                </c:pt>
                <c:pt idx="62">
                  <c:v>64.367472888090305</c:v>
                </c:pt>
                <c:pt idx="63">
                  <c:v>70.531950135884699</c:v>
                </c:pt>
                <c:pt idx="64">
                  <c:v>71.663799667451102</c:v>
                </c:pt>
                <c:pt idx="65">
                  <c:v>76.908367382791795</c:v>
                </c:pt>
                <c:pt idx="66">
                  <c:v>77.183521920012197</c:v>
                </c:pt>
                <c:pt idx="67">
                  <c:v>78.2428907059643</c:v>
                </c:pt>
                <c:pt idx="68">
                  <c:v>79.855707360301196</c:v>
                </c:pt>
                <c:pt idx="69">
                  <c:v>80.388021418653395</c:v>
                </c:pt>
                <c:pt idx="70">
                  <c:v>83.152771545743093</c:v>
                </c:pt>
                <c:pt idx="71">
                  <c:v>83.329730984591194</c:v>
                </c:pt>
                <c:pt idx="72">
                  <c:v>83.377397935441707</c:v>
                </c:pt>
                <c:pt idx="73">
                  <c:v>84.550300476985001</c:v>
                </c:pt>
                <c:pt idx="74">
                  <c:v>85.592595866791399</c:v>
                </c:pt>
                <c:pt idx="75">
                  <c:v>85.8962393403867</c:v>
                </c:pt>
                <c:pt idx="76">
                  <c:v>90.324212853388303</c:v>
                </c:pt>
                <c:pt idx="77">
                  <c:v>97.409179832249393</c:v>
                </c:pt>
                <c:pt idx="78">
                  <c:v>97.542937078552299</c:v>
                </c:pt>
                <c:pt idx="79">
                  <c:v>97.542937078552299</c:v>
                </c:pt>
                <c:pt idx="80">
                  <c:v>97.542937078552299</c:v>
                </c:pt>
                <c:pt idx="81">
                  <c:v>97.542937078552299</c:v>
                </c:pt>
                <c:pt idx="82">
                  <c:v>97.716871518065602</c:v>
                </c:pt>
                <c:pt idx="83">
                  <c:v>98.474302473068903</c:v>
                </c:pt>
                <c:pt idx="84">
                  <c:v>101.732798207976</c:v>
                </c:pt>
                <c:pt idx="85">
                  <c:v>102.30077953629799</c:v>
                </c:pt>
                <c:pt idx="86">
                  <c:v>102.351406198188</c:v>
                </c:pt>
                <c:pt idx="87">
                  <c:v>102.454647567465</c:v>
                </c:pt>
                <c:pt idx="88">
                  <c:v>110.323130784686</c:v>
                </c:pt>
                <c:pt idx="89">
                  <c:v>115.58299004003599</c:v>
                </c:pt>
                <c:pt idx="90">
                  <c:v>117.418106695784</c:v>
                </c:pt>
                <c:pt idx="91">
                  <c:v>118.372913254024</c:v>
                </c:pt>
                <c:pt idx="92">
                  <c:v>122.41915789116101</c:v>
                </c:pt>
                <c:pt idx="93">
                  <c:v>123.535102946121</c:v>
                </c:pt>
                <c:pt idx="94">
                  <c:v>124.77086580206399</c:v>
                </c:pt>
                <c:pt idx="95">
                  <c:v>127.777585766014</c:v>
                </c:pt>
                <c:pt idx="96">
                  <c:v>128.786682188893</c:v>
                </c:pt>
                <c:pt idx="97">
                  <c:v>128.941331014014</c:v>
                </c:pt>
                <c:pt idx="98">
                  <c:v>130.11400337583601</c:v>
                </c:pt>
                <c:pt idx="99">
                  <c:v>133.52103452605999</c:v>
                </c:pt>
                <c:pt idx="100">
                  <c:v>142.014782474105</c:v>
                </c:pt>
                <c:pt idx="101">
                  <c:v>144.54059996536</c:v>
                </c:pt>
                <c:pt idx="102">
                  <c:v>146.05011405436699</c:v>
                </c:pt>
                <c:pt idx="103">
                  <c:v>146.05357868909201</c:v>
                </c:pt>
                <c:pt idx="104">
                  <c:v>146.05357868909201</c:v>
                </c:pt>
                <c:pt idx="105">
                  <c:v>146.05357868909201</c:v>
                </c:pt>
                <c:pt idx="106">
                  <c:v>146.05357868909201</c:v>
                </c:pt>
                <c:pt idx="107">
                  <c:v>146.05357868909201</c:v>
                </c:pt>
                <c:pt idx="108">
                  <c:v>146.05357868909201</c:v>
                </c:pt>
                <c:pt idx="109">
                  <c:v>154.11200436764699</c:v>
                </c:pt>
                <c:pt idx="110">
                  <c:v>155.92808743908699</c:v>
                </c:pt>
                <c:pt idx="111">
                  <c:v>159.77107114047701</c:v>
                </c:pt>
                <c:pt idx="112">
                  <c:v>171.450954930541</c:v>
                </c:pt>
                <c:pt idx="113">
                  <c:v>174.85970801732799</c:v>
                </c:pt>
                <c:pt idx="114">
                  <c:v>174.86415377857901</c:v>
                </c:pt>
                <c:pt idx="115">
                  <c:v>174.88491038820499</c:v>
                </c:pt>
                <c:pt idx="116">
                  <c:v>176.30388669350799</c:v>
                </c:pt>
                <c:pt idx="117">
                  <c:v>189.09288024068499</c:v>
                </c:pt>
                <c:pt idx="118">
                  <c:v>191.55918724396599</c:v>
                </c:pt>
                <c:pt idx="119">
                  <c:v>193.34982642664599</c:v>
                </c:pt>
                <c:pt idx="120">
                  <c:v>200.987902743365</c:v>
                </c:pt>
                <c:pt idx="121">
                  <c:v>214.85230741312699</c:v>
                </c:pt>
                <c:pt idx="122">
                  <c:v>234.33551456142499</c:v>
                </c:pt>
                <c:pt idx="123">
                  <c:v>249.239677350374</c:v>
                </c:pt>
                <c:pt idx="124">
                  <c:v>252.09571166521201</c:v>
                </c:pt>
                <c:pt idx="125">
                  <c:v>254.09541583426901</c:v>
                </c:pt>
                <c:pt idx="126">
                  <c:v>258.92648131185598</c:v>
                </c:pt>
                <c:pt idx="127">
                  <c:v>264.20295093830799</c:v>
                </c:pt>
                <c:pt idx="128">
                  <c:v>266.97505408931198</c:v>
                </c:pt>
                <c:pt idx="129">
                  <c:v>270.05986137028299</c:v>
                </c:pt>
                <c:pt idx="130">
                  <c:v>274.41326874165298</c:v>
                </c:pt>
                <c:pt idx="131">
                  <c:v>275.41203279429902</c:v>
                </c:pt>
                <c:pt idx="132">
                  <c:v>278.61608071868301</c:v>
                </c:pt>
                <c:pt idx="133">
                  <c:v>279.229955100974</c:v>
                </c:pt>
                <c:pt idx="134">
                  <c:v>281.95639376335998</c:v>
                </c:pt>
                <c:pt idx="135">
                  <c:v>285.80373150701399</c:v>
                </c:pt>
                <c:pt idx="136">
                  <c:v>297.21603337625498</c:v>
                </c:pt>
                <c:pt idx="137">
                  <c:v>305.63788881154699</c:v>
                </c:pt>
                <c:pt idx="138">
                  <c:v>314.80453333789501</c:v>
                </c:pt>
                <c:pt idx="139">
                  <c:v>317.19047656886698</c:v>
                </c:pt>
                <c:pt idx="140">
                  <c:v>317.75466659572299</c:v>
                </c:pt>
                <c:pt idx="141">
                  <c:v>321.37911268860802</c:v>
                </c:pt>
                <c:pt idx="142">
                  <c:v>322.542093699372</c:v>
                </c:pt>
                <c:pt idx="143">
                  <c:v>326.84494960866402</c:v>
                </c:pt>
                <c:pt idx="144">
                  <c:v>328.94300002657599</c:v>
                </c:pt>
                <c:pt idx="145">
                  <c:v>332.69376019971401</c:v>
                </c:pt>
                <c:pt idx="146">
                  <c:v>346.36584330867601</c:v>
                </c:pt>
                <c:pt idx="147">
                  <c:v>347.65133639831299</c:v>
                </c:pt>
                <c:pt idx="148">
                  <c:v>351.41915502525501</c:v>
                </c:pt>
                <c:pt idx="149">
                  <c:v>355.60413928041999</c:v>
                </c:pt>
                <c:pt idx="150">
                  <c:v>366.45561881995502</c:v>
                </c:pt>
                <c:pt idx="151">
                  <c:v>371.652750552572</c:v>
                </c:pt>
                <c:pt idx="152">
                  <c:v>372.69798958476002</c:v>
                </c:pt>
                <c:pt idx="153">
                  <c:v>374.26420316083602</c:v>
                </c:pt>
                <c:pt idx="154">
                  <c:v>374.62767399025302</c:v>
                </c:pt>
                <c:pt idx="155">
                  <c:v>374.63841772555799</c:v>
                </c:pt>
                <c:pt idx="156">
                  <c:v>375.89575875741201</c:v>
                </c:pt>
                <c:pt idx="157">
                  <c:v>376.35113557143097</c:v>
                </c:pt>
                <c:pt idx="158">
                  <c:v>380.09905399545602</c:v>
                </c:pt>
                <c:pt idx="159">
                  <c:v>381.43901607017801</c:v>
                </c:pt>
                <c:pt idx="160">
                  <c:v>382.36638870434501</c:v>
                </c:pt>
                <c:pt idx="161">
                  <c:v>383.16659727147697</c:v>
                </c:pt>
                <c:pt idx="162">
                  <c:v>386.66436338432402</c:v>
                </c:pt>
                <c:pt idx="163">
                  <c:v>389.25864171682503</c:v>
                </c:pt>
                <c:pt idx="164">
                  <c:v>389.88656952676598</c:v>
                </c:pt>
                <c:pt idx="165">
                  <c:v>389.96166210455601</c:v>
                </c:pt>
                <c:pt idx="166">
                  <c:v>391.04916106037501</c:v>
                </c:pt>
                <c:pt idx="167">
                  <c:v>398.72266898599099</c:v>
                </c:pt>
                <c:pt idx="168">
                  <c:v>403.229799094849</c:v>
                </c:pt>
                <c:pt idx="169">
                  <c:v>421.32903704135498</c:v>
                </c:pt>
                <c:pt idx="170">
                  <c:v>430.87482451645798</c:v>
                </c:pt>
                <c:pt idx="171">
                  <c:v>433.33185220953999</c:v>
                </c:pt>
                <c:pt idx="172">
                  <c:v>434.58589638895802</c:v>
                </c:pt>
                <c:pt idx="173">
                  <c:v>435.20292240509701</c:v>
                </c:pt>
                <c:pt idx="174">
                  <c:v>435.21880679588202</c:v>
                </c:pt>
                <c:pt idx="175">
                  <c:v>436.12321867404597</c:v>
                </c:pt>
                <c:pt idx="176">
                  <c:v>438.20925277926398</c:v>
                </c:pt>
                <c:pt idx="177">
                  <c:v>443.58995841721497</c:v>
                </c:pt>
                <c:pt idx="178">
                  <c:v>446.81497327039801</c:v>
                </c:pt>
                <c:pt idx="179">
                  <c:v>451.65261923752399</c:v>
                </c:pt>
                <c:pt idx="180">
                  <c:v>456.610925934205</c:v>
                </c:pt>
                <c:pt idx="181">
                  <c:v>461.380206796209</c:v>
                </c:pt>
                <c:pt idx="182">
                  <c:v>462.12575941119798</c:v>
                </c:pt>
                <c:pt idx="183">
                  <c:v>463.89894030088601</c:v>
                </c:pt>
                <c:pt idx="184">
                  <c:v>466.60659834765403</c:v>
                </c:pt>
                <c:pt idx="185">
                  <c:v>471.01074587516098</c:v>
                </c:pt>
                <c:pt idx="186">
                  <c:v>475.19635376682101</c:v>
                </c:pt>
                <c:pt idx="187">
                  <c:v>480.73390133842798</c:v>
                </c:pt>
                <c:pt idx="188">
                  <c:v>484.42199357049202</c:v>
                </c:pt>
                <c:pt idx="189">
                  <c:v>488.21053787114698</c:v>
                </c:pt>
                <c:pt idx="190">
                  <c:v>495.76349323024499</c:v>
                </c:pt>
                <c:pt idx="191">
                  <c:v>506.01558322849201</c:v>
                </c:pt>
                <c:pt idx="192">
                  <c:v>518.57037403096103</c:v>
                </c:pt>
                <c:pt idx="193">
                  <c:v>524.87552683175295</c:v>
                </c:pt>
                <c:pt idx="194">
                  <c:v>533.696607918072</c:v>
                </c:pt>
                <c:pt idx="195">
                  <c:v>536.697069291189</c:v>
                </c:pt>
                <c:pt idx="196">
                  <c:v>536.85261383117802</c:v>
                </c:pt>
                <c:pt idx="197">
                  <c:v>537.64204262116505</c:v>
                </c:pt>
                <c:pt idx="198">
                  <c:v>540.63755064376096</c:v>
                </c:pt>
                <c:pt idx="199">
                  <c:v>542.73019538601602</c:v>
                </c:pt>
                <c:pt idx="200">
                  <c:v>543.96004437632701</c:v>
                </c:pt>
                <c:pt idx="201">
                  <c:v>544.697033562211</c:v>
                </c:pt>
                <c:pt idx="202">
                  <c:v>548.24588913671698</c:v>
                </c:pt>
                <c:pt idx="203">
                  <c:v>550.68902149819201</c:v>
                </c:pt>
                <c:pt idx="204">
                  <c:v>560.08073223739495</c:v>
                </c:pt>
                <c:pt idx="205">
                  <c:v>563.31065050816005</c:v>
                </c:pt>
                <c:pt idx="206">
                  <c:v>565.666739079732</c:v>
                </c:pt>
                <c:pt idx="207">
                  <c:v>568.68102858145096</c:v>
                </c:pt>
                <c:pt idx="208">
                  <c:v>570.50824403940203</c:v>
                </c:pt>
                <c:pt idx="209">
                  <c:v>570.805962834816</c:v>
                </c:pt>
                <c:pt idx="210">
                  <c:v>572.67765580336902</c:v>
                </c:pt>
                <c:pt idx="211">
                  <c:v>580.96229187306994</c:v>
                </c:pt>
                <c:pt idx="212">
                  <c:v>585.67324716023302</c:v>
                </c:pt>
                <c:pt idx="213">
                  <c:v>591.87552681928696</c:v>
                </c:pt>
                <c:pt idx="214">
                  <c:v>594.65291175210905</c:v>
                </c:pt>
                <c:pt idx="215">
                  <c:v>600.105669875991</c:v>
                </c:pt>
                <c:pt idx="216">
                  <c:v>607.23164045747706</c:v>
                </c:pt>
                <c:pt idx="217">
                  <c:v>614.26614483990897</c:v>
                </c:pt>
                <c:pt idx="218">
                  <c:v>616.89937437982701</c:v>
                </c:pt>
                <c:pt idx="219">
                  <c:v>624.45886558915004</c:v>
                </c:pt>
                <c:pt idx="220">
                  <c:v>632.70175112655704</c:v>
                </c:pt>
                <c:pt idx="221">
                  <c:v>644.59862351432002</c:v>
                </c:pt>
                <c:pt idx="222">
                  <c:v>647.31479655894304</c:v>
                </c:pt>
                <c:pt idx="223">
                  <c:v>651.90019182877597</c:v>
                </c:pt>
                <c:pt idx="224">
                  <c:v>661.45872144666703</c:v>
                </c:pt>
                <c:pt idx="225">
                  <c:v>669.128161374559</c:v>
                </c:pt>
                <c:pt idx="226">
                  <c:v>677.83144157644597</c:v>
                </c:pt>
                <c:pt idx="227">
                  <c:v>684.31120929428801</c:v>
                </c:pt>
                <c:pt idx="228">
                  <c:v>696.49594104379298</c:v>
                </c:pt>
                <c:pt idx="229">
                  <c:v>698.64046647878899</c:v>
                </c:pt>
                <c:pt idx="230">
                  <c:v>698.73684458024104</c:v>
                </c:pt>
                <c:pt idx="231">
                  <c:v>706.16566406284301</c:v>
                </c:pt>
                <c:pt idx="232">
                  <c:v>709.774780358778</c:v>
                </c:pt>
                <c:pt idx="233">
                  <c:v>729.36265230380695</c:v>
                </c:pt>
                <c:pt idx="234">
                  <c:v>736.97287739947706</c:v>
                </c:pt>
                <c:pt idx="235">
                  <c:v>745.072942556371</c:v>
                </c:pt>
                <c:pt idx="236">
                  <c:v>759.95099145377105</c:v>
                </c:pt>
                <c:pt idx="237">
                  <c:v>768.00677132322505</c:v>
                </c:pt>
                <c:pt idx="238">
                  <c:v>778.54506287109302</c:v>
                </c:pt>
                <c:pt idx="239">
                  <c:v>789.581983846556</c:v>
                </c:pt>
                <c:pt idx="240">
                  <c:v>800.18924461331699</c:v>
                </c:pt>
                <c:pt idx="241">
                  <c:v>803.97492730431702</c:v>
                </c:pt>
                <c:pt idx="242">
                  <c:v>809.880398900253</c:v>
                </c:pt>
                <c:pt idx="243">
                  <c:v>813.97362039958205</c:v>
                </c:pt>
                <c:pt idx="244">
                  <c:v>816.29769548048296</c:v>
                </c:pt>
                <c:pt idx="245">
                  <c:v>820.01136398000904</c:v>
                </c:pt>
                <c:pt idx="246">
                  <c:v>822.95555664117296</c:v>
                </c:pt>
                <c:pt idx="247">
                  <c:v>826.55965354743603</c:v>
                </c:pt>
                <c:pt idx="248">
                  <c:v>831.983118739053</c:v>
                </c:pt>
                <c:pt idx="249">
                  <c:v>838.34227021648303</c:v>
                </c:pt>
                <c:pt idx="250">
                  <c:v>843.23912087904398</c:v>
                </c:pt>
                <c:pt idx="251">
                  <c:v>848.95832305281999</c:v>
                </c:pt>
                <c:pt idx="252">
                  <c:v>851.91842131688304</c:v>
                </c:pt>
                <c:pt idx="253">
                  <c:v>856.356351539005</c:v>
                </c:pt>
                <c:pt idx="254">
                  <c:v>863.24569146956105</c:v>
                </c:pt>
                <c:pt idx="255">
                  <c:v>868.01958294669203</c:v>
                </c:pt>
                <c:pt idx="256">
                  <c:v>871.06002009169197</c:v>
                </c:pt>
                <c:pt idx="257">
                  <c:v>876.79746871094198</c:v>
                </c:pt>
                <c:pt idx="258">
                  <c:v>880.34438204314597</c:v>
                </c:pt>
                <c:pt idx="259">
                  <c:v>883.76780855235995</c:v>
                </c:pt>
                <c:pt idx="260">
                  <c:v>898.36676245037199</c:v>
                </c:pt>
                <c:pt idx="261">
                  <c:v>918.49601293956698</c:v>
                </c:pt>
                <c:pt idx="262">
                  <c:v>921.71625029637096</c:v>
                </c:pt>
                <c:pt idx="263">
                  <c:v>921.98724440359194</c:v>
                </c:pt>
                <c:pt idx="264">
                  <c:v>922.40080828791395</c:v>
                </c:pt>
                <c:pt idx="265">
                  <c:v>922.85775419855804</c:v>
                </c:pt>
                <c:pt idx="266">
                  <c:v>925.94212800128003</c:v>
                </c:pt>
                <c:pt idx="267">
                  <c:v>938.82254671234796</c:v>
                </c:pt>
                <c:pt idx="268">
                  <c:v>938.93385563505001</c:v>
                </c:pt>
                <c:pt idx="269">
                  <c:v>939.01855302592696</c:v>
                </c:pt>
                <c:pt idx="270">
                  <c:v>940.59262098295005</c:v>
                </c:pt>
                <c:pt idx="271">
                  <c:v>943.39884228049004</c:v>
                </c:pt>
                <c:pt idx="272">
                  <c:v>946.34900452197496</c:v>
                </c:pt>
                <c:pt idx="273">
                  <c:v>947.84656529644201</c:v>
                </c:pt>
                <c:pt idx="274">
                  <c:v>949.96946799128705</c:v>
                </c:pt>
                <c:pt idx="275">
                  <c:v>955.58265680268801</c:v>
                </c:pt>
                <c:pt idx="276">
                  <c:v>962.30098896643301</c:v>
                </c:pt>
                <c:pt idx="277">
                  <c:v>966.48294563174898</c:v>
                </c:pt>
                <c:pt idx="278">
                  <c:v>968.348234528077</c:v>
                </c:pt>
                <c:pt idx="279">
                  <c:v>972.727718773069</c:v>
                </c:pt>
                <c:pt idx="280">
                  <c:v>973.33682192876404</c:v>
                </c:pt>
                <c:pt idx="281">
                  <c:v>980.10678189165503</c:v>
                </c:pt>
                <c:pt idx="282">
                  <c:v>998.42416815720503</c:v>
                </c:pt>
                <c:pt idx="283">
                  <c:v>1013.69033239467</c:v>
                </c:pt>
                <c:pt idx="284">
                  <c:v>1018.07932947096</c:v>
                </c:pt>
                <c:pt idx="285">
                  <c:v>1018.39831727086</c:v>
                </c:pt>
                <c:pt idx="286">
                  <c:v>1018.8728815228</c:v>
                </c:pt>
                <c:pt idx="287">
                  <c:v>1020.21440375876</c:v>
                </c:pt>
                <c:pt idx="288">
                  <c:v>1020.28168347881</c:v>
                </c:pt>
                <c:pt idx="289">
                  <c:v>1020.30530289948</c:v>
                </c:pt>
                <c:pt idx="290">
                  <c:v>1020.53161236813</c:v>
                </c:pt>
                <c:pt idx="291">
                  <c:v>1022.58598397767</c:v>
                </c:pt>
                <c:pt idx="292">
                  <c:v>1026.5823912317001</c:v>
                </c:pt>
                <c:pt idx="293">
                  <c:v>1030.81356374604</c:v>
                </c:pt>
                <c:pt idx="294">
                  <c:v>1033.98969467304</c:v>
                </c:pt>
                <c:pt idx="295">
                  <c:v>1035.7487882707601</c:v>
                </c:pt>
                <c:pt idx="296">
                  <c:v>1036.18779499263</c:v>
                </c:pt>
                <c:pt idx="297">
                  <c:v>1038.3665351362599</c:v>
                </c:pt>
                <c:pt idx="298">
                  <c:v>1040.2773904573601</c:v>
                </c:pt>
                <c:pt idx="299">
                  <c:v>1041.8442487694399</c:v>
                </c:pt>
                <c:pt idx="300">
                  <c:v>1042.6814787661301</c:v>
                </c:pt>
                <c:pt idx="301">
                  <c:v>1042.85777830138</c:v>
                </c:pt>
                <c:pt idx="302">
                  <c:v>1044.03997209198</c:v>
                </c:pt>
                <c:pt idx="303">
                  <c:v>1044.3497173743999</c:v>
                </c:pt>
                <c:pt idx="304">
                  <c:v>1044.35286191251</c:v>
                </c:pt>
                <c:pt idx="305">
                  <c:v>1044.47273512782</c:v>
                </c:pt>
                <c:pt idx="306">
                  <c:v>1044.5625558290401</c:v>
                </c:pt>
                <c:pt idx="307">
                  <c:v>1044.5790198177001</c:v>
                </c:pt>
                <c:pt idx="308">
                  <c:v>1044.6637444652199</c:v>
                </c:pt>
                <c:pt idx="309">
                  <c:v>1044.6904845838301</c:v>
                </c:pt>
                <c:pt idx="310">
                  <c:v>1045.8456992158201</c:v>
                </c:pt>
                <c:pt idx="311">
                  <c:v>1046.1583808196201</c:v>
                </c:pt>
                <c:pt idx="312">
                  <c:v>1046.5830829096999</c:v>
                </c:pt>
                <c:pt idx="313">
                  <c:v>1046.7155679165101</c:v>
                </c:pt>
                <c:pt idx="314">
                  <c:v>1047.0911106982101</c:v>
                </c:pt>
                <c:pt idx="315">
                  <c:v>1049.2292272178599</c:v>
                </c:pt>
                <c:pt idx="316">
                  <c:v>1051.2458498031499</c:v>
                </c:pt>
                <c:pt idx="317">
                  <c:v>1053.22149645544</c:v>
                </c:pt>
                <c:pt idx="318">
                  <c:v>1053.99070892554</c:v>
                </c:pt>
                <c:pt idx="319">
                  <c:v>1054.3253631006201</c:v>
                </c:pt>
                <c:pt idx="320">
                  <c:v>1054.3711855726499</c:v>
                </c:pt>
                <c:pt idx="321">
                  <c:v>1054.7771319385099</c:v>
                </c:pt>
                <c:pt idx="322">
                  <c:v>1056.50923669136</c:v>
                </c:pt>
                <c:pt idx="323">
                  <c:v>1059.2128556114601</c:v>
                </c:pt>
                <c:pt idx="324">
                  <c:v>1060.97873393584</c:v>
                </c:pt>
                <c:pt idx="325">
                  <c:v>1063.0465496781801</c:v>
                </c:pt>
                <c:pt idx="326">
                  <c:v>1065.9706721766499</c:v>
                </c:pt>
                <c:pt idx="327">
                  <c:v>1068.0825225654601</c:v>
                </c:pt>
                <c:pt idx="328">
                  <c:v>1069.36853668497</c:v>
                </c:pt>
                <c:pt idx="329">
                  <c:v>1070.88554984244</c:v>
                </c:pt>
                <c:pt idx="330">
                  <c:v>1072.51149357399</c:v>
                </c:pt>
                <c:pt idx="331">
                  <c:v>1072.6183828282401</c:v>
                </c:pt>
                <c:pt idx="332">
                  <c:v>1072.62890633287</c:v>
                </c:pt>
                <c:pt idx="333">
                  <c:v>1072.84904205919</c:v>
                </c:pt>
                <c:pt idx="334">
                  <c:v>1073.2261164690101</c:v>
                </c:pt>
                <c:pt idx="335">
                  <c:v>1075.79569709151</c:v>
                </c:pt>
                <c:pt idx="336">
                  <c:v>1076.6758419221501</c:v>
                </c:pt>
                <c:pt idx="337">
                  <c:v>1076.8803640220201</c:v>
                </c:pt>
                <c:pt idx="338">
                  <c:v>1076.89055504066</c:v>
                </c:pt>
                <c:pt idx="339">
                  <c:v>1076.9476433290899</c:v>
                </c:pt>
                <c:pt idx="340">
                  <c:v>1076.96415942825</c:v>
                </c:pt>
                <c:pt idx="341">
                  <c:v>1077.2075194665399</c:v>
                </c:pt>
                <c:pt idx="342">
                  <c:v>1077.22197911579</c:v>
                </c:pt>
                <c:pt idx="343">
                  <c:v>1077.2555624914901</c:v>
                </c:pt>
                <c:pt idx="344">
                  <c:v>1077.29072686513</c:v>
                </c:pt>
                <c:pt idx="345">
                  <c:v>1077.2947501859601</c:v>
                </c:pt>
                <c:pt idx="346">
                  <c:v>1077.3072411621999</c:v>
                </c:pt>
                <c:pt idx="347">
                  <c:v>1077.3135875299399</c:v>
                </c:pt>
                <c:pt idx="348">
                  <c:v>1077.47512706724</c:v>
                </c:pt>
                <c:pt idx="349">
                  <c:v>1077.66060627201</c:v>
                </c:pt>
                <c:pt idx="350">
                  <c:v>1077.6741216625301</c:v>
                </c:pt>
                <c:pt idx="351">
                  <c:v>1077.6923227929101</c:v>
                </c:pt>
                <c:pt idx="352">
                  <c:v>1077.73103113087</c:v>
                </c:pt>
                <c:pt idx="353">
                  <c:v>1077.92600236779</c:v>
                </c:pt>
                <c:pt idx="354">
                  <c:v>1077.9773958574201</c:v>
                </c:pt>
                <c:pt idx="355">
                  <c:v>1077.9839809272701</c:v>
                </c:pt>
                <c:pt idx="356">
                  <c:v>1077.9896543637799</c:v>
                </c:pt>
                <c:pt idx="357">
                  <c:v>1078.0260740822901</c:v>
                </c:pt>
                <c:pt idx="358">
                  <c:v>1078.2583007579501</c:v>
                </c:pt>
                <c:pt idx="359">
                  <c:v>1078.5162325506401</c:v>
                </c:pt>
                <c:pt idx="360">
                  <c:v>1078.74791567026</c:v>
                </c:pt>
                <c:pt idx="361">
                  <c:v>1078.84480883217</c:v>
                </c:pt>
                <c:pt idx="362">
                  <c:v>1079.0904338749899</c:v>
                </c:pt>
                <c:pt idx="363">
                  <c:v>1079.54718136778</c:v>
                </c:pt>
                <c:pt idx="364">
                  <c:v>1079.5570641911199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8998-48A5-8EC2-6F5013D5CCE5}"/>
            </c:ext>
          </c:extLst>
        </c:ser>
        <c:ser>
          <c:idx val="8"/>
          <c:order val="29"/>
          <c:tx>
            <c:strRef>
              <c:f>Tabelle1!$AG$1</c:f>
              <c:strCache>
                <c:ptCount val="1"/>
                <c:pt idx="0">
                  <c:v>1953</c:v>
                </c:pt>
              </c:strCache>
            </c:strRef>
          </c:tx>
          <c:spPr>
            <a:ln w="19050" cap="rnd">
              <a:solidFill>
                <a:schemeClr val="accent3">
                  <a:shade val="4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Tabelle1!$AG$2:$AG$366</c:f>
              <c:numCache>
                <c:formatCode>0.00E+00</c:formatCode>
                <c:ptCount val="365"/>
                <c:pt idx="0">
                  <c:v>6.2159150388650303E-2</c:v>
                </c:pt>
                <c:pt idx="1">
                  <c:v>1.9635848367695301</c:v>
                </c:pt>
                <c:pt idx="2">
                  <c:v>2.8695269914880601</c:v>
                </c:pt>
                <c:pt idx="3">
                  <c:v>2.9450303336493202</c:v>
                </c:pt>
                <c:pt idx="4" formatCode="General">
                  <c:v>2.9595191167209398</c:v>
                </c:pt>
                <c:pt idx="5" formatCode="General">
                  <c:v>2.9653620249722401</c:v>
                </c:pt>
                <c:pt idx="6" formatCode="General">
                  <c:v>2.9668613656130201</c:v>
                </c:pt>
                <c:pt idx="7" formatCode="General">
                  <c:v>2.9670423256963598</c:v>
                </c:pt>
                <c:pt idx="8" formatCode="General">
                  <c:v>2.9768891822814298</c:v>
                </c:pt>
                <c:pt idx="9" formatCode="General">
                  <c:v>3.47232853140006</c:v>
                </c:pt>
                <c:pt idx="10" formatCode="General">
                  <c:v>3.5173125800690701</c:v>
                </c:pt>
                <c:pt idx="11" formatCode="General">
                  <c:v>3.5490565077851302</c:v>
                </c:pt>
                <c:pt idx="12" formatCode="General">
                  <c:v>3.9237141994526099</c:v>
                </c:pt>
                <c:pt idx="13" formatCode="General">
                  <c:v>4.3778505733991304</c:v>
                </c:pt>
                <c:pt idx="14" formatCode="General">
                  <c:v>4.5014692494558197</c:v>
                </c:pt>
                <c:pt idx="15" formatCode="General">
                  <c:v>4.7045889086855599</c:v>
                </c:pt>
                <c:pt idx="16" formatCode="General">
                  <c:v>5.2522609216627796</c:v>
                </c:pt>
                <c:pt idx="17" formatCode="General">
                  <c:v>5.3922150371436297</c:v>
                </c:pt>
                <c:pt idx="18" formatCode="General">
                  <c:v>5.4611280908919699</c:v>
                </c:pt>
                <c:pt idx="19" formatCode="General">
                  <c:v>5.5228250797399303</c:v>
                </c:pt>
                <c:pt idx="20" formatCode="General">
                  <c:v>5.5479680942082998</c:v>
                </c:pt>
                <c:pt idx="21" formatCode="General">
                  <c:v>5.5593871259905097</c:v>
                </c:pt>
                <c:pt idx="22" formatCode="General">
                  <c:v>5.6810799287286802</c:v>
                </c:pt>
                <c:pt idx="23" formatCode="General">
                  <c:v>12.767355489271701</c:v>
                </c:pt>
                <c:pt idx="24" formatCode="General">
                  <c:v>14.1651305187204</c:v>
                </c:pt>
                <c:pt idx="25" formatCode="General">
                  <c:v>16.331324008974999</c:v>
                </c:pt>
                <c:pt idx="26" formatCode="General">
                  <c:v>16.362594699792599</c:v>
                </c:pt>
                <c:pt idx="27" formatCode="General">
                  <c:v>16.844060213662601</c:v>
                </c:pt>
                <c:pt idx="28" formatCode="General">
                  <c:v>17.181951772143201</c:v>
                </c:pt>
                <c:pt idx="29" formatCode="General">
                  <c:v>17.830483126511702</c:v>
                </c:pt>
                <c:pt idx="30" formatCode="General">
                  <c:v>18.086905554424</c:v>
                </c:pt>
                <c:pt idx="31" formatCode="General">
                  <c:v>18.410387696973</c:v>
                </c:pt>
                <c:pt idx="32" formatCode="General">
                  <c:v>19.9882296478557</c:v>
                </c:pt>
                <c:pt idx="33" formatCode="General">
                  <c:v>23.637227706538301</c:v>
                </c:pt>
                <c:pt idx="34" formatCode="General">
                  <c:v>23.879352973840501</c:v>
                </c:pt>
                <c:pt idx="35" formatCode="General">
                  <c:v>24.088125833582101</c:v>
                </c:pt>
                <c:pt idx="36" formatCode="General">
                  <c:v>24.2235539947125</c:v>
                </c:pt>
                <c:pt idx="37" formatCode="General">
                  <c:v>24.235215895950901</c:v>
                </c:pt>
                <c:pt idx="38" formatCode="General">
                  <c:v>24.257987582455701</c:v>
                </c:pt>
                <c:pt idx="39" formatCode="General">
                  <c:v>24.679986909799901</c:v>
                </c:pt>
                <c:pt idx="40" formatCode="General">
                  <c:v>24.730710171336401</c:v>
                </c:pt>
                <c:pt idx="41" formatCode="General">
                  <c:v>24.731356071185701</c:v>
                </c:pt>
                <c:pt idx="42" formatCode="General">
                  <c:v>29.479638542879599</c:v>
                </c:pt>
                <c:pt idx="43" formatCode="General">
                  <c:v>33.027990357560597</c:v>
                </c:pt>
                <c:pt idx="44" formatCode="General">
                  <c:v>34.866969760211802</c:v>
                </c:pt>
                <c:pt idx="45" formatCode="General">
                  <c:v>37.166918732218299</c:v>
                </c:pt>
                <c:pt idx="46" formatCode="General">
                  <c:v>40.087111280769903</c:v>
                </c:pt>
                <c:pt idx="47" formatCode="General">
                  <c:v>40.899401336259601</c:v>
                </c:pt>
                <c:pt idx="48" formatCode="General">
                  <c:v>44.649921005184801</c:v>
                </c:pt>
                <c:pt idx="49" formatCode="General">
                  <c:v>44.761088050676697</c:v>
                </c:pt>
                <c:pt idx="50" formatCode="General">
                  <c:v>44.822421054460797</c:v>
                </c:pt>
                <c:pt idx="51" formatCode="General">
                  <c:v>44.842055598939801</c:v>
                </c:pt>
                <c:pt idx="52" formatCode="General">
                  <c:v>44.8762927586424</c:v>
                </c:pt>
                <c:pt idx="53" formatCode="General">
                  <c:v>45.565113861891199</c:v>
                </c:pt>
                <c:pt idx="54" formatCode="General">
                  <c:v>52.451162909448101</c:v>
                </c:pt>
                <c:pt idx="55" formatCode="General">
                  <c:v>54.050779201495402</c:v>
                </c:pt>
                <c:pt idx="56" formatCode="General">
                  <c:v>54.266913607532501</c:v>
                </c:pt>
                <c:pt idx="57" formatCode="General">
                  <c:v>55.323665117485596</c:v>
                </c:pt>
                <c:pt idx="58" formatCode="General">
                  <c:v>55.390357317962099</c:v>
                </c:pt>
                <c:pt idx="59" formatCode="General">
                  <c:v>55.692581944364598</c:v>
                </c:pt>
                <c:pt idx="60" formatCode="General">
                  <c:v>60.567783698875999</c:v>
                </c:pt>
                <c:pt idx="61" formatCode="General">
                  <c:v>63.651972524323497</c:v>
                </c:pt>
                <c:pt idx="62" formatCode="General">
                  <c:v>65.684582782793797</c:v>
                </c:pt>
                <c:pt idx="63" formatCode="General">
                  <c:v>65.700052241868903</c:v>
                </c:pt>
                <c:pt idx="64" formatCode="General">
                  <c:v>65.701417476821405</c:v>
                </c:pt>
                <c:pt idx="65" formatCode="General">
                  <c:v>65.701958855328002</c:v>
                </c:pt>
                <c:pt idx="66" formatCode="General">
                  <c:v>66.066502304989399</c:v>
                </c:pt>
                <c:pt idx="67" formatCode="General">
                  <c:v>69.667513090959005</c:v>
                </c:pt>
                <c:pt idx="68" formatCode="General">
                  <c:v>75.813503802040699</c:v>
                </c:pt>
                <c:pt idx="69" formatCode="General">
                  <c:v>76.837807141698804</c:v>
                </c:pt>
                <c:pt idx="70" formatCode="General">
                  <c:v>78.152413104558704</c:v>
                </c:pt>
                <c:pt idx="71" formatCode="General">
                  <c:v>79.028628097902498</c:v>
                </c:pt>
                <c:pt idx="72" formatCode="General">
                  <c:v>81.760575155194502</c:v>
                </c:pt>
                <c:pt idx="73" formatCode="General">
                  <c:v>82.603716351928199</c:v>
                </c:pt>
                <c:pt idx="74" formatCode="General">
                  <c:v>82.655937227100495</c:v>
                </c:pt>
                <c:pt idx="75" formatCode="General">
                  <c:v>83.365034269447605</c:v>
                </c:pt>
                <c:pt idx="76" formatCode="General">
                  <c:v>88.509440878985004</c:v>
                </c:pt>
                <c:pt idx="77" formatCode="General">
                  <c:v>93.5696813393984</c:v>
                </c:pt>
                <c:pt idx="78" formatCode="General">
                  <c:v>98.031867608766206</c:v>
                </c:pt>
                <c:pt idx="79" formatCode="General">
                  <c:v>100.297125368946</c:v>
                </c:pt>
                <c:pt idx="80" formatCode="General">
                  <c:v>100.30853899445199</c:v>
                </c:pt>
                <c:pt idx="81" formatCode="General">
                  <c:v>100.34224280997501</c:v>
                </c:pt>
                <c:pt idx="82" formatCode="General">
                  <c:v>100.34857566202101</c:v>
                </c:pt>
                <c:pt idx="83" formatCode="General">
                  <c:v>102.311328495387</c:v>
                </c:pt>
                <c:pt idx="84" formatCode="General">
                  <c:v>110.410148782061</c:v>
                </c:pt>
                <c:pt idx="85" formatCode="General">
                  <c:v>113.980715887304</c:v>
                </c:pt>
                <c:pt idx="86" formatCode="General">
                  <c:v>114.448891234621</c:v>
                </c:pt>
                <c:pt idx="87" formatCode="General">
                  <c:v>115.281734526131</c:v>
                </c:pt>
                <c:pt idx="88" formatCode="General">
                  <c:v>115.524842984857</c:v>
                </c:pt>
                <c:pt idx="89" formatCode="General">
                  <c:v>115.56453883175401</c:v>
                </c:pt>
                <c:pt idx="90" formatCode="General">
                  <c:v>115.575333438618</c:v>
                </c:pt>
                <c:pt idx="91" formatCode="General">
                  <c:v>115.754280397353</c:v>
                </c:pt>
                <c:pt idx="92" formatCode="General">
                  <c:v>116.50987430715701</c:v>
                </c:pt>
                <c:pt idx="93" formatCode="General">
                  <c:v>118.15685524908901</c:v>
                </c:pt>
                <c:pt idx="94" formatCode="General">
                  <c:v>123.318570315182</c:v>
                </c:pt>
                <c:pt idx="95" formatCode="General">
                  <c:v>123.799585756545</c:v>
                </c:pt>
                <c:pt idx="96" formatCode="General">
                  <c:v>123.947441520346</c:v>
                </c:pt>
                <c:pt idx="97" formatCode="General">
                  <c:v>127.436835038124</c:v>
                </c:pt>
                <c:pt idx="98" formatCode="General">
                  <c:v>129.33133652344301</c:v>
                </c:pt>
                <c:pt idx="99" formatCode="General">
                  <c:v>134.79726478703401</c:v>
                </c:pt>
                <c:pt idx="100" formatCode="General">
                  <c:v>138.09126008469701</c:v>
                </c:pt>
                <c:pt idx="101" formatCode="General">
                  <c:v>138.55185241610701</c:v>
                </c:pt>
                <c:pt idx="102" formatCode="General">
                  <c:v>141.38200226820999</c:v>
                </c:pt>
                <c:pt idx="103" formatCode="General">
                  <c:v>145.590990127574</c:v>
                </c:pt>
                <c:pt idx="104" formatCode="General">
                  <c:v>149.05974443451399</c:v>
                </c:pt>
                <c:pt idx="105" formatCode="General">
                  <c:v>150.31116458009001</c:v>
                </c:pt>
                <c:pt idx="106" formatCode="General">
                  <c:v>153.22655166228199</c:v>
                </c:pt>
                <c:pt idx="107" formatCode="General">
                  <c:v>156.01039810901199</c:v>
                </c:pt>
                <c:pt idx="108" formatCode="General">
                  <c:v>159.55861296470101</c:v>
                </c:pt>
                <c:pt idx="109" formatCode="General">
                  <c:v>165.15761979919699</c:v>
                </c:pt>
                <c:pt idx="110" formatCode="General">
                  <c:v>168.84190192047501</c:v>
                </c:pt>
                <c:pt idx="111" formatCode="General">
                  <c:v>169.476842684518</c:v>
                </c:pt>
                <c:pt idx="112" formatCode="General">
                  <c:v>169.688208116574</c:v>
                </c:pt>
                <c:pt idx="113" formatCode="General">
                  <c:v>169.81179495567</c:v>
                </c:pt>
                <c:pt idx="114" formatCode="General">
                  <c:v>169.99582182436299</c:v>
                </c:pt>
                <c:pt idx="115" formatCode="General">
                  <c:v>170.12731804575699</c:v>
                </c:pt>
                <c:pt idx="116" formatCode="General">
                  <c:v>170.745278972271</c:v>
                </c:pt>
                <c:pt idx="117" formatCode="General">
                  <c:v>182.06286378090601</c:v>
                </c:pt>
                <c:pt idx="118" formatCode="General">
                  <c:v>183.74562023096999</c:v>
                </c:pt>
                <c:pt idx="119" formatCode="General">
                  <c:v>184.312381505389</c:v>
                </c:pt>
                <c:pt idx="120" formatCode="General">
                  <c:v>184.501309614116</c:v>
                </c:pt>
                <c:pt idx="121" formatCode="General">
                  <c:v>187.64091280969399</c:v>
                </c:pt>
                <c:pt idx="122" formatCode="General">
                  <c:v>191.04330792776599</c:v>
                </c:pt>
                <c:pt idx="123" formatCode="General">
                  <c:v>194.84999681813599</c:v>
                </c:pt>
                <c:pt idx="124" formatCode="General">
                  <c:v>196.41765390753699</c:v>
                </c:pt>
                <c:pt idx="125" formatCode="General">
                  <c:v>197.393055337633</c:v>
                </c:pt>
                <c:pt idx="126" formatCode="General">
                  <c:v>197.479320248303</c:v>
                </c:pt>
                <c:pt idx="127" formatCode="General">
                  <c:v>197.526004983863</c:v>
                </c:pt>
                <c:pt idx="128" formatCode="General">
                  <c:v>200.34755224889199</c:v>
                </c:pt>
                <c:pt idx="129" formatCode="General">
                  <c:v>210.77447818321201</c:v>
                </c:pt>
                <c:pt idx="130" formatCode="General">
                  <c:v>211.32144009681099</c:v>
                </c:pt>
                <c:pt idx="131" formatCode="General">
                  <c:v>214.94470330394699</c:v>
                </c:pt>
                <c:pt idx="132" formatCode="General">
                  <c:v>217.54601659109599</c:v>
                </c:pt>
                <c:pt idx="133" formatCode="General">
                  <c:v>223.926408727595</c:v>
                </c:pt>
                <c:pt idx="134" formatCode="General">
                  <c:v>226.331061504172</c:v>
                </c:pt>
                <c:pt idx="135" formatCode="General">
                  <c:v>226.77545231412799</c:v>
                </c:pt>
                <c:pt idx="136" formatCode="General">
                  <c:v>228.26963585533201</c:v>
                </c:pt>
                <c:pt idx="137" formatCode="General">
                  <c:v>231.49858032054399</c:v>
                </c:pt>
                <c:pt idx="138" formatCode="General">
                  <c:v>234.24295437980399</c:v>
                </c:pt>
                <c:pt idx="139" formatCode="General">
                  <c:v>238.04398973177999</c:v>
                </c:pt>
                <c:pt idx="140" formatCode="General">
                  <c:v>247.47284489337</c:v>
                </c:pt>
                <c:pt idx="141" formatCode="General">
                  <c:v>253.08466220001301</c:v>
                </c:pt>
                <c:pt idx="142" formatCode="General">
                  <c:v>254.710831831316</c:v>
                </c:pt>
                <c:pt idx="143" formatCode="General">
                  <c:v>257.635131122524</c:v>
                </c:pt>
                <c:pt idx="144" formatCode="General">
                  <c:v>264.249024576956</c:v>
                </c:pt>
                <c:pt idx="145" formatCode="General">
                  <c:v>266.51924529882899</c:v>
                </c:pt>
                <c:pt idx="146" formatCode="General">
                  <c:v>266.525128228543</c:v>
                </c:pt>
                <c:pt idx="147" formatCode="General">
                  <c:v>269.97950443091997</c:v>
                </c:pt>
                <c:pt idx="148" formatCode="General">
                  <c:v>278.72610523777399</c:v>
                </c:pt>
                <c:pt idx="149" formatCode="General">
                  <c:v>288.27400686731499</c:v>
                </c:pt>
                <c:pt idx="150" formatCode="General">
                  <c:v>292.124277703622</c:v>
                </c:pt>
                <c:pt idx="151" formatCode="General">
                  <c:v>292.215366026472</c:v>
                </c:pt>
                <c:pt idx="152" formatCode="General">
                  <c:v>296.59560812628899</c:v>
                </c:pt>
                <c:pt idx="153" formatCode="General">
                  <c:v>305.27028544698697</c:v>
                </c:pt>
                <c:pt idx="154" formatCode="General">
                  <c:v>309.81044839241599</c:v>
                </c:pt>
                <c:pt idx="155" formatCode="General">
                  <c:v>311.14289731984502</c:v>
                </c:pt>
                <c:pt idx="156" formatCode="General">
                  <c:v>312.83572265926398</c:v>
                </c:pt>
                <c:pt idx="157" formatCode="General">
                  <c:v>313.29271076889802</c:v>
                </c:pt>
                <c:pt idx="158" formatCode="General">
                  <c:v>315.99713285892102</c:v>
                </c:pt>
                <c:pt idx="159" formatCode="General">
                  <c:v>326.95038318545699</c:v>
                </c:pt>
                <c:pt idx="160" formatCode="General">
                  <c:v>331.78114782629001</c:v>
                </c:pt>
                <c:pt idx="161" formatCode="General">
                  <c:v>334.33407835658102</c:v>
                </c:pt>
                <c:pt idx="162" formatCode="General">
                  <c:v>337.06864265231798</c:v>
                </c:pt>
                <c:pt idx="163" formatCode="General">
                  <c:v>338.091873596992</c:v>
                </c:pt>
                <c:pt idx="164" formatCode="General">
                  <c:v>338.37217291948701</c:v>
                </c:pt>
                <c:pt idx="165" formatCode="General">
                  <c:v>338.683867765223</c:v>
                </c:pt>
                <c:pt idx="166" formatCode="General">
                  <c:v>340.70174929956602</c:v>
                </c:pt>
                <c:pt idx="167" formatCode="General">
                  <c:v>349.15001728568302</c:v>
                </c:pt>
                <c:pt idx="168" formatCode="General">
                  <c:v>354.76644167837298</c:v>
                </c:pt>
                <c:pt idx="169" formatCode="General">
                  <c:v>359.13144956722198</c:v>
                </c:pt>
                <c:pt idx="170" formatCode="General">
                  <c:v>360.45735370906198</c:v>
                </c:pt>
                <c:pt idx="171" formatCode="General">
                  <c:v>372.84558847536402</c:v>
                </c:pt>
                <c:pt idx="172" formatCode="General">
                  <c:v>376.51966061850902</c:v>
                </c:pt>
                <c:pt idx="173" formatCode="General">
                  <c:v>381.12503613415498</c:v>
                </c:pt>
                <c:pt idx="174" formatCode="General">
                  <c:v>411.63804329091897</c:v>
                </c:pt>
                <c:pt idx="175" formatCode="General">
                  <c:v>438.39554071055102</c:v>
                </c:pt>
                <c:pt idx="176" formatCode="General">
                  <c:v>460.19300041142202</c:v>
                </c:pt>
                <c:pt idx="177" formatCode="General">
                  <c:v>474.25974267001999</c:v>
                </c:pt>
                <c:pt idx="178" formatCode="General">
                  <c:v>481.42770909358399</c:v>
                </c:pt>
                <c:pt idx="179" formatCode="General">
                  <c:v>490.85074935437501</c:v>
                </c:pt>
                <c:pt idx="180" formatCode="General">
                  <c:v>496.48050322176999</c:v>
                </c:pt>
                <c:pt idx="181" formatCode="General">
                  <c:v>506.27749036152102</c:v>
                </c:pt>
                <c:pt idx="182" formatCode="General">
                  <c:v>519.06311576100904</c:v>
                </c:pt>
                <c:pt idx="183" formatCode="General">
                  <c:v>521.27802344289705</c:v>
                </c:pt>
                <c:pt idx="184" formatCode="General">
                  <c:v>522.94737626969504</c:v>
                </c:pt>
                <c:pt idx="185" formatCode="General">
                  <c:v>536.79917177603204</c:v>
                </c:pt>
                <c:pt idx="186" formatCode="General">
                  <c:v>538.57447857125703</c:v>
                </c:pt>
                <c:pt idx="187" formatCode="General">
                  <c:v>539.44089130979796</c:v>
                </c:pt>
                <c:pt idx="188" formatCode="General">
                  <c:v>539.53461462921405</c:v>
                </c:pt>
                <c:pt idx="189" formatCode="General">
                  <c:v>542.73730129826697</c:v>
                </c:pt>
                <c:pt idx="190" formatCode="General">
                  <c:v>557.62160465668603</c:v>
                </c:pt>
                <c:pt idx="191" formatCode="General">
                  <c:v>565.73197684188494</c:v>
                </c:pt>
                <c:pt idx="192" formatCode="General">
                  <c:v>569.17687978389699</c:v>
                </c:pt>
                <c:pt idx="193" formatCode="General">
                  <c:v>575.00697823882695</c:v>
                </c:pt>
                <c:pt idx="194" formatCode="General">
                  <c:v>576.51131720734895</c:v>
                </c:pt>
                <c:pt idx="195" formatCode="General">
                  <c:v>578.22219984766298</c:v>
                </c:pt>
                <c:pt idx="196" formatCode="General">
                  <c:v>582.51883012938197</c:v>
                </c:pt>
                <c:pt idx="197" formatCode="General">
                  <c:v>595.31292063130502</c:v>
                </c:pt>
                <c:pt idx="198" formatCode="General">
                  <c:v>603.32212922187102</c:v>
                </c:pt>
                <c:pt idx="199" formatCode="General">
                  <c:v>611.94997820281606</c:v>
                </c:pt>
                <c:pt idx="200" formatCode="General">
                  <c:v>615.02974277950295</c:v>
                </c:pt>
                <c:pt idx="201" formatCode="General">
                  <c:v>627.43047993533196</c:v>
                </c:pt>
                <c:pt idx="202" formatCode="General">
                  <c:v>636.30468268009099</c:v>
                </c:pt>
                <c:pt idx="203" formatCode="General">
                  <c:v>641.50422061866198</c:v>
                </c:pt>
                <c:pt idx="204" formatCode="General">
                  <c:v>644.46909761804795</c:v>
                </c:pt>
                <c:pt idx="205" formatCode="General">
                  <c:v>644.54409536074002</c:v>
                </c:pt>
                <c:pt idx="206" formatCode="General">
                  <c:v>649.06069309842405</c:v>
                </c:pt>
                <c:pt idx="207" formatCode="General">
                  <c:v>656.34168088269405</c:v>
                </c:pt>
                <c:pt idx="208" formatCode="General">
                  <c:v>658.66167103376097</c:v>
                </c:pt>
                <c:pt idx="209" formatCode="General">
                  <c:v>666.75566100023195</c:v>
                </c:pt>
                <c:pt idx="210" formatCode="General">
                  <c:v>678.28988097124102</c:v>
                </c:pt>
                <c:pt idx="211" formatCode="General">
                  <c:v>681.01612876204001</c:v>
                </c:pt>
                <c:pt idx="212" formatCode="General">
                  <c:v>684.14727327512298</c:v>
                </c:pt>
                <c:pt idx="213" formatCode="General">
                  <c:v>687.82517565240801</c:v>
                </c:pt>
                <c:pt idx="214" formatCode="General">
                  <c:v>695.50318268869796</c:v>
                </c:pt>
                <c:pt idx="215" formatCode="General">
                  <c:v>702.723082403484</c:v>
                </c:pt>
                <c:pt idx="216" formatCode="General">
                  <c:v>709.78194532717202</c:v>
                </c:pt>
                <c:pt idx="217" formatCode="General">
                  <c:v>717.22426011447703</c:v>
                </c:pt>
                <c:pt idx="218" formatCode="General">
                  <c:v>720.57459628286995</c:v>
                </c:pt>
                <c:pt idx="219" formatCode="General">
                  <c:v>724.04848219731002</c:v>
                </c:pt>
                <c:pt idx="220" formatCode="General">
                  <c:v>724.69675893108104</c:v>
                </c:pt>
                <c:pt idx="221" formatCode="General">
                  <c:v>725.66803578530403</c:v>
                </c:pt>
                <c:pt idx="222" formatCode="General">
                  <c:v>727.55085145412102</c:v>
                </c:pt>
                <c:pt idx="223" formatCode="General">
                  <c:v>729.44818706718399</c:v>
                </c:pt>
                <c:pt idx="224" formatCode="General">
                  <c:v>730.58726888247998</c:v>
                </c:pt>
                <c:pt idx="225" formatCode="General">
                  <c:v>731.94028403600896</c:v>
                </c:pt>
                <c:pt idx="226" formatCode="General">
                  <c:v>732.64906454838695</c:v>
                </c:pt>
                <c:pt idx="227" formatCode="General">
                  <c:v>732.75402481319497</c:v>
                </c:pt>
                <c:pt idx="228" formatCode="General">
                  <c:v>740.27994638776704</c:v>
                </c:pt>
                <c:pt idx="229" formatCode="General">
                  <c:v>743.089720922894</c:v>
                </c:pt>
                <c:pt idx="230" formatCode="General">
                  <c:v>747.85397244614296</c:v>
                </c:pt>
                <c:pt idx="231" formatCode="General">
                  <c:v>752.39558089470097</c:v>
                </c:pt>
                <c:pt idx="232" formatCode="General">
                  <c:v>755.87894029476502</c:v>
                </c:pt>
                <c:pt idx="233" formatCode="General">
                  <c:v>761.901352201078</c:v>
                </c:pt>
                <c:pt idx="234" formatCode="General">
                  <c:v>766.519949629032</c:v>
                </c:pt>
                <c:pt idx="235" formatCode="General">
                  <c:v>768.47907984427002</c:v>
                </c:pt>
                <c:pt idx="236" formatCode="General">
                  <c:v>774.38113921632305</c:v>
                </c:pt>
                <c:pt idx="237" formatCode="General">
                  <c:v>785.22740402687702</c:v>
                </c:pt>
                <c:pt idx="238" formatCode="General">
                  <c:v>788.13150133984902</c:v>
                </c:pt>
                <c:pt idx="239" formatCode="General">
                  <c:v>793.76226997281105</c:v>
                </c:pt>
                <c:pt idx="240" formatCode="General">
                  <c:v>800.30392656478898</c:v>
                </c:pt>
                <c:pt idx="241" formatCode="General">
                  <c:v>808.62883075825198</c:v>
                </c:pt>
                <c:pt idx="242" formatCode="General">
                  <c:v>808.82338300875597</c:v>
                </c:pt>
                <c:pt idx="243" formatCode="General">
                  <c:v>810.015286772031</c:v>
                </c:pt>
                <c:pt idx="244" formatCode="General">
                  <c:v>816.18709421722997</c:v>
                </c:pt>
                <c:pt idx="245" formatCode="General">
                  <c:v>823.54042225902595</c:v>
                </c:pt>
                <c:pt idx="246" formatCode="General">
                  <c:v>828.95998689735904</c:v>
                </c:pt>
                <c:pt idx="247" formatCode="General">
                  <c:v>839.01893793582599</c:v>
                </c:pt>
                <c:pt idx="248" formatCode="General">
                  <c:v>842.17325667771399</c:v>
                </c:pt>
                <c:pt idx="249" formatCode="General">
                  <c:v>844.51861420372097</c:v>
                </c:pt>
                <c:pt idx="250" formatCode="General">
                  <c:v>844.75716190519302</c:v>
                </c:pt>
                <c:pt idx="251" formatCode="General">
                  <c:v>853.319713880368</c:v>
                </c:pt>
                <c:pt idx="252" formatCode="General">
                  <c:v>865.47978268523502</c:v>
                </c:pt>
                <c:pt idx="253" formatCode="General">
                  <c:v>874.56437307689998</c:v>
                </c:pt>
                <c:pt idx="254" formatCode="General">
                  <c:v>878.38807183967594</c:v>
                </c:pt>
                <c:pt idx="255" formatCode="General">
                  <c:v>879.01872152204203</c:v>
                </c:pt>
                <c:pt idx="256" formatCode="General">
                  <c:v>883.74903848689701</c:v>
                </c:pt>
                <c:pt idx="257" formatCode="General">
                  <c:v>885.22239562494701</c:v>
                </c:pt>
                <c:pt idx="258" formatCode="General">
                  <c:v>886.58066819450903</c:v>
                </c:pt>
                <c:pt idx="259" formatCode="General">
                  <c:v>891.993076537305</c:v>
                </c:pt>
                <c:pt idx="260" formatCode="General">
                  <c:v>896.94804726112295</c:v>
                </c:pt>
                <c:pt idx="261" formatCode="General">
                  <c:v>900.19962911944197</c:v>
                </c:pt>
                <c:pt idx="262" formatCode="General">
                  <c:v>904.32181894918699</c:v>
                </c:pt>
                <c:pt idx="263" formatCode="General">
                  <c:v>908.39534872515503</c:v>
                </c:pt>
                <c:pt idx="264" formatCode="General">
                  <c:v>908.66632259638402</c:v>
                </c:pt>
                <c:pt idx="265" formatCode="General">
                  <c:v>909.83580855899402</c:v>
                </c:pt>
                <c:pt idx="266" formatCode="General">
                  <c:v>914.27881670125498</c:v>
                </c:pt>
                <c:pt idx="267" formatCode="General">
                  <c:v>914.59901944913304</c:v>
                </c:pt>
                <c:pt idx="268" formatCode="General">
                  <c:v>919.30191431614401</c:v>
                </c:pt>
                <c:pt idx="269" formatCode="General">
                  <c:v>920.39849457729099</c:v>
                </c:pt>
                <c:pt idx="270" formatCode="General">
                  <c:v>921.68870794687405</c:v>
                </c:pt>
                <c:pt idx="271" formatCode="General">
                  <c:v>926.85643903467997</c:v>
                </c:pt>
                <c:pt idx="272" formatCode="General">
                  <c:v>927.60186929512395</c:v>
                </c:pt>
                <c:pt idx="273" formatCode="General">
                  <c:v>933.608298821895</c:v>
                </c:pt>
                <c:pt idx="274" formatCode="General">
                  <c:v>933.707540710525</c:v>
                </c:pt>
                <c:pt idx="275" formatCode="General">
                  <c:v>935.23401218600395</c:v>
                </c:pt>
                <c:pt idx="276" formatCode="General">
                  <c:v>937.67239340670801</c:v>
                </c:pt>
                <c:pt idx="277" formatCode="General">
                  <c:v>941.527590186726</c:v>
                </c:pt>
                <c:pt idx="278" formatCode="General">
                  <c:v>947.19060447987499</c:v>
                </c:pt>
                <c:pt idx="279" formatCode="General">
                  <c:v>950.30589985560505</c:v>
                </c:pt>
                <c:pt idx="280" formatCode="General">
                  <c:v>951.92127829651599</c:v>
                </c:pt>
                <c:pt idx="281" formatCode="General">
                  <c:v>951.95825921655296</c:v>
                </c:pt>
                <c:pt idx="282" formatCode="General">
                  <c:v>952.20938323083794</c:v>
                </c:pt>
                <c:pt idx="283" formatCode="General">
                  <c:v>953.42867687955902</c:v>
                </c:pt>
                <c:pt idx="284" formatCode="General">
                  <c:v>955.97696995105298</c:v>
                </c:pt>
                <c:pt idx="285" formatCode="General">
                  <c:v>959.99635665781</c:v>
                </c:pt>
                <c:pt idx="286" formatCode="General">
                  <c:v>960.51676365531</c:v>
                </c:pt>
                <c:pt idx="287" formatCode="General">
                  <c:v>962.80088413892599</c:v>
                </c:pt>
                <c:pt idx="288" formatCode="General">
                  <c:v>965.17046373522498</c:v>
                </c:pt>
                <c:pt idx="289" formatCode="General">
                  <c:v>967.23354632016901</c:v>
                </c:pt>
                <c:pt idx="290" formatCode="General">
                  <c:v>976.05937096343803</c:v>
                </c:pt>
                <c:pt idx="291" formatCode="General">
                  <c:v>979.87786881329203</c:v>
                </c:pt>
                <c:pt idx="292" formatCode="General">
                  <c:v>980.47008133501697</c:v>
                </c:pt>
                <c:pt idx="293" formatCode="General">
                  <c:v>983.49114193505795</c:v>
                </c:pt>
                <c:pt idx="294" formatCode="General">
                  <c:v>983.81406955884597</c:v>
                </c:pt>
                <c:pt idx="295" formatCode="General">
                  <c:v>984.00776243667201</c:v>
                </c:pt>
                <c:pt idx="296" formatCode="General">
                  <c:v>985.189472478173</c:v>
                </c:pt>
                <c:pt idx="297" formatCode="General">
                  <c:v>990.64511988134097</c:v>
                </c:pt>
                <c:pt idx="298" formatCode="General">
                  <c:v>993.30582974920901</c:v>
                </c:pt>
                <c:pt idx="299" formatCode="General">
                  <c:v>993.983595017325</c:v>
                </c:pt>
                <c:pt idx="300" formatCode="General">
                  <c:v>997.19807059756704</c:v>
                </c:pt>
                <c:pt idx="301" formatCode="General">
                  <c:v>1004.3618151322401</c:v>
                </c:pt>
                <c:pt idx="302" formatCode="General">
                  <c:v>1011.87927426994</c:v>
                </c:pt>
                <c:pt idx="303" formatCode="General">
                  <c:v>1015.05364275085</c:v>
                </c:pt>
                <c:pt idx="304" formatCode="General">
                  <c:v>1017.72361203081</c:v>
                </c:pt>
                <c:pt idx="305" formatCode="General">
                  <c:v>1018.0270362874101</c:v>
                </c:pt>
                <c:pt idx="306" formatCode="General">
                  <c:v>1018.29050497059</c:v>
                </c:pt>
                <c:pt idx="307" formatCode="General">
                  <c:v>1018.60939943713</c:v>
                </c:pt>
                <c:pt idx="308" formatCode="General">
                  <c:v>1018.88782788766</c:v>
                </c:pt>
                <c:pt idx="309" formatCode="General">
                  <c:v>1019.71473046987</c:v>
                </c:pt>
                <c:pt idx="310" formatCode="General">
                  <c:v>1023.28447788601</c:v>
                </c:pt>
                <c:pt idx="311" formatCode="General">
                  <c:v>1025.91186440503</c:v>
                </c:pt>
                <c:pt idx="312" formatCode="General">
                  <c:v>1029.21676573892</c:v>
                </c:pt>
                <c:pt idx="313" formatCode="General">
                  <c:v>1030.5984286006501</c:v>
                </c:pt>
                <c:pt idx="314" formatCode="General">
                  <c:v>1032.37301144291</c:v>
                </c:pt>
                <c:pt idx="315" formatCode="General">
                  <c:v>1032.4805717136601</c:v>
                </c:pt>
                <c:pt idx="316" formatCode="General">
                  <c:v>1032.5471128387501</c:v>
                </c:pt>
                <c:pt idx="317" formatCode="General">
                  <c:v>1034.7582447622201</c:v>
                </c:pt>
                <c:pt idx="318" formatCode="General">
                  <c:v>1035.4659514529601</c:v>
                </c:pt>
                <c:pt idx="319" formatCode="General">
                  <c:v>1037.13024569455</c:v>
                </c:pt>
                <c:pt idx="320" formatCode="General">
                  <c:v>1037.90792063907</c:v>
                </c:pt>
                <c:pt idx="321" formatCode="General">
                  <c:v>1038.2692998026901</c:v>
                </c:pt>
                <c:pt idx="322" formatCode="General">
                  <c:v>1038.2723825815999</c:v>
                </c:pt>
                <c:pt idx="323" formatCode="General">
                  <c:v>1038.2937128947599</c:v>
                </c:pt>
                <c:pt idx="324" formatCode="General">
                  <c:v>1038.2977111364701</c:v>
                </c:pt>
                <c:pt idx="325" formatCode="General">
                  <c:v>1038.30605193212</c:v>
                </c:pt>
                <c:pt idx="326" formatCode="General">
                  <c:v>1039.35414401402</c:v>
                </c:pt>
                <c:pt idx="327" formatCode="General">
                  <c:v>1039.44093171912</c:v>
                </c:pt>
                <c:pt idx="328" formatCode="General">
                  <c:v>1039.4870026921401</c:v>
                </c:pt>
                <c:pt idx="329" formatCode="General">
                  <c:v>1039.5143218830101</c:v>
                </c:pt>
                <c:pt idx="330" formatCode="General">
                  <c:v>1039.5445974435499</c:v>
                </c:pt>
                <c:pt idx="331" formatCode="General">
                  <c:v>1039.55640144726</c:v>
                </c:pt>
                <c:pt idx="332" formatCode="General">
                  <c:v>1039.5701250920499</c:v>
                </c:pt>
                <c:pt idx="333" formatCode="General">
                  <c:v>1039.77838045101</c:v>
                </c:pt>
                <c:pt idx="334" formatCode="General">
                  <c:v>1042.7649960875899</c:v>
                </c:pt>
                <c:pt idx="335" formatCode="General">
                  <c:v>1043.4871109928599</c:v>
                </c:pt>
                <c:pt idx="336" formatCode="General">
                  <c:v>1044.48173958199</c:v>
                </c:pt>
                <c:pt idx="337" formatCode="General">
                  <c:v>1046.09271431047</c:v>
                </c:pt>
                <c:pt idx="338" formatCode="General">
                  <c:v>1047.25842935778</c:v>
                </c:pt>
                <c:pt idx="339" formatCode="General">
                  <c:v>1047.76164327018</c:v>
                </c:pt>
                <c:pt idx="340" formatCode="General">
                  <c:v>1047.87602123084</c:v>
                </c:pt>
                <c:pt idx="341" formatCode="General">
                  <c:v>1047.9722453285101</c:v>
                </c:pt>
                <c:pt idx="342" formatCode="General">
                  <c:v>1047.9957589513499</c:v>
                </c:pt>
                <c:pt idx="343" formatCode="General">
                  <c:v>1048.01857411333</c:v>
                </c:pt>
                <c:pt idx="344" formatCode="General">
                  <c:v>1048.16985569179</c:v>
                </c:pt>
                <c:pt idx="345" formatCode="General">
                  <c:v>1048.1810011059199</c:v>
                </c:pt>
                <c:pt idx="346" formatCode="General">
                  <c:v>1048.2661909184601</c:v>
                </c:pt>
                <c:pt idx="347" formatCode="General">
                  <c:v>1048.34890968729</c:v>
                </c:pt>
                <c:pt idx="348" formatCode="General">
                  <c:v>1049.7845512148699</c:v>
                </c:pt>
                <c:pt idx="349" formatCode="General">
                  <c:v>1050.6741162943299</c:v>
                </c:pt>
                <c:pt idx="350" formatCode="General">
                  <c:v>1050.89516440487</c:v>
                </c:pt>
                <c:pt idx="351" formatCode="General">
                  <c:v>1051.0130931252399</c:v>
                </c:pt>
                <c:pt idx="352" formatCode="General">
                  <c:v>1051.25715286334</c:v>
                </c:pt>
                <c:pt idx="353" formatCode="General">
                  <c:v>1054.7620033006499</c:v>
                </c:pt>
                <c:pt idx="354" formatCode="General">
                  <c:v>1058.8268698566601</c:v>
                </c:pt>
                <c:pt idx="355" formatCode="General">
                  <c:v>1060.9562595950599</c:v>
                </c:pt>
                <c:pt idx="356" formatCode="General">
                  <c:v>1061.0592904949999</c:v>
                </c:pt>
                <c:pt idx="357" formatCode="General">
                  <c:v>1061.0624940891701</c:v>
                </c:pt>
                <c:pt idx="358" formatCode="General">
                  <c:v>1061.07334936647</c:v>
                </c:pt>
                <c:pt idx="359" formatCode="General">
                  <c:v>1061.26877991162</c:v>
                </c:pt>
                <c:pt idx="360" formatCode="General">
                  <c:v>1061.43138756394</c:v>
                </c:pt>
                <c:pt idx="361" formatCode="General">
                  <c:v>1061.47612251091</c:v>
                </c:pt>
                <c:pt idx="362" formatCode="General">
                  <c:v>1061.5458543902701</c:v>
                </c:pt>
                <c:pt idx="363" formatCode="General">
                  <c:v>1061.9281918101201</c:v>
                </c:pt>
                <c:pt idx="364" formatCode="General">
                  <c:v>1062.40415823989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8998-48A5-8EC2-6F5013D5CCE5}"/>
            </c:ext>
          </c:extLst>
        </c:ser>
        <c:ser>
          <c:idx val="34"/>
          <c:order val="30"/>
          <c:tx>
            <c:strRef>
              <c:f>Tabelle1!$AI$1</c:f>
              <c:strCache>
                <c:ptCount val="1"/>
                <c:pt idx="0">
                  <c:v>1955</c:v>
                </c:pt>
              </c:strCache>
            </c:strRef>
          </c:tx>
          <c:spPr>
            <a:ln w="19050" cap="rnd">
              <a:solidFill>
                <a:schemeClr val="accent3">
                  <a:shade val="7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Tabelle1!$AI$2:$AI$366</c:f>
              <c:numCache>
                <c:formatCode>General</c:formatCode>
                <c:ptCount val="365"/>
                <c:pt idx="0" formatCode="0.00E+00">
                  <c:v>1.24177287069218</c:v>
                </c:pt>
                <c:pt idx="1">
                  <c:v>1.4173399305760701</c:v>
                </c:pt>
                <c:pt idx="2">
                  <c:v>1.64070560666568</c:v>
                </c:pt>
                <c:pt idx="3">
                  <c:v>2.51108197172739</c:v>
                </c:pt>
                <c:pt idx="4">
                  <c:v>2.5433814694255199</c:v>
                </c:pt>
                <c:pt idx="5">
                  <c:v>2.5513632357573699</c:v>
                </c:pt>
                <c:pt idx="6">
                  <c:v>2.5659934079729401</c:v>
                </c:pt>
                <c:pt idx="7">
                  <c:v>2.6856397849384601</c:v>
                </c:pt>
                <c:pt idx="8">
                  <c:v>2.9987229173866998</c:v>
                </c:pt>
                <c:pt idx="9">
                  <c:v>4.0479228729663399</c:v>
                </c:pt>
                <c:pt idx="10">
                  <c:v>4.0641762796556602</c:v>
                </c:pt>
                <c:pt idx="11">
                  <c:v>4.0783639631694797</c:v>
                </c:pt>
                <c:pt idx="12">
                  <c:v>4.0981739112811297</c:v>
                </c:pt>
                <c:pt idx="13">
                  <c:v>4.1033647625350103</c:v>
                </c:pt>
                <c:pt idx="14">
                  <c:v>4.1204398856858102</c:v>
                </c:pt>
                <c:pt idx="15">
                  <c:v>5.7282945544675599</c:v>
                </c:pt>
                <c:pt idx="16">
                  <c:v>7.2527883464815401</c:v>
                </c:pt>
                <c:pt idx="17">
                  <c:v>7.3611167214541897</c:v>
                </c:pt>
                <c:pt idx="18">
                  <c:v>8.7781425248403906</c:v>
                </c:pt>
                <c:pt idx="19">
                  <c:v>9.7132349461987193</c:v>
                </c:pt>
                <c:pt idx="20">
                  <c:v>9.7229430792344207</c:v>
                </c:pt>
                <c:pt idx="21">
                  <c:v>9.7272278160460601</c:v>
                </c:pt>
                <c:pt idx="22">
                  <c:v>9.7478901161851397</c:v>
                </c:pt>
                <c:pt idx="23">
                  <c:v>11.2061346844905</c:v>
                </c:pt>
                <c:pt idx="24">
                  <c:v>13.66995461294</c:v>
                </c:pt>
                <c:pt idx="25">
                  <c:v>14.2895557436273</c:v>
                </c:pt>
                <c:pt idx="26">
                  <c:v>14.901962059082701</c:v>
                </c:pt>
                <c:pt idx="27">
                  <c:v>15.054004233043701</c:v>
                </c:pt>
                <c:pt idx="28">
                  <c:v>15.0652026962596</c:v>
                </c:pt>
                <c:pt idx="29">
                  <c:v>15.179310906259699</c:v>
                </c:pt>
                <c:pt idx="30">
                  <c:v>15.1937928563986</c:v>
                </c:pt>
                <c:pt idx="31">
                  <c:v>15.3183701328302</c:v>
                </c:pt>
                <c:pt idx="32">
                  <c:v>15.693969342537899</c:v>
                </c:pt>
                <c:pt idx="33">
                  <c:v>15.760617804737199</c:v>
                </c:pt>
                <c:pt idx="34">
                  <c:v>15.8074460694256</c:v>
                </c:pt>
                <c:pt idx="35">
                  <c:v>17.271657364720301</c:v>
                </c:pt>
                <c:pt idx="36">
                  <c:v>21.7896195113983</c:v>
                </c:pt>
                <c:pt idx="37">
                  <c:v>22.694791534545899</c:v>
                </c:pt>
                <c:pt idx="38">
                  <c:v>22.948836402259701</c:v>
                </c:pt>
                <c:pt idx="39">
                  <c:v>24.708856200241499</c:v>
                </c:pt>
                <c:pt idx="40">
                  <c:v>26.438051550466</c:v>
                </c:pt>
                <c:pt idx="41">
                  <c:v>27.901780185438799</c:v>
                </c:pt>
                <c:pt idx="42">
                  <c:v>30.550577999147102</c:v>
                </c:pt>
                <c:pt idx="43">
                  <c:v>30.707180855275301</c:v>
                </c:pt>
                <c:pt idx="44">
                  <c:v>30.726951382621898</c:v>
                </c:pt>
                <c:pt idx="45">
                  <c:v>30.735735380294201</c:v>
                </c:pt>
                <c:pt idx="46">
                  <c:v>30.971347548796299</c:v>
                </c:pt>
                <c:pt idx="47">
                  <c:v>31.7096619106239</c:v>
                </c:pt>
                <c:pt idx="48">
                  <c:v>32.007447909056197</c:v>
                </c:pt>
                <c:pt idx="49">
                  <c:v>35.757156411282203</c:v>
                </c:pt>
                <c:pt idx="50">
                  <c:v>35.927675097819801</c:v>
                </c:pt>
                <c:pt idx="51">
                  <c:v>35.972200589132498</c:v>
                </c:pt>
                <c:pt idx="52">
                  <c:v>35.975140702420198</c:v>
                </c:pt>
                <c:pt idx="53">
                  <c:v>36.071872426906602</c:v>
                </c:pt>
                <c:pt idx="54">
                  <c:v>36.123595436588197</c:v>
                </c:pt>
                <c:pt idx="55">
                  <c:v>36.802700485105603</c:v>
                </c:pt>
                <c:pt idx="56">
                  <c:v>38.990679692218301</c:v>
                </c:pt>
                <c:pt idx="57">
                  <c:v>39.063048370230497</c:v>
                </c:pt>
                <c:pt idx="58">
                  <c:v>40.833808336885603</c:v>
                </c:pt>
                <c:pt idx="59">
                  <c:v>42.620277253141303</c:v>
                </c:pt>
                <c:pt idx="60">
                  <c:v>42.689771894576502</c:v>
                </c:pt>
                <c:pt idx="61">
                  <c:v>45.160248526040597</c:v>
                </c:pt>
                <c:pt idx="62">
                  <c:v>48.660578340185303</c:v>
                </c:pt>
                <c:pt idx="63">
                  <c:v>49.038676075524798</c:v>
                </c:pt>
                <c:pt idx="64">
                  <c:v>49.078874743666098</c:v>
                </c:pt>
                <c:pt idx="65">
                  <c:v>49.2693868538191</c:v>
                </c:pt>
                <c:pt idx="66">
                  <c:v>54.931763731964203</c:v>
                </c:pt>
                <c:pt idx="67">
                  <c:v>58.992129112396199</c:v>
                </c:pt>
                <c:pt idx="68">
                  <c:v>59.000492546820901</c:v>
                </c:pt>
                <c:pt idx="69">
                  <c:v>59.009930215864799</c:v>
                </c:pt>
                <c:pt idx="70">
                  <c:v>60.011157015103599</c:v>
                </c:pt>
                <c:pt idx="71">
                  <c:v>60.129532541691603</c:v>
                </c:pt>
                <c:pt idx="72">
                  <c:v>60.417866266625303</c:v>
                </c:pt>
                <c:pt idx="73">
                  <c:v>60.520773347814803</c:v>
                </c:pt>
                <c:pt idx="74">
                  <c:v>60.549648570143198</c:v>
                </c:pt>
                <c:pt idx="75">
                  <c:v>60.570702262163799</c:v>
                </c:pt>
                <c:pt idx="76">
                  <c:v>61.610665144077402</c:v>
                </c:pt>
                <c:pt idx="77">
                  <c:v>64.522644770430901</c:v>
                </c:pt>
                <c:pt idx="78">
                  <c:v>67.318204553125497</c:v>
                </c:pt>
                <c:pt idx="79">
                  <c:v>74.097546057369001</c:v>
                </c:pt>
                <c:pt idx="80">
                  <c:v>80.439054339639796</c:v>
                </c:pt>
                <c:pt idx="81">
                  <c:v>81.651903068718596</c:v>
                </c:pt>
                <c:pt idx="82">
                  <c:v>82.598742690343499</c:v>
                </c:pt>
                <c:pt idx="83">
                  <c:v>85.374272970029395</c:v>
                </c:pt>
                <c:pt idx="84">
                  <c:v>86.654658930606203</c:v>
                </c:pt>
                <c:pt idx="85">
                  <c:v>88.640098113902795</c:v>
                </c:pt>
                <c:pt idx="86">
                  <c:v>90.083086282983402</c:v>
                </c:pt>
                <c:pt idx="87">
                  <c:v>99.401279097422602</c:v>
                </c:pt>
                <c:pt idx="88">
                  <c:v>104.833810013784</c:v>
                </c:pt>
                <c:pt idx="89">
                  <c:v>107.910213163073</c:v>
                </c:pt>
                <c:pt idx="90">
                  <c:v>111.91618321892901</c:v>
                </c:pt>
                <c:pt idx="91">
                  <c:v>112.566533635113</c:v>
                </c:pt>
                <c:pt idx="92">
                  <c:v>113.490289094967</c:v>
                </c:pt>
                <c:pt idx="93">
                  <c:v>114.545058003248</c:v>
                </c:pt>
                <c:pt idx="94">
                  <c:v>114.744858847039</c:v>
                </c:pt>
                <c:pt idx="95">
                  <c:v>116.68599329531</c:v>
                </c:pt>
                <c:pt idx="96">
                  <c:v>116.693111972149</c:v>
                </c:pt>
                <c:pt idx="97">
                  <c:v>116.71092891901</c:v>
                </c:pt>
                <c:pt idx="98">
                  <c:v>116.740641551019</c:v>
                </c:pt>
                <c:pt idx="99">
                  <c:v>116.75115405538</c:v>
                </c:pt>
                <c:pt idx="100">
                  <c:v>116.753790816495</c:v>
                </c:pt>
                <c:pt idx="101">
                  <c:v>117.15700524824901</c:v>
                </c:pt>
                <c:pt idx="102">
                  <c:v>122.31225692324</c:v>
                </c:pt>
                <c:pt idx="103">
                  <c:v>127.573450252372</c:v>
                </c:pt>
                <c:pt idx="104">
                  <c:v>131.92481472707701</c:v>
                </c:pt>
                <c:pt idx="105">
                  <c:v>140.86759008033499</c:v>
                </c:pt>
                <c:pt idx="106">
                  <c:v>144.97189324480101</c:v>
                </c:pt>
                <c:pt idx="107">
                  <c:v>147.51135020812001</c:v>
                </c:pt>
                <c:pt idx="108">
                  <c:v>148.35015955084299</c:v>
                </c:pt>
                <c:pt idx="109">
                  <c:v>148.58126412380801</c:v>
                </c:pt>
                <c:pt idx="110">
                  <c:v>149.21428520922501</c:v>
                </c:pt>
                <c:pt idx="111">
                  <c:v>149.86650942577501</c:v>
                </c:pt>
                <c:pt idx="112">
                  <c:v>150.76009272012999</c:v>
                </c:pt>
                <c:pt idx="113">
                  <c:v>151.31401833064399</c:v>
                </c:pt>
                <c:pt idx="114">
                  <c:v>153.22620626132201</c:v>
                </c:pt>
                <c:pt idx="115">
                  <c:v>155.39654013330599</c:v>
                </c:pt>
                <c:pt idx="116">
                  <c:v>159.95040862752199</c:v>
                </c:pt>
                <c:pt idx="117">
                  <c:v>165.77553394644499</c:v>
                </c:pt>
                <c:pt idx="118">
                  <c:v>172.07405598686901</c:v>
                </c:pt>
                <c:pt idx="119">
                  <c:v>179.393049443302</c:v>
                </c:pt>
                <c:pt idx="120">
                  <c:v>184.17535094644899</c:v>
                </c:pt>
                <c:pt idx="121">
                  <c:v>187.14398620894099</c:v>
                </c:pt>
                <c:pt idx="122">
                  <c:v>187.77807668585501</c:v>
                </c:pt>
                <c:pt idx="123">
                  <c:v>188.18558952028701</c:v>
                </c:pt>
                <c:pt idx="124">
                  <c:v>190.33143555091399</c:v>
                </c:pt>
                <c:pt idx="125">
                  <c:v>195.503082059267</c:v>
                </c:pt>
                <c:pt idx="126">
                  <c:v>198.58437413429101</c:v>
                </c:pt>
                <c:pt idx="127">
                  <c:v>198.61058691569201</c:v>
                </c:pt>
                <c:pt idx="128">
                  <c:v>199.16932384935001</c:v>
                </c:pt>
                <c:pt idx="129">
                  <c:v>200.74217265350799</c:v>
                </c:pt>
                <c:pt idx="130">
                  <c:v>203.71991103416801</c:v>
                </c:pt>
                <c:pt idx="131">
                  <c:v>204.89899775515701</c:v>
                </c:pt>
                <c:pt idx="132">
                  <c:v>204.947421960132</c:v>
                </c:pt>
                <c:pt idx="133">
                  <c:v>205.24958884449899</c:v>
                </c:pt>
                <c:pt idx="134">
                  <c:v>206.74538957565801</c:v>
                </c:pt>
                <c:pt idx="135">
                  <c:v>208.88357990599701</c:v>
                </c:pt>
                <c:pt idx="136">
                  <c:v>209.80705521561501</c:v>
                </c:pt>
                <c:pt idx="137">
                  <c:v>213.614521070498</c:v>
                </c:pt>
                <c:pt idx="138">
                  <c:v>222.97192545712599</c:v>
                </c:pt>
                <c:pt idx="139">
                  <c:v>223.697842025894</c:v>
                </c:pt>
                <c:pt idx="140">
                  <c:v>225.04752240796199</c:v>
                </c:pt>
                <c:pt idx="141">
                  <c:v>229.281276944875</c:v>
                </c:pt>
                <c:pt idx="142">
                  <c:v>230.67592999991001</c:v>
                </c:pt>
                <c:pt idx="143">
                  <c:v>233.925363088631</c:v>
                </c:pt>
                <c:pt idx="144">
                  <c:v>238.11766995738</c:v>
                </c:pt>
                <c:pt idx="145">
                  <c:v>242.81952809580099</c:v>
                </c:pt>
                <c:pt idx="146">
                  <c:v>252.122285803523</c:v>
                </c:pt>
                <c:pt idx="147">
                  <c:v>254.52404107879201</c:v>
                </c:pt>
                <c:pt idx="148">
                  <c:v>257.82409827646001</c:v>
                </c:pt>
                <c:pt idx="149">
                  <c:v>263.383669140721</c:v>
                </c:pt>
                <c:pt idx="150">
                  <c:v>266.93474481764503</c:v>
                </c:pt>
                <c:pt idx="151">
                  <c:v>269.17154589139102</c:v>
                </c:pt>
                <c:pt idx="152">
                  <c:v>270.54351890380701</c:v>
                </c:pt>
                <c:pt idx="153">
                  <c:v>273.50892665686303</c:v>
                </c:pt>
                <c:pt idx="154">
                  <c:v>274.689864501893</c:v>
                </c:pt>
                <c:pt idx="155">
                  <c:v>276.25267355052301</c:v>
                </c:pt>
                <c:pt idx="156">
                  <c:v>289.44970261398498</c:v>
                </c:pt>
                <c:pt idx="157">
                  <c:v>293.91968413316101</c:v>
                </c:pt>
                <c:pt idx="158">
                  <c:v>301.42867933225602</c:v>
                </c:pt>
                <c:pt idx="159">
                  <c:v>309.99782433655702</c:v>
                </c:pt>
                <c:pt idx="160">
                  <c:v>311.579128481841</c:v>
                </c:pt>
                <c:pt idx="161">
                  <c:v>313.127120691551</c:v>
                </c:pt>
                <c:pt idx="162">
                  <c:v>325.005074265762</c:v>
                </c:pt>
                <c:pt idx="163">
                  <c:v>329.65780722292601</c:v>
                </c:pt>
                <c:pt idx="164">
                  <c:v>335.33839488016002</c:v>
                </c:pt>
                <c:pt idx="165">
                  <c:v>336.68423537936798</c:v>
                </c:pt>
                <c:pt idx="166">
                  <c:v>342.691476373206</c:v>
                </c:pt>
                <c:pt idx="167">
                  <c:v>353.159449948759</c:v>
                </c:pt>
                <c:pt idx="168">
                  <c:v>356.23247973178201</c:v>
                </c:pt>
                <c:pt idx="169">
                  <c:v>360.33701784399398</c:v>
                </c:pt>
                <c:pt idx="170">
                  <c:v>365.48527417283202</c:v>
                </c:pt>
                <c:pt idx="171">
                  <c:v>373.74449965493602</c:v>
                </c:pt>
                <c:pt idx="172">
                  <c:v>392.65936588244398</c:v>
                </c:pt>
                <c:pt idx="173">
                  <c:v>405.37430294220502</c:v>
                </c:pt>
                <c:pt idx="174">
                  <c:v>416.24964450911602</c:v>
                </c:pt>
                <c:pt idx="175">
                  <c:v>425.831289787934</c:v>
                </c:pt>
                <c:pt idx="176">
                  <c:v>433.12802312681799</c:v>
                </c:pt>
                <c:pt idx="177">
                  <c:v>439.399158135101</c:v>
                </c:pt>
                <c:pt idx="178">
                  <c:v>447.92555165759597</c:v>
                </c:pt>
                <c:pt idx="179">
                  <c:v>469.124797494615</c:v>
                </c:pt>
                <c:pt idx="180">
                  <c:v>474.58761519699402</c:v>
                </c:pt>
                <c:pt idx="181">
                  <c:v>477.32515583558097</c:v>
                </c:pt>
                <c:pt idx="182">
                  <c:v>480.77371484705401</c:v>
                </c:pt>
                <c:pt idx="183">
                  <c:v>495.68568805346302</c:v>
                </c:pt>
                <c:pt idx="184">
                  <c:v>502.63449079165002</c:v>
                </c:pt>
                <c:pt idx="185">
                  <c:v>504.53022055291802</c:v>
                </c:pt>
                <c:pt idx="186">
                  <c:v>506.878694872322</c:v>
                </c:pt>
                <c:pt idx="187">
                  <c:v>512.68117893118404</c:v>
                </c:pt>
                <c:pt idx="188">
                  <c:v>522.50081213660303</c:v>
                </c:pt>
                <c:pt idx="189">
                  <c:v>531.84545039008196</c:v>
                </c:pt>
                <c:pt idx="190">
                  <c:v>533.35879137187499</c:v>
                </c:pt>
                <c:pt idx="191">
                  <c:v>535.76146515097003</c:v>
                </c:pt>
                <c:pt idx="192">
                  <c:v>542.31179900416896</c:v>
                </c:pt>
                <c:pt idx="193">
                  <c:v>553.56852367052795</c:v>
                </c:pt>
                <c:pt idx="194">
                  <c:v>583.68412802984301</c:v>
                </c:pt>
                <c:pt idx="195">
                  <c:v>584.78110752948601</c:v>
                </c:pt>
                <c:pt idx="196">
                  <c:v>585.51514000781503</c:v>
                </c:pt>
                <c:pt idx="197">
                  <c:v>585.58297766309295</c:v>
                </c:pt>
                <c:pt idx="198">
                  <c:v>585.89945030555202</c:v>
                </c:pt>
                <c:pt idx="199">
                  <c:v>586.19094137095999</c:v>
                </c:pt>
                <c:pt idx="200">
                  <c:v>588.39892601563201</c:v>
                </c:pt>
                <c:pt idx="201">
                  <c:v>597.45864933816301</c:v>
                </c:pt>
                <c:pt idx="202">
                  <c:v>608.11093462559097</c:v>
                </c:pt>
                <c:pt idx="203">
                  <c:v>615.45177721001903</c:v>
                </c:pt>
                <c:pt idx="204">
                  <c:v>615.95779570336401</c:v>
                </c:pt>
                <c:pt idx="205">
                  <c:v>619.13465854256299</c:v>
                </c:pt>
                <c:pt idx="206">
                  <c:v>621.42724135041396</c:v>
                </c:pt>
                <c:pt idx="207">
                  <c:v>626.37109752093295</c:v>
                </c:pt>
                <c:pt idx="208">
                  <c:v>630.974364814041</c:v>
                </c:pt>
                <c:pt idx="209">
                  <c:v>644.27091937038006</c:v>
                </c:pt>
                <c:pt idx="210">
                  <c:v>653.50617949267996</c:v>
                </c:pt>
                <c:pt idx="211">
                  <c:v>664.23547080429898</c:v>
                </c:pt>
                <c:pt idx="212">
                  <c:v>669.21824390495101</c:v>
                </c:pt>
                <c:pt idx="213">
                  <c:v>675.39001553357195</c:v>
                </c:pt>
                <c:pt idx="214">
                  <c:v>685.67827693704805</c:v>
                </c:pt>
                <c:pt idx="215">
                  <c:v>695.26890556999695</c:v>
                </c:pt>
                <c:pt idx="216">
                  <c:v>702.20769907556905</c:v>
                </c:pt>
                <c:pt idx="217">
                  <c:v>703.86514915902399</c:v>
                </c:pt>
                <c:pt idx="218">
                  <c:v>713.30691349482402</c:v>
                </c:pt>
                <c:pt idx="219">
                  <c:v>715.68749306141694</c:v>
                </c:pt>
                <c:pt idx="220">
                  <c:v>718.68911689659103</c:v>
                </c:pt>
                <c:pt idx="221">
                  <c:v>726.74758988007</c:v>
                </c:pt>
                <c:pt idx="222">
                  <c:v>735.80453524008101</c:v>
                </c:pt>
                <c:pt idx="223">
                  <c:v>744.46676029196499</c:v>
                </c:pt>
                <c:pt idx="224">
                  <c:v>750.93071532725196</c:v>
                </c:pt>
                <c:pt idx="225">
                  <c:v>758.28316451123101</c:v>
                </c:pt>
                <c:pt idx="226">
                  <c:v>761.191329033481</c:v>
                </c:pt>
                <c:pt idx="227">
                  <c:v>762.86465314570296</c:v>
                </c:pt>
                <c:pt idx="228">
                  <c:v>765.98686224783296</c:v>
                </c:pt>
                <c:pt idx="229">
                  <c:v>771.54696728227702</c:v>
                </c:pt>
                <c:pt idx="230">
                  <c:v>776.61281108533205</c:v>
                </c:pt>
                <c:pt idx="231">
                  <c:v>779.33012098729205</c:v>
                </c:pt>
                <c:pt idx="232">
                  <c:v>794.48853513365304</c:v>
                </c:pt>
                <c:pt idx="233">
                  <c:v>801.53200871628496</c:v>
                </c:pt>
                <c:pt idx="234">
                  <c:v>809.56114968460804</c:v>
                </c:pt>
                <c:pt idx="235">
                  <c:v>811.83396207774695</c:v>
                </c:pt>
                <c:pt idx="236">
                  <c:v>815.88665339908005</c:v>
                </c:pt>
                <c:pt idx="237">
                  <c:v>821.48800160176597</c:v>
                </c:pt>
                <c:pt idx="238">
                  <c:v>822.63784010490201</c:v>
                </c:pt>
                <c:pt idx="239">
                  <c:v>823.77616226328803</c:v>
                </c:pt>
                <c:pt idx="240">
                  <c:v>824.489375246485</c:v>
                </c:pt>
                <c:pt idx="241">
                  <c:v>825.64924562099998</c:v>
                </c:pt>
                <c:pt idx="242">
                  <c:v>828.90990683237999</c:v>
                </c:pt>
                <c:pt idx="243">
                  <c:v>840.67695136062298</c:v>
                </c:pt>
                <c:pt idx="244">
                  <c:v>850.60087212488202</c:v>
                </c:pt>
                <c:pt idx="245">
                  <c:v>852.51632184228799</c:v>
                </c:pt>
                <c:pt idx="246">
                  <c:v>859.58360541682202</c:v>
                </c:pt>
                <c:pt idx="247">
                  <c:v>862.14215821170706</c:v>
                </c:pt>
                <c:pt idx="248">
                  <c:v>864.03210261904098</c:v>
                </c:pt>
                <c:pt idx="249">
                  <c:v>867.04429414764195</c:v>
                </c:pt>
                <c:pt idx="250">
                  <c:v>869.67980716353202</c:v>
                </c:pt>
                <c:pt idx="251">
                  <c:v>870.302198270708</c:v>
                </c:pt>
                <c:pt idx="252">
                  <c:v>871.18637479439201</c:v>
                </c:pt>
                <c:pt idx="253">
                  <c:v>878.82393567521103</c:v>
                </c:pt>
                <c:pt idx="254">
                  <c:v>885.87456412669405</c:v>
                </c:pt>
                <c:pt idx="255">
                  <c:v>893.57073245961203</c:v>
                </c:pt>
                <c:pt idx="256">
                  <c:v>894.64682589933898</c:v>
                </c:pt>
                <c:pt idx="257">
                  <c:v>895.87469544163798</c:v>
                </c:pt>
                <c:pt idx="258">
                  <c:v>903.003214481687</c:v>
                </c:pt>
                <c:pt idx="259">
                  <c:v>906.43827067974098</c:v>
                </c:pt>
                <c:pt idx="260">
                  <c:v>911.21106182946505</c:v>
                </c:pt>
                <c:pt idx="261">
                  <c:v>914.08218720158402</c:v>
                </c:pt>
                <c:pt idx="262">
                  <c:v>914.993811728183</c:v>
                </c:pt>
                <c:pt idx="263">
                  <c:v>915.58057010548703</c:v>
                </c:pt>
                <c:pt idx="264">
                  <c:v>920.52368967085602</c:v>
                </c:pt>
                <c:pt idx="265">
                  <c:v>922.66332494118296</c:v>
                </c:pt>
                <c:pt idx="266">
                  <c:v>923.14969743925496</c:v>
                </c:pt>
                <c:pt idx="267">
                  <c:v>924.94711980928798</c:v>
                </c:pt>
                <c:pt idx="268">
                  <c:v>925.78941496131597</c:v>
                </c:pt>
                <c:pt idx="269">
                  <c:v>927.57853227720398</c:v>
                </c:pt>
                <c:pt idx="270">
                  <c:v>931.62748245529804</c:v>
                </c:pt>
                <c:pt idx="271">
                  <c:v>935.461733443556</c:v>
                </c:pt>
                <c:pt idx="272">
                  <c:v>936.29758878186306</c:v>
                </c:pt>
                <c:pt idx="273">
                  <c:v>936.89176089104706</c:v>
                </c:pt>
                <c:pt idx="274">
                  <c:v>940.34584369028903</c:v>
                </c:pt>
                <c:pt idx="275">
                  <c:v>942.85921037692901</c:v>
                </c:pt>
                <c:pt idx="276">
                  <c:v>946.41262340485798</c:v>
                </c:pt>
                <c:pt idx="277">
                  <c:v>947.55163317401298</c:v>
                </c:pt>
                <c:pt idx="278">
                  <c:v>948.25257154465305</c:v>
                </c:pt>
                <c:pt idx="279">
                  <c:v>950.996636319858</c:v>
                </c:pt>
                <c:pt idx="280">
                  <c:v>952.83354237798096</c:v>
                </c:pt>
                <c:pt idx="281">
                  <c:v>954.62182142068798</c:v>
                </c:pt>
                <c:pt idx="282">
                  <c:v>958.33430849865704</c:v>
                </c:pt>
                <c:pt idx="283">
                  <c:v>958.56071073750604</c:v>
                </c:pt>
                <c:pt idx="284">
                  <c:v>959.03148383815198</c:v>
                </c:pt>
                <c:pt idx="285">
                  <c:v>959.15070751188603</c:v>
                </c:pt>
                <c:pt idx="286">
                  <c:v>959.79437287964902</c:v>
                </c:pt>
                <c:pt idx="287">
                  <c:v>960.93309037198799</c:v>
                </c:pt>
                <c:pt idx="288">
                  <c:v>962.05985635186698</c:v>
                </c:pt>
                <c:pt idx="289">
                  <c:v>964.11385312624998</c:v>
                </c:pt>
                <c:pt idx="290">
                  <c:v>964.55704836071698</c:v>
                </c:pt>
                <c:pt idx="291">
                  <c:v>966.06973383150705</c:v>
                </c:pt>
                <c:pt idx="292">
                  <c:v>967.78699809298496</c:v>
                </c:pt>
                <c:pt idx="293">
                  <c:v>970.08671778631697</c:v>
                </c:pt>
                <c:pt idx="294">
                  <c:v>971.30957736235598</c:v>
                </c:pt>
                <c:pt idx="295">
                  <c:v>972.56924684740102</c:v>
                </c:pt>
                <c:pt idx="296">
                  <c:v>975.27973309003005</c:v>
                </c:pt>
                <c:pt idx="297">
                  <c:v>982.62592950243504</c:v>
                </c:pt>
                <c:pt idx="298">
                  <c:v>991.51214097604304</c:v>
                </c:pt>
                <c:pt idx="299">
                  <c:v>996.10378954304497</c:v>
                </c:pt>
                <c:pt idx="300">
                  <c:v>996.38927697611098</c:v>
                </c:pt>
                <c:pt idx="301">
                  <c:v>997.47931200114999</c:v>
                </c:pt>
                <c:pt idx="302">
                  <c:v>998.01998975673098</c:v>
                </c:pt>
                <c:pt idx="303">
                  <c:v>998.76280082645701</c:v>
                </c:pt>
                <c:pt idx="304">
                  <c:v>1002.76115798173</c:v>
                </c:pt>
                <c:pt idx="305">
                  <c:v>1004.23639601589</c:v>
                </c:pt>
                <c:pt idx="306">
                  <c:v>1004.31856950167</c:v>
                </c:pt>
                <c:pt idx="307">
                  <c:v>1004.41675926885</c:v>
                </c:pt>
                <c:pt idx="308">
                  <c:v>1004.7994340553601</c:v>
                </c:pt>
                <c:pt idx="309">
                  <c:v>1005.14008807088</c:v>
                </c:pt>
                <c:pt idx="310">
                  <c:v>1006.66413096443</c:v>
                </c:pt>
                <c:pt idx="311">
                  <c:v>1019.18388939645</c:v>
                </c:pt>
                <c:pt idx="312">
                  <c:v>1024.57412937819</c:v>
                </c:pt>
                <c:pt idx="313">
                  <c:v>1026.6821430002601</c:v>
                </c:pt>
                <c:pt idx="314">
                  <c:v>1026.8048341244801</c:v>
                </c:pt>
                <c:pt idx="315">
                  <c:v>1026.8394603859099</c:v>
                </c:pt>
                <c:pt idx="316">
                  <c:v>1027.9221569915001</c:v>
                </c:pt>
                <c:pt idx="317">
                  <c:v>1030.1241407069799</c:v>
                </c:pt>
                <c:pt idx="318">
                  <c:v>1035.43431782824</c:v>
                </c:pt>
                <c:pt idx="319">
                  <c:v>1035.5835060889899</c:v>
                </c:pt>
                <c:pt idx="320">
                  <c:v>1035.6161724250601</c:v>
                </c:pt>
                <c:pt idx="321">
                  <c:v>1036.4214248227699</c:v>
                </c:pt>
                <c:pt idx="322">
                  <c:v>1036.7902662996701</c:v>
                </c:pt>
                <c:pt idx="323">
                  <c:v>1038.50182615119</c:v>
                </c:pt>
                <c:pt idx="324">
                  <c:v>1038.5509477282701</c:v>
                </c:pt>
                <c:pt idx="325">
                  <c:v>1038.5701393710599</c:v>
                </c:pt>
                <c:pt idx="326">
                  <c:v>1038.60962493634</c:v>
                </c:pt>
                <c:pt idx="327">
                  <c:v>1038.6135202335299</c:v>
                </c:pt>
                <c:pt idx="328">
                  <c:v>1038.6235953175801</c:v>
                </c:pt>
                <c:pt idx="329">
                  <c:v>1039.12696372183</c:v>
                </c:pt>
                <c:pt idx="330">
                  <c:v>1041.3773199823099</c:v>
                </c:pt>
                <c:pt idx="331">
                  <c:v>1042.7784237762401</c:v>
                </c:pt>
                <c:pt idx="332">
                  <c:v>1042.8197484140701</c:v>
                </c:pt>
                <c:pt idx="333">
                  <c:v>1042.8894129402299</c:v>
                </c:pt>
                <c:pt idx="334">
                  <c:v>1042.9025902883</c:v>
                </c:pt>
                <c:pt idx="335">
                  <c:v>1042.9108119206101</c:v>
                </c:pt>
                <c:pt idx="336">
                  <c:v>1042.9232690700801</c:v>
                </c:pt>
                <c:pt idx="337">
                  <c:v>1042.95745595892</c:v>
                </c:pt>
                <c:pt idx="338">
                  <c:v>1042.9643784705199</c:v>
                </c:pt>
                <c:pt idx="339">
                  <c:v>1042.9732788533099</c:v>
                </c:pt>
                <c:pt idx="340">
                  <c:v>1043.0083278555101</c:v>
                </c:pt>
                <c:pt idx="341">
                  <c:v>1043.0821974134501</c:v>
                </c:pt>
                <c:pt idx="342">
                  <c:v>1043.21968923286</c:v>
                </c:pt>
                <c:pt idx="343">
                  <c:v>1044.1606128113301</c:v>
                </c:pt>
                <c:pt idx="344">
                  <c:v>1044.3733072863199</c:v>
                </c:pt>
                <c:pt idx="345">
                  <c:v>1044.9266014888101</c:v>
                </c:pt>
                <c:pt idx="346">
                  <c:v>1045.0173408815699</c:v>
                </c:pt>
                <c:pt idx="347">
                  <c:v>1045.06080809429</c:v>
                </c:pt>
                <c:pt idx="348">
                  <c:v>1045.24009178144</c:v>
                </c:pt>
                <c:pt idx="349">
                  <c:v>1045.7253931985599</c:v>
                </c:pt>
                <c:pt idx="350">
                  <c:v>1046.3509779884</c:v>
                </c:pt>
                <c:pt idx="351">
                  <c:v>1048.0979298027701</c:v>
                </c:pt>
                <c:pt idx="352">
                  <c:v>1049.27570933119</c:v>
                </c:pt>
                <c:pt idx="353">
                  <c:v>1049.65405331491</c:v>
                </c:pt>
                <c:pt idx="354">
                  <c:v>1049.6698194809401</c:v>
                </c:pt>
                <c:pt idx="355">
                  <c:v>1049.6838559764401</c:v>
                </c:pt>
                <c:pt idx="356">
                  <c:v>1049.7114151834501</c:v>
                </c:pt>
                <c:pt idx="357">
                  <c:v>1049.8427492165599</c:v>
                </c:pt>
                <c:pt idx="358">
                  <c:v>1050.3179066571499</c:v>
                </c:pt>
                <c:pt idx="359">
                  <c:v>1051.3319615740299</c:v>
                </c:pt>
                <c:pt idx="360">
                  <c:v>1051.50725129944</c:v>
                </c:pt>
                <c:pt idx="361">
                  <c:v>1051.69098071031</c:v>
                </c:pt>
                <c:pt idx="362">
                  <c:v>1051.70212120623</c:v>
                </c:pt>
                <c:pt idx="363">
                  <c:v>1051.9267958769799</c:v>
                </c:pt>
                <c:pt idx="364">
                  <c:v>1054.7211519372199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8998-48A5-8EC2-6F5013D5CCE5}"/>
            </c:ext>
          </c:extLst>
        </c:ser>
        <c:ser>
          <c:idx val="35"/>
          <c:order val="31"/>
          <c:tx>
            <c:strRef>
              <c:f>Tabelle1!$AJ$1</c:f>
              <c:strCache>
                <c:ptCount val="1"/>
                <c:pt idx="0">
                  <c:v>1956</c:v>
                </c:pt>
              </c:strCache>
            </c:strRef>
          </c:tx>
          <c:spPr>
            <a:ln w="19050" cap="rnd">
              <a:solidFill>
                <a:schemeClr val="accent3">
                  <a:shade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Tabelle1!$AJ$2:$AJ$366</c:f>
              <c:numCache>
                <c:formatCode>General</c:formatCode>
                <c:ptCount val="365"/>
                <c:pt idx="0">
                  <c:v>3.22898118284547</c:v>
                </c:pt>
                <c:pt idx="1">
                  <c:v>8.6323434362143701</c:v>
                </c:pt>
                <c:pt idx="2">
                  <c:v>9.7514564940285204</c:v>
                </c:pt>
                <c:pt idx="3">
                  <c:v>9.9298014038218696</c:v>
                </c:pt>
                <c:pt idx="4">
                  <c:v>10.683119909525599</c:v>
                </c:pt>
                <c:pt idx="5">
                  <c:v>11.8675736362761</c:v>
                </c:pt>
                <c:pt idx="6">
                  <c:v>12.616438196227501</c:v>
                </c:pt>
                <c:pt idx="7">
                  <c:v>12.717908709651599</c:v>
                </c:pt>
                <c:pt idx="8">
                  <c:v>12.747274176122801</c:v>
                </c:pt>
                <c:pt idx="9">
                  <c:v>12.7578960824923</c:v>
                </c:pt>
                <c:pt idx="10">
                  <c:v>12.917210711819401</c:v>
                </c:pt>
                <c:pt idx="11">
                  <c:v>12.9257688472798</c:v>
                </c:pt>
                <c:pt idx="12">
                  <c:v>12.9802260436811</c:v>
                </c:pt>
                <c:pt idx="13">
                  <c:v>13.2786002374717</c:v>
                </c:pt>
                <c:pt idx="14">
                  <c:v>13.3626230076565</c:v>
                </c:pt>
                <c:pt idx="15">
                  <c:v>13.5162877778503</c:v>
                </c:pt>
                <c:pt idx="16">
                  <c:v>13.5331720294111</c:v>
                </c:pt>
                <c:pt idx="17">
                  <c:v>13.557860954209801</c:v>
                </c:pt>
                <c:pt idx="18">
                  <c:v>15.262135360277799</c:v>
                </c:pt>
                <c:pt idx="19">
                  <c:v>19.0099969433405</c:v>
                </c:pt>
                <c:pt idx="20">
                  <c:v>22.672099966063001</c:v>
                </c:pt>
                <c:pt idx="21">
                  <c:v>24.205530708315301</c:v>
                </c:pt>
                <c:pt idx="22">
                  <c:v>24.230648568581199</c:v>
                </c:pt>
                <c:pt idx="23">
                  <c:v>24.260804102271099</c:v>
                </c:pt>
                <c:pt idx="24">
                  <c:v>24.316146313619601</c:v>
                </c:pt>
                <c:pt idx="25">
                  <c:v>24.333978315459198</c:v>
                </c:pt>
                <c:pt idx="26">
                  <c:v>24.3533698778512</c:v>
                </c:pt>
                <c:pt idx="27">
                  <c:v>24.355782128323199</c:v>
                </c:pt>
                <c:pt idx="28">
                  <c:v>24.5100456436227</c:v>
                </c:pt>
                <c:pt idx="29">
                  <c:v>24.742642499033799</c:v>
                </c:pt>
                <c:pt idx="30">
                  <c:v>25.1763561009179</c:v>
                </c:pt>
                <c:pt idx="31">
                  <c:v>25.507412586807099</c:v>
                </c:pt>
                <c:pt idx="32">
                  <c:v>28.559688500874199</c:v>
                </c:pt>
                <c:pt idx="33">
                  <c:v>30.272505199014201</c:v>
                </c:pt>
                <c:pt idx="34">
                  <c:v>30.389508920521699</c:v>
                </c:pt>
                <c:pt idx="35">
                  <c:v>30.654810856988501</c:v>
                </c:pt>
                <c:pt idx="36">
                  <c:v>31.076705212467498</c:v>
                </c:pt>
                <c:pt idx="37">
                  <c:v>31.206485504275001</c:v>
                </c:pt>
                <c:pt idx="38">
                  <c:v>31.5514400624572</c:v>
                </c:pt>
                <c:pt idx="39">
                  <c:v>31.975503423515899</c:v>
                </c:pt>
                <c:pt idx="40">
                  <c:v>33.572825502115798</c:v>
                </c:pt>
                <c:pt idx="41">
                  <c:v>34.698008006178803</c:v>
                </c:pt>
                <c:pt idx="42">
                  <c:v>36.681924046207399</c:v>
                </c:pt>
                <c:pt idx="43">
                  <c:v>40.321004929168502</c:v>
                </c:pt>
                <c:pt idx="44">
                  <c:v>40.431271191407298</c:v>
                </c:pt>
                <c:pt idx="45">
                  <c:v>40.661207783419101</c:v>
                </c:pt>
                <c:pt idx="46">
                  <c:v>40.986265480089401</c:v>
                </c:pt>
                <c:pt idx="47">
                  <c:v>43.163980796466298</c:v>
                </c:pt>
                <c:pt idx="48">
                  <c:v>44.033889556167097</c:v>
                </c:pt>
                <c:pt idx="49">
                  <c:v>44.064722150882503</c:v>
                </c:pt>
                <c:pt idx="50">
                  <c:v>44.230839565318497</c:v>
                </c:pt>
                <c:pt idx="51">
                  <c:v>44.325417939900198</c:v>
                </c:pt>
                <c:pt idx="52">
                  <c:v>44.3599765102405</c:v>
                </c:pt>
                <c:pt idx="53">
                  <c:v>44.438830654973998</c:v>
                </c:pt>
                <c:pt idx="54">
                  <c:v>44.454067193643098</c:v>
                </c:pt>
                <c:pt idx="55">
                  <c:v>45.429835987727799</c:v>
                </c:pt>
                <c:pt idx="56">
                  <c:v>48.653638633615998</c:v>
                </c:pt>
                <c:pt idx="57">
                  <c:v>49.025990022807498</c:v>
                </c:pt>
                <c:pt idx="58">
                  <c:v>49.121107823629202</c:v>
                </c:pt>
                <c:pt idx="59">
                  <c:v>49.263483838283797</c:v>
                </c:pt>
                <c:pt idx="60">
                  <c:v>50.512128198845403</c:v>
                </c:pt>
                <c:pt idx="61">
                  <c:v>54.752735679097597</c:v>
                </c:pt>
                <c:pt idx="62">
                  <c:v>56.727813696232602</c:v>
                </c:pt>
                <c:pt idx="63">
                  <c:v>56.778485523056503</c:v>
                </c:pt>
                <c:pt idx="64">
                  <c:v>57.782178635531601</c:v>
                </c:pt>
                <c:pt idx="65">
                  <c:v>58.783463364521197</c:v>
                </c:pt>
                <c:pt idx="66">
                  <c:v>59.339030756040202</c:v>
                </c:pt>
                <c:pt idx="67">
                  <c:v>62.828592056116399</c:v>
                </c:pt>
                <c:pt idx="68">
                  <c:v>67.215974608050601</c:v>
                </c:pt>
                <c:pt idx="69">
                  <c:v>68.0233577919645</c:v>
                </c:pt>
                <c:pt idx="70">
                  <c:v>68.975938203287797</c:v>
                </c:pt>
                <c:pt idx="71">
                  <c:v>69.152982753445002</c:v>
                </c:pt>
                <c:pt idx="72">
                  <c:v>69.465242592602195</c:v>
                </c:pt>
                <c:pt idx="73">
                  <c:v>69.721237661877296</c:v>
                </c:pt>
                <c:pt idx="74">
                  <c:v>75.254777080288903</c:v>
                </c:pt>
                <c:pt idx="75">
                  <c:v>75.787023747904698</c:v>
                </c:pt>
                <c:pt idx="76">
                  <c:v>77.046115099270395</c:v>
                </c:pt>
                <c:pt idx="77">
                  <c:v>87.4439385599388</c:v>
                </c:pt>
                <c:pt idx="78">
                  <c:v>90.355885410733507</c:v>
                </c:pt>
                <c:pt idx="79">
                  <c:v>90.380160417499198</c:v>
                </c:pt>
                <c:pt idx="80">
                  <c:v>90.534231033855306</c:v>
                </c:pt>
                <c:pt idx="81">
                  <c:v>93.296090192220007</c:v>
                </c:pt>
                <c:pt idx="82">
                  <c:v>94.804881417034593</c:v>
                </c:pt>
                <c:pt idx="83">
                  <c:v>103.24522969636401</c:v>
                </c:pt>
                <c:pt idx="84">
                  <c:v>109.824926876067</c:v>
                </c:pt>
                <c:pt idx="85">
                  <c:v>110.57173900327</c:v>
                </c:pt>
                <c:pt idx="86">
                  <c:v>112.949355554984</c:v>
                </c:pt>
                <c:pt idx="87">
                  <c:v>119.2713418109</c:v>
                </c:pt>
                <c:pt idx="88">
                  <c:v>121.467839620079</c:v>
                </c:pt>
                <c:pt idx="89">
                  <c:v>125.43703314318699</c:v>
                </c:pt>
                <c:pt idx="90">
                  <c:v>128.88174018277601</c:v>
                </c:pt>
                <c:pt idx="91">
                  <c:v>129.27272944687701</c:v>
                </c:pt>
                <c:pt idx="92">
                  <c:v>129.69241612688299</c:v>
                </c:pt>
                <c:pt idx="93">
                  <c:v>129.76871531797499</c:v>
                </c:pt>
                <c:pt idx="94">
                  <c:v>129.98713297472301</c:v>
                </c:pt>
                <c:pt idx="95">
                  <c:v>137.28422038714999</c:v>
                </c:pt>
                <c:pt idx="96">
                  <c:v>147.38346609269999</c:v>
                </c:pt>
                <c:pt idx="97">
                  <c:v>155.39932338954699</c:v>
                </c:pt>
                <c:pt idx="98">
                  <c:v>157.452803826994</c:v>
                </c:pt>
                <c:pt idx="99">
                  <c:v>159.79482226402601</c:v>
                </c:pt>
                <c:pt idx="100">
                  <c:v>161.6784166619</c:v>
                </c:pt>
                <c:pt idx="101">
                  <c:v>162.53706812758699</c:v>
                </c:pt>
                <c:pt idx="102">
                  <c:v>163.27298469322599</c:v>
                </c:pt>
                <c:pt idx="103">
                  <c:v>163.54070132049799</c:v>
                </c:pt>
                <c:pt idx="104">
                  <c:v>163.66046584712799</c:v>
                </c:pt>
                <c:pt idx="105">
                  <c:v>163.713475738298</c:v>
                </c:pt>
                <c:pt idx="106">
                  <c:v>164.61755036243301</c:v>
                </c:pt>
                <c:pt idx="107">
                  <c:v>164.954434288616</c:v>
                </c:pt>
                <c:pt idx="108">
                  <c:v>171.32964642397701</c:v>
                </c:pt>
                <c:pt idx="109">
                  <c:v>178.50904821074201</c:v>
                </c:pt>
                <c:pt idx="110">
                  <c:v>178.904615427056</c:v>
                </c:pt>
                <c:pt idx="111">
                  <c:v>180.76145337486099</c:v>
                </c:pt>
                <c:pt idx="112">
                  <c:v>180.90187753603499</c:v>
                </c:pt>
                <c:pt idx="113">
                  <c:v>181.53028804386099</c:v>
                </c:pt>
                <c:pt idx="114">
                  <c:v>187.242753584312</c:v>
                </c:pt>
                <c:pt idx="115">
                  <c:v>192.23885920067701</c:v>
                </c:pt>
                <c:pt idx="116">
                  <c:v>197.12242025984901</c:v>
                </c:pt>
                <c:pt idx="117">
                  <c:v>205.396263036682</c:v>
                </c:pt>
                <c:pt idx="118">
                  <c:v>211.12458413444401</c:v>
                </c:pt>
                <c:pt idx="119">
                  <c:v>213.68205905298001</c:v>
                </c:pt>
                <c:pt idx="120">
                  <c:v>216.68955279024601</c:v>
                </c:pt>
                <c:pt idx="121">
                  <c:v>217.69320798369799</c:v>
                </c:pt>
                <c:pt idx="122">
                  <c:v>217.78062304211701</c:v>
                </c:pt>
                <c:pt idx="123">
                  <c:v>218.342726321394</c:v>
                </c:pt>
                <c:pt idx="124">
                  <c:v>223.959920808117</c:v>
                </c:pt>
                <c:pt idx="125">
                  <c:v>232.934335567749</c:v>
                </c:pt>
                <c:pt idx="126">
                  <c:v>239.768678425171</c:v>
                </c:pt>
                <c:pt idx="127">
                  <c:v>251.970469754796</c:v>
                </c:pt>
                <c:pt idx="128">
                  <c:v>259.98252617653401</c:v>
                </c:pt>
                <c:pt idx="129">
                  <c:v>272.90777643425099</c:v>
                </c:pt>
                <c:pt idx="130">
                  <c:v>278.47018833432799</c:v>
                </c:pt>
                <c:pt idx="131">
                  <c:v>279.59119069801199</c:v>
                </c:pt>
                <c:pt idx="132">
                  <c:v>282.50505054467601</c:v>
                </c:pt>
                <c:pt idx="133">
                  <c:v>285.32273810383202</c:v>
                </c:pt>
                <c:pt idx="134">
                  <c:v>297.50406964339197</c:v>
                </c:pt>
                <c:pt idx="135">
                  <c:v>309.55195738803701</c:v>
                </c:pt>
                <c:pt idx="136">
                  <c:v>315.53076384615701</c:v>
                </c:pt>
                <c:pt idx="137">
                  <c:v>323.51924323394098</c:v>
                </c:pt>
                <c:pt idx="138">
                  <c:v>325.24665991925002</c:v>
                </c:pt>
                <c:pt idx="139">
                  <c:v>326.17279823295098</c:v>
                </c:pt>
                <c:pt idx="140">
                  <c:v>327.19944387938199</c:v>
                </c:pt>
                <c:pt idx="141">
                  <c:v>336.13673178706301</c:v>
                </c:pt>
                <c:pt idx="142">
                  <c:v>350.29435336338202</c:v>
                </c:pt>
                <c:pt idx="143">
                  <c:v>355.83527355041701</c:v>
                </c:pt>
                <c:pt idx="144">
                  <c:v>356.88435051320602</c:v>
                </c:pt>
                <c:pt idx="145">
                  <c:v>359.472214036011</c:v>
                </c:pt>
                <c:pt idx="146">
                  <c:v>363.92098260328697</c:v>
                </c:pt>
                <c:pt idx="147">
                  <c:v>370.84863279718201</c:v>
                </c:pt>
                <c:pt idx="148">
                  <c:v>384.31452334199003</c:v>
                </c:pt>
                <c:pt idx="149">
                  <c:v>392.00238102677298</c:v>
                </c:pt>
                <c:pt idx="150">
                  <c:v>392.43189353895599</c:v>
                </c:pt>
                <c:pt idx="151">
                  <c:v>392.72772678286202</c:v>
                </c:pt>
                <c:pt idx="152">
                  <c:v>393.18460823116902</c:v>
                </c:pt>
                <c:pt idx="153">
                  <c:v>396.32607858191</c:v>
                </c:pt>
                <c:pt idx="154">
                  <c:v>406.45510464811298</c:v>
                </c:pt>
                <c:pt idx="155">
                  <c:v>415.089956483935</c:v>
                </c:pt>
                <c:pt idx="156">
                  <c:v>418.01027198771902</c:v>
                </c:pt>
                <c:pt idx="157">
                  <c:v>428.28010343267499</c:v>
                </c:pt>
                <c:pt idx="158">
                  <c:v>440.07436109117202</c:v>
                </c:pt>
                <c:pt idx="159">
                  <c:v>445.21667284371603</c:v>
                </c:pt>
                <c:pt idx="160">
                  <c:v>451.24082688504802</c:v>
                </c:pt>
                <c:pt idx="161">
                  <c:v>455.60385690272102</c:v>
                </c:pt>
                <c:pt idx="162">
                  <c:v>470.29501015089602</c:v>
                </c:pt>
                <c:pt idx="163">
                  <c:v>480.95148440150803</c:v>
                </c:pt>
                <c:pt idx="164">
                  <c:v>484.24599104281498</c:v>
                </c:pt>
                <c:pt idx="165">
                  <c:v>487.84248060492598</c:v>
                </c:pt>
                <c:pt idx="166">
                  <c:v>495.67833472934899</c:v>
                </c:pt>
                <c:pt idx="167">
                  <c:v>502.38138398810497</c:v>
                </c:pt>
                <c:pt idx="168">
                  <c:v>504.265056551724</c:v>
                </c:pt>
                <c:pt idx="169">
                  <c:v>508.88763712887197</c:v>
                </c:pt>
                <c:pt idx="170">
                  <c:v>515.33571475650604</c:v>
                </c:pt>
                <c:pt idx="171">
                  <c:v>517.92987824317402</c:v>
                </c:pt>
                <c:pt idx="172">
                  <c:v>522.510453404651</c:v>
                </c:pt>
                <c:pt idx="173">
                  <c:v>526.00434926187302</c:v>
                </c:pt>
                <c:pt idx="174">
                  <c:v>529.794584675794</c:v>
                </c:pt>
                <c:pt idx="175">
                  <c:v>534.96516791227305</c:v>
                </c:pt>
                <c:pt idx="176">
                  <c:v>548.37276978754301</c:v>
                </c:pt>
                <c:pt idx="177">
                  <c:v>554.574215303198</c:v>
                </c:pt>
                <c:pt idx="178">
                  <c:v>560.42731791451297</c:v>
                </c:pt>
                <c:pt idx="179">
                  <c:v>570.30083900541899</c:v>
                </c:pt>
                <c:pt idx="180">
                  <c:v>591.54941974210999</c:v>
                </c:pt>
                <c:pt idx="181">
                  <c:v>602.94946265442695</c:v>
                </c:pt>
                <c:pt idx="182">
                  <c:v>608.36481219928305</c:v>
                </c:pt>
                <c:pt idx="183">
                  <c:v>611.09217586053001</c:v>
                </c:pt>
                <c:pt idx="184">
                  <c:v>611.944381580607</c:v>
                </c:pt>
                <c:pt idx="185">
                  <c:v>618.36009119347204</c:v>
                </c:pt>
                <c:pt idx="186">
                  <c:v>620.97713118834201</c:v>
                </c:pt>
                <c:pt idx="187">
                  <c:v>626.09928331182505</c:v>
                </c:pt>
                <c:pt idx="188">
                  <c:v>635.63453425470504</c:v>
                </c:pt>
                <c:pt idx="189">
                  <c:v>640.35295590983696</c:v>
                </c:pt>
                <c:pt idx="190">
                  <c:v>641.43256072605402</c:v>
                </c:pt>
                <c:pt idx="191">
                  <c:v>644.49908533196401</c:v>
                </c:pt>
                <c:pt idx="192">
                  <c:v>650.44717028685102</c:v>
                </c:pt>
                <c:pt idx="193">
                  <c:v>657.68117542718596</c:v>
                </c:pt>
                <c:pt idx="194">
                  <c:v>665.3621810697</c:v>
                </c:pt>
                <c:pt idx="195">
                  <c:v>670.70066534128398</c:v>
                </c:pt>
                <c:pt idx="196">
                  <c:v>671.956047799359</c:v>
                </c:pt>
                <c:pt idx="197">
                  <c:v>673.22443047487104</c:v>
                </c:pt>
                <c:pt idx="198">
                  <c:v>675.96836429804603</c:v>
                </c:pt>
                <c:pt idx="199">
                  <c:v>681.27771808847206</c:v>
                </c:pt>
                <c:pt idx="200">
                  <c:v>682.45738774871904</c:v>
                </c:pt>
                <c:pt idx="201">
                  <c:v>685.17619027102796</c:v>
                </c:pt>
                <c:pt idx="202">
                  <c:v>687.82882717918505</c:v>
                </c:pt>
                <c:pt idx="203">
                  <c:v>694.68984381567805</c:v>
                </c:pt>
                <c:pt idx="204">
                  <c:v>701.397444145446</c:v>
                </c:pt>
                <c:pt idx="205">
                  <c:v>704.04232942945305</c:v>
                </c:pt>
                <c:pt idx="206">
                  <c:v>705.47825182060501</c:v>
                </c:pt>
                <c:pt idx="207">
                  <c:v>708.71944108875402</c:v>
                </c:pt>
                <c:pt idx="208">
                  <c:v>711.12185307642403</c:v>
                </c:pt>
                <c:pt idx="209">
                  <c:v>712.51793053510096</c:v>
                </c:pt>
                <c:pt idx="210">
                  <c:v>722.92153777286603</c:v>
                </c:pt>
                <c:pt idx="211">
                  <c:v>729.63796441191596</c:v>
                </c:pt>
                <c:pt idx="212">
                  <c:v>733.567058907552</c:v>
                </c:pt>
                <c:pt idx="213">
                  <c:v>736.62865666870505</c:v>
                </c:pt>
                <c:pt idx="214">
                  <c:v>747.06263291300104</c:v>
                </c:pt>
                <c:pt idx="215">
                  <c:v>755.47940468397098</c:v>
                </c:pt>
                <c:pt idx="216">
                  <c:v>758.73579392335796</c:v>
                </c:pt>
                <c:pt idx="217">
                  <c:v>760.07259017275499</c:v>
                </c:pt>
                <c:pt idx="218">
                  <c:v>761.17363537992799</c:v>
                </c:pt>
                <c:pt idx="219">
                  <c:v>762.01343482209404</c:v>
                </c:pt>
                <c:pt idx="220">
                  <c:v>764.32231188405694</c:v>
                </c:pt>
                <c:pt idx="221">
                  <c:v>767.975931483056</c:v>
                </c:pt>
                <c:pt idx="222">
                  <c:v>773.148804352664</c:v>
                </c:pt>
                <c:pt idx="223">
                  <c:v>782.055751636786</c:v>
                </c:pt>
                <c:pt idx="224">
                  <c:v>790.37261868713301</c:v>
                </c:pt>
                <c:pt idx="225">
                  <c:v>795.51679147523498</c:v>
                </c:pt>
                <c:pt idx="226">
                  <c:v>800.24279501997296</c:v>
                </c:pt>
                <c:pt idx="227">
                  <c:v>803.691224168188</c:v>
                </c:pt>
                <c:pt idx="228">
                  <c:v>806.73980898462503</c:v>
                </c:pt>
                <c:pt idx="229">
                  <c:v>810.03546674981101</c:v>
                </c:pt>
                <c:pt idx="230">
                  <c:v>816.38503823044095</c:v>
                </c:pt>
                <c:pt idx="231">
                  <c:v>826.74252399905697</c:v>
                </c:pt>
                <c:pt idx="232">
                  <c:v>837.68928424102103</c:v>
                </c:pt>
                <c:pt idx="233">
                  <c:v>843.48275603716502</c:v>
                </c:pt>
                <c:pt idx="234">
                  <c:v>861.496265758601</c:v>
                </c:pt>
                <c:pt idx="235">
                  <c:v>868.39619560841902</c:v>
                </c:pt>
                <c:pt idx="236">
                  <c:v>870.68845343900205</c:v>
                </c:pt>
                <c:pt idx="237">
                  <c:v>875.03173553054705</c:v>
                </c:pt>
                <c:pt idx="238">
                  <c:v>885.86278730470201</c:v>
                </c:pt>
                <c:pt idx="239">
                  <c:v>894.36925002626595</c:v>
                </c:pt>
                <c:pt idx="240">
                  <c:v>897.73173060607098</c:v>
                </c:pt>
                <c:pt idx="241">
                  <c:v>900.048559099155</c:v>
                </c:pt>
                <c:pt idx="242">
                  <c:v>904.08141760832905</c:v>
                </c:pt>
                <c:pt idx="243">
                  <c:v>907.27897443445204</c:v>
                </c:pt>
                <c:pt idx="244">
                  <c:v>911.09033048061497</c:v>
                </c:pt>
                <c:pt idx="245">
                  <c:v>911.33536560107405</c:v>
                </c:pt>
                <c:pt idx="246">
                  <c:v>911.99202780735504</c:v>
                </c:pt>
                <c:pt idx="247">
                  <c:v>920.30443663196195</c:v>
                </c:pt>
                <c:pt idx="248">
                  <c:v>924.83937516216201</c:v>
                </c:pt>
                <c:pt idx="249">
                  <c:v>930.40463463057904</c:v>
                </c:pt>
                <c:pt idx="250">
                  <c:v>933.35597896939703</c:v>
                </c:pt>
                <c:pt idx="251">
                  <c:v>934.89328743844806</c:v>
                </c:pt>
                <c:pt idx="252">
                  <c:v>936.86439300631901</c:v>
                </c:pt>
                <c:pt idx="253">
                  <c:v>939.25831518785105</c:v>
                </c:pt>
                <c:pt idx="254">
                  <c:v>941.54778503174896</c:v>
                </c:pt>
                <c:pt idx="255">
                  <c:v>946.84807309740199</c:v>
                </c:pt>
                <c:pt idx="256">
                  <c:v>949.842534179567</c:v>
                </c:pt>
                <c:pt idx="257">
                  <c:v>956.92343563861198</c:v>
                </c:pt>
                <c:pt idx="258">
                  <c:v>960.019141447077</c:v>
                </c:pt>
                <c:pt idx="259">
                  <c:v>961.43665032379295</c:v>
                </c:pt>
                <c:pt idx="260">
                  <c:v>964.10230742258102</c:v>
                </c:pt>
                <c:pt idx="261">
                  <c:v>968.68670485898997</c:v>
                </c:pt>
                <c:pt idx="262">
                  <c:v>971.84398560210298</c:v>
                </c:pt>
                <c:pt idx="263">
                  <c:v>972.96627188133095</c:v>
                </c:pt>
                <c:pt idx="264">
                  <c:v>973.638513849741</c:v>
                </c:pt>
                <c:pt idx="265">
                  <c:v>973.76245115820996</c:v>
                </c:pt>
                <c:pt idx="266">
                  <c:v>975.29571505676597</c:v>
                </c:pt>
                <c:pt idx="267">
                  <c:v>978.95098822546095</c:v>
                </c:pt>
                <c:pt idx="268">
                  <c:v>979.26687526306796</c:v>
                </c:pt>
                <c:pt idx="269">
                  <c:v>979.76539322376402</c:v>
                </c:pt>
                <c:pt idx="270">
                  <c:v>980.20700028946703</c:v>
                </c:pt>
                <c:pt idx="271">
                  <c:v>980.54134082543305</c:v>
                </c:pt>
                <c:pt idx="272">
                  <c:v>981.28369412621896</c:v>
                </c:pt>
                <c:pt idx="273">
                  <c:v>981.42740980864403</c:v>
                </c:pt>
                <c:pt idx="274">
                  <c:v>984.11430058340102</c:v>
                </c:pt>
                <c:pt idx="275">
                  <c:v>989.08787482976697</c:v>
                </c:pt>
                <c:pt idx="276">
                  <c:v>990.52737362289702</c:v>
                </c:pt>
                <c:pt idx="277">
                  <c:v>990.86773581212697</c:v>
                </c:pt>
                <c:pt idx="278">
                  <c:v>992.582068858144</c:v>
                </c:pt>
                <c:pt idx="279">
                  <c:v>995.35345248632996</c:v>
                </c:pt>
                <c:pt idx="280">
                  <c:v>997.74689103139394</c:v>
                </c:pt>
                <c:pt idx="281">
                  <c:v>998.93231957734804</c:v>
                </c:pt>
                <c:pt idx="282">
                  <c:v>1000.89555495843</c:v>
                </c:pt>
                <c:pt idx="283">
                  <c:v>1009.21152238938</c:v>
                </c:pt>
                <c:pt idx="284">
                  <c:v>1011.75785459693</c:v>
                </c:pt>
                <c:pt idx="285">
                  <c:v>1012.0854095803001</c:v>
                </c:pt>
                <c:pt idx="286">
                  <c:v>1012.78064676973</c:v>
                </c:pt>
                <c:pt idx="287">
                  <c:v>1014.32168966171</c:v>
                </c:pt>
                <c:pt idx="288">
                  <c:v>1016.4746975443099</c:v>
                </c:pt>
                <c:pt idx="289">
                  <c:v>1018.3089190108</c:v>
                </c:pt>
                <c:pt idx="290">
                  <c:v>1020.47979606337</c:v>
                </c:pt>
                <c:pt idx="291">
                  <c:v>1022.1223848563</c:v>
                </c:pt>
                <c:pt idx="292">
                  <c:v>1023.19774953748</c:v>
                </c:pt>
                <c:pt idx="293">
                  <c:v>1024.2251820599299</c:v>
                </c:pt>
                <c:pt idx="294">
                  <c:v>1024.2304489744899</c:v>
                </c:pt>
                <c:pt idx="295">
                  <c:v>1024.24317655041</c:v>
                </c:pt>
                <c:pt idx="296">
                  <c:v>1024.32835671425</c:v>
                </c:pt>
                <c:pt idx="297">
                  <c:v>1024.9750678805001</c:v>
                </c:pt>
                <c:pt idx="298">
                  <c:v>1025.0937859923099</c:v>
                </c:pt>
                <c:pt idx="299">
                  <c:v>1025.3372883583299</c:v>
                </c:pt>
                <c:pt idx="300">
                  <c:v>1026.1746826082201</c:v>
                </c:pt>
                <c:pt idx="301">
                  <c:v>1030.3303818903701</c:v>
                </c:pt>
                <c:pt idx="302">
                  <c:v>1033.57752504563</c:v>
                </c:pt>
                <c:pt idx="303">
                  <c:v>1033.7071747233001</c:v>
                </c:pt>
                <c:pt idx="304">
                  <c:v>1033.95792867046</c:v>
                </c:pt>
                <c:pt idx="305">
                  <c:v>1034.1435936784301</c:v>
                </c:pt>
                <c:pt idx="306">
                  <c:v>1036.78074539676</c:v>
                </c:pt>
                <c:pt idx="307">
                  <c:v>1040.63588131861</c:v>
                </c:pt>
                <c:pt idx="308">
                  <c:v>1042.63251720058</c:v>
                </c:pt>
                <c:pt idx="309">
                  <c:v>1043.4089551214799</c:v>
                </c:pt>
                <c:pt idx="310">
                  <c:v>1044.5677494592901</c:v>
                </c:pt>
                <c:pt idx="311">
                  <c:v>1045.31631213126</c:v>
                </c:pt>
                <c:pt idx="312">
                  <c:v>1046.3183390218601</c:v>
                </c:pt>
                <c:pt idx="313">
                  <c:v>1047.6881377725999</c:v>
                </c:pt>
                <c:pt idx="314">
                  <c:v>1049.5028408544599</c:v>
                </c:pt>
                <c:pt idx="315">
                  <c:v>1050.6124241488101</c:v>
                </c:pt>
                <c:pt idx="316">
                  <c:v>1051.2438776393501</c:v>
                </c:pt>
                <c:pt idx="317">
                  <c:v>1051.35734509297</c:v>
                </c:pt>
                <c:pt idx="318">
                  <c:v>1051.5263024168601</c:v>
                </c:pt>
                <c:pt idx="319">
                  <c:v>1051.5380070051599</c:v>
                </c:pt>
                <c:pt idx="320">
                  <c:v>1051.6732230825701</c:v>
                </c:pt>
                <c:pt idx="321">
                  <c:v>1052.05074001864</c:v>
                </c:pt>
                <c:pt idx="322">
                  <c:v>1052.09114735403</c:v>
                </c:pt>
                <c:pt idx="323">
                  <c:v>1052.2702360773501</c:v>
                </c:pt>
                <c:pt idx="324">
                  <c:v>1052.37573715751</c:v>
                </c:pt>
                <c:pt idx="325">
                  <c:v>1052.51781702836</c:v>
                </c:pt>
                <c:pt idx="326">
                  <c:v>1054.09101352367</c:v>
                </c:pt>
                <c:pt idx="327">
                  <c:v>1055.9538126795601</c:v>
                </c:pt>
                <c:pt idx="328">
                  <c:v>1056.4117645705801</c:v>
                </c:pt>
                <c:pt idx="329">
                  <c:v>1056.4488095399799</c:v>
                </c:pt>
                <c:pt idx="330">
                  <c:v>1056.4933946880501</c:v>
                </c:pt>
                <c:pt idx="331">
                  <c:v>1056.51235855391</c:v>
                </c:pt>
                <c:pt idx="332">
                  <c:v>1056.5391017510899</c:v>
                </c:pt>
                <c:pt idx="333">
                  <c:v>1056.64028137681</c:v>
                </c:pt>
                <c:pt idx="334">
                  <c:v>1056.67280624866</c:v>
                </c:pt>
                <c:pt idx="335">
                  <c:v>1056.7071673021901</c:v>
                </c:pt>
                <c:pt idx="336">
                  <c:v>1056.7297114370199</c:v>
                </c:pt>
                <c:pt idx="337">
                  <c:v>1056.7719891563099</c:v>
                </c:pt>
                <c:pt idx="338">
                  <c:v>1056.78763642181</c:v>
                </c:pt>
                <c:pt idx="339">
                  <c:v>1056.80693022071</c:v>
                </c:pt>
                <c:pt idx="340">
                  <c:v>1056.8282968385099</c:v>
                </c:pt>
                <c:pt idx="341">
                  <c:v>1056.9666693178101</c:v>
                </c:pt>
                <c:pt idx="342">
                  <c:v>1057.00838365806</c:v>
                </c:pt>
                <c:pt idx="343">
                  <c:v>1057.0334555274301</c:v>
                </c:pt>
                <c:pt idx="344">
                  <c:v>1057.25756073707</c:v>
                </c:pt>
                <c:pt idx="345">
                  <c:v>1057.3422559128801</c:v>
                </c:pt>
                <c:pt idx="346">
                  <c:v>1057.55565830972</c:v>
                </c:pt>
                <c:pt idx="347">
                  <c:v>1058.6198033906501</c:v>
                </c:pt>
                <c:pt idx="348">
                  <c:v>1060.3160469609199</c:v>
                </c:pt>
                <c:pt idx="349">
                  <c:v>1060.9268933403901</c:v>
                </c:pt>
                <c:pt idx="350">
                  <c:v>1061.70955088188</c:v>
                </c:pt>
                <c:pt idx="351">
                  <c:v>1062.28754553505</c:v>
                </c:pt>
                <c:pt idx="352">
                  <c:v>1062.4826584990101</c:v>
                </c:pt>
                <c:pt idx="353">
                  <c:v>1062.93073289788</c:v>
                </c:pt>
                <c:pt idx="354">
                  <c:v>1063.08533584474</c:v>
                </c:pt>
                <c:pt idx="355">
                  <c:v>1064.3056516551301</c:v>
                </c:pt>
                <c:pt idx="356">
                  <c:v>1064.99005380325</c:v>
                </c:pt>
                <c:pt idx="357">
                  <c:v>1065.40040834923</c:v>
                </c:pt>
                <c:pt idx="358">
                  <c:v>1065.63755319707</c:v>
                </c:pt>
                <c:pt idx="359">
                  <c:v>1065.6604341729601</c:v>
                </c:pt>
                <c:pt idx="360">
                  <c:v>1065.70405854313</c:v>
                </c:pt>
                <c:pt idx="361">
                  <c:v>1065.85989280697</c:v>
                </c:pt>
                <c:pt idx="362">
                  <c:v>1065.9246063103001</c:v>
                </c:pt>
                <c:pt idx="363">
                  <c:v>1065.9606418453</c:v>
                </c:pt>
                <c:pt idx="364">
                  <c:v>1066.03587847783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8998-48A5-8EC2-6F5013D5CCE5}"/>
            </c:ext>
          </c:extLst>
        </c:ser>
        <c:ser>
          <c:idx val="36"/>
          <c:order val="32"/>
          <c:tx>
            <c:strRef>
              <c:f>Tabelle1!$AK$1</c:f>
              <c:strCache>
                <c:ptCount val="1"/>
                <c:pt idx="0">
                  <c:v>1957</c:v>
                </c:pt>
              </c:strCache>
            </c:strRef>
          </c:tx>
          <c:spPr>
            <a:ln w="19050" cap="rnd">
              <a:solidFill>
                <a:schemeClr val="accent3">
                  <a:shade val="8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Tabelle1!$AK$2:$AK$366</c:f>
              <c:numCache>
                <c:formatCode>General</c:formatCode>
                <c:ptCount val="365"/>
                <c:pt idx="0">
                  <c:v>0.40653621313555799</c:v>
                </c:pt>
                <c:pt idx="1">
                  <c:v>0.446273470607923</c:v>
                </c:pt>
                <c:pt idx="2">
                  <c:v>1.77601989810275</c:v>
                </c:pt>
                <c:pt idx="3">
                  <c:v>3.1416629117881101</c:v>
                </c:pt>
                <c:pt idx="4">
                  <c:v>4.1792370079657299</c:v>
                </c:pt>
                <c:pt idx="5">
                  <c:v>5.3226733160550603</c:v>
                </c:pt>
                <c:pt idx="6">
                  <c:v>5.4576158509035402</c:v>
                </c:pt>
                <c:pt idx="7">
                  <c:v>6.0115438642060504</c:v>
                </c:pt>
                <c:pt idx="8">
                  <c:v>6.8228262498522598</c:v>
                </c:pt>
                <c:pt idx="9">
                  <c:v>7.4786650502108998</c:v>
                </c:pt>
                <c:pt idx="10">
                  <c:v>8.5257357588605895</c:v>
                </c:pt>
                <c:pt idx="11">
                  <c:v>10.305945220779201</c:v>
                </c:pt>
                <c:pt idx="12">
                  <c:v>18.652628523409</c:v>
                </c:pt>
                <c:pt idx="13">
                  <c:v>25.728770919969602</c:v>
                </c:pt>
                <c:pt idx="14">
                  <c:v>29.029528605850999</c:v>
                </c:pt>
                <c:pt idx="15">
                  <c:v>29.397730227420801</c:v>
                </c:pt>
                <c:pt idx="16">
                  <c:v>29.420618862195301</c:v>
                </c:pt>
                <c:pt idx="17">
                  <c:v>29.487078217352799</c:v>
                </c:pt>
                <c:pt idx="18">
                  <c:v>29.538737665743799</c:v>
                </c:pt>
                <c:pt idx="19">
                  <c:v>29.543099779885701</c:v>
                </c:pt>
                <c:pt idx="20">
                  <c:v>30.485692095653398</c:v>
                </c:pt>
                <c:pt idx="21">
                  <c:v>31.7226125329742</c:v>
                </c:pt>
                <c:pt idx="22">
                  <c:v>31.790813760336398</c:v>
                </c:pt>
                <c:pt idx="23">
                  <c:v>31.8108156312585</c:v>
                </c:pt>
                <c:pt idx="24">
                  <c:v>31.849449858181298</c:v>
                </c:pt>
                <c:pt idx="25">
                  <c:v>31.857920216738201</c:v>
                </c:pt>
                <c:pt idx="26">
                  <c:v>32.547282623408499</c:v>
                </c:pt>
                <c:pt idx="27">
                  <c:v>36.250910541443901</c:v>
                </c:pt>
                <c:pt idx="28">
                  <c:v>38.9451036938068</c:v>
                </c:pt>
                <c:pt idx="29">
                  <c:v>39.523518234437603</c:v>
                </c:pt>
                <c:pt idx="30">
                  <c:v>40.112430186906899</c:v>
                </c:pt>
                <c:pt idx="31">
                  <c:v>42.0665352307307</c:v>
                </c:pt>
                <c:pt idx="32">
                  <c:v>48.265269498795398</c:v>
                </c:pt>
                <c:pt idx="33">
                  <c:v>50.453077281892497</c:v>
                </c:pt>
                <c:pt idx="34">
                  <c:v>56.889985993096602</c:v>
                </c:pt>
                <c:pt idx="35">
                  <c:v>60.485371360795298</c:v>
                </c:pt>
                <c:pt idx="36">
                  <c:v>62.862338333389303</c:v>
                </c:pt>
                <c:pt idx="37">
                  <c:v>62.954727616572796</c:v>
                </c:pt>
                <c:pt idx="38">
                  <c:v>63.682889216680799</c:v>
                </c:pt>
                <c:pt idx="39">
                  <c:v>65.331124001754503</c:v>
                </c:pt>
                <c:pt idx="40">
                  <c:v>65.809790228327401</c:v>
                </c:pt>
                <c:pt idx="41">
                  <c:v>66.193403041327301</c:v>
                </c:pt>
                <c:pt idx="42">
                  <c:v>66.885650635017896</c:v>
                </c:pt>
                <c:pt idx="43">
                  <c:v>66.916874809332796</c:v>
                </c:pt>
                <c:pt idx="44">
                  <c:v>66.953328730056498</c:v>
                </c:pt>
                <c:pt idx="45">
                  <c:v>67.404490000093702</c:v>
                </c:pt>
                <c:pt idx="46">
                  <c:v>68.236512063207002</c:v>
                </c:pt>
                <c:pt idx="47">
                  <c:v>69.376440035837803</c:v>
                </c:pt>
                <c:pt idx="48">
                  <c:v>69.833197477680699</c:v>
                </c:pt>
                <c:pt idx="49">
                  <c:v>69.833310108437999</c:v>
                </c:pt>
                <c:pt idx="50">
                  <c:v>70.915776271499794</c:v>
                </c:pt>
                <c:pt idx="51">
                  <c:v>73.890767625528895</c:v>
                </c:pt>
                <c:pt idx="52">
                  <c:v>74.208825320634801</c:v>
                </c:pt>
                <c:pt idx="53">
                  <c:v>75.799655737823102</c:v>
                </c:pt>
                <c:pt idx="54">
                  <c:v>77.152656324441594</c:v>
                </c:pt>
                <c:pt idx="55">
                  <c:v>77.799589973975401</c:v>
                </c:pt>
                <c:pt idx="56">
                  <c:v>78.288754438346203</c:v>
                </c:pt>
                <c:pt idx="57">
                  <c:v>78.4084667043049</c:v>
                </c:pt>
                <c:pt idx="58">
                  <c:v>79.778169493639098</c:v>
                </c:pt>
                <c:pt idx="59">
                  <c:v>83.818660501168395</c:v>
                </c:pt>
                <c:pt idx="60">
                  <c:v>84.195118144964297</c:v>
                </c:pt>
                <c:pt idx="61">
                  <c:v>85.681799464057903</c:v>
                </c:pt>
                <c:pt idx="62">
                  <c:v>90.064420813537296</c:v>
                </c:pt>
                <c:pt idx="63">
                  <c:v>91.865589094839706</c:v>
                </c:pt>
                <c:pt idx="64">
                  <c:v>93.570355509599096</c:v>
                </c:pt>
                <c:pt idx="65">
                  <c:v>95.875823463804096</c:v>
                </c:pt>
                <c:pt idx="66">
                  <c:v>95.890068476373301</c:v>
                </c:pt>
                <c:pt idx="67">
                  <c:v>95.934411393228302</c:v>
                </c:pt>
                <c:pt idx="68">
                  <c:v>96.019404026863896</c:v>
                </c:pt>
                <c:pt idx="69">
                  <c:v>96.383120278699707</c:v>
                </c:pt>
                <c:pt idx="70">
                  <c:v>99.940277866333403</c:v>
                </c:pt>
                <c:pt idx="71">
                  <c:v>103.247860150146</c:v>
                </c:pt>
                <c:pt idx="72">
                  <c:v>104.003159868414</c:v>
                </c:pt>
                <c:pt idx="73">
                  <c:v>105.624881335681</c:v>
                </c:pt>
                <c:pt idx="74">
                  <c:v>105.799554858224</c:v>
                </c:pt>
                <c:pt idx="75">
                  <c:v>106.063218242434</c:v>
                </c:pt>
                <c:pt idx="76">
                  <c:v>106.123158829709</c:v>
                </c:pt>
                <c:pt idx="77">
                  <c:v>106.760737443632</c:v>
                </c:pt>
                <c:pt idx="78">
                  <c:v>111.861358095423</c:v>
                </c:pt>
                <c:pt idx="79">
                  <c:v>113.713440284596</c:v>
                </c:pt>
                <c:pt idx="80">
                  <c:v>116.57745261140801</c:v>
                </c:pt>
                <c:pt idx="81">
                  <c:v>119.85716756799501</c:v>
                </c:pt>
                <c:pt idx="82">
                  <c:v>122.203237258275</c:v>
                </c:pt>
                <c:pt idx="83">
                  <c:v>122.27089166331101</c:v>
                </c:pt>
                <c:pt idx="84">
                  <c:v>123.06358434246999</c:v>
                </c:pt>
                <c:pt idx="85">
                  <c:v>123.97572299093299</c:v>
                </c:pt>
                <c:pt idx="86">
                  <c:v>124.685053329124</c:v>
                </c:pt>
                <c:pt idx="87">
                  <c:v>125.01761174616099</c:v>
                </c:pt>
                <c:pt idx="88">
                  <c:v>125.13677185860401</c:v>
                </c:pt>
                <c:pt idx="89">
                  <c:v>129.62766215155301</c:v>
                </c:pt>
                <c:pt idx="90">
                  <c:v>133.42129495963599</c:v>
                </c:pt>
                <c:pt idx="91">
                  <c:v>137.949342064315</c:v>
                </c:pt>
                <c:pt idx="92">
                  <c:v>138.834451020497</c:v>
                </c:pt>
                <c:pt idx="93">
                  <c:v>139.892921013007</c:v>
                </c:pt>
                <c:pt idx="94">
                  <c:v>139.936818850653</c:v>
                </c:pt>
                <c:pt idx="95">
                  <c:v>140.51530119500001</c:v>
                </c:pt>
                <c:pt idx="96">
                  <c:v>140.81584597120099</c:v>
                </c:pt>
                <c:pt idx="97">
                  <c:v>142.01043853100199</c:v>
                </c:pt>
                <c:pt idx="98">
                  <c:v>148.22016094309799</c:v>
                </c:pt>
                <c:pt idx="99">
                  <c:v>155.85185147132401</c:v>
                </c:pt>
                <c:pt idx="100">
                  <c:v>158.20303362185001</c:v>
                </c:pt>
                <c:pt idx="101">
                  <c:v>159.03249344786701</c:v>
                </c:pt>
                <c:pt idx="102">
                  <c:v>160.814971931483</c:v>
                </c:pt>
                <c:pt idx="103">
                  <c:v>161.378360477873</c:v>
                </c:pt>
                <c:pt idx="104">
                  <c:v>162.902422406016</c:v>
                </c:pt>
                <c:pt idx="105">
                  <c:v>163.87072978787</c:v>
                </c:pt>
                <c:pt idx="106">
                  <c:v>169.70295625078401</c:v>
                </c:pt>
                <c:pt idx="107">
                  <c:v>177.54089843679799</c:v>
                </c:pt>
                <c:pt idx="108">
                  <c:v>182.02615523962399</c:v>
                </c:pt>
                <c:pt idx="109">
                  <c:v>185.35925221940499</c:v>
                </c:pt>
                <c:pt idx="110">
                  <c:v>190.142149501727</c:v>
                </c:pt>
                <c:pt idx="111">
                  <c:v>195.47291481208001</c:v>
                </c:pt>
                <c:pt idx="112">
                  <c:v>201.04452507838599</c:v>
                </c:pt>
                <c:pt idx="113">
                  <c:v>211.30477543780501</c:v>
                </c:pt>
                <c:pt idx="114">
                  <c:v>213.04480447777499</c:v>
                </c:pt>
                <c:pt idx="115">
                  <c:v>217.65495058177501</c:v>
                </c:pt>
                <c:pt idx="116">
                  <c:v>225.01374714715499</c:v>
                </c:pt>
                <c:pt idx="117">
                  <c:v>226.90943692450799</c:v>
                </c:pt>
                <c:pt idx="118">
                  <c:v>231.871543482579</c:v>
                </c:pt>
                <c:pt idx="119">
                  <c:v>232.60937428302501</c:v>
                </c:pt>
                <c:pt idx="120">
                  <c:v>239.069959255886</c:v>
                </c:pt>
                <c:pt idx="121">
                  <c:v>239.932301706576</c:v>
                </c:pt>
                <c:pt idx="122">
                  <c:v>245.046872954142</c:v>
                </c:pt>
                <c:pt idx="123">
                  <c:v>250.99358692989199</c:v>
                </c:pt>
                <c:pt idx="124">
                  <c:v>263.89689896873102</c:v>
                </c:pt>
                <c:pt idx="125">
                  <c:v>269.816963343471</c:v>
                </c:pt>
                <c:pt idx="126">
                  <c:v>272.5716666193</c:v>
                </c:pt>
                <c:pt idx="127">
                  <c:v>273.65830991925901</c:v>
                </c:pt>
                <c:pt idx="128">
                  <c:v>274.40832312521599</c:v>
                </c:pt>
                <c:pt idx="129">
                  <c:v>277.42760686243099</c:v>
                </c:pt>
                <c:pt idx="130">
                  <c:v>286.65261323074498</c:v>
                </c:pt>
                <c:pt idx="131">
                  <c:v>290.52185852018999</c:v>
                </c:pt>
                <c:pt idx="132">
                  <c:v>294.96952473268999</c:v>
                </c:pt>
                <c:pt idx="133">
                  <c:v>300.814442917392</c:v>
                </c:pt>
                <c:pt idx="134">
                  <c:v>302.797737498446</c:v>
                </c:pt>
                <c:pt idx="135">
                  <c:v>307.31381961252299</c:v>
                </c:pt>
                <c:pt idx="136">
                  <c:v>309.443856527261</c:v>
                </c:pt>
                <c:pt idx="137">
                  <c:v>310.03880225957403</c:v>
                </c:pt>
                <c:pt idx="138">
                  <c:v>311.99980620008603</c:v>
                </c:pt>
                <c:pt idx="139">
                  <c:v>317.29146738800802</c:v>
                </c:pt>
                <c:pt idx="140">
                  <c:v>324.88058551732098</c:v>
                </c:pt>
                <c:pt idx="141">
                  <c:v>335.159148023451</c:v>
                </c:pt>
                <c:pt idx="142">
                  <c:v>344.68622955715898</c:v>
                </c:pt>
                <c:pt idx="143">
                  <c:v>345.94700034574703</c:v>
                </c:pt>
                <c:pt idx="144">
                  <c:v>347.972161205931</c:v>
                </c:pt>
                <c:pt idx="145">
                  <c:v>354.03948361303799</c:v>
                </c:pt>
                <c:pt idx="146">
                  <c:v>358.23479986300703</c:v>
                </c:pt>
                <c:pt idx="147">
                  <c:v>361.028013434397</c:v>
                </c:pt>
                <c:pt idx="148">
                  <c:v>363.06147214036503</c:v>
                </c:pt>
                <c:pt idx="149">
                  <c:v>365.08178863905101</c:v>
                </c:pt>
                <c:pt idx="150">
                  <c:v>369.39249018162599</c:v>
                </c:pt>
                <c:pt idx="151">
                  <c:v>371.12464073765801</c:v>
                </c:pt>
                <c:pt idx="152">
                  <c:v>371.595029166725</c:v>
                </c:pt>
                <c:pt idx="153">
                  <c:v>373.14165539060701</c:v>
                </c:pt>
                <c:pt idx="154">
                  <c:v>388.91879965653601</c:v>
                </c:pt>
                <c:pt idx="155">
                  <c:v>395.49583676053902</c:v>
                </c:pt>
                <c:pt idx="156">
                  <c:v>397.39115106448901</c:v>
                </c:pt>
                <c:pt idx="157">
                  <c:v>398.03771442163799</c:v>
                </c:pt>
                <c:pt idx="158">
                  <c:v>399.158563945384</c:v>
                </c:pt>
                <c:pt idx="159">
                  <c:v>401.56878616274201</c:v>
                </c:pt>
                <c:pt idx="160">
                  <c:v>403.04363456956497</c:v>
                </c:pt>
                <c:pt idx="161">
                  <c:v>404.93203052925003</c:v>
                </c:pt>
                <c:pt idx="162">
                  <c:v>407.20020550112997</c:v>
                </c:pt>
                <c:pt idx="163">
                  <c:v>412.91060437984999</c:v>
                </c:pt>
                <c:pt idx="164">
                  <c:v>418.31286938437501</c:v>
                </c:pt>
                <c:pt idx="165">
                  <c:v>423.018619741409</c:v>
                </c:pt>
                <c:pt idx="166">
                  <c:v>434.91041480972399</c:v>
                </c:pt>
                <c:pt idx="167">
                  <c:v>439.71675212945399</c:v>
                </c:pt>
                <c:pt idx="168">
                  <c:v>445.29714387798498</c:v>
                </c:pt>
                <c:pt idx="169">
                  <c:v>450.88154629517402</c:v>
                </c:pt>
                <c:pt idx="170">
                  <c:v>459.885470500959</c:v>
                </c:pt>
                <c:pt idx="171">
                  <c:v>471.94353818892699</c:v>
                </c:pt>
                <c:pt idx="172">
                  <c:v>478.95648906159198</c:v>
                </c:pt>
                <c:pt idx="173">
                  <c:v>479.88970873380902</c:v>
                </c:pt>
                <c:pt idx="174">
                  <c:v>481.671964921854</c:v>
                </c:pt>
                <c:pt idx="175">
                  <c:v>485.684097119081</c:v>
                </c:pt>
                <c:pt idx="176">
                  <c:v>488.50870963017297</c:v>
                </c:pt>
                <c:pt idx="177">
                  <c:v>493.231360532709</c:v>
                </c:pt>
                <c:pt idx="178">
                  <c:v>495.66452041676303</c:v>
                </c:pt>
                <c:pt idx="179">
                  <c:v>501.37110588082402</c:v>
                </c:pt>
                <c:pt idx="180">
                  <c:v>505.45436308725499</c:v>
                </c:pt>
                <c:pt idx="181">
                  <c:v>513.40322531951006</c:v>
                </c:pt>
                <c:pt idx="182">
                  <c:v>520.11790246501903</c:v>
                </c:pt>
                <c:pt idx="183">
                  <c:v>531.61376392921795</c:v>
                </c:pt>
                <c:pt idx="184">
                  <c:v>535.19933615447701</c:v>
                </c:pt>
                <c:pt idx="185">
                  <c:v>538.95974822036396</c:v>
                </c:pt>
                <c:pt idx="186">
                  <c:v>547.57465900585498</c:v>
                </c:pt>
                <c:pt idx="187">
                  <c:v>556.83098370781101</c:v>
                </c:pt>
                <c:pt idx="188">
                  <c:v>564.09109947345303</c:v>
                </c:pt>
                <c:pt idx="189">
                  <c:v>565.35020396507502</c:v>
                </c:pt>
                <c:pt idx="190">
                  <c:v>571.138392515227</c:v>
                </c:pt>
                <c:pt idx="191">
                  <c:v>573.95211734889597</c:v>
                </c:pt>
                <c:pt idx="192">
                  <c:v>578.02454360624597</c:v>
                </c:pt>
                <c:pt idx="193">
                  <c:v>583.87740098286702</c:v>
                </c:pt>
                <c:pt idx="194">
                  <c:v>588.61731176054604</c:v>
                </c:pt>
                <c:pt idx="195">
                  <c:v>593.24562235236601</c:v>
                </c:pt>
                <c:pt idx="196">
                  <c:v>602.62249207454795</c:v>
                </c:pt>
                <c:pt idx="197">
                  <c:v>608.92044863349201</c:v>
                </c:pt>
                <c:pt idx="198">
                  <c:v>616.78633458544596</c:v>
                </c:pt>
                <c:pt idx="199">
                  <c:v>624.21425925421602</c:v>
                </c:pt>
                <c:pt idx="200">
                  <c:v>629.10876944964605</c:v>
                </c:pt>
                <c:pt idx="201">
                  <c:v>630.16699860005201</c:v>
                </c:pt>
                <c:pt idx="202">
                  <c:v>630.52466646759206</c:v>
                </c:pt>
                <c:pt idx="203">
                  <c:v>631.15038382383602</c:v>
                </c:pt>
                <c:pt idx="204">
                  <c:v>632.83628109519896</c:v>
                </c:pt>
                <c:pt idx="205">
                  <c:v>637.05525280767597</c:v>
                </c:pt>
                <c:pt idx="206">
                  <c:v>645.82317469197005</c:v>
                </c:pt>
                <c:pt idx="207">
                  <c:v>651.94004010290598</c:v>
                </c:pt>
                <c:pt idx="208">
                  <c:v>656.86809380274303</c:v>
                </c:pt>
                <c:pt idx="209">
                  <c:v>668.30329812278706</c:v>
                </c:pt>
                <c:pt idx="210">
                  <c:v>679.74188774790696</c:v>
                </c:pt>
                <c:pt idx="211">
                  <c:v>685.96904382441301</c:v>
                </c:pt>
                <c:pt idx="212">
                  <c:v>691.61236868435196</c:v>
                </c:pt>
                <c:pt idx="213">
                  <c:v>699.35951396079702</c:v>
                </c:pt>
                <c:pt idx="214">
                  <c:v>704.75431015700406</c:v>
                </c:pt>
                <c:pt idx="215">
                  <c:v>709.62627595480103</c:v>
                </c:pt>
                <c:pt idx="216">
                  <c:v>716.12576317824801</c:v>
                </c:pt>
                <c:pt idx="217">
                  <c:v>719.41778755030396</c:v>
                </c:pt>
                <c:pt idx="218">
                  <c:v>726.29006801340097</c:v>
                </c:pt>
                <c:pt idx="219">
                  <c:v>737.39877705531796</c:v>
                </c:pt>
                <c:pt idx="220">
                  <c:v>746.71542536421498</c:v>
                </c:pt>
                <c:pt idx="221">
                  <c:v>752.02729142121495</c:v>
                </c:pt>
                <c:pt idx="222">
                  <c:v>752.97750470945402</c:v>
                </c:pt>
                <c:pt idx="223">
                  <c:v>753.72576185173295</c:v>
                </c:pt>
                <c:pt idx="224">
                  <c:v>754.00833376256003</c:v>
                </c:pt>
                <c:pt idx="225">
                  <c:v>755.99198099052001</c:v>
                </c:pt>
                <c:pt idx="226">
                  <c:v>758.64158813130803</c:v>
                </c:pt>
                <c:pt idx="227">
                  <c:v>769.30776957630803</c:v>
                </c:pt>
                <c:pt idx="228">
                  <c:v>774.34986965186897</c:v>
                </c:pt>
                <c:pt idx="229">
                  <c:v>776.59905973348305</c:v>
                </c:pt>
                <c:pt idx="230">
                  <c:v>776.69046056914101</c:v>
                </c:pt>
                <c:pt idx="231">
                  <c:v>777.55998161623097</c:v>
                </c:pt>
                <c:pt idx="232">
                  <c:v>778.21026696938395</c:v>
                </c:pt>
                <c:pt idx="233">
                  <c:v>781.04194694785804</c:v>
                </c:pt>
                <c:pt idx="234">
                  <c:v>784.60773727006301</c:v>
                </c:pt>
                <c:pt idx="235">
                  <c:v>786.43507553307995</c:v>
                </c:pt>
                <c:pt idx="236">
                  <c:v>787.65481140769703</c:v>
                </c:pt>
                <c:pt idx="237">
                  <c:v>789.64961550057103</c:v>
                </c:pt>
                <c:pt idx="238">
                  <c:v>792.12575006304598</c:v>
                </c:pt>
                <c:pt idx="239">
                  <c:v>792.84114481664301</c:v>
                </c:pt>
                <c:pt idx="240">
                  <c:v>793.243904295226</c:v>
                </c:pt>
                <c:pt idx="241">
                  <c:v>793.44192812601705</c:v>
                </c:pt>
                <c:pt idx="242">
                  <c:v>794.57295237448</c:v>
                </c:pt>
                <c:pt idx="243">
                  <c:v>795.55193009392599</c:v>
                </c:pt>
                <c:pt idx="244">
                  <c:v>796.16734188605597</c:v>
                </c:pt>
                <c:pt idx="245">
                  <c:v>796.52655433425798</c:v>
                </c:pt>
                <c:pt idx="246">
                  <c:v>798.06314710993604</c:v>
                </c:pt>
                <c:pt idx="247">
                  <c:v>800.92604172665904</c:v>
                </c:pt>
                <c:pt idx="248">
                  <c:v>802.74829459835303</c:v>
                </c:pt>
                <c:pt idx="249">
                  <c:v>805.78942787652397</c:v>
                </c:pt>
                <c:pt idx="250">
                  <c:v>809.07489841496397</c:v>
                </c:pt>
                <c:pt idx="251">
                  <c:v>811.57780647228105</c:v>
                </c:pt>
                <c:pt idx="252">
                  <c:v>813.00229736717995</c:v>
                </c:pt>
                <c:pt idx="253">
                  <c:v>814.867864799372</c:v>
                </c:pt>
                <c:pt idx="254">
                  <c:v>817.04227804474601</c:v>
                </c:pt>
                <c:pt idx="255">
                  <c:v>818.86936592959</c:v>
                </c:pt>
                <c:pt idx="256">
                  <c:v>819.19546636181099</c:v>
                </c:pt>
                <c:pt idx="257">
                  <c:v>820.12644922473203</c:v>
                </c:pt>
                <c:pt idx="258">
                  <c:v>823.53620303580897</c:v>
                </c:pt>
                <c:pt idx="259">
                  <c:v>831.33759631584201</c:v>
                </c:pt>
                <c:pt idx="260">
                  <c:v>835.45263165217796</c:v>
                </c:pt>
                <c:pt idx="261">
                  <c:v>839.06910694147302</c:v>
                </c:pt>
                <c:pt idx="262">
                  <c:v>843.27475635008602</c:v>
                </c:pt>
                <c:pt idx="263">
                  <c:v>844.51200202749101</c:v>
                </c:pt>
                <c:pt idx="264">
                  <c:v>845.53995073669705</c:v>
                </c:pt>
                <c:pt idx="265">
                  <c:v>848.48931363768702</c:v>
                </c:pt>
                <c:pt idx="266">
                  <c:v>855.73176574693798</c:v>
                </c:pt>
                <c:pt idx="267">
                  <c:v>858.96447433205901</c:v>
                </c:pt>
                <c:pt idx="268">
                  <c:v>860.78891156466102</c:v>
                </c:pt>
                <c:pt idx="269">
                  <c:v>863.97999137136298</c:v>
                </c:pt>
                <c:pt idx="270">
                  <c:v>867.90560741622301</c:v>
                </c:pt>
                <c:pt idx="271">
                  <c:v>872.87528238575806</c:v>
                </c:pt>
                <c:pt idx="272">
                  <c:v>876.176899444318</c:v>
                </c:pt>
                <c:pt idx="273">
                  <c:v>876.89472266721805</c:v>
                </c:pt>
                <c:pt idx="274">
                  <c:v>878.12481291261599</c:v>
                </c:pt>
                <c:pt idx="275">
                  <c:v>879.84327346291298</c:v>
                </c:pt>
                <c:pt idx="276">
                  <c:v>882.22090255418902</c:v>
                </c:pt>
                <c:pt idx="277">
                  <c:v>885.44892915381695</c:v>
                </c:pt>
                <c:pt idx="278">
                  <c:v>887.15931625634096</c:v>
                </c:pt>
                <c:pt idx="279">
                  <c:v>887.76310447923197</c:v>
                </c:pt>
                <c:pt idx="280">
                  <c:v>888.91514243579604</c:v>
                </c:pt>
                <c:pt idx="281">
                  <c:v>890.18696162588697</c:v>
                </c:pt>
                <c:pt idx="282">
                  <c:v>892.638601063544</c:v>
                </c:pt>
                <c:pt idx="283">
                  <c:v>893.45281631656599</c:v>
                </c:pt>
                <c:pt idx="284">
                  <c:v>893.55467161419995</c:v>
                </c:pt>
                <c:pt idx="285">
                  <c:v>893.68651766672701</c:v>
                </c:pt>
                <c:pt idx="286">
                  <c:v>893.71282839934304</c:v>
                </c:pt>
                <c:pt idx="287">
                  <c:v>894.18764479400102</c:v>
                </c:pt>
                <c:pt idx="288">
                  <c:v>902.70835515619399</c:v>
                </c:pt>
                <c:pt idx="289">
                  <c:v>904.45832558748896</c:v>
                </c:pt>
                <c:pt idx="290">
                  <c:v>905.267719793575</c:v>
                </c:pt>
                <c:pt idx="291">
                  <c:v>905.44250455776205</c:v>
                </c:pt>
                <c:pt idx="292">
                  <c:v>906.31349716323996</c:v>
                </c:pt>
                <c:pt idx="293">
                  <c:v>909.00012869954003</c:v>
                </c:pt>
                <c:pt idx="294">
                  <c:v>909.06648597368701</c:v>
                </c:pt>
                <c:pt idx="295">
                  <c:v>909.68995499475602</c:v>
                </c:pt>
                <c:pt idx="296">
                  <c:v>912.07992319847096</c:v>
                </c:pt>
                <c:pt idx="297">
                  <c:v>917.47033835857303</c:v>
                </c:pt>
                <c:pt idx="298">
                  <c:v>922.06987291822395</c:v>
                </c:pt>
                <c:pt idx="299">
                  <c:v>932.79000393284798</c:v>
                </c:pt>
                <c:pt idx="300">
                  <c:v>938.22797664178904</c:v>
                </c:pt>
                <c:pt idx="301">
                  <c:v>938.35683381190995</c:v>
                </c:pt>
                <c:pt idx="302">
                  <c:v>938.56541670110801</c:v>
                </c:pt>
                <c:pt idx="303">
                  <c:v>939.19737815636097</c:v>
                </c:pt>
                <c:pt idx="304">
                  <c:v>939.30872623702305</c:v>
                </c:pt>
                <c:pt idx="305">
                  <c:v>940.81667656060199</c:v>
                </c:pt>
                <c:pt idx="306">
                  <c:v>943.26350490037601</c:v>
                </c:pt>
                <c:pt idx="307">
                  <c:v>944.98452637374305</c:v>
                </c:pt>
                <c:pt idx="308">
                  <c:v>946.30833633436805</c:v>
                </c:pt>
                <c:pt idx="309">
                  <c:v>946.52890193474502</c:v>
                </c:pt>
                <c:pt idx="310">
                  <c:v>946.66807957378501</c:v>
                </c:pt>
                <c:pt idx="311">
                  <c:v>946.92758669533396</c:v>
                </c:pt>
                <c:pt idx="312">
                  <c:v>949.43986758392998</c:v>
                </c:pt>
                <c:pt idx="313">
                  <c:v>956.391502797925</c:v>
                </c:pt>
                <c:pt idx="314">
                  <c:v>958.05493203530602</c:v>
                </c:pt>
                <c:pt idx="315">
                  <c:v>958.08316071954403</c:v>
                </c:pt>
                <c:pt idx="316">
                  <c:v>958.12274239639703</c:v>
                </c:pt>
                <c:pt idx="317">
                  <c:v>958.18377936900697</c:v>
                </c:pt>
                <c:pt idx="318">
                  <c:v>958.35721759494697</c:v>
                </c:pt>
                <c:pt idx="319">
                  <c:v>958.37452180905802</c:v>
                </c:pt>
                <c:pt idx="320">
                  <c:v>958.42961664571999</c:v>
                </c:pt>
                <c:pt idx="321">
                  <c:v>958.45811538097098</c:v>
                </c:pt>
                <c:pt idx="322">
                  <c:v>958.49695459587201</c:v>
                </c:pt>
                <c:pt idx="323">
                  <c:v>958.82938660365596</c:v>
                </c:pt>
                <c:pt idx="324">
                  <c:v>959.17951143920902</c:v>
                </c:pt>
                <c:pt idx="325">
                  <c:v>959.79025123243696</c:v>
                </c:pt>
                <c:pt idx="326">
                  <c:v>963.25172621355</c:v>
                </c:pt>
                <c:pt idx="327">
                  <c:v>964.56432389492102</c:v>
                </c:pt>
                <c:pt idx="328">
                  <c:v>966.67986635750299</c:v>
                </c:pt>
                <c:pt idx="329">
                  <c:v>968.07691856029305</c:v>
                </c:pt>
                <c:pt idx="330">
                  <c:v>971.81707563640202</c:v>
                </c:pt>
                <c:pt idx="331">
                  <c:v>979.75992462515205</c:v>
                </c:pt>
                <c:pt idx="332">
                  <c:v>981.49395292363101</c:v>
                </c:pt>
                <c:pt idx="333">
                  <c:v>983.35259393968295</c:v>
                </c:pt>
                <c:pt idx="334">
                  <c:v>985.219619489666</c:v>
                </c:pt>
                <c:pt idx="335">
                  <c:v>988.01969569063294</c:v>
                </c:pt>
                <c:pt idx="336">
                  <c:v>988.14962533082496</c:v>
                </c:pt>
                <c:pt idx="337">
                  <c:v>988.18132664657105</c:v>
                </c:pt>
                <c:pt idx="338">
                  <c:v>988.25791574923198</c:v>
                </c:pt>
                <c:pt idx="339">
                  <c:v>988.43188848320301</c:v>
                </c:pt>
                <c:pt idx="340">
                  <c:v>988.788853609905</c:v>
                </c:pt>
                <c:pt idx="341">
                  <c:v>988.99579209004605</c:v>
                </c:pt>
                <c:pt idx="342">
                  <c:v>989.325863619963</c:v>
                </c:pt>
                <c:pt idx="343">
                  <c:v>990.02105267851096</c:v>
                </c:pt>
                <c:pt idx="344">
                  <c:v>992.25128088406404</c:v>
                </c:pt>
                <c:pt idx="345">
                  <c:v>997.58305893263605</c:v>
                </c:pt>
                <c:pt idx="346">
                  <c:v>1000.15730779968</c:v>
                </c:pt>
                <c:pt idx="347">
                  <c:v>1002.37820052984</c:v>
                </c:pt>
                <c:pt idx="348">
                  <c:v>1002.4350059273499</c:v>
                </c:pt>
                <c:pt idx="349">
                  <c:v>1002.55060086335</c:v>
                </c:pt>
                <c:pt idx="350">
                  <c:v>1002.97625442052</c:v>
                </c:pt>
                <c:pt idx="351">
                  <c:v>1003.3312123545001</c:v>
                </c:pt>
                <c:pt idx="352">
                  <c:v>1003.67618095399</c:v>
                </c:pt>
                <c:pt idx="353">
                  <c:v>1003.74064573106</c:v>
                </c:pt>
                <c:pt idx="354">
                  <c:v>1004.31787333123</c:v>
                </c:pt>
                <c:pt idx="355">
                  <c:v>1004.41124389112</c:v>
                </c:pt>
                <c:pt idx="356">
                  <c:v>1004.56695861618</c:v>
                </c:pt>
                <c:pt idx="357">
                  <c:v>1004.6217181135301</c:v>
                </c:pt>
                <c:pt idx="358">
                  <c:v>1005.16901251313</c:v>
                </c:pt>
                <c:pt idx="359">
                  <c:v>1005.61306370381</c:v>
                </c:pt>
                <c:pt idx="360">
                  <c:v>1006.31954707435</c:v>
                </c:pt>
                <c:pt idx="361">
                  <c:v>1007.42045314499</c:v>
                </c:pt>
                <c:pt idx="362">
                  <c:v>1008.24905855408</c:v>
                </c:pt>
                <c:pt idx="363">
                  <c:v>1008.2937423291499</c:v>
                </c:pt>
                <c:pt idx="364">
                  <c:v>1008.31362300938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8998-48A5-8EC2-6F5013D5CCE5}"/>
            </c:ext>
          </c:extLst>
        </c:ser>
        <c:ser>
          <c:idx val="37"/>
          <c:order val="33"/>
          <c:tx>
            <c:strRef>
              <c:f>Tabelle1!$AL$1</c:f>
              <c:strCache>
                <c:ptCount val="1"/>
                <c:pt idx="0">
                  <c:v>1958</c:v>
                </c:pt>
              </c:strCache>
            </c:strRef>
          </c:tx>
          <c:spPr>
            <a:ln w="19050" cap="rnd">
              <a:solidFill>
                <a:schemeClr val="accent3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Tabelle1!$AL$2:$AL$366</c:f>
              <c:numCache>
                <c:formatCode>General</c:formatCode>
                <c:ptCount val="365"/>
                <c:pt idx="0">
                  <c:v>0.37824351708286602</c:v>
                </c:pt>
                <c:pt idx="1">
                  <c:v>0.72141764579843703</c:v>
                </c:pt>
                <c:pt idx="2">
                  <c:v>0.78721127809341596</c:v>
                </c:pt>
                <c:pt idx="3">
                  <c:v>0.80582764052668698</c:v>
                </c:pt>
                <c:pt idx="4">
                  <c:v>0.95104728145292805</c:v>
                </c:pt>
                <c:pt idx="5">
                  <c:v>1.3615492610959401</c:v>
                </c:pt>
                <c:pt idx="6">
                  <c:v>1.4324648897085099</c:v>
                </c:pt>
                <c:pt idx="7">
                  <c:v>1.49915911753866</c:v>
                </c:pt>
                <c:pt idx="8">
                  <c:v>1.7407107563945301</c:v>
                </c:pt>
                <c:pt idx="9">
                  <c:v>2.2349579089497502</c:v>
                </c:pt>
                <c:pt idx="10">
                  <c:v>3.8812935892773002</c:v>
                </c:pt>
                <c:pt idx="11">
                  <c:v>7.7806814974373104</c:v>
                </c:pt>
                <c:pt idx="12">
                  <c:v>11.023062511648099</c:v>
                </c:pt>
                <c:pt idx="13">
                  <c:v>12.049261877479999</c:v>
                </c:pt>
                <c:pt idx="14">
                  <c:v>12.3471048295313</c:v>
                </c:pt>
                <c:pt idx="15">
                  <c:v>12.4655620885052</c:v>
                </c:pt>
                <c:pt idx="16">
                  <c:v>12.6233955482873</c:v>
                </c:pt>
                <c:pt idx="17">
                  <c:v>12.725371811355201</c:v>
                </c:pt>
                <c:pt idx="18">
                  <c:v>12.733419053700599</c:v>
                </c:pt>
                <c:pt idx="19">
                  <c:v>12.746843851551899</c:v>
                </c:pt>
                <c:pt idx="20">
                  <c:v>12.785181596777999</c:v>
                </c:pt>
                <c:pt idx="21">
                  <c:v>14.168616215406001</c:v>
                </c:pt>
                <c:pt idx="22">
                  <c:v>14.4444592269019</c:v>
                </c:pt>
                <c:pt idx="23">
                  <c:v>14.5997997175024</c:v>
                </c:pt>
                <c:pt idx="24">
                  <c:v>15.1786082780658</c:v>
                </c:pt>
                <c:pt idx="25">
                  <c:v>16.7781489948695</c:v>
                </c:pt>
                <c:pt idx="26">
                  <c:v>16.803833387844499</c:v>
                </c:pt>
                <c:pt idx="27">
                  <c:v>17.131610441518902</c:v>
                </c:pt>
                <c:pt idx="28">
                  <c:v>17.384445842616799</c:v>
                </c:pt>
                <c:pt idx="29">
                  <c:v>18.6802858318575</c:v>
                </c:pt>
                <c:pt idx="30">
                  <c:v>21.732952537110702</c:v>
                </c:pt>
                <c:pt idx="31">
                  <c:v>23.389423558938599</c:v>
                </c:pt>
                <c:pt idx="32">
                  <c:v>23.526480323276001</c:v>
                </c:pt>
                <c:pt idx="33">
                  <c:v>23.621243224581502</c:v>
                </c:pt>
                <c:pt idx="34">
                  <c:v>24.2307043959113</c:v>
                </c:pt>
                <c:pt idx="35">
                  <c:v>25.936927689514501</c:v>
                </c:pt>
                <c:pt idx="36">
                  <c:v>30.7798957227118</c:v>
                </c:pt>
                <c:pt idx="37">
                  <c:v>31.0721218915291</c:v>
                </c:pt>
                <c:pt idx="38">
                  <c:v>31.232782758754102</c:v>
                </c:pt>
                <c:pt idx="39">
                  <c:v>31.9136687248063</c:v>
                </c:pt>
                <c:pt idx="40">
                  <c:v>32.138307053365601</c:v>
                </c:pt>
                <c:pt idx="41">
                  <c:v>32.221990917601602</c:v>
                </c:pt>
                <c:pt idx="42">
                  <c:v>32.671098065430598</c:v>
                </c:pt>
                <c:pt idx="43">
                  <c:v>32.853299489896898</c:v>
                </c:pt>
                <c:pt idx="44">
                  <c:v>33.119245073598101</c:v>
                </c:pt>
                <c:pt idx="45">
                  <c:v>33.791048758188502</c:v>
                </c:pt>
                <c:pt idx="46">
                  <c:v>35.065600032558997</c:v>
                </c:pt>
                <c:pt idx="47">
                  <c:v>37.517784302734903</c:v>
                </c:pt>
                <c:pt idx="48">
                  <c:v>37.837874907922</c:v>
                </c:pt>
                <c:pt idx="49">
                  <c:v>37.989575848231802</c:v>
                </c:pt>
                <c:pt idx="50">
                  <c:v>38.412831421498701</c:v>
                </c:pt>
                <c:pt idx="51">
                  <c:v>38.929867417976801</c:v>
                </c:pt>
                <c:pt idx="52">
                  <c:v>39.181146036747798</c:v>
                </c:pt>
                <c:pt idx="53">
                  <c:v>41.173488621966598</c:v>
                </c:pt>
                <c:pt idx="54">
                  <c:v>41.343777466672101</c:v>
                </c:pt>
                <c:pt idx="55">
                  <c:v>41.349734957947099</c:v>
                </c:pt>
                <c:pt idx="56">
                  <c:v>43.593038730923297</c:v>
                </c:pt>
                <c:pt idx="57">
                  <c:v>47.648617416806701</c:v>
                </c:pt>
                <c:pt idx="58">
                  <c:v>48.661043880656798</c:v>
                </c:pt>
                <c:pt idx="59">
                  <c:v>50.435006127451899</c:v>
                </c:pt>
                <c:pt idx="60">
                  <c:v>51.528302638870102</c:v>
                </c:pt>
                <c:pt idx="61">
                  <c:v>51.637781799833498</c:v>
                </c:pt>
                <c:pt idx="62">
                  <c:v>51.850278420128603</c:v>
                </c:pt>
                <c:pt idx="63">
                  <c:v>53.483336548547697</c:v>
                </c:pt>
                <c:pt idx="64">
                  <c:v>54.5164050014534</c:v>
                </c:pt>
                <c:pt idx="65">
                  <c:v>54.552576932304397</c:v>
                </c:pt>
                <c:pt idx="66">
                  <c:v>54.574831118023198</c:v>
                </c:pt>
                <c:pt idx="67">
                  <c:v>54.718131042779397</c:v>
                </c:pt>
                <c:pt idx="68">
                  <c:v>54.775490470990597</c:v>
                </c:pt>
                <c:pt idx="69">
                  <c:v>55.014585220050598</c:v>
                </c:pt>
                <c:pt idx="70">
                  <c:v>58.291127743642903</c:v>
                </c:pt>
                <c:pt idx="71">
                  <c:v>59.412806605194803</c:v>
                </c:pt>
                <c:pt idx="72">
                  <c:v>62.749405162584999</c:v>
                </c:pt>
                <c:pt idx="73">
                  <c:v>65.483925945305998</c:v>
                </c:pt>
                <c:pt idx="74">
                  <c:v>68.972928746993801</c:v>
                </c:pt>
                <c:pt idx="75">
                  <c:v>71.653005773921095</c:v>
                </c:pt>
                <c:pt idx="76">
                  <c:v>71.726579976471797</c:v>
                </c:pt>
                <c:pt idx="77">
                  <c:v>71.790603879221194</c:v>
                </c:pt>
                <c:pt idx="78">
                  <c:v>73.719404884135201</c:v>
                </c:pt>
                <c:pt idx="79">
                  <c:v>75.076410733112496</c:v>
                </c:pt>
                <c:pt idx="80">
                  <c:v>76.547662839854993</c:v>
                </c:pt>
                <c:pt idx="81">
                  <c:v>77.144878757709506</c:v>
                </c:pt>
                <c:pt idx="82">
                  <c:v>78.843309129217303</c:v>
                </c:pt>
                <c:pt idx="83">
                  <c:v>83.028279718507406</c:v>
                </c:pt>
                <c:pt idx="84">
                  <c:v>87.481207514378198</c:v>
                </c:pt>
                <c:pt idx="85">
                  <c:v>89.896637364972705</c:v>
                </c:pt>
                <c:pt idx="86">
                  <c:v>90.652013071459905</c:v>
                </c:pt>
                <c:pt idx="87">
                  <c:v>90.731619289303396</c:v>
                </c:pt>
                <c:pt idx="88">
                  <c:v>90.751620822333194</c:v>
                </c:pt>
                <c:pt idx="89">
                  <c:v>91.402773019335598</c:v>
                </c:pt>
                <c:pt idx="90">
                  <c:v>101.562511165332</c:v>
                </c:pt>
                <c:pt idx="91">
                  <c:v>105.860587212995</c:v>
                </c:pt>
                <c:pt idx="92">
                  <c:v>106.251193119541</c:v>
                </c:pt>
                <c:pt idx="93">
                  <c:v>110.25530784647199</c:v>
                </c:pt>
                <c:pt idx="94">
                  <c:v>117.42136236288999</c:v>
                </c:pt>
                <c:pt idx="95">
                  <c:v>120.448443452349</c:v>
                </c:pt>
                <c:pt idx="96">
                  <c:v>120.768603250365</c:v>
                </c:pt>
                <c:pt idx="97">
                  <c:v>124.445803262247</c:v>
                </c:pt>
                <c:pt idx="98">
                  <c:v>130.082072556132</c:v>
                </c:pt>
                <c:pt idx="99">
                  <c:v>138.02283652429901</c:v>
                </c:pt>
                <c:pt idx="100">
                  <c:v>140.75691774671699</c:v>
                </c:pt>
                <c:pt idx="101">
                  <c:v>143.60232850327401</c:v>
                </c:pt>
                <c:pt idx="102">
                  <c:v>144.666868880621</c:v>
                </c:pt>
                <c:pt idx="103">
                  <c:v>145.390789031672</c:v>
                </c:pt>
                <c:pt idx="104">
                  <c:v>145.42412033973801</c:v>
                </c:pt>
                <c:pt idx="105">
                  <c:v>145.51563418158801</c:v>
                </c:pt>
                <c:pt idx="106">
                  <c:v>145.74244346799401</c:v>
                </c:pt>
                <c:pt idx="107">
                  <c:v>148.45418284042199</c:v>
                </c:pt>
                <c:pt idx="108">
                  <c:v>149.80240288963299</c:v>
                </c:pt>
                <c:pt idx="109">
                  <c:v>152.49235545644001</c:v>
                </c:pt>
                <c:pt idx="110">
                  <c:v>159.22090750984401</c:v>
                </c:pt>
                <c:pt idx="111">
                  <c:v>161.25973802714901</c:v>
                </c:pt>
                <c:pt idx="112">
                  <c:v>167.280414030694</c:v>
                </c:pt>
                <c:pt idx="113">
                  <c:v>175.98579464600201</c:v>
                </c:pt>
                <c:pt idx="114">
                  <c:v>176.786650276838</c:v>
                </c:pt>
                <c:pt idx="115">
                  <c:v>186.704074461494</c:v>
                </c:pt>
                <c:pt idx="116">
                  <c:v>187.648444841485</c:v>
                </c:pt>
                <c:pt idx="117">
                  <c:v>188.785137270354</c:v>
                </c:pt>
                <c:pt idx="118">
                  <c:v>191.98476834204999</c:v>
                </c:pt>
                <c:pt idx="119">
                  <c:v>198.92338715732399</c:v>
                </c:pt>
                <c:pt idx="120">
                  <c:v>210.42892427932</c:v>
                </c:pt>
                <c:pt idx="121">
                  <c:v>215.373596722488</c:v>
                </c:pt>
                <c:pt idx="122">
                  <c:v>218.707006965945</c:v>
                </c:pt>
                <c:pt idx="123">
                  <c:v>225.188829894728</c:v>
                </c:pt>
                <c:pt idx="124">
                  <c:v>234.058869093363</c:v>
                </c:pt>
                <c:pt idx="125">
                  <c:v>242.09764299493699</c:v>
                </c:pt>
                <c:pt idx="126">
                  <c:v>245.757126301336</c:v>
                </c:pt>
                <c:pt idx="127">
                  <c:v>251.216713565932</c:v>
                </c:pt>
                <c:pt idx="128">
                  <c:v>259.28822070625199</c:v>
                </c:pt>
                <c:pt idx="129">
                  <c:v>272.725935428181</c:v>
                </c:pt>
                <c:pt idx="130">
                  <c:v>282.32090263542</c:v>
                </c:pt>
                <c:pt idx="131">
                  <c:v>287.40240962244098</c:v>
                </c:pt>
                <c:pt idx="132">
                  <c:v>292.37613224103802</c:v>
                </c:pt>
                <c:pt idx="133">
                  <c:v>296.32415602490801</c:v>
                </c:pt>
                <c:pt idx="134">
                  <c:v>300.44951269367101</c:v>
                </c:pt>
                <c:pt idx="135">
                  <c:v>302.86331138809498</c:v>
                </c:pt>
                <c:pt idx="136">
                  <c:v>306.99350547278698</c:v>
                </c:pt>
                <c:pt idx="137">
                  <c:v>316.66971497226001</c:v>
                </c:pt>
                <c:pt idx="138">
                  <c:v>321.578809161295</c:v>
                </c:pt>
                <c:pt idx="139">
                  <c:v>323.67041266975099</c:v>
                </c:pt>
                <c:pt idx="140">
                  <c:v>325.512248838929</c:v>
                </c:pt>
                <c:pt idx="141">
                  <c:v>330.364304747586</c:v>
                </c:pt>
                <c:pt idx="142">
                  <c:v>330.85648140892903</c:v>
                </c:pt>
                <c:pt idx="143">
                  <c:v>332.29059265996301</c:v>
                </c:pt>
                <c:pt idx="144">
                  <c:v>333.73286813915303</c:v>
                </c:pt>
                <c:pt idx="145">
                  <c:v>334.36077924220098</c:v>
                </c:pt>
                <c:pt idx="146">
                  <c:v>334.55238244404302</c:v>
                </c:pt>
                <c:pt idx="147">
                  <c:v>334.965381147225</c:v>
                </c:pt>
                <c:pt idx="148">
                  <c:v>335.51681086015702</c:v>
                </c:pt>
                <c:pt idx="149">
                  <c:v>336.831370118797</c:v>
                </c:pt>
                <c:pt idx="150">
                  <c:v>337.43301805695103</c:v>
                </c:pt>
                <c:pt idx="151">
                  <c:v>342.48646489288598</c:v>
                </c:pt>
                <c:pt idx="152">
                  <c:v>351.44552639082798</c:v>
                </c:pt>
                <c:pt idx="153">
                  <c:v>352.45047173206302</c:v>
                </c:pt>
                <c:pt idx="154">
                  <c:v>353.15112236866202</c:v>
                </c:pt>
                <c:pt idx="155">
                  <c:v>356.37850697297199</c:v>
                </c:pt>
                <c:pt idx="156">
                  <c:v>360.83372436442698</c:v>
                </c:pt>
                <c:pt idx="157">
                  <c:v>362.99176015911098</c:v>
                </c:pt>
                <c:pt idx="158">
                  <c:v>364.01889499846402</c:v>
                </c:pt>
                <c:pt idx="159">
                  <c:v>368.92415929122501</c:v>
                </c:pt>
                <c:pt idx="160">
                  <c:v>376.13041945888602</c:v>
                </c:pt>
                <c:pt idx="161">
                  <c:v>378.96170800793999</c:v>
                </c:pt>
                <c:pt idx="162">
                  <c:v>380.276167813624</c:v>
                </c:pt>
                <c:pt idx="163">
                  <c:v>384.30606815104102</c:v>
                </c:pt>
                <c:pt idx="164">
                  <c:v>394.023755090718</c:v>
                </c:pt>
                <c:pt idx="165">
                  <c:v>399.28766548669302</c:v>
                </c:pt>
                <c:pt idx="166">
                  <c:v>401.19490626152998</c:v>
                </c:pt>
                <c:pt idx="167">
                  <c:v>402.68298806900299</c:v>
                </c:pt>
                <c:pt idx="168">
                  <c:v>404.193514595892</c:v>
                </c:pt>
                <c:pt idx="169">
                  <c:v>405.98066398964102</c:v>
                </c:pt>
                <c:pt idx="170">
                  <c:v>410.50993058507203</c:v>
                </c:pt>
                <c:pt idx="171">
                  <c:v>418.939118395305</c:v>
                </c:pt>
                <c:pt idx="172">
                  <c:v>432.02770187266202</c:v>
                </c:pt>
                <c:pt idx="173">
                  <c:v>439.11839342237698</c:v>
                </c:pt>
                <c:pt idx="174">
                  <c:v>441.41787107221597</c:v>
                </c:pt>
                <c:pt idx="175">
                  <c:v>447.76260539971901</c:v>
                </c:pt>
                <c:pt idx="176">
                  <c:v>454.29793916374803</c:v>
                </c:pt>
                <c:pt idx="177">
                  <c:v>460.40005009567</c:v>
                </c:pt>
                <c:pt idx="178">
                  <c:v>464.05381652763998</c:v>
                </c:pt>
                <c:pt idx="179">
                  <c:v>467.73274669813702</c:v>
                </c:pt>
                <c:pt idx="180">
                  <c:v>472.63166330914402</c:v>
                </c:pt>
                <c:pt idx="181">
                  <c:v>478.25924824603698</c:v>
                </c:pt>
                <c:pt idx="182">
                  <c:v>485.95794754224198</c:v>
                </c:pt>
                <c:pt idx="183">
                  <c:v>488.58913944158797</c:v>
                </c:pt>
                <c:pt idx="184">
                  <c:v>492.881693691284</c:v>
                </c:pt>
                <c:pt idx="185">
                  <c:v>498.15395216635699</c:v>
                </c:pt>
                <c:pt idx="186">
                  <c:v>511.09929928027299</c:v>
                </c:pt>
                <c:pt idx="187">
                  <c:v>515.27041373346196</c:v>
                </c:pt>
                <c:pt idx="188">
                  <c:v>517.76430318324606</c:v>
                </c:pt>
                <c:pt idx="189">
                  <c:v>520.345523105751</c:v>
                </c:pt>
                <c:pt idx="190">
                  <c:v>523.54455246640396</c:v>
                </c:pt>
                <c:pt idx="191">
                  <c:v>526.639781921853</c:v>
                </c:pt>
                <c:pt idx="192">
                  <c:v>536.23616223214503</c:v>
                </c:pt>
                <c:pt idx="193">
                  <c:v>544.29225885680501</c:v>
                </c:pt>
                <c:pt idx="194">
                  <c:v>552.67287660521595</c:v>
                </c:pt>
                <c:pt idx="195">
                  <c:v>562.74199816353098</c:v>
                </c:pt>
                <c:pt idx="196">
                  <c:v>567.52617789719204</c:v>
                </c:pt>
                <c:pt idx="197">
                  <c:v>573.39213216598</c:v>
                </c:pt>
                <c:pt idx="198">
                  <c:v>583.49916456139397</c:v>
                </c:pt>
                <c:pt idx="199">
                  <c:v>588.43619497013799</c:v>
                </c:pt>
                <c:pt idx="200">
                  <c:v>592.45066267875904</c:v>
                </c:pt>
                <c:pt idx="201">
                  <c:v>594.84613158093498</c:v>
                </c:pt>
                <c:pt idx="202">
                  <c:v>598.03518898976404</c:v>
                </c:pt>
                <c:pt idx="203">
                  <c:v>599.945370365955</c:v>
                </c:pt>
                <c:pt idx="204">
                  <c:v>601.66618587521202</c:v>
                </c:pt>
                <c:pt idx="205">
                  <c:v>603.42742013310999</c:v>
                </c:pt>
                <c:pt idx="206">
                  <c:v>607.85137956100095</c:v>
                </c:pt>
                <c:pt idx="207">
                  <c:v>614.97998168502795</c:v>
                </c:pt>
                <c:pt idx="208">
                  <c:v>620.47975703044995</c:v>
                </c:pt>
                <c:pt idx="209">
                  <c:v>626.21123325362703</c:v>
                </c:pt>
                <c:pt idx="210">
                  <c:v>630.547275289955</c:v>
                </c:pt>
                <c:pt idx="211">
                  <c:v>635.21720054381103</c:v>
                </c:pt>
                <c:pt idx="212">
                  <c:v>639.27538509243902</c:v>
                </c:pt>
                <c:pt idx="213">
                  <c:v>647.15130250279299</c:v>
                </c:pt>
                <c:pt idx="214">
                  <c:v>653.25319485593798</c:v>
                </c:pt>
                <c:pt idx="215">
                  <c:v>661.67475091866004</c:v>
                </c:pt>
                <c:pt idx="216">
                  <c:v>667.18531839307195</c:v>
                </c:pt>
                <c:pt idx="217">
                  <c:v>673.69228831594603</c:v>
                </c:pt>
                <c:pt idx="218">
                  <c:v>676.69919276909002</c:v>
                </c:pt>
                <c:pt idx="219">
                  <c:v>680.22010431484603</c:v>
                </c:pt>
                <c:pt idx="220">
                  <c:v>682.86480890158202</c:v>
                </c:pt>
                <c:pt idx="221">
                  <c:v>685.74651916208597</c:v>
                </c:pt>
                <c:pt idx="222">
                  <c:v>691.73591576470096</c:v>
                </c:pt>
                <c:pt idx="223">
                  <c:v>695.37289555842494</c:v>
                </c:pt>
                <c:pt idx="224">
                  <c:v>704.06090434362204</c:v>
                </c:pt>
                <c:pt idx="225">
                  <c:v>721.74271532106297</c:v>
                </c:pt>
                <c:pt idx="226">
                  <c:v>732.82344992388801</c:v>
                </c:pt>
                <c:pt idx="227">
                  <c:v>736.50410413339102</c:v>
                </c:pt>
                <c:pt idx="228">
                  <c:v>739.09155039679501</c:v>
                </c:pt>
                <c:pt idx="229">
                  <c:v>741.83882894047701</c:v>
                </c:pt>
                <c:pt idx="230">
                  <c:v>749.74502401380096</c:v>
                </c:pt>
                <c:pt idx="231">
                  <c:v>758.29889861511901</c:v>
                </c:pt>
                <c:pt idx="232">
                  <c:v>765.34209287345595</c:v>
                </c:pt>
                <c:pt idx="233">
                  <c:v>771.48089034614702</c:v>
                </c:pt>
                <c:pt idx="234">
                  <c:v>782.64968808474896</c:v>
                </c:pt>
                <c:pt idx="235">
                  <c:v>787.96121287054905</c:v>
                </c:pt>
                <c:pt idx="236">
                  <c:v>790.00288742710802</c:v>
                </c:pt>
                <c:pt idx="237">
                  <c:v>792.99693504176003</c:v>
                </c:pt>
                <c:pt idx="238">
                  <c:v>797.18055860473498</c:v>
                </c:pt>
                <c:pt idx="239">
                  <c:v>799.95457223617802</c:v>
                </c:pt>
                <c:pt idx="240">
                  <c:v>802.37081430470903</c:v>
                </c:pt>
                <c:pt idx="241">
                  <c:v>804.57843038400097</c:v>
                </c:pt>
                <c:pt idx="242">
                  <c:v>806.64343887980306</c:v>
                </c:pt>
                <c:pt idx="243">
                  <c:v>809.95490628650202</c:v>
                </c:pt>
                <c:pt idx="244">
                  <c:v>813.03895548737603</c:v>
                </c:pt>
                <c:pt idx="245">
                  <c:v>815.49788506342895</c:v>
                </c:pt>
                <c:pt idx="246">
                  <c:v>822.63779565335699</c:v>
                </c:pt>
                <c:pt idx="247">
                  <c:v>826.267242289058</c:v>
                </c:pt>
                <c:pt idx="248">
                  <c:v>826.88212006122296</c:v>
                </c:pt>
                <c:pt idx="249">
                  <c:v>827.85311060806202</c:v>
                </c:pt>
                <c:pt idx="250">
                  <c:v>828.73703555217605</c:v>
                </c:pt>
                <c:pt idx="251">
                  <c:v>828.98843048097604</c:v>
                </c:pt>
                <c:pt idx="252">
                  <c:v>830.12049964251798</c:v>
                </c:pt>
                <c:pt idx="253">
                  <c:v>831.70463104507098</c:v>
                </c:pt>
                <c:pt idx="254">
                  <c:v>832.62429170111295</c:v>
                </c:pt>
                <c:pt idx="255">
                  <c:v>834.57514907459301</c:v>
                </c:pt>
                <c:pt idx="256">
                  <c:v>840.63201596849001</c:v>
                </c:pt>
                <c:pt idx="257">
                  <c:v>845.50015036827006</c:v>
                </c:pt>
                <c:pt idx="258">
                  <c:v>855.15694442764197</c:v>
                </c:pt>
                <c:pt idx="259">
                  <c:v>859.10798720386902</c:v>
                </c:pt>
                <c:pt idx="260">
                  <c:v>864.03149854282594</c:v>
                </c:pt>
                <c:pt idx="261">
                  <c:v>868.95587909086498</c:v>
                </c:pt>
                <c:pt idx="262">
                  <c:v>870.20990280902402</c:v>
                </c:pt>
                <c:pt idx="263">
                  <c:v>870.84029160101204</c:v>
                </c:pt>
                <c:pt idx="264">
                  <c:v>870.92821109504905</c:v>
                </c:pt>
                <c:pt idx="265">
                  <c:v>871.24346995337999</c:v>
                </c:pt>
                <c:pt idx="266">
                  <c:v>871.68692585296503</c:v>
                </c:pt>
                <c:pt idx="267">
                  <c:v>871.98772693922604</c:v>
                </c:pt>
                <c:pt idx="268">
                  <c:v>872.20666311043703</c:v>
                </c:pt>
                <c:pt idx="269">
                  <c:v>874.77220055156602</c:v>
                </c:pt>
                <c:pt idx="270">
                  <c:v>876.45510413495003</c:v>
                </c:pt>
                <c:pt idx="271">
                  <c:v>877.58432381342095</c:v>
                </c:pt>
                <c:pt idx="272">
                  <c:v>883.23263769031905</c:v>
                </c:pt>
                <c:pt idx="273">
                  <c:v>889.703855532273</c:v>
                </c:pt>
                <c:pt idx="274">
                  <c:v>890.71564345481897</c:v>
                </c:pt>
                <c:pt idx="275">
                  <c:v>892.09186245907301</c:v>
                </c:pt>
                <c:pt idx="276">
                  <c:v>894.05031204664294</c:v>
                </c:pt>
                <c:pt idx="277">
                  <c:v>895.39576595953895</c:v>
                </c:pt>
                <c:pt idx="278">
                  <c:v>896.26395413424996</c:v>
                </c:pt>
                <c:pt idx="279">
                  <c:v>896.69726136436304</c:v>
                </c:pt>
                <c:pt idx="280">
                  <c:v>897.32917889362</c:v>
                </c:pt>
                <c:pt idx="281">
                  <c:v>901.13640165380696</c:v>
                </c:pt>
                <c:pt idx="282">
                  <c:v>904.81270362313103</c:v>
                </c:pt>
                <c:pt idx="283">
                  <c:v>906.33155348789398</c:v>
                </c:pt>
                <c:pt idx="284">
                  <c:v>909.94260158904694</c:v>
                </c:pt>
                <c:pt idx="285">
                  <c:v>918.84463070095296</c:v>
                </c:pt>
                <c:pt idx="286">
                  <c:v>931.24626184461897</c:v>
                </c:pt>
                <c:pt idx="287">
                  <c:v>937.69994116295402</c:v>
                </c:pt>
                <c:pt idx="288">
                  <c:v>942.28559537089905</c:v>
                </c:pt>
                <c:pt idx="289">
                  <c:v>944.34752307759902</c:v>
                </c:pt>
                <c:pt idx="290">
                  <c:v>944.47117993548102</c:v>
                </c:pt>
                <c:pt idx="291">
                  <c:v>945.52588081478098</c:v>
                </c:pt>
                <c:pt idx="292">
                  <c:v>946.56366177611596</c:v>
                </c:pt>
                <c:pt idx="293">
                  <c:v>949.79979944218405</c:v>
                </c:pt>
                <c:pt idx="294">
                  <c:v>953.92591039912099</c:v>
                </c:pt>
                <c:pt idx="295">
                  <c:v>953.97390311566505</c:v>
                </c:pt>
                <c:pt idx="296">
                  <c:v>954.22842197114903</c:v>
                </c:pt>
                <c:pt idx="297">
                  <c:v>954.46497836083199</c:v>
                </c:pt>
                <c:pt idx="298">
                  <c:v>954.66190471752395</c:v>
                </c:pt>
                <c:pt idx="299">
                  <c:v>954.94913492384103</c:v>
                </c:pt>
                <c:pt idx="300">
                  <c:v>955.39923660125896</c:v>
                </c:pt>
                <c:pt idx="301">
                  <c:v>955.990245137736</c:v>
                </c:pt>
                <c:pt idx="302">
                  <c:v>956.02944319422897</c:v>
                </c:pt>
                <c:pt idx="303">
                  <c:v>956.06801397249205</c:v>
                </c:pt>
                <c:pt idx="304">
                  <c:v>956.10341171706102</c:v>
                </c:pt>
                <c:pt idx="305">
                  <c:v>956.11067835317203</c:v>
                </c:pt>
                <c:pt idx="306">
                  <c:v>956.19146967184304</c:v>
                </c:pt>
                <c:pt idx="307">
                  <c:v>957.07200056317697</c:v>
                </c:pt>
                <c:pt idx="308">
                  <c:v>958.22362621608397</c:v>
                </c:pt>
                <c:pt idx="309">
                  <c:v>960.20969601900094</c:v>
                </c:pt>
                <c:pt idx="310">
                  <c:v>961.98148775847403</c:v>
                </c:pt>
                <c:pt idx="311">
                  <c:v>963.02082918140798</c:v>
                </c:pt>
                <c:pt idx="312">
                  <c:v>963.06335446310197</c:v>
                </c:pt>
                <c:pt idx="313">
                  <c:v>963.09092027779002</c:v>
                </c:pt>
                <c:pt idx="314">
                  <c:v>963.65541992660098</c:v>
                </c:pt>
                <c:pt idx="315">
                  <c:v>966.61916036902301</c:v>
                </c:pt>
                <c:pt idx="316">
                  <c:v>971.518685824361</c:v>
                </c:pt>
                <c:pt idx="317">
                  <c:v>975.23926399558002</c:v>
                </c:pt>
                <c:pt idx="318">
                  <c:v>975.83671474856396</c:v>
                </c:pt>
                <c:pt idx="319">
                  <c:v>976.70579477115405</c:v>
                </c:pt>
                <c:pt idx="320">
                  <c:v>976.95231169939996</c:v>
                </c:pt>
                <c:pt idx="321">
                  <c:v>977.00451560487102</c:v>
                </c:pt>
                <c:pt idx="322">
                  <c:v>977.23942266728898</c:v>
                </c:pt>
                <c:pt idx="323">
                  <c:v>977.42490273555597</c:v>
                </c:pt>
                <c:pt idx="324">
                  <c:v>977.59012492318902</c:v>
                </c:pt>
                <c:pt idx="325">
                  <c:v>977.62354494674798</c:v>
                </c:pt>
                <c:pt idx="326">
                  <c:v>977.65685782091305</c:v>
                </c:pt>
                <c:pt idx="327">
                  <c:v>977.691986528146</c:v>
                </c:pt>
                <c:pt idx="328">
                  <c:v>977.70298927664999</c:v>
                </c:pt>
                <c:pt idx="329">
                  <c:v>977.93419780780403</c:v>
                </c:pt>
                <c:pt idx="330">
                  <c:v>978.09832218344604</c:v>
                </c:pt>
                <c:pt idx="331">
                  <c:v>978.24411702965006</c:v>
                </c:pt>
                <c:pt idx="332">
                  <c:v>978.75689798629105</c:v>
                </c:pt>
                <c:pt idx="333">
                  <c:v>979.75646175485599</c:v>
                </c:pt>
                <c:pt idx="334">
                  <c:v>979.75940216849301</c:v>
                </c:pt>
                <c:pt idx="335">
                  <c:v>979.79035666723098</c:v>
                </c:pt>
                <c:pt idx="336">
                  <c:v>979.80541172020696</c:v>
                </c:pt>
                <c:pt idx="337">
                  <c:v>979.85323335063094</c:v>
                </c:pt>
                <c:pt idx="338">
                  <c:v>979.88810349518894</c:v>
                </c:pt>
                <c:pt idx="339">
                  <c:v>980.13806181867994</c:v>
                </c:pt>
                <c:pt idx="340">
                  <c:v>980.16393231520999</c:v>
                </c:pt>
                <c:pt idx="341">
                  <c:v>980.86756935634003</c:v>
                </c:pt>
                <c:pt idx="342">
                  <c:v>981.11464718575701</c:v>
                </c:pt>
                <c:pt idx="343">
                  <c:v>981.35884448355705</c:v>
                </c:pt>
                <c:pt idx="344">
                  <c:v>981.40863561294702</c:v>
                </c:pt>
                <c:pt idx="345">
                  <c:v>983.27908149621703</c:v>
                </c:pt>
                <c:pt idx="346">
                  <c:v>983.82130101669304</c:v>
                </c:pt>
                <c:pt idx="347">
                  <c:v>983.86360272633397</c:v>
                </c:pt>
                <c:pt idx="348">
                  <c:v>983.87156834892301</c:v>
                </c:pt>
                <c:pt idx="349">
                  <c:v>984.023271842197</c:v>
                </c:pt>
                <c:pt idx="350">
                  <c:v>984.68585362073202</c:v>
                </c:pt>
                <c:pt idx="351">
                  <c:v>985.336324964808</c:v>
                </c:pt>
                <c:pt idx="352">
                  <c:v>985.94236171059299</c:v>
                </c:pt>
                <c:pt idx="353">
                  <c:v>985.99443477666898</c:v>
                </c:pt>
                <c:pt idx="354">
                  <c:v>986.04272757909405</c:v>
                </c:pt>
                <c:pt idx="355">
                  <c:v>986.50021667033604</c:v>
                </c:pt>
                <c:pt idx="356">
                  <c:v>987.24226890910904</c:v>
                </c:pt>
                <c:pt idx="357">
                  <c:v>993.33872097142296</c:v>
                </c:pt>
                <c:pt idx="358">
                  <c:v>995.06314348068202</c:v>
                </c:pt>
                <c:pt idx="359">
                  <c:v>995.12983451730804</c:v>
                </c:pt>
                <c:pt idx="360">
                  <c:v>995.17079592093705</c:v>
                </c:pt>
                <c:pt idx="361">
                  <c:v>995.48994816174195</c:v>
                </c:pt>
                <c:pt idx="362">
                  <c:v>996.49792679944005</c:v>
                </c:pt>
                <c:pt idx="363">
                  <c:v>996.53814840671305</c:v>
                </c:pt>
                <c:pt idx="364">
                  <c:v>998.39841840140605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8998-48A5-8EC2-6F5013D5CCE5}"/>
            </c:ext>
          </c:extLst>
        </c:ser>
        <c:ser>
          <c:idx val="38"/>
          <c:order val="34"/>
          <c:tx>
            <c:strRef>
              <c:f>Tabelle1!$AM$1</c:f>
              <c:strCache>
                <c:ptCount val="1"/>
                <c:pt idx="0">
                  <c:v>1959</c:v>
                </c:pt>
              </c:strCache>
            </c:strRef>
          </c:tx>
          <c:spPr>
            <a:ln w="19050" cap="rnd">
              <a:solidFill>
                <a:schemeClr val="accent3">
                  <a:shade val="8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Tabelle1!$AM$2:$AM$366</c:f>
              <c:numCache>
                <c:formatCode>General</c:formatCode>
                <c:ptCount val="365"/>
                <c:pt idx="0">
                  <c:v>2.26436422284223</c:v>
                </c:pt>
                <c:pt idx="1">
                  <c:v>2.6072990111976799</c:v>
                </c:pt>
                <c:pt idx="2">
                  <c:v>3.60661457911687</c:v>
                </c:pt>
                <c:pt idx="3">
                  <c:v>3.6347891630479001</c:v>
                </c:pt>
                <c:pt idx="4">
                  <c:v>3.6755505344525301</c:v>
                </c:pt>
                <c:pt idx="5">
                  <c:v>3.77568933934627</c:v>
                </c:pt>
                <c:pt idx="6">
                  <c:v>4.53150956188672</c:v>
                </c:pt>
                <c:pt idx="7">
                  <c:v>5.5154889504577804</c:v>
                </c:pt>
                <c:pt idx="8">
                  <c:v>5.9809549649085003</c:v>
                </c:pt>
                <c:pt idx="9">
                  <c:v>6.1380540721532801</c:v>
                </c:pt>
                <c:pt idx="10">
                  <c:v>6.1523913668563601</c:v>
                </c:pt>
                <c:pt idx="11">
                  <c:v>6.15868750127491</c:v>
                </c:pt>
                <c:pt idx="12">
                  <c:v>6.1778182108330499</c:v>
                </c:pt>
                <c:pt idx="13">
                  <c:v>6.1828871580639699</c:v>
                </c:pt>
                <c:pt idx="14">
                  <c:v>6.1841385233208301</c:v>
                </c:pt>
                <c:pt idx="15">
                  <c:v>6.1849734926680497</c:v>
                </c:pt>
                <c:pt idx="16">
                  <c:v>6.1957867211504896</c:v>
                </c:pt>
                <c:pt idx="17">
                  <c:v>6.6253707538645399</c:v>
                </c:pt>
                <c:pt idx="18">
                  <c:v>7.1577551313528902</c:v>
                </c:pt>
                <c:pt idx="19">
                  <c:v>7.2812754056708897</c:v>
                </c:pt>
                <c:pt idx="20">
                  <c:v>7.3732508834520898</c:v>
                </c:pt>
                <c:pt idx="21">
                  <c:v>7.77866769703461</c:v>
                </c:pt>
                <c:pt idx="22">
                  <c:v>7.9816984905963801</c:v>
                </c:pt>
                <c:pt idx="23">
                  <c:v>9.2230955124518008</c:v>
                </c:pt>
                <c:pt idx="24">
                  <c:v>11.883924543649799</c:v>
                </c:pt>
                <c:pt idx="25">
                  <c:v>12.6422446809335</c:v>
                </c:pt>
                <c:pt idx="26">
                  <c:v>13.649083420283899</c:v>
                </c:pt>
                <c:pt idx="27">
                  <c:v>17.2658874787396</c:v>
                </c:pt>
                <c:pt idx="28">
                  <c:v>20.320388863941002</c:v>
                </c:pt>
                <c:pt idx="29">
                  <c:v>20.541440203229499</c:v>
                </c:pt>
                <c:pt idx="30">
                  <c:v>21.392700876167599</c:v>
                </c:pt>
                <c:pt idx="31">
                  <c:v>25.8933158964185</c:v>
                </c:pt>
                <c:pt idx="32">
                  <c:v>30.183257900968901</c:v>
                </c:pt>
                <c:pt idx="33">
                  <c:v>31.3223069782576</c:v>
                </c:pt>
                <c:pt idx="34">
                  <c:v>31.869185620181401</c:v>
                </c:pt>
                <c:pt idx="35">
                  <c:v>37.802779652004403</c:v>
                </c:pt>
                <c:pt idx="36">
                  <c:v>43.7102328734696</c:v>
                </c:pt>
                <c:pt idx="37">
                  <c:v>45.293202151869401</c:v>
                </c:pt>
                <c:pt idx="38">
                  <c:v>45.625282826777301</c:v>
                </c:pt>
                <c:pt idx="39">
                  <c:v>46.418793693300699</c:v>
                </c:pt>
                <c:pt idx="40">
                  <c:v>48.296803670507899</c:v>
                </c:pt>
                <c:pt idx="41">
                  <c:v>48.6084979155453</c:v>
                </c:pt>
                <c:pt idx="42">
                  <c:v>52.745058979412498</c:v>
                </c:pt>
                <c:pt idx="43">
                  <c:v>58.430511722204898</c:v>
                </c:pt>
                <c:pt idx="44">
                  <c:v>63.161547121117998</c:v>
                </c:pt>
                <c:pt idx="45">
                  <c:v>66.417348014955493</c:v>
                </c:pt>
                <c:pt idx="46">
                  <c:v>75.074185900185498</c:v>
                </c:pt>
                <c:pt idx="47">
                  <c:v>80.148562384132305</c:v>
                </c:pt>
                <c:pt idx="48">
                  <c:v>83.650770541410694</c:v>
                </c:pt>
                <c:pt idx="49">
                  <c:v>87.838888409499006</c:v>
                </c:pt>
                <c:pt idx="50">
                  <c:v>90.501093300487099</c:v>
                </c:pt>
                <c:pt idx="51">
                  <c:v>90.836548805863302</c:v>
                </c:pt>
                <c:pt idx="52">
                  <c:v>92.455495238984597</c:v>
                </c:pt>
                <c:pt idx="53">
                  <c:v>93.645649208357895</c:v>
                </c:pt>
                <c:pt idx="54">
                  <c:v>95.514953766621005</c:v>
                </c:pt>
                <c:pt idx="55">
                  <c:v>97.242675568652402</c:v>
                </c:pt>
                <c:pt idx="56">
                  <c:v>98.055134044664698</c:v>
                </c:pt>
                <c:pt idx="57">
                  <c:v>98.863265997855095</c:v>
                </c:pt>
                <c:pt idx="58">
                  <c:v>100.802152636562</c:v>
                </c:pt>
                <c:pt idx="59">
                  <c:v>101.307754433649</c:v>
                </c:pt>
                <c:pt idx="60">
                  <c:v>101.361195137466</c:v>
                </c:pt>
                <c:pt idx="61">
                  <c:v>101.414813422444</c:v>
                </c:pt>
                <c:pt idx="62">
                  <c:v>101.961600983628</c:v>
                </c:pt>
                <c:pt idx="63">
                  <c:v>105.475767674027</c:v>
                </c:pt>
                <c:pt idx="64">
                  <c:v>111.880874189888</c:v>
                </c:pt>
                <c:pt idx="65">
                  <c:v>119.706095970788</c:v>
                </c:pt>
                <c:pt idx="66">
                  <c:v>120.567806337668</c:v>
                </c:pt>
                <c:pt idx="67">
                  <c:v>121.168957574183</c:v>
                </c:pt>
                <c:pt idx="68">
                  <c:v>121.20687393020199</c:v>
                </c:pt>
                <c:pt idx="69">
                  <c:v>122.213251746949</c:v>
                </c:pt>
                <c:pt idx="70">
                  <c:v>127.528205538612</c:v>
                </c:pt>
                <c:pt idx="71">
                  <c:v>129.62274360389301</c:v>
                </c:pt>
                <c:pt idx="72">
                  <c:v>132.75752991988199</c:v>
                </c:pt>
                <c:pt idx="73">
                  <c:v>133.35562998918201</c:v>
                </c:pt>
                <c:pt idx="74">
                  <c:v>133.40987393801601</c:v>
                </c:pt>
                <c:pt idx="75">
                  <c:v>133.479047206357</c:v>
                </c:pt>
                <c:pt idx="76">
                  <c:v>133.58062366778</c:v>
                </c:pt>
                <c:pt idx="77">
                  <c:v>133.91757111771</c:v>
                </c:pt>
                <c:pt idx="78">
                  <c:v>134.48704758179301</c:v>
                </c:pt>
                <c:pt idx="79">
                  <c:v>134.49453043141401</c:v>
                </c:pt>
                <c:pt idx="80">
                  <c:v>135.234807984886</c:v>
                </c:pt>
                <c:pt idx="81">
                  <c:v>141.08617705865899</c:v>
                </c:pt>
                <c:pt idx="82">
                  <c:v>142.31879042073501</c:v>
                </c:pt>
                <c:pt idx="83">
                  <c:v>142.34102433291699</c:v>
                </c:pt>
                <c:pt idx="84">
                  <c:v>143.103489319613</c:v>
                </c:pt>
                <c:pt idx="85">
                  <c:v>145.232313876874</c:v>
                </c:pt>
                <c:pt idx="86">
                  <c:v>151.21391335252801</c:v>
                </c:pt>
                <c:pt idx="87">
                  <c:v>156.92656634810899</c:v>
                </c:pt>
                <c:pt idx="88">
                  <c:v>159.26754340115599</c:v>
                </c:pt>
                <c:pt idx="89">
                  <c:v>160.47098686129701</c:v>
                </c:pt>
                <c:pt idx="90">
                  <c:v>163.22643909412599</c:v>
                </c:pt>
                <c:pt idx="91">
                  <c:v>168.73402572047101</c:v>
                </c:pt>
                <c:pt idx="92">
                  <c:v>174.19781167197999</c:v>
                </c:pt>
                <c:pt idx="93">
                  <c:v>174.50303009899801</c:v>
                </c:pt>
                <c:pt idx="94">
                  <c:v>175.042449243411</c:v>
                </c:pt>
                <c:pt idx="95">
                  <c:v>179.75706762067799</c:v>
                </c:pt>
                <c:pt idx="96">
                  <c:v>183.977887265985</c:v>
                </c:pt>
                <c:pt idx="97">
                  <c:v>184.20651032056199</c:v>
                </c:pt>
                <c:pt idx="98">
                  <c:v>184.21462502873101</c:v>
                </c:pt>
                <c:pt idx="99">
                  <c:v>186.792200670456</c:v>
                </c:pt>
                <c:pt idx="100">
                  <c:v>202.784580060911</c:v>
                </c:pt>
                <c:pt idx="101">
                  <c:v>205.574359032453</c:v>
                </c:pt>
                <c:pt idx="102">
                  <c:v>206.39007756819299</c:v>
                </c:pt>
                <c:pt idx="103">
                  <c:v>208.91147403939999</c:v>
                </c:pt>
                <c:pt idx="104">
                  <c:v>212.292512038208</c:v>
                </c:pt>
                <c:pt idx="105">
                  <c:v>213.52959868098401</c:v>
                </c:pt>
                <c:pt idx="106">
                  <c:v>215.15825966709801</c:v>
                </c:pt>
                <c:pt idx="107">
                  <c:v>219.16631098917699</c:v>
                </c:pt>
                <c:pt idx="108">
                  <c:v>219.61545812092601</c:v>
                </c:pt>
                <c:pt idx="109">
                  <c:v>220.561793419563</c:v>
                </c:pt>
                <c:pt idx="110">
                  <c:v>221.45840599322401</c:v>
                </c:pt>
                <c:pt idx="111">
                  <c:v>222.20525990643799</c:v>
                </c:pt>
                <c:pt idx="112">
                  <c:v>224.07824129577099</c:v>
                </c:pt>
                <c:pt idx="113">
                  <c:v>226.91851211016899</c:v>
                </c:pt>
                <c:pt idx="114">
                  <c:v>229.24924235481399</c:v>
                </c:pt>
                <c:pt idx="115">
                  <c:v>231.40130199906201</c:v>
                </c:pt>
                <c:pt idx="116">
                  <c:v>232.42464441064399</c:v>
                </c:pt>
                <c:pt idx="117">
                  <c:v>233.361018119498</c:v>
                </c:pt>
                <c:pt idx="118">
                  <c:v>234.30773655042699</c:v>
                </c:pt>
                <c:pt idx="119">
                  <c:v>235.53196654243601</c:v>
                </c:pt>
                <c:pt idx="120">
                  <c:v>237.75061645632999</c:v>
                </c:pt>
                <c:pt idx="121">
                  <c:v>239.22560493827299</c:v>
                </c:pt>
                <c:pt idx="122">
                  <c:v>244.629329674953</c:v>
                </c:pt>
                <c:pt idx="123">
                  <c:v>254.177703114731</c:v>
                </c:pt>
                <c:pt idx="124">
                  <c:v>262.12572696118798</c:v>
                </c:pt>
                <c:pt idx="125">
                  <c:v>266.34966013359298</c:v>
                </c:pt>
                <c:pt idx="126">
                  <c:v>271.25188347100698</c:v>
                </c:pt>
                <c:pt idx="127">
                  <c:v>276.883301870803</c:v>
                </c:pt>
                <c:pt idx="128">
                  <c:v>281.26139231017402</c:v>
                </c:pt>
                <c:pt idx="129">
                  <c:v>287.31415813049898</c:v>
                </c:pt>
                <c:pt idx="130">
                  <c:v>291.20522690566003</c:v>
                </c:pt>
                <c:pt idx="131">
                  <c:v>294.73735486046098</c:v>
                </c:pt>
                <c:pt idx="132">
                  <c:v>298.83708424004101</c:v>
                </c:pt>
                <c:pt idx="133">
                  <c:v>304.71760451903702</c:v>
                </c:pt>
                <c:pt idx="134">
                  <c:v>307.574611212739</c:v>
                </c:pt>
                <c:pt idx="135">
                  <c:v>313.55234632708601</c:v>
                </c:pt>
                <c:pt idx="136">
                  <c:v>317.448582376128</c:v>
                </c:pt>
                <c:pt idx="137">
                  <c:v>318.97648133382802</c:v>
                </c:pt>
                <c:pt idx="138">
                  <c:v>320.93380059665901</c:v>
                </c:pt>
                <c:pt idx="139">
                  <c:v>327.88769492085299</c:v>
                </c:pt>
                <c:pt idx="140">
                  <c:v>340.898306490219</c:v>
                </c:pt>
                <c:pt idx="141">
                  <c:v>341.78374305172701</c:v>
                </c:pt>
                <c:pt idx="142">
                  <c:v>342.05024634539399</c:v>
                </c:pt>
                <c:pt idx="143">
                  <c:v>343.470000516254</c:v>
                </c:pt>
                <c:pt idx="144">
                  <c:v>346.72533294125702</c:v>
                </c:pt>
                <c:pt idx="145">
                  <c:v>357.05838947407398</c:v>
                </c:pt>
                <c:pt idx="146">
                  <c:v>359.34495505880801</c:v>
                </c:pt>
                <c:pt idx="147">
                  <c:v>360.64797458303701</c:v>
                </c:pt>
                <c:pt idx="148">
                  <c:v>365.625735239542</c:v>
                </c:pt>
                <c:pt idx="149">
                  <c:v>370.04696603716798</c:v>
                </c:pt>
                <c:pt idx="150">
                  <c:v>371.922228875119</c:v>
                </c:pt>
                <c:pt idx="151">
                  <c:v>374.92110429453999</c:v>
                </c:pt>
                <c:pt idx="152">
                  <c:v>382.542749172887</c:v>
                </c:pt>
                <c:pt idx="153">
                  <c:v>397.60813192815698</c:v>
                </c:pt>
                <c:pt idx="154">
                  <c:v>407.754568156478</c:v>
                </c:pt>
                <c:pt idx="155">
                  <c:v>409.27145663169398</c:v>
                </c:pt>
                <c:pt idx="156">
                  <c:v>409.75130412964899</c:v>
                </c:pt>
                <c:pt idx="157">
                  <c:v>410.27184587107701</c:v>
                </c:pt>
                <c:pt idx="158">
                  <c:v>415.85765121696102</c:v>
                </c:pt>
                <c:pt idx="159">
                  <c:v>435.22106158868502</c:v>
                </c:pt>
                <c:pt idx="160">
                  <c:v>445.24368169921303</c:v>
                </c:pt>
                <c:pt idx="161">
                  <c:v>447.782074376965</c:v>
                </c:pt>
                <c:pt idx="162">
                  <c:v>453.01884703021199</c:v>
                </c:pt>
                <c:pt idx="163">
                  <c:v>458.52590631935601</c:v>
                </c:pt>
                <c:pt idx="164">
                  <c:v>460.62524050264</c:v>
                </c:pt>
                <c:pt idx="165">
                  <c:v>462.41827162471202</c:v>
                </c:pt>
                <c:pt idx="166">
                  <c:v>470.19184169121797</c:v>
                </c:pt>
                <c:pt idx="167">
                  <c:v>480.905137633256</c:v>
                </c:pt>
                <c:pt idx="168">
                  <c:v>486.02346909619001</c:v>
                </c:pt>
                <c:pt idx="169">
                  <c:v>490.12775255026997</c:v>
                </c:pt>
                <c:pt idx="170">
                  <c:v>495.733870627979</c:v>
                </c:pt>
                <c:pt idx="171">
                  <c:v>500.31258370270098</c:v>
                </c:pt>
                <c:pt idx="172">
                  <c:v>501.35903956004898</c:v>
                </c:pt>
                <c:pt idx="173">
                  <c:v>503.130142412265</c:v>
                </c:pt>
                <c:pt idx="174">
                  <c:v>507.17525893974602</c:v>
                </c:pt>
                <c:pt idx="175">
                  <c:v>511.17370649996701</c:v>
                </c:pt>
                <c:pt idx="176">
                  <c:v>516.21619845546104</c:v>
                </c:pt>
                <c:pt idx="177">
                  <c:v>524.37609674987698</c:v>
                </c:pt>
                <c:pt idx="178">
                  <c:v>533.547302859448</c:v>
                </c:pt>
                <c:pt idx="179">
                  <c:v>541.59547388298199</c:v>
                </c:pt>
                <c:pt idx="180">
                  <c:v>553.000854629694</c:v>
                </c:pt>
                <c:pt idx="181">
                  <c:v>563.70835939850701</c:v>
                </c:pt>
                <c:pt idx="182">
                  <c:v>568.59593585679897</c:v>
                </c:pt>
                <c:pt idx="183">
                  <c:v>573.47074561876104</c:v>
                </c:pt>
                <c:pt idx="184">
                  <c:v>577.78245591993596</c:v>
                </c:pt>
                <c:pt idx="185">
                  <c:v>579.14352146947203</c:v>
                </c:pt>
                <c:pt idx="186">
                  <c:v>580.37602828284901</c:v>
                </c:pt>
                <c:pt idx="187">
                  <c:v>582.03727372247897</c:v>
                </c:pt>
                <c:pt idx="188">
                  <c:v>583.596562722052</c:v>
                </c:pt>
                <c:pt idx="189">
                  <c:v>584.90682996042403</c:v>
                </c:pt>
                <c:pt idx="190">
                  <c:v>586.36389355769495</c:v>
                </c:pt>
                <c:pt idx="191">
                  <c:v>588.23435652329601</c:v>
                </c:pt>
                <c:pt idx="192">
                  <c:v>589.6945068791</c:v>
                </c:pt>
                <c:pt idx="193">
                  <c:v>591.85647269879405</c:v>
                </c:pt>
                <c:pt idx="194">
                  <c:v>594.67811810275896</c:v>
                </c:pt>
                <c:pt idx="195">
                  <c:v>602.83643645047403</c:v>
                </c:pt>
                <c:pt idx="196">
                  <c:v>605.753482358459</c:v>
                </c:pt>
                <c:pt idx="197">
                  <c:v>606.59942047724405</c:v>
                </c:pt>
                <c:pt idx="198">
                  <c:v>607.28891762784303</c:v>
                </c:pt>
                <c:pt idx="199">
                  <c:v>613.47567556713398</c:v>
                </c:pt>
                <c:pt idx="200">
                  <c:v>615.93073807877295</c:v>
                </c:pt>
                <c:pt idx="201">
                  <c:v>616.70546671530099</c:v>
                </c:pt>
                <c:pt idx="202">
                  <c:v>620.43163734151699</c:v>
                </c:pt>
                <c:pt idx="203">
                  <c:v>624.51763767002501</c:v>
                </c:pt>
                <c:pt idx="204">
                  <c:v>627.32624842907899</c:v>
                </c:pt>
                <c:pt idx="205">
                  <c:v>630.10445733097595</c:v>
                </c:pt>
                <c:pt idx="206">
                  <c:v>632.23567382762599</c:v>
                </c:pt>
                <c:pt idx="207">
                  <c:v>634.383568912079</c:v>
                </c:pt>
                <c:pt idx="208">
                  <c:v>637.045102936734</c:v>
                </c:pt>
                <c:pt idx="209">
                  <c:v>640.69208535537803</c:v>
                </c:pt>
                <c:pt idx="210">
                  <c:v>642.94613113665105</c:v>
                </c:pt>
                <c:pt idx="211">
                  <c:v>644.528728545832</c:v>
                </c:pt>
                <c:pt idx="212">
                  <c:v>650.82186728657905</c:v>
                </c:pt>
                <c:pt idx="213">
                  <c:v>654.82712754341298</c:v>
                </c:pt>
                <c:pt idx="214">
                  <c:v>657.61722999047697</c:v>
                </c:pt>
                <c:pt idx="215">
                  <c:v>661.02137674209803</c:v>
                </c:pt>
                <c:pt idx="216">
                  <c:v>666.29515697132399</c:v>
                </c:pt>
                <c:pt idx="217">
                  <c:v>672.657733061979</c:v>
                </c:pt>
                <c:pt idx="218">
                  <c:v>675.57199740323802</c:v>
                </c:pt>
                <c:pt idx="219">
                  <c:v>677.43893018301799</c:v>
                </c:pt>
                <c:pt idx="220">
                  <c:v>681.38998977876895</c:v>
                </c:pt>
                <c:pt idx="221">
                  <c:v>691.02397190488398</c:v>
                </c:pt>
                <c:pt idx="222">
                  <c:v>702.08250184196595</c:v>
                </c:pt>
                <c:pt idx="223">
                  <c:v>712.38921156275603</c:v>
                </c:pt>
                <c:pt idx="224">
                  <c:v>720.85119752460696</c:v>
                </c:pt>
                <c:pt idx="225">
                  <c:v>727.50033682225296</c:v>
                </c:pt>
                <c:pt idx="226">
                  <c:v>727.95166313389302</c:v>
                </c:pt>
                <c:pt idx="227">
                  <c:v>728.86626069950603</c:v>
                </c:pt>
                <c:pt idx="228">
                  <c:v>730.17442350726299</c:v>
                </c:pt>
                <c:pt idx="229">
                  <c:v>733.00915607961201</c:v>
                </c:pt>
                <c:pt idx="230">
                  <c:v>735.48454547698998</c:v>
                </c:pt>
                <c:pt idx="231">
                  <c:v>738.27871888768198</c:v>
                </c:pt>
                <c:pt idx="232">
                  <c:v>739.48101629232497</c:v>
                </c:pt>
                <c:pt idx="233">
                  <c:v>739.70632586265401</c:v>
                </c:pt>
                <c:pt idx="234">
                  <c:v>741.33186731468402</c:v>
                </c:pt>
                <c:pt idx="235">
                  <c:v>742.22859503452003</c:v>
                </c:pt>
                <c:pt idx="236">
                  <c:v>743.82336302298302</c:v>
                </c:pt>
                <c:pt idx="237">
                  <c:v>745.97803671447502</c:v>
                </c:pt>
                <c:pt idx="238">
                  <c:v>746.94063810953196</c:v>
                </c:pt>
                <c:pt idx="239">
                  <c:v>747.28874216157999</c:v>
                </c:pt>
                <c:pt idx="240">
                  <c:v>749.45615292751904</c:v>
                </c:pt>
                <c:pt idx="241">
                  <c:v>754.04718067378701</c:v>
                </c:pt>
                <c:pt idx="242">
                  <c:v>763.13301886407203</c:v>
                </c:pt>
                <c:pt idx="243">
                  <c:v>766.63164498784397</c:v>
                </c:pt>
                <c:pt idx="244">
                  <c:v>769.19447651256905</c:v>
                </c:pt>
                <c:pt idx="245">
                  <c:v>771.65938092503995</c:v>
                </c:pt>
                <c:pt idx="246">
                  <c:v>773.03687509717997</c:v>
                </c:pt>
                <c:pt idx="247">
                  <c:v>777.323865762899</c:v>
                </c:pt>
                <c:pt idx="248">
                  <c:v>782.05040009884704</c:v>
                </c:pt>
                <c:pt idx="249">
                  <c:v>782.41810689595695</c:v>
                </c:pt>
                <c:pt idx="250">
                  <c:v>782.67306197036396</c:v>
                </c:pt>
                <c:pt idx="251">
                  <c:v>783.14469241633503</c:v>
                </c:pt>
                <c:pt idx="252">
                  <c:v>784.62919342923101</c:v>
                </c:pt>
                <c:pt idx="253">
                  <c:v>786.40202929336795</c:v>
                </c:pt>
                <c:pt idx="254">
                  <c:v>788.24533435533999</c:v>
                </c:pt>
                <c:pt idx="255">
                  <c:v>790.23238145533503</c:v>
                </c:pt>
                <c:pt idx="256">
                  <c:v>796.23597749260898</c:v>
                </c:pt>
                <c:pt idx="257">
                  <c:v>797.607664310274</c:v>
                </c:pt>
                <c:pt idx="258">
                  <c:v>798.56705959574003</c:v>
                </c:pt>
                <c:pt idx="259">
                  <c:v>802.81614618221204</c:v>
                </c:pt>
                <c:pt idx="260">
                  <c:v>806.96440969438004</c:v>
                </c:pt>
                <c:pt idx="261">
                  <c:v>807.34085517405401</c:v>
                </c:pt>
                <c:pt idx="262">
                  <c:v>810.77017929253498</c:v>
                </c:pt>
                <c:pt idx="263">
                  <c:v>822.08029236444497</c:v>
                </c:pt>
                <c:pt idx="264">
                  <c:v>832.74655039835</c:v>
                </c:pt>
                <c:pt idx="265">
                  <c:v>836.85501373000398</c:v>
                </c:pt>
                <c:pt idx="266">
                  <c:v>837.78890182821704</c:v>
                </c:pt>
                <c:pt idx="267">
                  <c:v>839.22537599745306</c:v>
                </c:pt>
                <c:pt idx="268">
                  <c:v>840.75133383913703</c:v>
                </c:pt>
                <c:pt idx="269">
                  <c:v>841.08836760177098</c:v>
                </c:pt>
                <c:pt idx="270">
                  <c:v>843.60772556891197</c:v>
                </c:pt>
                <c:pt idx="271">
                  <c:v>848.24583222085403</c:v>
                </c:pt>
                <c:pt idx="272">
                  <c:v>848.46942946577997</c:v>
                </c:pt>
                <c:pt idx="273">
                  <c:v>848.511076640547</c:v>
                </c:pt>
                <c:pt idx="274">
                  <c:v>848.63617671141003</c:v>
                </c:pt>
                <c:pt idx="275">
                  <c:v>849.05787726690005</c:v>
                </c:pt>
                <c:pt idx="276">
                  <c:v>849.33813341427106</c:v>
                </c:pt>
                <c:pt idx="277">
                  <c:v>850.22065081181404</c:v>
                </c:pt>
                <c:pt idx="278">
                  <c:v>850.32873898292405</c:v>
                </c:pt>
                <c:pt idx="279">
                  <c:v>850.40123508386603</c:v>
                </c:pt>
                <c:pt idx="280">
                  <c:v>850.58099854050397</c:v>
                </c:pt>
                <c:pt idx="281">
                  <c:v>851.683381500721</c:v>
                </c:pt>
                <c:pt idx="282">
                  <c:v>851.95561878869796</c:v>
                </c:pt>
                <c:pt idx="283">
                  <c:v>854.844877637644</c:v>
                </c:pt>
                <c:pt idx="284">
                  <c:v>861.03232896941904</c:v>
                </c:pt>
                <c:pt idx="285">
                  <c:v>867.12609914323696</c:v>
                </c:pt>
                <c:pt idx="286">
                  <c:v>872.34947594474602</c:v>
                </c:pt>
                <c:pt idx="287">
                  <c:v>873.12271485179201</c:v>
                </c:pt>
                <c:pt idx="288">
                  <c:v>874.85406693084599</c:v>
                </c:pt>
                <c:pt idx="289">
                  <c:v>875.83999817289896</c:v>
                </c:pt>
                <c:pt idx="290">
                  <c:v>876.39453090074005</c:v>
                </c:pt>
                <c:pt idx="291">
                  <c:v>876.43029187950106</c:v>
                </c:pt>
                <c:pt idx="292">
                  <c:v>876.50172463346303</c:v>
                </c:pt>
                <c:pt idx="293">
                  <c:v>876.50932585801002</c:v>
                </c:pt>
                <c:pt idx="294">
                  <c:v>876.99300032383701</c:v>
                </c:pt>
                <c:pt idx="295">
                  <c:v>879.61406480337803</c:v>
                </c:pt>
                <c:pt idx="296">
                  <c:v>884.87288763051004</c:v>
                </c:pt>
                <c:pt idx="297">
                  <c:v>887.060773279003</c:v>
                </c:pt>
                <c:pt idx="298">
                  <c:v>887.40148635058404</c:v>
                </c:pt>
                <c:pt idx="299">
                  <c:v>887.45807651072403</c:v>
                </c:pt>
                <c:pt idx="300">
                  <c:v>887.65375886070206</c:v>
                </c:pt>
                <c:pt idx="301">
                  <c:v>888.48637148442003</c:v>
                </c:pt>
                <c:pt idx="302">
                  <c:v>895.040439197399</c:v>
                </c:pt>
                <c:pt idx="303">
                  <c:v>908.33202501032201</c:v>
                </c:pt>
                <c:pt idx="304">
                  <c:v>912.72909331931203</c:v>
                </c:pt>
                <c:pt idx="305">
                  <c:v>916.98496973834904</c:v>
                </c:pt>
                <c:pt idx="306">
                  <c:v>917.65932259486794</c:v>
                </c:pt>
                <c:pt idx="307">
                  <c:v>918.48890346141002</c:v>
                </c:pt>
                <c:pt idx="308">
                  <c:v>920.17056532823301</c:v>
                </c:pt>
                <c:pt idx="309">
                  <c:v>920.65200200862898</c:v>
                </c:pt>
                <c:pt idx="310">
                  <c:v>921.22685625347901</c:v>
                </c:pt>
                <c:pt idx="311">
                  <c:v>927.82456436775601</c:v>
                </c:pt>
                <c:pt idx="312">
                  <c:v>932.12129954624299</c:v>
                </c:pt>
                <c:pt idx="313">
                  <c:v>932.87532732536999</c:v>
                </c:pt>
                <c:pt idx="314">
                  <c:v>933.01245470919196</c:v>
                </c:pt>
                <c:pt idx="315">
                  <c:v>933.17364696832999</c:v>
                </c:pt>
                <c:pt idx="316">
                  <c:v>933.21282782986202</c:v>
                </c:pt>
                <c:pt idx="317">
                  <c:v>933.22850359094105</c:v>
                </c:pt>
                <c:pt idx="318">
                  <c:v>933.24619487942095</c:v>
                </c:pt>
                <c:pt idx="319">
                  <c:v>933.27484033500502</c:v>
                </c:pt>
                <c:pt idx="320">
                  <c:v>933.374882089729</c:v>
                </c:pt>
                <c:pt idx="321">
                  <c:v>934.62273630798802</c:v>
                </c:pt>
                <c:pt idx="322">
                  <c:v>935.41351257481097</c:v>
                </c:pt>
                <c:pt idx="323">
                  <c:v>937.41191195408999</c:v>
                </c:pt>
                <c:pt idx="324">
                  <c:v>939.33610898908</c:v>
                </c:pt>
                <c:pt idx="325">
                  <c:v>939.70961488107696</c:v>
                </c:pt>
                <c:pt idx="326">
                  <c:v>942.28668402228595</c:v>
                </c:pt>
                <c:pt idx="327">
                  <c:v>947.73592006977196</c:v>
                </c:pt>
                <c:pt idx="328">
                  <c:v>948.32119615122303</c:v>
                </c:pt>
                <c:pt idx="329">
                  <c:v>948.78056764030998</c:v>
                </c:pt>
                <c:pt idx="330">
                  <c:v>948.80673056383</c:v>
                </c:pt>
                <c:pt idx="331">
                  <c:v>948.83767413738497</c:v>
                </c:pt>
                <c:pt idx="332">
                  <c:v>948.92720552773301</c:v>
                </c:pt>
                <c:pt idx="333">
                  <c:v>949.94922017286103</c:v>
                </c:pt>
                <c:pt idx="334">
                  <c:v>954.11124551164505</c:v>
                </c:pt>
                <c:pt idx="335">
                  <c:v>954.74562601275795</c:v>
                </c:pt>
                <c:pt idx="336">
                  <c:v>954.77991441945505</c:v>
                </c:pt>
                <c:pt idx="337">
                  <c:v>954.89372746178401</c:v>
                </c:pt>
                <c:pt idx="338">
                  <c:v>956.66691788754395</c:v>
                </c:pt>
                <c:pt idx="339">
                  <c:v>957.04745865909695</c:v>
                </c:pt>
                <c:pt idx="340">
                  <c:v>958.13779392019103</c:v>
                </c:pt>
                <c:pt idx="341">
                  <c:v>958.29114925615102</c:v>
                </c:pt>
                <c:pt idx="342">
                  <c:v>958.41267292503505</c:v>
                </c:pt>
                <c:pt idx="343">
                  <c:v>959.39195339595801</c:v>
                </c:pt>
                <c:pt idx="344">
                  <c:v>959.58874515889499</c:v>
                </c:pt>
                <c:pt idx="345">
                  <c:v>959.99069159358498</c:v>
                </c:pt>
                <c:pt idx="346">
                  <c:v>960.71078699183602</c:v>
                </c:pt>
                <c:pt idx="347">
                  <c:v>963.47351250599195</c:v>
                </c:pt>
                <c:pt idx="348">
                  <c:v>964.73753648383001</c:v>
                </c:pt>
                <c:pt idx="349">
                  <c:v>965.762076010187</c:v>
                </c:pt>
                <c:pt idx="350">
                  <c:v>966.32662840773696</c:v>
                </c:pt>
                <c:pt idx="351">
                  <c:v>968.37992315460701</c:v>
                </c:pt>
                <c:pt idx="352">
                  <c:v>971.54414728355505</c:v>
                </c:pt>
                <c:pt idx="353">
                  <c:v>971.74806545730996</c:v>
                </c:pt>
                <c:pt idx="354">
                  <c:v>971.75619920007705</c:v>
                </c:pt>
                <c:pt idx="355">
                  <c:v>971.89077602285602</c:v>
                </c:pt>
                <c:pt idx="356">
                  <c:v>972.15517578695699</c:v>
                </c:pt>
                <c:pt idx="357">
                  <c:v>972.53314133133199</c:v>
                </c:pt>
                <c:pt idx="358">
                  <c:v>973.52751481179405</c:v>
                </c:pt>
                <c:pt idx="359">
                  <c:v>973.65653931367694</c:v>
                </c:pt>
                <c:pt idx="360">
                  <c:v>974.10874162980394</c:v>
                </c:pt>
                <c:pt idx="361">
                  <c:v>974.59053884125399</c:v>
                </c:pt>
                <c:pt idx="362">
                  <c:v>976.08628877594401</c:v>
                </c:pt>
                <c:pt idx="363">
                  <c:v>980.22959743584397</c:v>
                </c:pt>
                <c:pt idx="364">
                  <c:v>980.65104614895995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8998-48A5-8EC2-6F5013D5CCE5}"/>
            </c:ext>
          </c:extLst>
        </c:ser>
        <c:ser>
          <c:idx val="39"/>
          <c:order val="35"/>
          <c:tx>
            <c:strRef>
              <c:f>Tabelle1!$AN$1</c:f>
              <c:strCache>
                <c:ptCount val="1"/>
                <c:pt idx="0">
                  <c:v>1960</c:v>
                </c:pt>
              </c:strCache>
            </c:strRef>
          </c:tx>
          <c:spPr>
            <a:ln w="19050" cap="rnd">
              <a:solidFill>
                <a:schemeClr val="accent3">
                  <a:shade val="8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Tabelle1!$AN$2:$AN$366</c:f>
              <c:numCache>
                <c:formatCode>General</c:formatCode>
                <c:ptCount val="365"/>
                <c:pt idx="0">
                  <c:v>4.0846219908511103E-2</c:v>
                </c:pt>
                <c:pt idx="1">
                  <c:v>7.7668217946908993E-2</c:v>
                </c:pt>
                <c:pt idx="2">
                  <c:v>0.11827325786050701</c:v>
                </c:pt>
                <c:pt idx="3">
                  <c:v>0.139179178327557</c:v>
                </c:pt>
                <c:pt idx="4">
                  <c:v>0.147293098081267</c:v>
                </c:pt>
                <c:pt idx="5">
                  <c:v>0.17155977017089699</c:v>
                </c:pt>
                <c:pt idx="6">
                  <c:v>0.18678196719024201</c:v>
                </c:pt>
                <c:pt idx="7">
                  <c:v>0.27587912842565399</c:v>
                </c:pt>
                <c:pt idx="8">
                  <c:v>0.71684742756008901</c:v>
                </c:pt>
                <c:pt idx="9">
                  <c:v>0.94455122744009801</c:v>
                </c:pt>
                <c:pt idx="10">
                  <c:v>1.00601270537461</c:v>
                </c:pt>
                <c:pt idx="11">
                  <c:v>1.1440181210367599</c:v>
                </c:pt>
                <c:pt idx="12">
                  <c:v>2.2856358929187301</c:v>
                </c:pt>
                <c:pt idx="13">
                  <c:v>3.7237096441667199</c:v>
                </c:pt>
                <c:pt idx="14">
                  <c:v>7.5992221594824603</c:v>
                </c:pt>
                <c:pt idx="15">
                  <c:v>8.3965172317306696</c:v>
                </c:pt>
                <c:pt idx="16">
                  <c:v>8.4660483279876999</c:v>
                </c:pt>
                <c:pt idx="17">
                  <c:v>9.5525812873433598</c:v>
                </c:pt>
                <c:pt idx="18">
                  <c:v>11.3781767020196</c:v>
                </c:pt>
                <c:pt idx="19">
                  <c:v>11.503893538910001</c:v>
                </c:pt>
                <c:pt idx="20">
                  <c:v>13.184659503146699</c:v>
                </c:pt>
                <c:pt idx="21">
                  <c:v>14.8948689869682</c:v>
                </c:pt>
                <c:pt idx="22">
                  <c:v>16.090487425249002</c:v>
                </c:pt>
                <c:pt idx="23">
                  <c:v>17.820040978828899</c:v>
                </c:pt>
                <c:pt idx="24">
                  <c:v>17.866167929335401</c:v>
                </c:pt>
                <c:pt idx="25">
                  <c:v>17.8838243398245</c:v>
                </c:pt>
                <c:pt idx="26">
                  <c:v>17.905069391501701</c:v>
                </c:pt>
                <c:pt idx="27">
                  <c:v>18.052953162817499</c:v>
                </c:pt>
                <c:pt idx="28">
                  <c:v>18.2634125555184</c:v>
                </c:pt>
                <c:pt idx="29">
                  <c:v>18.353070655468802</c:v>
                </c:pt>
                <c:pt idx="30">
                  <c:v>18.516914993504599</c:v>
                </c:pt>
                <c:pt idx="31">
                  <c:v>18.836108457166301</c:v>
                </c:pt>
                <c:pt idx="32">
                  <c:v>18.853460727067201</c:v>
                </c:pt>
                <c:pt idx="33">
                  <c:v>19.341457435746602</c:v>
                </c:pt>
                <c:pt idx="34">
                  <c:v>19.901643364098199</c:v>
                </c:pt>
                <c:pt idx="35">
                  <c:v>19.9369054261484</c:v>
                </c:pt>
                <c:pt idx="36">
                  <c:v>19.9575258651894</c:v>
                </c:pt>
                <c:pt idx="37">
                  <c:v>20.0086996872984</c:v>
                </c:pt>
                <c:pt idx="38">
                  <c:v>20.033444965019299</c:v>
                </c:pt>
                <c:pt idx="39">
                  <c:v>20.040508265069199</c:v>
                </c:pt>
                <c:pt idx="40">
                  <c:v>20.131527958244199</c:v>
                </c:pt>
                <c:pt idx="41">
                  <c:v>20.272079880241002</c:v>
                </c:pt>
                <c:pt idx="42">
                  <c:v>20.804741216761101</c:v>
                </c:pt>
                <c:pt idx="43">
                  <c:v>21.014719338236301</c:v>
                </c:pt>
                <c:pt idx="44">
                  <c:v>23.188000156433599</c:v>
                </c:pt>
                <c:pt idx="45">
                  <c:v>26.378109386371801</c:v>
                </c:pt>
                <c:pt idx="46">
                  <c:v>29.463692467982199</c:v>
                </c:pt>
                <c:pt idx="47">
                  <c:v>30.5448272228661</c:v>
                </c:pt>
                <c:pt idx="48">
                  <c:v>31.153246184252801</c:v>
                </c:pt>
                <c:pt idx="49">
                  <c:v>31.4293911588091</c:v>
                </c:pt>
                <c:pt idx="50">
                  <c:v>31.568390390729601</c:v>
                </c:pt>
                <c:pt idx="51">
                  <c:v>31.6158320425222</c:v>
                </c:pt>
                <c:pt idx="52">
                  <c:v>31.7336851501144</c:v>
                </c:pt>
                <c:pt idx="53">
                  <c:v>31.789461327770699</c:v>
                </c:pt>
                <c:pt idx="54">
                  <c:v>31.828311655573099</c:v>
                </c:pt>
                <c:pt idx="55">
                  <c:v>32.991313427942799</c:v>
                </c:pt>
                <c:pt idx="56">
                  <c:v>36.079657877822498</c:v>
                </c:pt>
                <c:pt idx="57">
                  <c:v>39.009675432574802</c:v>
                </c:pt>
                <c:pt idx="58">
                  <c:v>40.5313939276407</c:v>
                </c:pt>
                <c:pt idx="59">
                  <c:v>42.6656936161856</c:v>
                </c:pt>
                <c:pt idx="60">
                  <c:v>43.228164034186101</c:v>
                </c:pt>
                <c:pt idx="61">
                  <c:v>45.699658322082001</c:v>
                </c:pt>
                <c:pt idx="62">
                  <c:v>47.5684900939684</c:v>
                </c:pt>
                <c:pt idx="63">
                  <c:v>48.735397225216097</c:v>
                </c:pt>
                <c:pt idx="64">
                  <c:v>49.934858700025501</c:v>
                </c:pt>
                <c:pt idx="65">
                  <c:v>53.054882427573503</c:v>
                </c:pt>
                <c:pt idx="66">
                  <c:v>54.868964388347699</c:v>
                </c:pt>
                <c:pt idx="67">
                  <c:v>57.951994844012503</c:v>
                </c:pt>
                <c:pt idx="68">
                  <c:v>59.865646636638701</c:v>
                </c:pt>
                <c:pt idx="69">
                  <c:v>60.419455111165398</c:v>
                </c:pt>
                <c:pt idx="70">
                  <c:v>60.973473266618001</c:v>
                </c:pt>
                <c:pt idx="71">
                  <c:v>61.197320364107703</c:v>
                </c:pt>
                <c:pt idx="72">
                  <c:v>68.704804959486395</c:v>
                </c:pt>
                <c:pt idx="73">
                  <c:v>72.836057848382495</c:v>
                </c:pt>
                <c:pt idx="74">
                  <c:v>76.159530492404798</c:v>
                </c:pt>
                <c:pt idx="75">
                  <c:v>79.901215442271607</c:v>
                </c:pt>
                <c:pt idx="76">
                  <c:v>82.461350323861595</c:v>
                </c:pt>
                <c:pt idx="77">
                  <c:v>87.571484144844803</c:v>
                </c:pt>
                <c:pt idx="78">
                  <c:v>91.681106296810697</c:v>
                </c:pt>
                <c:pt idx="79">
                  <c:v>94.829983171058103</c:v>
                </c:pt>
                <c:pt idx="80">
                  <c:v>94.954736601994099</c:v>
                </c:pt>
                <c:pt idx="81">
                  <c:v>95.085519720520693</c:v>
                </c:pt>
                <c:pt idx="82">
                  <c:v>96.420314408728501</c:v>
                </c:pt>
                <c:pt idx="83">
                  <c:v>104.916214993311</c:v>
                </c:pt>
                <c:pt idx="84">
                  <c:v>106.75841165599699</c:v>
                </c:pt>
                <c:pt idx="85">
                  <c:v>106.79242606960599</c:v>
                </c:pt>
                <c:pt idx="86">
                  <c:v>106.80986465221</c:v>
                </c:pt>
                <c:pt idx="87">
                  <c:v>106.80986465221</c:v>
                </c:pt>
                <c:pt idx="88">
                  <c:v>106.82491681433</c:v>
                </c:pt>
                <c:pt idx="89">
                  <c:v>117.94185638635101</c:v>
                </c:pt>
                <c:pt idx="90">
                  <c:v>122.972468913087</c:v>
                </c:pt>
                <c:pt idx="91">
                  <c:v>123.379239172936</c:v>
                </c:pt>
                <c:pt idx="92">
                  <c:v>123.941563659018</c:v>
                </c:pt>
                <c:pt idx="93">
                  <c:v>124.68209707202701</c:v>
                </c:pt>
                <c:pt idx="94">
                  <c:v>124.731082891502</c:v>
                </c:pt>
                <c:pt idx="95">
                  <c:v>124.809704791614</c:v>
                </c:pt>
                <c:pt idx="96">
                  <c:v>124.813258817616</c:v>
                </c:pt>
                <c:pt idx="97">
                  <c:v>125.220775106058</c:v>
                </c:pt>
                <c:pt idx="98">
                  <c:v>126.29558072570801</c:v>
                </c:pt>
                <c:pt idx="99">
                  <c:v>126.86688721433499</c:v>
                </c:pt>
                <c:pt idx="100">
                  <c:v>129.01637523558199</c:v>
                </c:pt>
                <c:pt idx="101">
                  <c:v>135.31092437622499</c:v>
                </c:pt>
                <c:pt idx="102">
                  <c:v>137.81939714382401</c:v>
                </c:pt>
                <c:pt idx="103">
                  <c:v>140.43501851676001</c:v>
                </c:pt>
                <c:pt idx="104">
                  <c:v>145.311957713364</c:v>
                </c:pt>
                <c:pt idx="105">
                  <c:v>149.06127707631799</c:v>
                </c:pt>
                <c:pt idx="106">
                  <c:v>151.19653987046999</c:v>
                </c:pt>
                <c:pt idx="107">
                  <c:v>151.85482422246</c:v>
                </c:pt>
                <c:pt idx="108">
                  <c:v>153.74713226132499</c:v>
                </c:pt>
                <c:pt idx="109">
                  <c:v>160.44440855553401</c:v>
                </c:pt>
                <c:pt idx="110">
                  <c:v>161.312007483668</c:v>
                </c:pt>
                <c:pt idx="111">
                  <c:v>161.648105247166</c:v>
                </c:pt>
                <c:pt idx="112">
                  <c:v>161.871622073731</c:v>
                </c:pt>
                <c:pt idx="113">
                  <c:v>162.81262911159001</c:v>
                </c:pt>
                <c:pt idx="114">
                  <c:v>165.66212791410999</c:v>
                </c:pt>
                <c:pt idx="115">
                  <c:v>170.54609943731</c:v>
                </c:pt>
                <c:pt idx="116">
                  <c:v>178.564902291263</c:v>
                </c:pt>
                <c:pt idx="117">
                  <c:v>184.01603256282601</c:v>
                </c:pt>
                <c:pt idx="118">
                  <c:v>186.25860018117001</c:v>
                </c:pt>
                <c:pt idx="119">
                  <c:v>186.45034176866901</c:v>
                </c:pt>
                <c:pt idx="120">
                  <c:v>186.740279017695</c:v>
                </c:pt>
                <c:pt idx="121">
                  <c:v>186.89433311487301</c:v>
                </c:pt>
                <c:pt idx="122">
                  <c:v>187.06982707739499</c:v>
                </c:pt>
                <c:pt idx="123">
                  <c:v>192.56234626137999</c:v>
                </c:pt>
                <c:pt idx="124">
                  <c:v>199.00778130862801</c:v>
                </c:pt>
                <c:pt idx="125">
                  <c:v>204.12086064917801</c:v>
                </c:pt>
                <c:pt idx="126">
                  <c:v>211.20828639503401</c:v>
                </c:pt>
                <c:pt idx="127">
                  <c:v>216.84724914084501</c:v>
                </c:pt>
                <c:pt idx="128">
                  <c:v>220.925932524838</c:v>
                </c:pt>
                <c:pt idx="129">
                  <c:v>225.75439870979599</c:v>
                </c:pt>
                <c:pt idx="130">
                  <c:v>225.874655845815</c:v>
                </c:pt>
                <c:pt idx="131">
                  <c:v>227.10514994756301</c:v>
                </c:pt>
                <c:pt idx="132">
                  <c:v>232.34797620367499</c:v>
                </c:pt>
                <c:pt idx="133">
                  <c:v>241.663371795741</c:v>
                </c:pt>
                <c:pt idx="134">
                  <c:v>244.511700139428</c:v>
                </c:pt>
                <c:pt idx="135">
                  <c:v>247.08649871965699</c:v>
                </c:pt>
                <c:pt idx="136">
                  <c:v>247.218822664486</c:v>
                </c:pt>
                <c:pt idx="137">
                  <c:v>252.92385055780301</c:v>
                </c:pt>
                <c:pt idx="138">
                  <c:v>267.501740627083</c:v>
                </c:pt>
                <c:pt idx="139">
                  <c:v>270.91537325370399</c:v>
                </c:pt>
                <c:pt idx="140">
                  <c:v>272.08570796415898</c:v>
                </c:pt>
                <c:pt idx="141">
                  <c:v>273.027701684997</c:v>
                </c:pt>
                <c:pt idx="142">
                  <c:v>274.48087043559502</c:v>
                </c:pt>
                <c:pt idx="143">
                  <c:v>275.71212363110197</c:v>
                </c:pt>
                <c:pt idx="144">
                  <c:v>278.88677804396298</c:v>
                </c:pt>
                <c:pt idx="145">
                  <c:v>284.62447704139799</c:v>
                </c:pt>
                <c:pt idx="146">
                  <c:v>289.33882135048998</c:v>
                </c:pt>
                <c:pt idx="147">
                  <c:v>291.653769172728</c:v>
                </c:pt>
                <c:pt idx="148">
                  <c:v>292.96272869292102</c:v>
                </c:pt>
                <c:pt idx="149">
                  <c:v>294.55763018636998</c:v>
                </c:pt>
                <c:pt idx="150">
                  <c:v>299.84027265411498</c:v>
                </c:pt>
                <c:pt idx="151">
                  <c:v>309.01533005981997</c:v>
                </c:pt>
                <c:pt idx="152">
                  <c:v>310.60477271590503</c:v>
                </c:pt>
                <c:pt idx="153">
                  <c:v>311.86979993344198</c:v>
                </c:pt>
                <c:pt idx="154">
                  <c:v>315.91757417135</c:v>
                </c:pt>
                <c:pt idx="155">
                  <c:v>316.84371207207198</c:v>
                </c:pt>
                <c:pt idx="156">
                  <c:v>318.23077103583603</c:v>
                </c:pt>
                <c:pt idx="157">
                  <c:v>320.274040856895</c:v>
                </c:pt>
                <c:pt idx="158">
                  <c:v>326.88322322956202</c:v>
                </c:pt>
                <c:pt idx="159">
                  <c:v>330.43391686295797</c:v>
                </c:pt>
                <c:pt idx="160">
                  <c:v>336.44472667497399</c:v>
                </c:pt>
                <c:pt idx="161">
                  <c:v>339.81390600660501</c:v>
                </c:pt>
                <c:pt idx="162">
                  <c:v>341.830113472459</c:v>
                </c:pt>
                <c:pt idx="163">
                  <c:v>346.63835597899998</c:v>
                </c:pt>
                <c:pt idx="164">
                  <c:v>356.98238665210101</c:v>
                </c:pt>
                <c:pt idx="165">
                  <c:v>366.76055837334798</c:v>
                </c:pt>
                <c:pt idx="166">
                  <c:v>372.01100316159398</c:v>
                </c:pt>
                <c:pt idx="167">
                  <c:v>373.09678900359398</c:v>
                </c:pt>
                <c:pt idx="168">
                  <c:v>375.63024488753899</c:v>
                </c:pt>
                <c:pt idx="169">
                  <c:v>380.04191982892399</c:v>
                </c:pt>
                <c:pt idx="170">
                  <c:v>388.21461339035199</c:v>
                </c:pt>
                <c:pt idx="171">
                  <c:v>396.85389649556799</c:v>
                </c:pt>
                <c:pt idx="172">
                  <c:v>404.94718432189899</c:v>
                </c:pt>
                <c:pt idx="173">
                  <c:v>408.580131972066</c:v>
                </c:pt>
                <c:pt idx="174">
                  <c:v>415.71219782975902</c:v>
                </c:pt>
                <c:pt idx="175">
                  <c:v>422.82148141366002</c:v>
                </c:pt>
                <c:pt idx="176">
                  <c:v>432.93690525101198</c:v>
                </c:pt>
                <c:pt idx="177">
                  <c:v>440.98263320079701</c:v>
                </c:pt>
                <c:pt idx="178">
                  <c:v>450.151252820134</c:v>
                </c:pt>
                <c:pt idx="179">
                  <c:v>454.001368789136</c:v>
                </c:pt>
                <c:pt idx="180">
                  <c:v>457.44836857795599</c:v>
                </c:pt>
                <c:pt idx="181">
                  <c:v>465.77099087226702</c:v>
                </c:pt>
                <c:pt idx="182">
                  <c:v>468.79804538086</c:v>
                </c:pt>
                <c:pt idx="183">
                  <c:v>469.82823022357599</c:v>
                </c:pt>
                <c:pt idx="184">
                  <c:v>470.72320983897498</c:v>
                </c:pt>
                <c:pt idx="185">
                  <c:v>472.14109392628399</c:v>
                </c:pt>
                <c:pt idx="186">
                  <c:v>474.394596151521</c:v>
                </c:pt>
                <c:pt idx="187">
                  <c:v>480.61822774882802</c:v>
                </c:pt>
                <c:pt idx="188">
                  <c:v>491.952272228607</c:v>
                </c:pt>
                <c:pt idx="189">
                  <c:v>504.911477581067</c:v>
                </c:pt>
                <c:pt idx="190">
                  <c:v>515.25313028101505</c:v>
                </c:pt>
                <c:pt idx="191">
                  <c:v>523.65521199776595</c:v>
                </c:pt>
                <c:pt idx="192">
                  <c:v>527.21956015820103</c:v>
                </c:pt>
                <c:pt idx="193">
                  <c:v>531.92416487273294</c:v>
                </c:pt>
                <c:pt idx="194">
                  <c:v>534.84322349236402</c:v>
                </c:pt>
                <c:pt idx="195">
                  <c:v>540.09344594750303</c:v>
                </c:pt>
                <c:pt idx="196">
                  <c:v>549.13973591223998</c:v>
                </c:pt>
                <c:pt idx="197">
                  <c:v>550.23081967980704</c:v>
                </c:pt>
                <c:pt idx="198">
                  <c:v>556.98365203363403</c:v>
                </c:pt>
                <c:pt idx="199">
                  <c:v>562.86726451499999</c:v>
                </c:pt>
                <c:pt idx="200">
                  <c:v>568.18745537408699</c:v>
                </c:pt>
                <c:pt idx="201">
                  <c:v>573.03552573077297</c:v>
                </c:pt>
                <c:pt idx="202">
                  <c:v>577.59911512283998</c:v>
                </c:pt>
                <c:pt idx="203">
                  <c:v>581.41332493203299</c:v>
                </c:pt>
                <c:pt idx="204">
                  <c:v>586.44168240328497</c:v>
                </c:pt>
                <c:pt idx="205">
                  <c:v>588.95153865202701</c:v>
                </c:pt>
                <c:pt idx="206">
                  <c:v>593.95744832529704</c:v>
                </c:pt>
                <c:pt idx="207">
                  <c:v>601.21260578465501</c:v>
                </c:pt>
                <c:pt idx="208">
                  <c:v>606.12542786403105</c:v>
                </c:pt>
                <c:pt idx="209">
                  <c:v>614.61153111201395</c:v>
                </c:pt>
                <c:pt idx="210">
                  <c:v>618.43863098577799</c:v>
                </c:pt>
                <c:pt idx="211">
                  <c:v>623.16651185997296</c:v>
                </c:pt>
                <c:pt idx="212">
                  <c:v>627.70854762963404</c:v>
                </c:pt>
                <c:pt idx="213">
                  <c:v>632.52880734990697</c:v>
                </c:pt>
                <c:pt idx="214">
                  <c:v>636.96360658714798</c:v>
                </c:pt>
                <c:pt idx="215">
                  <c:v>643.12411232427201</c:v>
                </c:pt>
                <c:pt idx="216">
                  <c:v>649.09823649654595</c:v>
                </c:pt>
                <c:pt idx="217">
                  <c:v>653.98235046010302</c:v>
                </c:pt>
                <c:pt idx="218">
                  <c:v>657.88049683941495</c:v>
                </c:pt>
                <c:pt idx="219">
                  <c:v>659.21766905027698</c:v>
                </c:pt>
                <c:pt idx="220">
                  <c:v>660.73659212503901</c:v>
                </c:pt>
                <c:pt idx="221">
                  <c:v>662.91870582266404</c:v>
                </c:pt>
                <c:pt idx="222">
                  <c:v>665.53056912021304</c:v>
                </c:pt>
                <c:pt idx="223">
                  <c:v>669.01505925798699</c:v>
                </c:pt>
                <c:pt idx="224">
                  <c:v>674.94886601176904</c:v>
                </c:pt>
                <c:pt idx="225">
                  <c:v>678.91486787956603</c:v>
                </c:pt>
                <c:pt idx="226">
                  <c:v>683.71251971600304</c:v>
                </c:pt>
                <c:pt idx="227">
                  <c:v>687.45238564160695</c:v>
                </c:pt>
                <c:pt idx="228">
                  <c:v>691.07909084467894</c:v>
                </c:pt>
                <c:pt idx="229">
                  <c:v>694.156202141074</c:v>
                </c:pt>
                <c:pt idx="230">
                  <c:v>695.89424557587404</c:v>
                </c:pt>
                <c:pt idx="231">
                  <c:v>697.26718128092102</c:v>
                </c:pt>
                <c:pt idx="232">
                  <c:v>699.07224553520496</c:v>
                </c:pt>
                <c:pt idx="233">
                  <c:v>703.42620280747803</c:v>
                </c:pt>
                <c:pt idx="234">
                  <c:v>705.28725340841004</c:v>
                </c:pt>
                <c:pt idx="235">
                  <c:v>706.74104008888503</c:v>
                </c:pt>
                <c:pt idx="236">
                  <c:v>711.29922662106696</c:v>
                </c:pt>
                <c:pt idx="237">
                  <c:v>714.81913316256998</c:v>
                </c:pt>
                <c:pt idx="238">
                  <c:v>717.72763148485501</c:v>
                </c:pt>
                <c:pt idx="239">
                  <c:v>725.463040598872</c:v>
                </c:pt>
                <c:pt idx="240">
                  <c:v>728.50677951451803</c:v>
                </c:pt>
                <c:pt idx="241">
                  <c:v>729.45156171009899</c:v>
                </c:pt>
                <c:pt idx="242">
                  <c:v>730.40553104637797</c:v>
                </c:pt>
                <c:pt idx="243">
                  <c:v>734.46216072738798</c:v>
                </c:pt>
                <c:pt idx="244">
                  <c:v>742.872170185247</c:v>
                </c:pt>
                <c:pt idx="245">
                  <c:v>747.143608833553</c:v>
                </c:pt>
                <c:pt idx="246">
                  <c:v>757.01007616044899</c:v>
                </c:pt>
                <c:pt idx="247">
                  <c:v>768.37037761044701</c:v>
                </c:pt>
                <c:pt idx="248">
                  <c:v>777.99346623988401</c:v>
                </c:pt>
                <c:pt idx="249">
                  <c:v>786.88084051344595</c:v>
                </c:pt>
                <c:pt idx="250">
                  <c:v>797.09780007746599</c:v>
                </c:pt>
                <c:pt idx="251">
                  <c:v>801.21691163355104</c:v>
                </c:pt>
                <c:pt idx="252">
                  <c:v>803.38857008078401</c:v>
                </c:pt>
                <c:pt idx="253">
                  <c:v>804.89515757220101</c:v>
                </c:pt>
                <c:pt idx="254">
                  <c:v>807.515465586034</c:v>
                </c:pt>
                <c:pt idx="255">
                  <c:v>811.93058331176599</c:v>
                </c:pt>
                <c:pt idx="256">
                  <c:v>826.81551822840402</c:v>
                </c:pt>
                <c:pt idx="257">
                  <c:v>831.87505410833205</c:v>
                </c:pt>
                <c:pt idx="258">
                  <c:v>832.83793325083798</c:v>
                </c:pt>
                <c:pt idx="259">
                  <c:v>832.990673322514</c:v>
                </c:pt>
                <c:pt idx="260">
                  <c:v>833.098605875462</c:v>
                </c:pt>
                <c:pt idx="261">
                  <c:v>833.21249434285505</c:v>
                </c:pt>
                <c:pt idx="262">
                  <c:v>833.41943244755998</c:v>
                </c:pt>
                <c:pt idx="263">
                  <c:v>833.70149725717499</c:v>
                </c:pt>
                <c:pt idx="264">
                  <c:v>834.05953699393206</c:v>
                </c:pt>
                <c:pt idx="265">
                  <c:v>834.30785518833602</c:v>
                </c:pt>
                <c:pt idx="266">
                  <c:v>836.42808673214597</c:v>
                </c:pt>
                <c:pt idx="267">
                  <c:v>837.85938307774904</c:v>
                </c:pt>
                <c:pt idx="268">
                  <c:v>840.53530774654496</c:v>
                </c:pt>
                <c:pt idx="269">
                  <c:v>843.59424261623599</c:v>
                </c:pt>
                <c:pt idx="270">
                  <c:v>846.24814733374205</c:v>
                </c:pt>
                <c:pt idx="271">
                  <c:v>849.40156394083499</c:v>
                </c:pt>
                <c:pt idx="272">
                  <c:v>851.26961398018</c:v>
                </c:pt>
                <c:pt idx="273">
                  <c:v>854.40164069243394</c:v>
                </c:pt>
                <c:pt idx="274">
                  <c:v>857.98838611719498</c:v>
                </c:pt>
                <c:pt idx="275">
                  <c:v>859.34866054829604</c:v>
                </c:pt>
                <c:pt idx="276">
                  <c:v>860.28574972526201</c:v>
                </c:pt>
                <c:pt idx="277">
                  <c:v>863.30966619078504</c:v>
                </c:pt>
                <c:pt idx="278">
                  <c:v>864.506155189732</c:v>
                </c:pt>
                <c:pt idx="279">
                  <c:v>865.77711324259997</c:v>
                </c:pt>
                <c:pt idx="280">
                  <c:v>867.47106256188704</c:v>
                </c:pt>
                <c:pt idx="281">
                  <c:v>868.54847389410497</c:v>
                </c:pt>
                <c:pt idx="282">
                  <c:v>869.44070133940602</c:v>
                </c:pt>
                <c:pt idx="283">
                  <c:v>869.58319877001702</c:v>
                </c:pt>
                <c:pt idx="284">
                  <c:v>870.37376558117501</c:v>
                </c:pt>
                <c:pt idx="285">
                  <c:v>871.91893113430797</c:v>
                </c:pt>
                <c:pt idx="286">
                  <c:v>874.71144752129896</c:v>
                </c:pt>
                <c:pt idx="287">
                  <c:v>875.89301699961902</c:v>
                </c:pt>
                <c:pt idx="288">
                  <c:v>880.04310839633695</c:v>
                </c:pt>
                <c:pt idx="289">
                  <c:v>883.19758928900103</c:v>
                </c:pt>
                <c:pt idx="290">
                  <c:v>887.12546977525506</c:v>
                </c:pt>
                <c:pt idx="291">
                  <c:v>889.87400126102796</c:v>
                </c:pt>
                <c:pt idx="292">
                  <c:v>890.92591576802602</c:v>
                </c:pt>
                <c:pt idx="293">
                  <c:v>891.29434610512203</c:v>
                </c:pt>
                <c:pt idx="294">
                  <c:v>891.39174066161399</c:v>
                </c:pt>
                <c:pt idx="295">
                  <c:v>891.41055029842698</c:v>
                </c:pt>
                <c:pt idx="296">
                  <c:v>891.81635321024703</c:v>
                </c:pt>
                <c:pt idx="297">
                  <c:v>894.65653497126004</c:v>
                </c:pt>
                <c:pt idx="298">
                  <c:v>900.756025022995</c:v>
                </c:pt>
                <c:pt idx="299">
                  <c:v>902.52190728944095</c:v>
                </c:pt>
                <c:pt idx="300">
                  <c:v>902.59418954211799</c:v>
                </c:pt>
                <c:pt idx="301">
                  <c:v>903.01562124799</c:v>
                </c:pt>
                <c:pt idx="302">
                  <c:v>903.59302789351898</c:v>
                </c:pt>
                <c:pt idx="303">
                  <c:v>903.84465754481698</c:v>
                </c:pt>
                <c:pt idx="304">
                  <c:v>905.733746108574</c:v>
                </c:pt>
                <c:pt idx="305">
                  <c:v>909.17263644532295</c:v>
                </c:pt>
                <c:pt idx="306">
                  <c:v>915.90134190181504</c:v>
                </c:pt>
                <c:pt idx="307">
                  <c:v>917.857778064424</c:v>
                </c:pt>
                <c:pt idx="308">
                  <c:v>918.63662354284895</c:v>
                </c:pt>
                <c:pt idx="309">
                  <c:v>918.75555685448899</c:v>
                </c:pt>
                <c:pt idx="310">
                  <c:v>918.76993552222405</c:v>
                </c:pt>
                <c:pt idx="311">
                  <c:v>919.12802361512001</c:v>
                </c:pt>
                <c:pt idx="312">
                  <c:v>921.40869966246999</c:v>
                </c:pt>
                <c:pt idx="313">
                  <c:v>922.34222231141996</c:v>
                </c:pt>
                <c:pt idx="314">
                  <c:v>925.16479838332998</c:v>
                </c:pt>
                <c:pt idx="315">
                  <c:v>929.03315775679505</c:v>
                </c:pt>
                <c:pt idx="316">
                  <c:v>929.54132971267495</c:v>
                </c:pt>
                <c:pt idx="317">
                  <c:v>929.65231561036603</c:v>
                </c:pt>
                <c:pt idx="318">
                  <c:v>930.02514680658203</c:v>
                </c:pt>
                <c:pt idx="319">
                  <c:v>930.78502045990103</c:v>
                </c:pt>
                <c:pt idx="320">
                  <c:v>932.926773413722</c:v>
                </c:pt>
                <c:pt idx="321">
                  <c:v>933.04626864021202</c:v>
                </c:pt>
                <c:pt idx="322">
                  <c:v>933.44169754595805</c:v>
                </c:pt>
                <c:pt idx="323">
                  <c:v>933.46245629556802</c:v>
                </c:pt>
                <c:pt idx="324">
                  <c:v>933.47588976598797</c:v>
                </c:pt>
                <c:pt idx="325">
                  <c:v>934.57692547463</c:v>
                </c:pt>
                <c:pt idx="326">
                  <c:v>938.74872506071699</c:v>
                </c:pt>
                <c:pt idx="327">
                  <c:v>944.16140720890996</c:v>
                </c:pt>
                <c:pt idx="328">
                  <c:v>947.999812695277</c:v>
                </c:pt>
                <c:pt idx="329">
                  <c:v>950.25632032210103</c:v>
                </c:pt>
                <c:pt idx="330">
                  <c:v>950.69655261678099</c:v>
                </c:pt>
                <c:pt idx="331">
                  <c:v>950.77032140773701</c:v>
                </c:pt>
                <c:pt idx="332">
                  <c:v>951.69723236843095</c:v>
                </c:pt>
                <c:pt idx="333">
                  <c:v>953.29096738267594</c:v>
                </c:pt>
                <c:pt idx="334">
                  <c:v>956.50944800002196</c:v>
                </c:pt>
                <c:pt idx="335">
                  <c:v>957.29519398950595</c:v>
                </c:pt>
                <c:pt idx="336">
                  <c:v>957.33225420159602</c:v>
                </c:pt>
                <c:pt idx="337">
                  <c:v>957.38030987873401</c:v>
                </c:pt>
                <c:pt idx="338">
                  <c:v>957.40791582751501</c:v>
                </c:pt>
                <c:pt idx="339">
                  <c:v>957.42564105539702</c:v>
                </c:pt>
                <c:pt idx="340">
                  <c:v>957.44483048312304</c:v>
                </c:pt>
                <c:pt idx="341">
                  <c:v>957.61913675431003</c:v>
                </c:pt>
                <c:pt idx="342">
                  <c:v>958.13946686254599</c:v>
                </c:pt>
                <c:pt idx="343">
                  <c:v>958.38748534650301</c:v>
                </c:pt>
                <c:pt idx="344">
                  <c:v>958.45299304684897</c:v>
                </c:pt>
                <c:pt idx="345">
                  <c:v>958.61078002767204</c:v>
                </c:pt>
                <c:pt idx="346">
                  <c:v>958.63000144253397</c:v>
                </c:pt>
                <c:pt idx="347">
                  <c:v>958.63668765480804</c:v>
                </c:pt>
                <c:pt idx="348">
                  <c:v>958.64268787068397</c:v>
                </c:pt>
                <c:pt idx="349">
                  <c:v>958.83080796635704</c:v>
                </c:pt>
                <c:pt idx="350">
                  <c:v>959.43396958680103</c:v>
                </c:pt>
                <c:pt idx="351">
                  <c:v>961.74842220914195</c:v>
                </c:pt>
                <c:pt idx="352">
                  <c:v>962.39408519601704</c:v>
                </c:pt>
                <c:pt idx="353">
                  <c:v>962.49405655651799</c:v>
                </c:pt>
                <c:pt idx="354">
                  <c:v>962.60072550500001</c:v>
                </c:pt>
                <c:pt idx="355">
                  <c:v>962.653515465846</c:v>
                </c:pt>
                <c:pt idx="356">
                  <c:v>962.67540277564399</c:v>
                </c:pt>
                <c:pt idx="357">
                  <c:v>962.79922760353099</c:v>
                </c:pt>
                <c:pt idx="358">
                  <c:v>962.83941125423803</c:v>
                </c:pt>
                <c:pt idx="359">
                  <c:v>962.87890233841802</c:v>
                </c:pt>
                <c:pt idx="360">
                  <c:v>963.24032242454996</c:v>
                </c:pt>
                <c:pt idx="361">
                  <c:v>964.42636383199704</c:v>
                </c:pt>
                <c:pt idx="362">
                  <c:v>965.76532555787503</c:v>
                </c:pt>
                <c:pt idx="363">
                  <c:v>966.06393443662</c:v>
                </c:pt>
                <c:pt idx="364">
                  <c:v>966.11427479112604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8998-48A5-8EC2-6F5013D5CCE5}"/>
            </c:ext>
          </c:extLst>
        </c:ser>
        <c:ser>
          <c:idx val="40"/>
          <c:order val="36"/>
          <c:tx>
            <c:strRef>
              <c:f>Tabelle1!$AO$1</c:f>
              <c:strCache>
                <c:ptCount val="1"/>
                <c:pt idx="0">
                  <c:v>1961</c:v>
                </c:pt>
              </c:strCache>
            </c:strRef>
          </c:tx>
          <c:spPr>
            <a:ln w="19050" cap="rnd">
              <a:solidFill>
                <a:schemeClr val="accent3">
                  <a:shade val="8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Tabelle1!$AO$2:$AO$366</c:f>
              <c:numCache>
                <c:formatCode>General</c:formatCode>
                <c:ptCount val="365"/>
                <c:pt idx="0">
                  <c:v>0.107441032323532</c:v>
                </c:pt>
                <c:pt idx="1">
                  <c:v>0.63853064417049898</c:v>
                </c:pt>
                <c:pt idx="2">
                  <c:v>2.0587944316635798</c:v>
                </c:pt>
                <c:pt idx="3">
                  <c:v>2.2809349103757102</c:v>
                </c:pt>
                <c:pt idx="4">
                  <c:v>3.5801091830080098</c:v>
                </c:pt>
                <c:pt idx="5">
                  <c:v>3.8188869515739698</c:v>
                </c:pt>
                <c:pt idx="6">
                  <c:v>3.8674068176059802</c:v>
                </c:pt>
                <c:pt idx="7">
                  <c:v>4.5783427072401297</c:v>
                </c:pt>
                <c:pt idx="8">
                  <c:v>6.59635538132948</c:v>
                </c:pt>
                <c:pt idx="9">
                  <c:v>7.8836032581625304</c:v>
                </c:pt>
                <c:pt idx="10">
                  <c:v>8.41425353496901</c:v>
                </c:pt>
                <c:pt idx="11">
                  <c:v>8.7088203961839596</c:v>
                </c:pt>
                <c:pt idx="12">
                  <c:v>8.7514871421092799</c:v>
                </c:pt>
                <c:pt idx="13">
                  <c:v>8.7616662594282904</c:v>
                </c:pt>
                <c:pt idx="14">
                  <c:v>8.7785132677520394</c:v>
                </c:pt>
                <c:pt idx="15">
                  <c:v>8.7869721379716808</c:v>
                </c:pt>
                <c:pt idx="16">
                  <c:v>8.7939343706887207</c:v>
                </c:pt>
                <c:pt idx="17">
                  <c:v>8.8052117129782896</c:v>
                </c:pt>
                <c:pt idx="18">
                  <c:v>8.8117674237487602</c:v>
                </c:pt>
                <c:pt idx="19">
                  <c:v>9.1576924460800608</c:v>
                </c:pt>
                <c:pt idx="20">
                  <c:v>9.2167623976018493</c:v>
                </c:pt>
                <c:pt idx="21">
                  <c:v>9.5663220895567704</c:v>
                </c:pt>
                <c:pt idx="22">
                  <c:v>11.3827800712408</c:v>
                </c:pt>
                <c:pt idx="23">
                  <c:v>11.781800771836499</c:v>
                </c:pt>
                <c:pt idx="24">
                  <c:v>11.8153942092178</c:v>
                </c:pt>
                <c:pt idx="25">
                  <c:v>11.8235509286592</c:v>
                </c:pt>
                <c:pt idx="26">
                  <c:v>11.839148186100299</c:v>
                </c:pt>
                <c:pt idx="27">
                  <c:v>12.120869471905401</c:v>
                </c:pt>
                <c:pt idx="28">
                  <c:v>14.453997550283299</c:v>
                </c:pt>
                <c:pt idx="29">
                  <c:v>14.647536987473099</c:v>
                </c:pt>
                <c:pt idx="30">
                  <c:v>15.083779262489401</c:v>
                </c:pt>
                <c:pt idx="31">
                  <c:v>15.1424239578153</c:v>
                </c:pt>
                <c:pt idx="32">
                  <c:v>15.218464586232299</c:v>
                </c:pt>
                <c:pt idx="33">
                  <c:v>15.6067640776732</c:v>
                </c:pt>
                <c:pt idx="34">
                  <c:v>18.072329557601801</c:v>
                </c:pt>
                <c:pt idx="35">
                  <c:v>25.498888766179501</c:v>
                </c:pt>
                <c:pt idx="36">
                  <c:v>28.841563865545702</c:v>
                </c:pt>
                <c:pt idx="37">
                  <c:v>28.875060290301299</c:v>
                </c:pt>
                <c:pt idx="38">
                  <c:v>28.891927346899902</c:v>
                </c:pt>
                <c:pt idx="39">
                  <c:v>29.470807878517299</c:v>
                </c:pt>
                <c:pt idx="40">
                  <c:v>31.622158699866301</c:v>
                </c:pt>
                <c:pt idx="41">
                  <c:v>33.110973320590098</c:v>
                </c:pt>
                <c:pt idx="42">
                  <c:v>33.231506101615501</c:v>
                </c:pt>
                <c:pt idx="43">
                  <c:v>33.771622280241303</c:v>
                </c:pt>
                <c:pt idx="44">
                  <c:v>34.865459719643503</c:v>
                </c:pt>
                <c:pt idx="45">
                  <c:v>40.108619700689601</c:v>
                </c:pt>
                <c:pt idx="46">
                  <c:v>42.8326381158166</c:v>
                </c:pt>
                <c:pt idx="47">
                  <c:v>42.855715632371002</c:v>
                </c:pt>
                <c:pt idx="48">
                  <c:v>42.909990179227798</c:v>
                </c:pt>
                <c:pt idx="49">
                  <c:v>43.4997907883727</c:v>
                </c:pt>
                <c:pt idx="50">
                  <c:v>45.336057704493697</c:v>
                </c:pt>
                <c:pt idx="51">
                  <c:v>46.8013184180992</c:v>
                </c:pt>
                <c:pt idx="52">
                  <c:v>48.955380975098997</c:v>
                </c:pt>
                <c:pt idx="53">
                  <c:v>49.168693530143003</c:v>
                </c:pt>
                <c:pt idx="54">
                  <c:v>49.258859369547103</c:v>
                </c:pt>
                <c:pt idx="55">
                  <c:v>49.338131749826204</c:v>
                </c:pt>
                <c:pt idx="56">
                  <c:v>49.391111042974202</c:v>
                </c:pt>
                <c:pt idx="57">
                  <c:v>49.608913885962302</c:v>
                </c:pt>
                <c:pt idx="58">
                  <c:v>52.138209865514497</c:v>
                </c:pt>
                <c:pt idx="59">
                  <c:v>55.379700045521403</c:v>
                </c:pt>
                <c:pt idx="60">
                  <c:v>62.326829128187697</c:v>
                </c:pt>
                <c:pt idx="61">
                  <c:v>67.405667817488293</c:v>
                </c:pt>
                <c:pt idx="62">
                  <c:v>71.379919625456907</c:v>
                </c:pt>
                <c:pt idx="63">
                  <c:v>74.490707781080999</c:v>
                </c:pt>
                <c:pt idx="64">
                  <c:v>75.789161291952496</c:v>
                </c:pt>
                <c:pt idx="65">
                  <c:v>78.0366929982914</c:v>
                </c:pt>
                <c:pt idx="66">
                  <c:v>80.873576592841005</c:v>
                </c:pt>
                <c:pt idx="67">
                  <c:v>81.488578296381604</c:v>
                </c:pt>
                <c:pt idx="68">
                  <c:v>83.146919063865496</c:v>
                </c:pt>
                <c:pt idx="69">
                  <c:v>84.796839593481494</c:v>
                </c:pt>
                <c:pt idx="70">
                  <c:v>84.990762200507803</c:v>
                </c:pt>
                <c:pt idx="71">
                  <c:v>90.720560751028401</c:v>
                </c:pt>
                <c:pt idx="72">
                  <c:v>93.805762089449601</c:v>
                </c:pt>
                <c:pt idx="73">
                  <c:v>97.449435866974795</c:v>
                </c:pt>
                <c:pt idx="74">
                  <c:v>97.568160023299697</c:v>
                </c:pt>
                <c:pt idx="75">
                  <c:v>97.606297135603498</c:v>
                </c:pt>
                <c:pt idx="76">
                  <c:v>100.619824277273</c:v>
                </c:pt>
                <c:pt idx="77">
                  <c:v>105.09433757005</c:v>
                </c:pt>
                <c:pt idx="78">
                  <c:v>111.89579063197399</c:v>
                </c:pt>
                <c:pt idx="79">
                  <c:v>115.38397265578899</c:v>
                </c:pt>
                <c:pt idx="80">
                  <c:v>117.625758654218</c:v>
                </c:pt>
                <c:pt idx="81">
                  <c:v>122.964834237289</c:v>
                </c:pt>
                <c:pt idx="82">
                  <c:v>125.773102298495</c:v>
                </c:pt>
                <c:pt idx="83">
                  <c:v>128.595655769171</c:v>
                </c:pt>
                <c:pt idx="84">
                  <c:v>129.290800526287</c:v>
                </c:pt>
                <c:pt idx="85">
                  <c:v>129.82809631812</c:v>
                </c:pt>
                <c:pt idx="86">
                  <c:v>130.16487842609899</c:v>
                </c:pt>
                <c:pt idx="87">
                  <c:v>130.86507099340801</c:v>
                </c:pt>
                <c:pt idx="88">
                  <c:v>131.62963819564499</c:v>
                </c:pt>
                <c:pt idx="89">
                  <c:v>132.21280507844801</c:v>
                </c:pt>
                <c:pt idx="90">
                  <c:v>132.32225735820299</c:v>
                </c:pt>
                <c:pt idx="91">
                  <c:v>132.35615763931099</c:v>
                </c:pt>
                <c:pt idx="92">
                  <c:v>132.580994948875</c:v>
                </c:pt>
                <c:pt idx="93">
                  <c:v>138.59291499981001</c:v>
                </c:pt>
                <c:pt idx="94">
                  <c:v>142.03637266394199</c:v>
                </c:pt>
                <c:pt idx="95">
                  <c:v>142.08771149011099</c:v>
                </c:pt>
                <c:pt idx="96">
                  <c:v>145.376733539139</c:v>
                </c:pt>
                <c:pt idx="97">
                  <c:v>150.001034776354</c:v>
                </c:pt>
                <c:pt idx="98">
                  <c:v>150.287643486153</c:v>
                </c:pt>
                <c:pt idx="99">
                  <c:v>152.64206737514399</c:v>
                </c:pt>
                <c:pt idx="100">
                  <c:v>155.758820756023</c:v>
                </c:pt>
                <c:pt idx="101">
                  <c:v>160.75167896484999</c:v>
                </c:pt>
                <c:pt idx="102">
                  <c:v>165.35828054136201</c:v>
                </c:pt>
                <c:pt idx="103">
                  <c:v>166.77469873936201</c:v>
                </c:pt>
                <c:pt idx="104">
                  <c:v>167.949371686239</c:v>
                </c:pt>
                <c:pt idx="105">
                  <c:v>171.780203467516</c:v>
                </c:pt>
                <c:pt idx="106">
                  <c:v>179.499046586936</c:v>
                </c:pt>
                <c:pt idx="107">
                  <c:v>186.055506164234</c:v>
                </c:pt>
                <c:pt idx="108">
                  <c:v>193.925413447229</c:v>
                </c:pt>
                <c:pt idx="109">
                  <c:v>198.59138915339901</c:v>
                </c:pt>
                <c:pt idx="110">
                  <c:v>200.34795216327001</c:v>
                </c:pt>
                <c:pt idx="111">
                  <c:v>203.04900137509799</c:v>
                </c:pt>
                <c:pt idx="112">
                  <c:v>207.779278994273</c:v>
                </c:pt>
                <c:pt idx="113">
                  <c:v>215.606151716836</c:v>
                </c:pt>
                <c:pt idx="114">
                  <c:v>225.97495514956299</c:v>
                </c:pt>
                <c:pt idx="115">
                  <c:v>226.42057295898999</c:v>
                </c:pt>
                <c:pt idx="116">
                  <c:v>226.97963517027799</c:v>
                </c:pt>
                <c:pt idx="117">
                  <c:v>226.99962544023199</c:v>
                </c:pt>
                <c:pt idx="118">
                  <c:v>227.13304216621199</c:v>
                </c:pt>
                <c:pt idx="119">
                  <c:v>230.33357683694001</c:v>
                </c:pt>
                <c:pt idx="120">
                  <c:v>235.34746335832401</c:v>
                </c:pt>
                <c:pt idx="121">
                  <c:v>237.475547706246</c:v>
                </c:pt>
                <c:pt idx="122">
                  <c:v>238.56881316912001</c:v>
                </c:pt>
                <c:pt idx="123">
                  <c:v>238.62390680438699</c:v>
                </c:pt>
                <c:pt idx="124">
                  <c:v>238.96576116343201</c:v>
                </c:pt>
                <c:pt idx="125">
                  <c:v>239.31281358209901</c:v>
                </c:pt>
                <c:pt idx="126">
                  <c:v>239.84796146784799</c:v>
                </c:pt>
                <c:pt idx="127">
                  <c:v>240.97835513424499</c:v>
                </c:pt>
                <c:pt idx="128">
                  <c:v>248.946488376437</c:v>
                </c:pt>
                <c:pt idx="129">
                  <c:v>253.92280657084601</c:v>
                </c:pt>
                <c:pt idx="130">
                  <c:v>265.213160340907</c:v>
                </c:pt>
                <c:pt idx="131">
                  <c:v>265.70876961229601</c:v>
                </c:pt>
                <c:pt idx="132">
                  <c:v>265.90366065611698</c:v>
                </c:pt>
                <c:pt idx="133">
                  <c:v>266.45466909247301</c:v>
                </c:pt>
                <c:pt idx="134">
                  <c:v>271.51172435505998</c:v>
                </c:pt>
                <c:pt idx="135">
                  <c:v>281.543209482316</c:v>
                </c:pt>
                <c:pt idx="136">
                  <c:v>287.30481578463798</c:v>
                </c:pt>
                <c:pt idx="137">
                  <c:v>290.85427295757501</c:v>
                </c:pt>
                <c:pt idx="138">
                  <c:v>293.46061013965198</c:v>
                </c:pt>
                <c:pt idx="139">
                  <c:v>297.69578506303401</c:v>
                </c:pt>
                <c:pt idx="140">
                  <c:v>302.46506198296498</c:v>
                </c:pt>
                <c:pt idx="141">
                  <c:v>304.85670639515303</c:v>
                </c:pt>
                <c:pt idx="142">
                  <c:v>306.69533476527999</c:v>
                </c:pt>
                <c:pt idx="143">
                  <c:v>307.792343774176</c:v>
                </c:pt>
                <c:pt idx="144">
                  <c:v>309.05868163829098</c:v>
                </c:pt>
                <c:pt idx="145">
                  <c:v>311.97377441631301</c:v>
                </c:pt>
                <c:pt idx="146">
                  <c:v>318.07882024293798</c:v>
                </c:pt>
                <c:pt idx="147">
                  <c:v>321.75617365791499</c:v>
                </c:pt>
                <c:pt idx="148">
                  <c:v>322.73694141798597</c:v>
                </c:pt>
                <c:pt idx="149">
                  <c:v>327.80626340898198</c:v>
                </c:pt>
                <c:pt idx="150">
                  <c:v>336.44812042738198</c:v>
                </c:pt>
                <c:pt idx="151">
                  <c:v>345.08924099077501</c:v>
                </c:pt>
                <c:pt idx="152">
                  <c:v>347.85032247130601</c:v>
                </c:pt>
                <c:pt idx="153">
                  <c:v>350.878788280827</c:v>
                </c:pt>
                <c:pt idx="154">
                  <c:v>351.85748761458501</c:v>
                </c:pt>
                <c:pt idx="155">
                  <c:v>354.44757368012898</c:v>
                </c:pt>
                <c:pt idx="156">
                  <c:v>358.354010659305</c:v>
                </c:pt>
                <c:pt idx="157">
                  <c:v>364.549038474398</c:v>
                </c:pt>
                <c:pt idx="158">
                  <c:v>380.84533112666202</c:v>
                </c:pt>
                <c:pt idx="159">
                  <c:v>392.78981069592101</c:v>
                </c:pt>
                <c:pt idx="160">
                  <c:v>398.26540913599399</c:v>
                </c:pt>
                <c:pt idx="161">
                  <c:v>404.06619461037502</c:v>
                </c:pt>
                <c:pt idx="162">
                  <c:v>409.19105542847598</c:v>
                </c:pt>
                <c:pt idx="163">
                  <c:v>411.23617520972601</c:v>
                </c:pt>
                <c:pt idx="164">
                  <c:v>413.896257574103</c:v>
                </c:pt>
                <c:pt idx="165">
                  <c:v>417.64598394707201</c:v>
                </c:pt>
                <c:pt idx="166">
                  <c:v>420.86436038096201</c:v>
                </c:pt>
                <c:pt idx="167">
                  <c:v>424.27694831977101</c:v>
                </c:pt>
                <c:pt idx="168">
                  <c:v>426.16860298760997</c:v>
                </c:pt>
                <c:pt idx="169">
                  <c:v>430.55595554221702</c:v>
                </c:pt>
                <c:pt idx="170">
                  <c:v>434.87575937698102</c:v>
                </c:pt>
                <c:pt idx="171">
                  <c:v>437.15206689023501</c:v>
                </c:pt>
                <c:pt idx="172">
                  <c:v>440.96532297972499</c:v>
                </c:pt>
                <c:pt idx="173">
                  <c:v>444.66753160004799</c:v>
                </c:pt>
                <c:pt idx="174">
                  <c:v>448.95711904297502</c:v>
                </c:pt>
                <c:pt idx="175">
                  <c:v>450.77916197093703</c:v>
                </c:pt>
                <c:pt idx="176">
                  <c:v>455.14644064602601</c:v>
                </c:pt>
                <c:pt idx="177">
                  <c:v>460.54380193265501</c:v>
                </c:pt>
                <c:pt idx="178">
                  <c:v>469.160695169652</c:v>
                </c:pt>
                <c:pt idx="179">
                  <c:v>477.03884375777</c:v>
                </c:pt>
                <c:pt idx="180">
                  <c:v>479.42037332725999</c:v>
                </c:pt>
                <c:pt idx="181">
                  <c:v>481.826875350705</c:v>
                </c:pt>
                <c:pt idx="182">
                  <c:v>483.25396722768198</c:v>
                </c:pt>
                <c:pt idx="183">
                  <c:v>488.62363749175199</c:v>
                </c:pt>
                <c:pt idx="184">
                  <c:v>494.134172340813</c:v>
                </c:pt>
                <c:pt idx="185">
                  <c:v>501.16479854592399</c:v>
                </c:pt>
                <c:pt idx="186">
                  <c:v>513.21639319407302</c:v>
                </c:pt>
                <c:pt idx="187">
                  <c:v>521.78710327783097</c:v>
                </c:pt>
                <c:pt idx="188">
                  <c:v>526.22480835106296</c:v>
                </c:pt>
                <c:pt idx="189">
                  <c:v>530.74452611090305</c:v>
                </c:pt>
                <c:pt idx="190">
                  <c:v>536.37058936873098</c:v>
                </c:pt>
                <c:pt idx="191">
                  <c:v>539.69500491991801</c:v>
                </c:pt>
                <c:pt idx="192">
                  <c:v>541.78584238904705</c:v>
                </c:pt>
                <c:pt idx="193">
                  <c:v>547.41148012787698</c:v>
                </c:pt>
                <c:pt idx="194">
                  <c:v>556.58608779896201</c:v>
                </c:pt>
                <c:pt idx="195">
                  <c:v>559.93588765722802</c:v>
                </c:pt>
                <c:pt idx="196">
                  <c:v>563.81980085019802</c:v>
                </c:pt>
                <c:pt idx="197">
                  <c:v>566.32234206914495</c:v>
                </c:pt>
                <c:pt idx="198">
                  <c:v>568.13154572901794</c:v>
                </c:pt>
                <c:pt idx="199">
                  <c:v>568.73851565816994</c:v>
                </c:pt>
                <c:pt idx="200">
                  <c:v>569.62279268603299</c:v>
                </c:pt>
                <c:pt idx="201">
                  <c:v>570.34489557735799</c:v>
                </c:pt>
                <c:pt idx="202">
                  <c:v>571.80209853641804</c:v>
                </c:pt>
                <c:pt idx="203">
                  <c:v>572.85401672268699</c:v>
                </c:pt>
                <c:pt idx="204">
                  <c:v>576.95248174692097</c:v>
                </c:pt>
                <c:pt idx="205">
                  <c:v>584.17859755324105</c:v>
                </c:pt>
                <c:pt idx="206">
                  <c:v>589.06807428014599</c:v>
                </c:pt>
                <c:pt idx="207">
                  <c:v>591.43758855062401</c:v>
                </c:pt>
                <c:pt idx="208">
                  <c:v>598.33890345838904</c:v>
                </c:pt>
                <c:pt idx="209">
                  <c:v>605.437607785458</c:v>
                </c:pt>
                <c:pt idx="210">
                  <c:v>609.44715401803899</c:v>
                </c:pt>
                <c:pt idx="211">
                  <c:v>611.4984584668</c:v>
                </c:pt>
                <c:pt idx="212">
                  <c:v>613.15615840281805</c:v>
                </c:pt>
                <c:pt idx="213">
                  <c:v>617.89320235226796</c:v>
                </c:pt>
                <c:pt idx="214">
                  <c:v>626.54861733560006</c:v>
                </c:pt>
                <c:pt idx="215">
                  <c:v>633.21724599668096</c:v>
                </c:pt>
                <c:pt idx="216">
                  <c:v>637.82632931685396</c:v>
                </c:pt>
                <c:pt idx="217">
                  <c:v>646.52315892997899</c:v>
                </c:pt>
                <c:pt idx="218">
                  <c:v>652.24154644546502</c:v>
                </c:pt>
                <c:pt idx="219">
                  <c:v>655.40223524512396</c:v>
                </c:pt>
                <c:pt idx="220">
                  <c:v>659.92915142437505</c:v>
                </c:pt>
                <c:pt idx="221">
                  <c:v>663.10271121645201</c:v>
                </c:pt>
                <c:pt idx="222">
                  <c:v>666.244230223675</c:v>
                </c:pt>
                <c:pt idx="223">
                  <c:v>668.666204521964</c:v>
                </c:pt>
                <c:pt idx="224">
                  <c:v>677.08932059578603</c:v>
                </c:pt>
                <c:pt idx="225">
                  <c:v>684.46877795959097</c:v>
                </c:pt>
                <c:pt idx="226">
                  <c:v>686.80752011806601</c:v>
                </c:pt>
                <c:pt idx="227">
                  <c:v>693.078947628435</c:v>
                </c:pt>
                <c:pt idx="228">
                  <c:v>698.04078871582306</c:v>
                </c:pt>
                <c:pt idx="229">
                  <c:v>705.88900631846002</c:v>
                </c:pt>
                <c:pt idx="230">
                  <c:v>710.03517902834199</c:v>
                </c:pt>
                <c:pt idx="231">
                  <c:v>711.78605028043899</c:v>
                </c:pt>
                <c:pt idx="232">
                  <c:v>712.59476464727595</c:v>
                </c:pt>
                <c:pt idx="233">
                  <c:v>713.10373016192796</c:v>
                </c:pt>
                <c:pt idx="234">
                  <c:v>713.94881915743497</c:v>
                </c:pt>
                <c:pt idx="235">
                  <c:v>716.12425392624198</c:v>
                </c:pt>
                <c:pt idx="236">
                  <c:v>719.51312659561302</c:v>
                </c:pt>
                <c:pt idx="237">
                  <c:v>723.766317559502</c:v>
                </c:pt>
                <c:pt idx="238">
                  <c:v>733.40426969457098</c:v>
                </c:pt>
                <c:pt idx="239">
                  <c:v>739.14685277461194</c:v>
                </c:pt>
                <c:pt idx="240">
                  <c:v>745.97708918969704</c:v>
                </c:pt>
                <c:pt idx="241">
                  <c:v>751.14576408569803</c:v>
                </c:pt>
                <c:pt idx="242">
                  <c:v>753.17114960670199</c:v>
                </c:pt>
                <c:pt idx="243">
                  <c:v>756.69471991410296</c:v>
                </c:pt>
                <c:pt idx="244">
                  <c:v>767.75155351935098</c:v>
                </c:pt>
                <c:pt idx="245">
                  <c:v>776.66879360274402</c:v>
                </c:pt>
                <c:pt idx="246">
                  <c:v>778.46380680087805</c:v>
                </c:pt>
                <c:pt idx="247">
                  <c:v>778.88657295596101</c:v>
                </c:pt>
                <c:pt idx="248">
                  <c:v>780.59250412292397</c:v>
                </c:pt>
                <c:pt idx="249">
                  <c:v>783.60310699469505</c:v>
                </c:pt>
                <c:pt idx="250">
                  <c:v>786.66283489756199</c:v>
                </c:pt>
                <c:pt idx="251">
                  <c:v>789.68086212604999</c:v>
                </c:pt>
                <c:pt idx="252">
                  <c:v>791.41449317584795</c:v>
                </c:pt>
                <c:pt idx="253">
                  <c:v>793.92315617680799</c:v>
                </c:pt>
                <c:pt idx="254">
                  <c:v>797.43796749057401</c:v>
                </c:pt>
                <c:pt idx="255">
                  <c:v>802.62613554190796</c:v>
                </c:pt>
                <c:pt idx="256">
                  <c:v>808.95837547671601</c:v>
                </c:pt>
                <c:pt idx="257">
                  <c:v>810.86361942085705</c:v>
                </c:pt>
                <c:pt idx="258">
                  <c:v>814.12185426536701</c:v>
                </c:pt>
                <c:pt idx="259">
                  <c:v>816.91757210654396</c:v>
                </c:pt>
                <c:pt idx="260">
                  <c:v>819.65578935563803</c:v>
                </c:pt>
                <c:pt idx="261">
                  <c:v>823.68625738962601</c:v>
                </c:pt>
                <c:pt idx="262">
                  <c:v>826.92341492720698</c:v>
                </c:pt>
                <c:pt idx="263">
                  <c:v>836.31018793401404</c:v>
                </c:pt>
                <c:pt idx="264">
                  <c:v>840.05412805199899</c:v>
                </c:pt>
                <c:pt idx="265">
                  <c:v>840.65439964230097</c:v>
                </c:pt>
                <c:pt idx="266">
                  <c:v>844.67067180826598</c:v>
                </c:pt>
                <c:pt idx="267">
                  <c:v>849.10695153925496</c:v>
                </c:pt>
                <c:pt idx="268">
                  <c:v>850.01675715421595</c:v>
                </c:pt>
                <c:pt idx="269">
                  <c:v>851.51426172593096</c:v>
                </c:pt>
                <c:pt idx="270">
                  <c:v>857.72868643460197</c:v>
                </c:pt>
                <c:pt idx="271">
                  <c:v>864.53022400712496</c:v>
                </c:pt>
                <c:pt idx="272">
                  <c:v>867.04582243467701</c:v>
                </c:pt>
                <c:pt idx="273">
                  <c:v>869.569754787389</c:v>
                </c:pt>
                <c:pt idx="274">
                  <c:v>871.66150227548997</c:v>
                </c:pt>
                <c:pt idx="275">
                  <c:v>873.27539342725402</c:v>
                </c:pt>
                <c:pt idx="276">
                  <c:v>875.70346784489504</c:v>
                </c:pt>
                <c:pt idx="277">
                  <c:v>878.61455930263901</c:v>
                </c:pt>
                <c:pt idx="278">
                  <c:v>880.855467794844</c:v>
                </c:pt>
                <c:pt idx="279">
                  <c:v>883.00913933540096</c:v>
                </c:pt>
                <c:pt idx="280">
                  <c:v>883.93740460586298</c:v>
                </c:pt>
                <c:pt idx="281">
                  <c:v>885.73402876172202</c:v>
                </c:pt>
                <c:pt idx="282">
                  <c:v>887.53972690190301</c:v>
                </c:pt>
                <c:pt idx="283">
                  <c:v>889.71851483852697</c:v>
                </c:pt>
                <c:pt idx="284">
                  <c:v>890.96329119608197</c:v>
                </c:pt>
                <c:pt idx="285">
                  <c:v>891.23023247322101</c:v>
                </c:pt>
                <c:pt idx="286">
                  <c:v>891.35369635707298</c:v>
                </c:pt>
                <c:pt idx="287">
                  <c:v>891.57549477617499</c:v>
                </c:pt>
                <c:pt idx="288">
                  <c:v>893.60718288909698</c:v>
                </c:pt>
                <c:pt idx="289">
                  <c:v>896.46058171930201</c:v>
                </c:pt>
                <c:pt idx="290">
                  <c:v>899.67700881512599</c:v>
                </c:pt>
                <c:pt idx="291">
                  <c:v>904.27646434553503</c:v>
                </c:pt>
                <c:pt idx="292">
                  <c:v>908.98696843387995</c:v>
                </c:pt>
                <c:pt idx="293">
                  <c:v>912.558852380394</c:v>
                </c:pt>
                <c:pt idx="294">
                  <c:v>921.43830341806495</c:v>
                </c:pt>
                <c:pt idx="295">
                  <c:v>929.84802382783505</c:v>
                </c:pt>
                <c:pt idx="296">
                  <c:v>932.73153381520603</c:v>
                </c:pt>
                <c:pt idx="297">
                  <c:v>933.75809528891796</c:v>
                </c:pt>
                <c:pt idx="298">
                  <c:v>933.95263586336603</c:v>
                </c:pt>
                <c:pt idx="299">
                  <c:v>936.04360289540296</c:v>
                </c:pt>
                <c:pt idx="300">
                  <c:v>939.50011866917998</c:v>
                </c:pt>
                <c:pt idx="301">
                  <c:v>941.24581720357605</c:v>
                </c:pt>
                <c:pt idx="302">
                  <c:v>943.19480186545502</c:v>
                </c:pt>
                <c:pt idx="303">
                  <c:v>944.17079381861402</c:v>
                </c:pt>
                <c:pt idx="304">
                  <c:v>946.33662696553301</c:v>
                </c:pt>
                <c:pt idx="305">
                  <c:v>948.51993744003903</c:v>
                </c:pt>
                <c:pt idx="306">
                  <c:v>949.15207474944998</c:v>
                </c:pt>
                <c:pt idx="307">
                  <c:v>949.70118862383902</c:v>
                </c:pt>
                <c:pt idx="308">
                  <c:v>949.74758596325</c:v>
                </c:pt>
                <c:pt idx="309">
                  <c:v>949.84553928092896</c:v>
                </c:pt>
                <c:pt idx="310">
                  <c:v>950.53201300902197</c:v>
                </c:pt>
                <c:pt idx="311">
                  <c:v>951.51057380694999</c:v>
                </c:pt>
                <c:pt idx="312">
                  <c:v>953.694241095694</c:v>
                </c:pt>
                <c:pt idx="313">
                  <c:v>960.03098618569595</c:v>
                </c:pt>
                <c:pt idx="314">
                  <c:v>962.89816058346605</c:v>
                </c:pt>
                <c:pt idx="315">
                  <c:v>963.94449754027698</c:v>
                </c:pt>
                <c:pt idx="316">
                  <c:v>965.32030236368701</c:v>
                </c:pt>
                <c:pt idx="317">
                  <c:v>969.32031263810597</c:v>
                </c:pt>
                <c:pt idx="318">
                  <c:v>972.840776514136</c:v>
                </c:pt>
                <c:pt idx="319">
                  <c:v>976.48879652487199</c:v>
                </c:pt>
                <c:pt idx="320">
                  <c:v>978.65230842697395</c:v>
                </c:pt>
                <c:pt idx="321">
                  <c:v>983.47997305638899</c:v>
                </c:pt>
                <c:pt idx="322">
                  <c:v>994.11494035122405</c:v>
                </c:pt>
                <c:pt idx="323">
                  <c:v>999.08364455626599</c:v>
                </c:pt>
                <c:pt idx="324">
                  <c:v>999.16376177985501</c:v>
                </c:pt>
                <c:pt idx="325">
                  <c:v>999.206902063028</c:v>
                </c:pt>
                <c:pt idx="326">
                  <c:v>999.46324752658904</c:v>
                </c:pt>
                <c:pt idx="327">
                  <c:v>999.81197739266804</c:v>
                </c:pt>
                <c:pt idx="328">
                  <c:v>1000.98462827956</c:v>
                </c:pt>
                <c:pt idx="329">
                  <c:v>1001.77448236328</c:v>
                </c:pt>
                <c:pt idx="330">
                  <c:v>1002.71135521411</c:v>
                </c:pt>
                <c:pt idx="331">
                  <c:v>1003.34553587072</c:v>
                </c:pt>
                <c:pt idx="332">
                  <c:v>1004.0495346443</c:v>
                </c:pt>
                <c:pt idx="333">
                  <c:v>1004.66110749215</c:v>
                </c:pt>
                <c:pt idx="334">
                  <c:v>1004.71229058752</c:v>
                </c:pt>
                <c:pt idx="335">
                  <c:v>1005.32042511871</c:v>
                </c:pt>
                <c:pt idx="336">
                  <c:v>1006.53833851504</c:v>
                </c:pt>
                <c:pt idx="337">
                  <c:v>1007.08686577091</c:v>
                </c:pt>
                <c:pt idx="338">
                  <c:v>1007.2979440320699</c:v>
                </c:pt>
                <c:pt idx="339">
                  <c:v>1007.4528602801601</c:v>
                </c:pt>
                <c:pt idx="340">
                  <c:v>1007.535839639</c:v>
                </c:pt>
                <c:pt idx="341">
                  <c:v>1007.65246811237</c:v>
                </c:pt>
                <c:pt idx="342">
                  <c:v>1007.9116341128999</c:v>
                </c:pt>
                <c:pt idx="343">
                  <c:v>1007.96722523822</c:v>
                </c:pt>
                <c:pt idx="344">
                  <c:v>1008.05492040934</c:v>
                </c:pt>
                <c:pt idx="345">
                  <c:v>1008.08336936179</c:v>
                </c:pt>
                <c:pt idx="346">
                  <c:v>1008.65516192722</c:v>
                </c:pt>
                <c:pt idx="347">
                  <c:v>1011.45788495098</c:v>
                </c:pt>
                <c:pt idx="348">
                  <c:v>1013.84497179711</c:v>
                </c:pt>
                <c:pt idx="349">
                  <c:v>1019.94125359926</c:v>
                </c:pt>
                <c:pt idx="350">
                  <c:v>1020.51014513427</c:v>
                </c:pt>
                <c:pt idx="351">
                  <c:v>1021.02162362884</c:v>
                </c:pt>
                <c:pt idx="352">
                  <c:v>1021.5389558066601</c:v>
                </c:pt>
                <c:pt idx="353">
                  <c:v>1023.11084266906</c:v>
                </c:pt>
                <c:pt idx="354">
                  <c:v>1023.17527624742</c:v>
                </c:pt>
                <c:pt idx="355">
                  <c:v>1023.21403722149</c:v>
                </c:pt>
                <c:pt idx="356">
                  <c:v>1023.82895606634</c:v>
                </c:pt>
                <c:pt idx="357">
                  <c:v>1024.1212115191499</c:v>
                </c:pt>
                <c:pt idx="358">
                  <c:v>1025.01831238469</c:v>
                </c:pt>
                <c:pt idx="359">
                  <c:v>1025.16886385303</c:v>
                </c:pt>
                <c:pt idx="360">
                  <c:v>1025.6777218804</c:v>
                </c:pt>
                <c:pt idx="361">
                  <c:v>1025.70430183807</c:v>
                </c:pt>
                <c:pt idx="362">
                  <c:v>1026.09779203059</c:v>
                </c:pt>
                <c:pt idx="363">
                  <c:v>1029.66679998827</c:v>
                </c:pt>
                <c:pt idx="364">
                  <c:v>1029.92477780939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8998-48A5-8EC2-6F5013D5CCE5}"/>
            </c:ext>
          </c:extLst>
        </c:ser>
        <c:ser>
          <c:idx val="41"/>
          <c:order val="37"/>
          <c:tx>
            <c:strRef>
              <c:f>Tabelle1!$AP$1</c:f>
              <c:strCache>
                <c:ptCount val="1"/>
                <c:pt idx="0">
                  <c:v>1962</c:v>
                </c:pt>
              </c:strCache>
            </c:strRef>
          </c:tx>
          <c:spPr>
            <a:ln w="19050" cap="rnd">
              <a:solidFill>
                <a:schemeClr val="accent3">
                  <a:shade val="8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Tabelle1!$AP$2:$AP$366</c:f>
              <c:numCache>
                <c:formatCode>0.00E+00</c:formatCode>
                <c:ptCount val="365"/>
                <c:pt idx="0">
                  <c:v>9.5817613260479897E-2</c:v>
                </c:pt>
                <c:pt idx="1">
                  <c:v>0.24418047827401401</c:v>
                </c:pt>
                <c:pt idx="2" formatCode="General">
                  <c:v>0.28666558833156403</c:v>
                </c:pt>
                <c:pt idx="3" formatCode="General">
                  <c:v>0.32758043791478098</c:v>
                </c:pt>
                <c:pt idx="4" formatCode="General">
                  <c:v>0.35518405899365602</c:v>
                </c:pt>
                <c:pt idx="5" formatCode="General">
                  <c:v>0.48819321180683001</c:v>
                </c:pt>
                <c:pt idx="6" formatCode="General">
                  <c:v>1.9664693480112501</c:v>
                </c:pt>
                <c:pt idx="7" formatCode="General">
                  <c:v>2.30755853123503</c:v>
                </c:pt>
                <c:pt idx="8" formatCode="General">
                  <c:v>2.3299289518952802</c:v>
                </c:pt>
                <c:pt idx="9" formatCode="General">
                  <c:v>2.4408849648913198</c:v>
                </c:pt>
                <c:pt idx="10" formatCode="General">
                  <c:v>2.52045964612272</c:v>
                </c:pt>
                <c:pt idx="11" formatCode="General">
                  <c:v>2.6869925554221199</c:v>
                </c:pt>
                <c:pt idx="12" formatCode="General">
                  <c:v>3.1890282750152399</c:v>
                </c:pt>
                <c:pt idx="13" formatCode="General">
                  <c:v>7.0101934089137297</c:v>
                </c:pt>
                <c:pt idx="14" formatCode="General">
                  <c:v>9.1707424087706304</c:v>
                </c:pt>
                <c:pt idx="15" formatCode="General">
                  <c:v>9.7336504348108495</c:v>
                </c:pt>
                <c:pt idx="16" formatCode="General">
                  <c:v>10.636555726424501</c:v>
                </c:pt>
                <c:pt idx="17" formatCode="General">
                  <c:v>10.7364238420648</c:v>
                </c:pt>
                <c:pt idx="18" formatCode="General">
                  <c:v>10.759643498634899</c:v>
                </c:pt>
                <c:pt idx="19" formatCode="General">
                  <c:v>10.783522871093901</c:v>
                </c:pt>
                <c:pt idx="20" formatCode="General">
                  <c:v>10.8080310235271</c:v>
                </c:pt>
                <c:pt idx="21" formatCode="General">
                  <c:v>10.888693154719901</c:v>
                </c:pt>
                <c:pt idx="22" formatCode="General">
                  <c:v>11.0666493382267</c:v>
                </c:pt>
                <c:pt idx="23" formatCode="General">
                  <c:v>11.134181050824299</c:v>
                </c:pt>
                <c:pt idx="24" formatCode="General">
                  <c:v>11.1748313307586</c:v>
                </c:pt>
                <c:pt idx="25" formatCode="General">
                  <c:v>11.203541736745599</c:v>
                </c:pt>
                <c:pt idx="26" formatCode="General">
                  <c:v>11.348539645254601</c:v>
                </c:pt>
                <c:pt idx="27" formatCode="General">
                  <c:v>11.6992874415259</c:v>
                </c:pt>
                <c:pt idx="28" formatCode="General">
                  <c:v>13.2369877154419</c:v>
                </c:pt>
                <c:pt idx="29" formatCode="General">
                  <c:v>13.3952242056169</c:v>
                </c:pt>
                <c:pt idx="30" formatCode="General">
                  <c:v>13.533027336439</c:v>
                </c:pt>
                <c:pt idx="31" formatCode="General">
                  <c:v>13.561504183779</c:v>
                </c:pt>
                <c:pt idx="32" formatCode="General">
                  <c:v>13.586995565179601</c:v>
                </c:pt>
                <c:pt idx="33" formatCode="General">
                  <c:v>13.6109451816875</c:v>
                </c:pt>
                <c:pt idx="34" formatCode="General">
                  <c:v>13.6224823255905</c:v>
                </c:pt>
                <c:pt idx="35" formatCode="General">
                  <c:v>13.6432098389381</c:v>
                </c:pt>
                <c:pt idx="36" formatCode="General">
                  <c:v>13.6908154060261</c:v>
                </c:pt>
                <c:pt idx="37" formatCode="General">
                  <c:v>13.7904324301649</c:v>
                </c:pt>
                <c:pt idx="38" formatCode="General">
                  <c:v>13.9509938068881</c:v>
                </c:pt>
                <c:pt idx="39" formatCode="General">
                  <c:v>14.2942135510598</c:v>
                </c:pt>
                <c:pt idx="40" formatCode="General">
                  <c:v>15.552375435874101</c:v>
                </c:pt>
                <c:pt idx="41" formatCode="General">
                  <c:v>17.8008791081071</c:v>
                </c:pt>
                <c:pt idx="42" formatCode="General">
                  <c:v>18.2843473094735</c:v>
                </c:pt>
                <c:pt idx="43" formatCode="General">
                  <c:v>22.418162660743</c:v>
                </c:pt>
                <c:pt idx="44" formatCode="General">
                  <c:v>22.550538040285002</c:v>
                </c:pt>
                <c:pt idx="45" formatCode="General">
                  <c:v>22.705270324796199</c:v>
                </c:pt>
                <c:pt idx="46" formatCode="General">
                  <c:v>22.7353613586058</c:v>
                </c:pt>
                <c:pt idx="47" formatCode="General">
                  <c:v>22.974608872516502</c:v>
                </c:pt>
                <c:pt idx="48" formatCode="General">
                  <c:v>22.989224440277301</c:v>
                </c:pt>
                <c:pt idx="49" formatCode="General">
                  <c:v>22.9985118223474</c:v>
                </c:pt>
                <c:pt idx="50" formatCode="General">
                  <c:v>23.091368710891199</c:v>
                </c:pt>
                <c:pt idx="51" formatCode="General">
                  <c:v>23.1878629721976</c:v>
                </c:pt>
                <c:pt idx="52" formatCode="General">
                  <c:v>23.2386964992454</c:v>
                </c:pt>
                <c:pt idx="53" formatCode="General">
                  <c:v>24.337675495173901</c:v>
                </c:pt>
                <c:pt idx="54" formatCode="General">
                  <c:v>27.726766518040201</c:v>
                </c:pt>
                <c:pt idx="55" formatCode="General">
                  <c:v>30.872927939817501</c:v>
                </c:pt>
                <c:pt idx="56" formatCode="General">
                  <c:v>31.679394497087198</c:v>
                </c:pt>
                <c:pt idx="57" formatCode="General">
                  <c:v>33.716924391952404</c:v>
                </c:pt>
                <c:pt idx="58" formatCode="General">
                  <c:v>35.615499619133701</c:v>
                </c:pt>
                <c:pt idx="59" formatCode="General">
                  <c:v>36.063307871527797</c:v>
                </c:pt>
                <c:pt idx="60" formatCode="General">
                  <c:v>36.0950890800246</c:v>
                </c:pt>
                <c:pt idx="61" formatCode="General">
                  <c:v>36.368387499908302</c:v>
                </c:pt>
                <c:pt idx="62" formatCode="General">
                  <c:v>38.302708388064097</c:v>
                </c:pt>
                <c:pt idx="63" formatCode="General">
                  <c:v>38.665951065109297</c:v>
                </c:pt>
                <c:pt idx="64" formatCode="General">
                  <c:v>39.731185773529297</c:v>
                </c:pt>
                <c:pt idx="65" formatCode="General">
                  <c:v>44.105949438225203</c:v>
                </c:pt>
                <c:pt idx="66" formatCode="General">
                  <c:v>47.5620072178111</c:v>
                </c:pt>
                <c:pt idx="67" formatCode="General">
                  <c:v>49.872056540698701</c:v>
                </c:pt>
                <c:pt idx="68" formatCode="General">
                  <c:v>51.304952505860797</c:v>
                </c:pt>
                <c:pt idx="69" formatCode="General">
                  <c:v>52.2488288122615</c:v>
                </c:pt>
                <c:pt idx="70" formatCode="General">
                  <c:v>52.590724394164397</c:v>
                </c:pt>
                <c:pt idx="71" formatCode="General">
                  <c:v>52.860418667359603</c:v>
                </c:pt>
                <c:pt idx="72" formatCode="General">
                  <c:v>54.322951689291799</c:v>
                </c:pt>
                <c:pt idx="73" formatCode="General">
                  <c:v>54.374219783344799</c:v>
                </c:pt>
                <c:pt idx="74" formatCode="General">
                  <c:v>56.636000256612398</c:v>
                </c:pt>
                <c:pt idx="75" formatCode="General">
                  <c:v>57.101927005948703</c:v>
                </c:pt>
                <c:pt idx="76" formatCode="General">
                  <c:v>58.044539069641601</c:v>
                </c:pt>
                <c:pt idx="77" formatCode="General">
                  <c:v>58.849278809682502</c:v>
                </c:pt>
                <c:pt idx="78" formatCode="General">
                  <c:v>64.049203109290303</c:v>
                </c:pt>
                <c:pt idx="79" formatCode="General">
                  <c:v>66.748467348873106</c:v>
                </c:pt>
                <c:pt idx="80" formatCode="General">
                  <c:v>68.974994958270699</c:v>
                </c:pt>
                <c:pt idx="81" formatCode="General">
                  <c:v>69.399348981770999</c:v>
                </c:pt>
                <c:pt idx="82" formatCode="General">
                  <c:v>69.460896547147499</c:v>
                </c:pt>
                <c:pt idx="83" formatCode="General">
                  <c:v>69.532851081865104</c:v>
                </c:pt>
                <c:pt idx="84" formatCode="General">
                  <c:v>69.702672809276805</c:v>
                </c:pt>
                <c:pt idx="85" formatCode="General">
                  <c:v>69.794914433537201</c:v>
                </c:pt>
                <c:pt idx="86" formatCode="General">
                  <c:v>71.625828272574296</c:v>
                </c:pt>
                <c:pt idx="87" formatCode="General">
                  <c:v>71.9046648218808</c:v>
                </c:pt>
                <c:pt idx="88" formatCode="General">
                  <c:v>71.973154571699595</c:v>
                </c:pt>
                <c:pt idx="89" formatCode="General">
                  <c:v>72.545281988371897</c:v>
                </c:pt>
                <c:pt idx="90" formatCode="General">
                  <c:v>78.849813630576605</c:v>
                </c:pt>
                <c:pt idx="91" formatCode="General">
                  <c:v>84.832191309681306</c:v>
                </c:pt>
                <c:pt idx="92" formatCode="General">
                  <c:v>85.827136841760193</c:v>
                </c:pt>
                <c:pt idx="93" formatCode="General">
                  <c:v>87.353406933442201</c:v>
                </c:pt>
                <c:pt idx="94" formatCode="General">
                  <c:v>90.460112899900906</c:v>
                </c:pt>
                <c:pt idx="95" formatCode="General">
                  <c:v>93.372088621717694</c:v>
                </c:pt>
                <c:pt idx="96" formatCode="General">
                  <c:v>96.147491328297406</c:v>
                </c:pt>
                <c:pt idx="97" formatCode="General">
                  <c:v>100.905311672853</c:v>
                </c:pt>
                <c:pt idx="98" formatCode="General">
                  <c:v>102.74393441144301</c:v>
                </c:pt>
                <c:pt idx="99" formatCode="General">
                  <c:v>105.68355831857301</c:v>
                </c:pt>
                <c:pt idx="100" formatCode="General">
                  <c:v>112.56717349055801</c:v>
                </c:pt>
                <c:pt idx="101" formatCode="General">
                  <c:v>116.72128178817201</c:v>
                </c:pt>
                <c:pt idx="102" formatCode="General">
                  <c:v>117.649928989535</c:v>
                </c:pt>
                <c:pt idx="103" formatCode="General">
                  <c:v>117.80907106854301</c:v>
                </c:pt>
                <c:pt idx="104" formatCode="General">
                  <c:v>117.94997019362</c:v>
                </c:pt>
                <c:pt idx="105" formatCode="General">
                  <c:v>120.111196592395</c:v>
                </c:pt>
                <c:pt idx="106" formatCode="General">
                  <c:v>130.436349224287</c:v>
                </c:pt>
                <c:pt idx="107" formatCode="General">
                  <c:v>130.712037819014</c:v>
                </c:pt>
                <c:pt idx="108" formatCode="General">
                  <c:v>130.991898970319</c:v>
                </c:pt>
                <c:pt idx="109" formatCode="General">
                  <c:v>131.03915872343899</c:v>
                </c:pt>
                <c:pt idx="110" formatCode="General">
                  <c:v>131.12570521100201</c:v>
                </c:pt>
                <c:pt idx="111" formatCode="General">
                  <c:v>133.42422707623399</c:v>
                </c:pt>
                <c:pt idx="112" formatCode="General">
                  <c:v>141.32853040339</c:v>
                </c:pt>
                <c:pt idx="113" formatCode="General">
                  <c:v>144.082205923571</c:v>
                </c:pt>
                <c:pt idx="114" formatCode="General">
                  <c:v>144.11017570724201</c:v>
                </c:pt>
                <c:pt idx="115" formatCode="General">
                  <c:v>144.190741013527</c:v>
                </c:pt>
                <c:pt idx="116" formatCode="General">
                  <c:v>145.78371291684201</c:v>
                </c:pt>
                <c:pt idx="117" formatCode="General">
                  <c:v>149.93794976367499</c:v>
                </c:pt>
                <c:pt idx="118" formatCode="General">
                  <c:v>158.25573640660801</c:v>
                </c:pt>
                <c:pt idx="119" formatCode="General">
                  <c:v>159.43934645389999</c:v>
                </c:pt>
                <c:pt idx="120" formatCode="General">
                  <c:v>161.32278343151799</c:v>
                </c:pt>
                <c:pt idx="121" formatCode="General">
                  <c:v>170.60331758914401</c:v>
                </c:pt>
                <c:pt idx="122" formatCode="General">
                  <c:v>176.80589189022899</c:v>
                </c:pt>
                <c:pt idx="123" formatCode="General">
                  <c:v>187.909411282272</c:v>
                </c:pt>
                <c:pt idx="124" formatCode="General">
                  <c:v>190.278618821652</c:v>
                </c:pt>
                <c:pt idx="125" formatCode="General">
                  <c:v>196.25794263037201</c:v>
                </c:pt>
                <c:pt idx="126" formatCode="General">
                  <c:v>201.41647689124801</c:v>
                </c:pt>
                <c:pt idx="127" formatCode="General">
                  <c:v>204.355466574584</c:v>
                </c:pt>
                <c:pt idx="128" formatCode="General">
                  <c:v>206.56785478151599</c:v>
                </c:pt>
                <c:pt idx="129" formatCode="General">
                  <c:v>207.30092299038901</c:v>
                </c:pt>
                <c:pt idx="130" formatCode="General">
                  <c:v>209.55605794863001</c:v>
                </c:pt>
                <c:pt idx="131" formatCode="General">
                  <c:v>210.01804089445699</c:v>
                </c:pt>
                <c:pt idx="132" formatCode="General">
                  <c:v>213.50596991204401</c:v>
                </c:pt>
                <c:pt idx="133" formatCode="General">
                  <c:v>223.75723492751399</c:v>
                </c:pt>
                <c:pt idx="134" formatCode="General">
                  <c:v>225.34793705827201</c:v>
                </c:pt>
                <c:pt idx="135" formatCode="General">
                  <c:v>228.60377241713201</c:v>
                </c:pt>
                <c:pt idx="136" formatCode="General">
                  <c:v>234.59835375142401</c:v>
                </c:pt>
                <c:pt idx="137" formatCode="General">
                  <c:v>236.74802577379299</c:v>
                </c:pt>
                <c:pt idx="138" formatCode="General">
                  <c:v>237.679837261194</c:v>
                </c:pt>
                <c:pt idx="139" formatCode="General">
                  <c:v>238.40819506408201</c:v>
                </c:pt>
                <c:pt idx="140" formatCode="General">
                  <c:v>239.797949244325</c:v>
                </c:pt>
                <c:pt idx="141" formatCode="General">
                  <c:v>241.12748415125901</c:v>
                </c:pt>
                <c:pt idx="142" formatCode="General">
                  <c:v>242.21186188353201</c:v>
                </c:pt>
                <c:pt idx="143" formatCode="General">
                  <c:v>243.69049903885201</c:v>
                </c:pt>
                <c:pt idx="144" formatCode="General">
                  <c:v>251.41707009244101</c:v>
                </c:pt>
                <c:pt idx="145" formatCode="General">
                  <c:v>262.41356563649703</c:v>
                </c:pt>
                <c:pt idx="146" formatCode="General">
                  <c:v>274.73901033246199</c:v>
                </c:pt>
                <c:pt idx="147" formatCode="General">
                  <c:v>280.93971924296898</c:v>
                </c:pt>
                <c:pt idx="148" formatCode="General">
                  <c:v>283.51493035211399</c:v>
                </c:pt>
                <c:pt idx="149" formatCode="General">
                  <c:v>285.43032784639303</c:v>
                </c:pt>
                <c:pt idx="150" formatCode="General">
                  <c:v>290.93967935915902</c:v>
                </c:pt>
                <c:pt idx="151" formatCode="General">
                  <c:v>296.69426576181303</c:v>
                </c:pt>
                <c:pt idx="152" formatCode="General">
                  <c:v>305.06437761352498</c:v>
                </c:pt>
                <c:pt idx="153" formatCode="General">
                  <c:v>313.37102710191499</c:v>
                </c:pt>
                <c:pt idx="154" formatCode="General">
                  <c:v>317.802914721452</c:v>
                </c:pt>
                <c:pt idx="155" formatCode="General">
                  <c:v>320.45595447229198</c:v>
                </c:pt>
                <c:pt idx="156" formatCode="General">
                  <c:v>325.31234568897202</c:v>
                </c:pt>
                <c:pt idx="157" formatCode="General">
                  <c:v>330.26925899301398</c:v>
                </c:pt>
                <c:pt idx="158" formatCode="General">
                  <c:v>332.953515109102</c:v>
                </c:pt>
                <c:pt idx="159" formatCode="General">
                  <c:v>335.56067607253698</c:v>
                </c:pt>
                <c:pt idx="160" formatCode="General">
                  <c:v>337.92068393166602</c:v>
                </c:pt>
                <c:pt idx="161" formatCode="General">
                  <c:v>340.338782042449</c:v>
                </c:pt>
                <c:pt idx="162" formatCode="General">
                  <c:v>341.59574654968202</c:v>
                </c:pt>
                <c:pt idx="163" formatCode="General">
                  <c:v>343.61550811662897</c:v>
                </c:pt>
                <c:pt idx="164" formatCode="General">
                  <c:v>350.955847654553</c:v>
                </c:pt>
                <c:pt idx="165" formatCode="General">
                  <c:v>357.21852788488201</c:v>
                </c:pt>
                <c:pt idx="166" formatCode="General">
                  <c:v>368.42865341494502</c:v>
                </c:pt>
                <c:pt idx="167" formatCode="General">
                  <c:v>378.74258948760001</c:v>
                </c:pt>
                <c:pt idx="168" formatCode="General">
                  <c:v>388.41041805732402</c:v>
                </c:pt>
                <c:pt idx="169" formatCode="General">
                  <c:v>395.34982682720198</c:v>
                </c:pt>
                <c:pt idx="170" formatCode="General">
                  <c:v>399.36350296684202</c:v>
                </c:pt>
                <c:pt idx="171" formatCode="General">
                  <c:v>401.006645865552</c:v>
                </c:pt>
                <c:pt idx="172" formatCode="General">
                  <c:v>410.949658594423</c:v>
                </c:pt>
                <c:pt idx="173" formatCode="General">
                  <c:v>421.97275797386402</c:v>
                </c:pt>
                <c:pt idx="174" formatCode="General">
                  <c:v>432.57231464667302</c:v>
                </c:pt>
                <c:pt idx="175" formatCode="General">
                  <c:v>435.75560115585199</c:v>
                </c:pt>
                <c:pt idx="176" formatCode="General">
                  <c:v>443.12569796510797</c:v>
                </c:pt>
                <c:pt idx="177" formatCode="General">
                  <c:v>455.35926291939302</c:v>
                </c:pt>
                <c:pt idx="178" formatCode="General">
                  <c:v>459.05636786467602</c:v>
                </c:pt>
                <c:pt idx="179" formatCode="General">
                  <c:v>463.70023223847699</c:v>
                </c:pt>
                <c:pt idx="180" formatCode="General">
                  <c:v>472.18823601786801</c:v>
                </c:pt>
                <c:pt idx="181" formatCode="General">
                  <c:v>480.21905319468198</c:v>
                </c:pt>
                <c:pt idx="182" formatCode="General">
                  <c:v>484.68474280621098</c:v>
                </c:pt>
                <c:pt idx="183" formatCode="General">
                  <c:v>492.43054180723198</c:v>
                </c:pt>
                <c:pt idx="184" formatCode="General">
                  <c:v>506.43402098384098</c:v>
                </c:pt>
                <c:pt idx="185" formatCode="General">
                  <c:v>518.88308563233102</c:v>
                </c:pt>
                <c:pt idx="186" formatCode="General">
                  <c:v>528.42146823589201</c:v>
                </c:pt>
                <c:pt idx="187" formatCode="General">
                  <c:v>538.646846911441</c:v>
                </c:pt>
                <c:pt idx="188" formatCode="General">
                  <c:v>549.36301910509803</c:v>
                </c:pt>
                <c:pt idx="189" formatCode="General">
                  <c:v>551.12194480790902</c:v>
                </c:pt>
                <c:pt idx="190" formatCode="General">
                  <c:v>552.47479687210102</c:v>
                </c:pt>
                <c:pt idx="191" formatCode="General">
                  <c:v>555.73104243218097</c:v>
                </c:pt>
                <c:pt idx="192" formatCode="General">
                  <c:v>558.273268760561</c:v>
                </c:pt>
                <c:pt idx="193" formatCode="General">
                  <c:v>560.49387304334698</c:v>
                </c:pt>
                <c:pt idx="194" formatCode="General">
                  <c:v>561.56174717847603</c:v>
                </c:pt>
                <c:pt idx="195" formatCode="General">
                  <c:v>562.11332755381795</c:v>
                </c:pt>
                <c:pt idx="196" formatCode="General">
                  <c:v>563.25455066752704</c:v>
                </c:pt>
                <c:pt idx="197" formatCode="General">
                  <c:v>568.06699471429204</c:v>
                </c:pt>
                <c:pt idx="198" formatCode="General">
                  <c:v>570.68463953632704</c:v>
                </c:pt>
                <c:pt idx="199" formatCode="General">
                  <c:v>575.22863643272603</c:v>
                </c:pt>
                <c:pt idx="200" formatCode="General">
                  <c:v>578.17925711893099</c:v>
                </c:pt>
                <c:pt idx="201" formatCode="General">
                  <c:v>581.54343793510202</c:v>
                </c:pt>
                <c:pt idx="202" formatCode="General">
                  <c:v>583.61231067955703</c:v>
                </c:pt>
                <c:pt idx="203" formatCode="General">
                  <c:v>586.01641381804995</c:v>
                </c:pt>
                <c:pt idx="204" formatCode="General">
                  <c:v>590.02380001796905</c:v>
                </c:pt>
                <c:pt idx="205" formatCode="General">
                  <c:v>595.63623386538598</c:v>
                </c:pt>
                <c:pt idx="206" formatCode="General">
                  <c:v>599.63955533390595</c:v>
                </c:pt>
                <c:pt idx="207" formatCode="General">
                  <c:v>607.58919220297901</c:v>
                </c:pt>
                <c:pt idx="208" formatCode="General">
                  <c:v>613.56296571815699</c:v>
                </c:pt>
                <c:pt idx="209" formatCode="General">
                  <c:v>617.58663832558204</c:v>
                </c:pt>
                <c:pt idx="210" formatCode="General">
                  <c:v>621.66447859327297</c:v>
                </c:pt>
                <c:pt idx="211" formatCode="General">
                  <c:v>627.74234049859103</c:v>
                </c:pt>
                <c:pt idx="212" formatCode="General">
                  <c:v>631.95784404723804</c:v>
                </c:pt>
                <c:pt idx="213" formatCode="General">
                  <c:v>633.09178224111201</c:v>
                </c:pt>
                <c:pt idx="214" formatCode="General">
                  <c:v>636.213646805748</c:v>
                </c:pt>
                <c:pt idx="215" formatCode="General">
                  <c:v>644.05952979803897</c:v>
                </c:pt>
                <c:pt idx="216" formatCode="General">
                  <c:v>649.55819058703003</c:v>
                </c:pt>
                <c:pt idx="217" formatCode="General">
                  <c:v>654.47201898468904</c:v>
                </c:pt>
                <c:pt idx="218" formatCode="General">
                  <c:v>662.90727759272704</c:v>
                </c:pt>
                <c:pt idx="219" formatCode="General">
                  <c:v>671.52658529526195</c:v>
                </c:pt>
                <c:pt idx="220" formatCode="General">
                  <c:v>687.98481555946898</c:v>
                </c:pt>
                <c:pt idx="221" formatCode="General">
                  <c:v>693.40608471412804</c:v>
                </c:pt>
                <c:pt idx="222" formatCode="General">
                  <c:v>696.53920627244202</c:v>
                </c:pt>
                <c:pt idx="223" formatCode="General">
                  <c:v>698.774702781673</c:v>
                </c:pt>
                <c:pt idx="224" formatCode="General">
                  <c:v>702.58043795235301</c:v>
                </c:pt>
                <c:pt idx="225" formatCode="General">
                  <c:v>707.11033580563299</c:v>
                </c:pt>
                <c:pt idx="226" formatCode="General">
                  <c:v>714.36273013216896</c:v>
                </c:pt>
                <c:pt idx="227" formatCode="General">
                  <c:v>727.16988017040296</c:v>
                </c:pt>
                <c:pt idx="228" formatCode="General">
                  <c:v>735.05321457895604</c:v>
                </c:pt>
                <c:pt idx="229" formatCode="General">
                  <c:v>739.135799454839</c:v>
                </c:pt>
                <c:pt idx="230" formatCode="General">
                  <c:v>743.20915885803504</c:v>
                </c:pt>
                <c:pt idx="231" formatCode="General">
                  <c:v>747.39732534507004</c:v>
                </c:pt>
                <c:pt idx="232" formatCode="General">
                  <c:v>750.25117263340496</c:v>
                </c:pt>
                <c:pt idx="233" formatCode="General">
                  <c:v>757.05904497270205</c:v>
                </c:pt>
                <c:pt idx="234" formatCode="General">
                  <c:v>768.91189194975198</c:v>
                </c:pt>
                <c:pt idx="235" formatCode="General">
                  <c:v>772.51777037423301</c:v>
                </c:pt>
                <c:pt idx="236" formatCode="General">
                  <c:v>776.91395483213103</c:v>
                </c:pt>
                <c:pt idx="237" formatCode="General">
                  <c:v>788.16612808952505</c:v>
                </c:pt>
                <c:pt idx="238" formatCode="General">
                  <c:v>791.37406342695203</c:v>
                </c:pt>
                <c:pt idx="239" formatCode="General">
                  <c:v>792.207867984431</c:v>
                </c:pt>
                <c:pt idx="240" formatCode="General">
                  <c:v>794.81704199738704</c:v>
                </c:pt>
                <c:pt idx="241" formatCode="General">
                  <c:v>799.68948625062501</c:v>
                </c:pt>
                <c:pt idx="242" formatCode="General">
                  <c:v>800.95899418249098</c:v>
                </c:pt>
                <c:pt idx="243" formatCode="General">
                  <c:v>805.56283855806998</c:v>
                </c:pt>
                <c:pt idx="244" formatCode="General">
                  <c:v>809.76381532954997</c:v>
                </c:pt>
                <c:pt idx="245" formatCode="General">
                  <c:v>816.11123038170797</c:v>
                </c:pt>
                <c:pt idx="246" formatCode="General">
                  <c:v>818.40621672991995</c:v>
                </c:pt>
                <c:pt idx="247" formatCode="General">
                  <c:v>819.710752264142</c:v>
                </c:pt>
                <c:pt idx="248" formatCode="General">
                  <c:v>824.15319537544099</c:v>
                </c:pt>
                <c:pt idx="249" formatCode="General">
                  <c:v>825.20575916121095</c:v>
                </c:pt>
                <c:pt idx="250" formatCode="General">
                  <c:v>825.38964659302599</c:v>
                </c:pt>
                <c:pt idx="251" formatCode="General">
                  <c:v>825.58783764294799</c:v>
                </c:pt>
                <c:pt idx="252" formatCode="General">
                  <c:v>826.50764430599497</c:v>
                </c:pt>
                <c:pt idx="253" formatCode="General">
                  <c:v>829.78669639302404</c:v>
                </c:pt>
                <c:pt idx="254" formatCode="General">
                  <c:v>838.35494617050301</c:v>
                </c:pt>
                <c:pt idx="255" formatCode="General">
                  <c:v>840.74454836179802</c:v>
                </c:pt>
                <c:pt idx="256" formatCode="General">
                  <c:v>847.144806236151</c:v>
                </c:pt>
                <c:pt idx="257" formatCode="General">
                  <c:v>861.45971546359795</c:v>
                </c:pt>
                <c:pt idx="258" formatCode="General">
                  <c:v>867.317883493056</c:v>
                </c:pt>
                <c:pt idx="259" formatCode="General">
                  <c:v>870.67097115577599</c:v>
                </c:pt>
                <c:pt idx="260" formatCode="General">
                  <c:v>875.58789731223601</c:v>
                </c:pt>
                <c:pt idx="261" formatCode="General">
                  <c:v>884.44321150352005</c:v>
                </c:pt>
                <c:pt idx="262" formatCode="General">
                  <c:v>884.88132089614805</c:v>
                </c:pt>
                <c:pt idx="263" formatCode="General">
                  <c:v>884.96196158995394</c:v>
                </c:pt>
                <c:pt idx="264" formatCode="General">
                  <c:v>885.083135427706</c:v>
                </c:pt>
                <c:pt idx="265" formatCode="General">
                  <c:v>886.37188114343598</c:v>
                </c:pt>
                <c:pt idx="266" formatCode="General">
                  <c:v>887.42397056599998</c:v>
                </c:pt>
                <c:pt idx="267" formatCode="General">
                  <c:v>888.55716569722199</c:v>
                </c:pt>
                <c:pt idx="268" formatCode="General">
                  <c:v>889.41951922327098</c:v>
                </c:pt>
                <c:pt idx="269" formatCode="General">
                  <c:v>892.13776741452898</c:v>
                </c:pt>
                <c:pt idx="270" formatCode="General">
                  <c:v>895.07309667334403</c:v>
                </c:pt>
                <c:pt idx="271" formatCode="General">
                  <c:v>896.48663914531005</c:v>
                </c:pt>
                <c:pt idx="272" formatCode="General">
                  <c:v>896.95787215488303</c:v>
                </c:pt>
                <c:pt idx="273" formatCode="General">
                  <c:v>897.23066745317396</c:v>
                </c:pt>
                <c:pt idx="274" formatCode="General">
                  <c:v>898.49719513765695</c:v>
                </c:pt>
                <c:pt idx="275" formatCode="General">
                  <c:v>902.68700798600798</c:v>
                </c:pt>
                <c:pt idx="276" formatCode="General">
                  <c:v>906.11392210662302</c:v>
                </c:pt>
                <c:pt idx="277" formatCode="General">
                  <c:v>911.04513558727194</c:v>
                </c:pt>
                <c:pt idx="278" formatCode="General">
                  <c:v>911.997783239157</c:v>
                </c:pt>
                <c:pt idx="279" formatCode="General">
                  <c:v>913.73543058913106</c:v>
                </c:pt>
                <c:pt idx="280" formatCode="General">
                  <c:v>916.31616124363597</c:v>
                </c:pt>
                <c:pt idx="281" formatCode="General">
                  <c:v>920.21174230727399</c:v>
                </c:pt>
                <c:pt idx="282" formatCode="General">
                  <c:v>926.00144348848505</c:v>
                </c:pt>
                <c:pt idx="283" formatCode="General">
                  <c:v>927.97142132212798</c:v>
                </c:pt>
                <c:pt idx="284" formatCode="General">
                  <c:v>929.14696310266299</c:v>
                </c:pt>
                <c:pt idx="285" formatCode="General">
                  <c:v>939.95486873056598</c:v>
                </c:pt>
                <c:pt idx="286" formatCode="General">
                  <c:v>942.02267497437799</c:v>
                </c:pt>
                <c:pt idx="287" formatCode="General">
                  <c:v>942.48282849635802</c:v>
                </c:pt>
                <c:pt idx="288" formatCode="General">
                  <c:v>943.02019543328595</c:v>
                </c:pt>
                <c:pt idx="289" formatCode="General">
                  <c:v>943.84149028027298</c:v>
                </c:pt>
                <c:pt idx="290" formatCode="General">
                  <c:v>945.55159088769994</c:v>
                </c:pt>
                <c:pt idx="291" formatCode="General">
                  <c:v>946.77506201120798</c:v>
                </c:pt>
                <c:pt idx="292" formatCode="General">
                  <c:v>947.42834698422996</c:v>
                </c:pt>
                <c:pt idx="293" formatCode="General">
                  <c:v>948.13993481823798</c:v>
                </c:pt>
                <c:pt idx="294" formatCode="General">
                  <c:v>948.61587489242095</c:v>
                </c:pt>
                <c:pt idx="295" formatCode="General">
                  <c:v>949.70633678803097</c:v>
                </c:pt>
                <c:pt idx="296" formatCode="General">
                  <c:v>950.81724721059902</c:v>
                </c:pt>
                <c:pt idx="297" formatCode="General">
                  <c:v>952.13264470487695</c:v>
                </c:pt>
                <c:pt idx="298" formatCode="General">
                  <c:v>952.70260514332494</c:v>
                </c:pt>
                <c:pt idx="299" formatCode="General">
                  <c:v>953.02198838981201</c:v>
                </c:pt>
                <c:pt idx="300" formatCode="General">
                  <c:v>954.03138790206197</c:v>
                </c:pt>
                <c:pt idx="301" formatCode="General">
                  <c:v>954.60609077117704</c:v>
                </c:pt>
                <c:pt idx="302" formatCode="General">
                  <c:v>955.96060586605199</c:v>
                </c:pt>
                <c:pt idx="303" formatCode="General">
                  <c:v>968.19922268530001</c:v>
                </c:pt>
                <c:pt idx="304" formatCode="General">
                  <c:v>979.11992448758497</c:v>
                </c:pt>
                <c:pt idx="305" formatCode="General">
                  <c:v>982.91616875240504</c:v>
                </c:pt>
                <c:pt idx="306" formatCode="General">
                  <c:v>984.12817342658298</c:v>
                </c:pt>
                <c:pt idx="307" formatCode="General">
                  <c:v>984.27489312147804</c:v>
                </c:pt>
                <c:pt idx="308" formatCode="General">
                  <c:v>984.28551029735604</c:v>
                </c:pt>
                <c:pt idx="309" formatCode="General">
                  <c:v>984.30503776752801</c:v>
                </c:pt>
                <c:pt idx="310" formatCode="General">
                  <c:v>984.63416417521705</c:v>
                </c:pt>
                <c:pt idx="311" formatCode="General">
                  <c:v>984.768570212226</c:v>
                </c:pt>
                <c:pt idx="312" formatCode="General">
                  <c:v>984.91763491703205</c:v>
                </c:pt>
                <c:pt idx="313" formatCode="General">
                  <c:v>984.94367875229705</c:v>
                </c:pt>
                <c:pt idx="314" formatCode="General">
                  <c:v>984.981325395196</c:v>
                </c:pt>
                <c:pt idx="315" formatCode="General">
                  <c:v>985.27406962795396</c:v>
                </c:pt>
                <c:pt idx="316" formatCode="General">
                  <c:v>987.722824329113</c:v>
                </c:pt>
                <c:pt idx="317" formatCode="General">
                  <c:v>988.45136816046897</c:v>
                </c:pt>
                <c:pt idx="318" formatCode="General">
                  <c:v>988.55252004148099</c:v>
                </c:pt>
                <c:pt idx="319" formatCode="General">
                  <c:v>989.457101015955</c:v>
                </c:pt>
                <c:pt idx="320" formatCode="General">
                  <c:v>990.17260573472004</c:v>
                </c:pt>
                <c:pt idx="321" formatCode="General">
                  <c:v>991.04251779825802</c:v>
                </c:pt>
                <c:pt idx="322" formatCode="General">
                  <c:v>996.49569855028506</c:v>
                </c:pt>
                <c:pt idx="323" formatCode="General">
                  <c:v>999.87022112258603</c:v>
                </c:pt>
                <c:pt idx="324" formatCode="General">
                  <c:v>1004.82820366796</c:v>
                </c:pt>
                <c:pt idx="325" formatCode="General">
                  <c:v>1006.13783431729</c:v>
                </c:pt>
                <c:pt idx="326" formatCode="General">
                  <c:v>1007.03748442984</c:v>
                </c:pt>
                <c:pt idx="327" formatCode="General">
                  <c:v>1009.14750787268</c:v>
                </c:pt>
                <c:pt idx="328" formatCode="General">
                  <c:v>1014.35106567807</c:v>
                </c:pt>
                <c:pt idx="329" formatCode="General">
                  <c:v>1015.21175579801</c:v>
                </c:pt>
                <c:pt idx="330" formatCode="General">
                  <c:v>1015.31378146843</c:v>
                </c:pt>
                <c:pt idx="331" formatCode="General">
                  <c:v>1015.40416678764</c:v>
                </c:pt>
                <c:pt idx="332" formatCode="General">
                  <c:v>1015.5437944241</c:v>
                </c:pt>
                <c:pt idx="333" formatCode="General">
                  <c:v>1015.5734157125599</c:v>
                </c:pt>
                <c:pt idx="334" formatCode="General">
                  <c:v>1015.6075463611101</c:v>
                </c:pt>
                <c:pt idx="335" formatCode="General">
                  <c:v>1015.64940025086</c:v>
                </c:pt>
                <c:pt idx="336" formatCode="General">
                  <c:v>1015.6726289178901</c:v>
                </c:pt>
                <c:pt idx="337" formatCode="General">
                  <c:v>1015.6998958481</c:v>
                </c:pt>
                <c:pt idx="338" formatCode="General">
                  <c:v>1015.72614913903</c:v>
                </c:pt>
                <c:pt idx="339" formatCode="General">
                  <c:v>1015.76064809015</c:v>
                </c:pt>
                <c:pt idx="340" formatCode="General">
                  <c:v>1015.9636406268</c:v>
                </c:pt>
                <c:pt idx="341" formatCode="General">
                  <c:v>1015.97095486818</c:v>
                </c:pt>
                <c:pt idx="342" formatCode="General">
                  <c:v>1016.06401032475</c:v>
                </c:pt>
                <c:pt idx="343" formatCode="General">
                  <c:v>1016.56039821256</c:v>
                </c:pt>
                <c:pt idx="344" formatCode="General">
                  <c:v>1017.18321352471</c:v>
                </c:pt>
                <c:pt idx="345" formatCode="General">
                  <c:v>1018.1104657941401</c:v>
                </c:pt>
                <c:pt idx="346" formatCode="General">
                  <c:v>1021.22404880692</c:v>
                </c:pt>
                <c:pt idx="347" formatCode="General">
                  <c:v>1026.66423636217</c:v>
                </c:pt>
                <c:pt idx="348" formatCode="General">
                  <c:v>1028.3186668150299</c:v>
                </c:pt>
                <c:pt idx="349" formatCode="General">
                  <c:v>1031.08063807854</c:v>
                </c:pt>
                <c:pt idx="350" formatCode="General">
                  <c:v>1031.1507822240101</c:v>
                </c:pt>
                <c:pt idx="351" formatCode="General">
                  <c:v>1031.19352067819</c:v>
                </c:pt>
                <c:pt idx="352" formatCode="General">
                  <c:v>1031.2295678517</c:v>
                </c:pt>
                <c:pt idx="353" formatCode="General">
                  <c:v>1031.3309403763701</c:v>
                </c:pt>
                <c:pt idx="354" formatCode="General">
                  <c:v>1031.3650943770299</c:v>
                </c:pt>
                <c:pt idx="355" formatCode="General">
                  <c:v>1031.41774339925</c:v>
                </c:pt>
                <c:pt idx="356" formatCode="General">
                  <c:v>1031.46656526589</c:v>
                </c:pt>
                <c:pt idx="357" formatCode="General">
                  <c:v>1031.51127693584</c:v>
                </c:pt>
                <c:pt idx="358" formatCode="General">
                  <c:v>1031.5455177372701</c:v>
                </c:pt>
                <c:pt idx="359" formatCode="General">
                  <c:v>1031.5730179633199</c:v>
                </c:pt>
                <c:pt idx="360" formatCode="General">
                  <c:v>1031.6051685631501</c:v>
                </c:pt>
                <c:pt idx="361" formatCode="General">
                  <c:v>1031.73234558272</c:v>
                </c:pt>
                <c:pt idx="362" formatCode="General">
                  <c:v>1033.8628878341201</c:v>
                </c:pt>
                <c:pt idx="363" formatCode="General">
                  <c:v>1033.9866307043601</c:v>
                </c:pt>
                <c:pt idx="364" formatCode="General">
                  <c:v>1034.0985524510099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8998-48A5-8EC2-6F5013D5CCE5}"/>
            </c:ext>
          </c:extLst>
        </c:ser>
        <c:ser>
          <c:idx val="42"/>
          <c:order val="38"/>
          <c:tx>
            <c:strRef>
              <c:f>Tabelle1!$AQ$1</c:f>
              <c:strCache>
                <c:ptCount val="1"/>
                <c:pt idx="0">
                  <c:v>1963</c:v>
                </c:pt>
              </c:strCache>
            </c:strRef>
          </c:tx>
          <c:spPr>
            <a:ln w="19050" cap="rnd">
              <a:solidFill>
                <a:schemeClr val="accent3">
                  <a:shade val="8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Tabelle1!$AQ$2:$AQ$366</c:f>
              <c:numCache>
                <c:formatCode>General</c:formatCode>
                <c:ptCount val="365"/>
                <c:pt idx="0">
                  <c:v>0.47554714301120299</c:v>
                </c:pt>
                <c:pt idx="1">
                  <c:v>0.51262638969923502</c:v>
                </c:pt>
                <c:pt idx="2">
                  <c:v>0.53959736381454104</c:v>
                </c:pt>
                <c:pt idx="3">
                  <c:v>0.56992116785580504</c:v>
                </c:pt>
                <c:pt idx="4">
                  <c:v>0.58315483131197299</c:v>
                </c:pt>
                <c:pt idx="5">
                  <c:v>0.58619360914311203</c:v>
                </c:pt>
                <c:pt idx="6">
                  <c:v>0.58619360914311203</c:v>
                </c:pt>
                <c:pt idx="7">
                  <c:v>0.59119156145337404</c:v>
                </c:pt>
                <c:pt idx="8">
                  <c:v>0.60295441739394395</c:v>
                </c:pt>
                <c:pt idx="9">
                  <c:v>0.62238479985360595</c:v>
                </c:pt>
                <c:pt idx="10">
                  <c:v>0.75149794214213295</c:v>
                </c:pt>
                <c:pt idx="11">
                  <c:v>0.84051081802758298</c:v>
                </c:pt>
                <c:pt idx="12">
                  <c:v>0.96214516540248396</c:v>
                </c:pt>
                <c:pt idx="13">
                  <c:v>0.98678457021152999</c:v>
                </c:pt>
                <c:pt idx="14">
                  <c:v>1.0092662325164099</c:v>
                </c:pt>
                <c:pt idx="15">
                  <c:v>1.07224758743291</c:v>
                </c:pt>
                <c:pt idx="16">
                  <c:v>1.1395993911672999</c:v>
                </c:pt>
                <c:pt idx="17">
                  <c:v>1.20558329435472</c:v>
                </c:pt>
                <c:pt idx="18">
                  <c:v>1.2265294615457001</c:v>
                </c:pt>
                <c:pt idx="19">
                  <c:v>1.2405021329438899</c:v>
                </c:pt>
                <c:pt idx="20">
                  <c:v>1.2436518896145301</c:v>
                </c:pt>
                <c:pt idx="21">
                  <c:v>1.2462093586762699</c:v>
                </c:pt>
                <c:pt idx="22">
                  <c:v>1.26197086930502</c:v>
                </c:pt>
                <c:pt idx="23">
                  <c:v>1.65307084943802</c:v>
                </c:pt>
                <c:pt idx="24">
                  <c:v>1.6749631900772599</c:v>
                </c:pt>
                <c:pt idx="25">
                  <c:v>1.9715111512257499</c:v>
                </c:pt>
                <c:pt idx="26">
                  <c:v>2.1359415446354202</c:v>
                </c:pt>
                <c:pt idx="27">
                  <c:v>2.15065202258093</c:v>
                </c:pt>
                <c:pt idx="28">
                  <c:v>2.2170972613503102</c:v>
                </c:pt>
                <c:pt idx="29">
                  <c:v>2.2282704201893999</c:v>
                </c:pt>
                <c:pt idx="30">
                  <c:v>2.2439307508545498</c:v>
                </c:pt>
                <c:pt idx="31">
                  <c:v>2.2678681656971298</c:v>
                </c:pt>
                <c:pt idx="32">
                  <c:v>2.3071384560498198</c:v>
                </c:pt>
                <c:pt idx="33">
                  <c:v>2.3288764925515801</c:v>
                </c:pt>
                <c:pt idx="34">
                  <c:v>2.8289313750163898</c:v>
                </c:pt>
                <c:pt idx="35">
                  <c:v>2.9802545893104302</c:v>
                </c:pt>
                <c:pt idx="36">
                  <c:v>4.0198146660888101</c:v>
                </c:pt>
                <c:pt idx="37">
                  <c:v>10.514947546922601</c:v>
                </c:pt>
                <c:pt idx="38">
                  <c:v>11.688621458980201</c:v>
                </c:pt>
                <c:pt idx="39">
                  <c:v>13.0727063700564</c:v>
                </c:pt>
                <c:pt idx="40">
                  <c:v>14.2546302973659</c:v>
                </c:pt>
                <c:pt idx="41">
                  <c:v>14.4373270719021</c:v>
                </c:pt>
                <c:pt idx="42">
                  <c:v>14.466955906627501</c:v>
                </c:pt>
                <c:pt idx="43">
                  <c:v>14.5578592522301</c:v>
                </c:pt>
                <c:pt idx="44">
                  <c:v>15.3434679072772</c:v>
                </c:pt>
                <c:pt idx="45">
                  <c:v>15.529783470501201</c:v>
                </c:pt>
                <c:pt idx="46">
                  <c:v>16.079819940966502</c:v>
                </c:pt>
                <c:pt idx="47">
                  <c:v>16.552539563903501</c:v>
                </c:pt>
                <c:pt idx="48">
                  <c:v>18.079765552827102</c:v>
                </c:pt>
                <c:pt idx="49">
                  <c:v>20.0247439386713</c:v>
                </c:pt>
                <c:pt idx="50">
                  <c:v>20.4713059317356</c:v>
                </c:pt>
                <c:pt idx="51">
                  <c:v>20.858423025486601</c:v>
                </c:pt>
                <c:pt idx="52">
                  <c:v>21.013290354276101</c:v>
                </c:pt>
                <c:pt idx="53">
                  <c:v>21.1888944696788</c:v>
                </c:pt>
                <c:pt idx="54">
                  <c:v>21.210373605613199</c:v>
                </c:pt>
                <c:pt idx="55">
                  <c:v>21.436328662812201</c:v>
                </c:pt>
                <c:pt idx="56">
                  <c:v>21.468716500567599</c:v>
                </c:pt>
                <c:pt idx="57">
                  <c:v>21.5157538454852</c:v>
                </c:pt>
                <c:pt idx="58">
                  <c:v>21.545226724155299</c:v>
                </c:pt>
                <c:pt idx="59">
                  <c:v>21.545226724155299</c:v>
                </c:pt>
                <c:pt idx="60">
                  <c:v>21.549236829637099</c:v>
                </c:pt>
                <c:pt idx="61">
                  <c:v>22.3804423197614</c:v>
                </c:pt>
                <c:pt idx="62">
                  <c:v>22.7093838628338</c:v>
                </c:pt>
                <c:pt idx="63">
                  <c:v>23.2604429830314</c:v>
                </c:pt>
                <c:pt idx="64">
                  <c:v>23.832101255057701</c:v>
                </c:pt>
                <c:pt idx="65">
                  <c:v>25.0938535456072</c:v>
                </c:pt>
                <c:pt idx="66">
                  <c:v>28.094458522948599</c:v>
                </c:pt>
                <c:pt idx="67">
                  <c:v>32.052873545392302</c:v>
                </c:pt>
                <c:pt idx="68">
                  <c:v>33.935365062883903</c:v>
                </c:pt>
                <c:pt idx="69">
                  <c:v>37.845818755211099</c:v>
                </c:pt>
                <c:pt idx="70">
                  <c:v>40.467571183420297</c:v>
                </c:pt>
                <c:pt idx="71">
                  <c:v>43.679341635686399</c:v>
                </c:pt>
                <c:pt idx="72">
                  <c:v>44.893030590206102</c:v>
                </c:pt>
                <c:pt idx="73">
                  <c:v>45.093131970401998</c:v>
                </c:pt>
                <c:pt idx="74">
                  <c:v>45.109904980318198</c:v>
                </c:pt>
                <c:pt idx="75">
                  <c:v>45.112831840720197</c:v>
                </c:pt>
                <c:pt idx="76">
                  <c:v>45.925112510312502</c:v>
                </c:pt>
                <c:pt idx="77">
                  <c:v>46.714605875268703</c:v>
                </c:pt>
                <c:pt idx="78">
                  <c:v>47.314707580842303</c:v>
                </c:pt>
                <c:pt idx="79">
                  <c:v>49.015333576335699</c:v>
                </c:pt>
                <c:pt idx="80">
                  <c:v>49.1771631002985</c:v>
                </c:pt>
                <c:pt idx="81">
                  <c:v>49.487967149374299</c:v>
                </c:pt>
                <c:pt idx="82">
                  <c:v>51.627470116099197</c:v>
                </c:pt>
                <c:pt idx="83">
                  <c:v>54.175752975729303</c:v>
                </c:pt>
                <c:pt idx="84">
                  <c:v>57.0143877157617</c:v>
                </c:pt>
                <c:pt idx="85">
                  <c:v>68.364925580809697</c:v>
                </c:pt>
                <c:pt idx="86">
                  <c:v>68.658005378136806</c:v>
                </c:pt>
                <c:pt idx="87">
                  <c:v>68.680358040681</c:v>
                </c:pt>
                <c:pt idx="88">
                  <c:v>68.682907400328205</c:v>
                </c:pt>
                <c:pt idx="89">
                  <c:v>68.685353890550502</c:v>
                </c:pt>
                <c:pt idx="90">
                  <c:v>68.685353890550502</c:v>
                </c:pt>
                <c:pt idx="91">
                  <c:v>68.695926877627599</c:v>
                </c:pt>
                <c:pt idx="92">
                  <c:v>68.980322505676796</c:v>
                </c:pt>
                <c:pt idx="93">
                  <c:v>70.209148996432106</c:v>
                </c:pt>
                <c:pt idx="94">
                  <c:v>74.167143906139401</c:v>
                </c:pt>
                <c:pt idx="95">
                  <c:v>81.758259128986396</c:v>
                </c:pt>
                <c:pt idx="96">
                  <c:v>85.964364804795807</c:v>
                </c:pt>
                <c:pt idx="97">
                  <c:v>87.334519055749993</c:v>
                </c:pt>
                <c:pt idx="98">
                  <c:v>87.645776443623504</c:v>
                </c:pt>
                <c:pt idx="99">
                  <c:v>88.249927337552194</c:v>
                </c:pt>
                <c:pt idx="100">
                  <c:v>88.617478328781104</c:v>
                </c:pt>
                <c:pt idx="101">
                  <c:v>89.301182579184399</c:v>
                </c:pt>
                <c:pt idx="102">
                  <c:v>89.669857662914097</c:v>
                </c:pt>
                <c:pt idx="103">
                  <c:v>89.818640039955</c:v>
                </c:pt>
                <c:pt idx="104">
                  <c:v>90.557145160743104</c:v>
                </c:pt>
                <c:pt idx="105">
                  <c:v>92.503505638615707</c:v>
                </c:pt>
                <c:pt idx="106">
                  <c:v>106.08942524218899</c:v>
                </c:pt>
                <c:pt idx="107">
                  <c:v>114.13178748460901</c:v>
                </c:pt>
                <c:pt idx="108">
                  <c:v>118.910425259403</c:v>
                </c:pt>
                <c:pt idx="109">
                  <c:v>126.066862685985</c:v>
                </c:pt>
                <c:pt idx="110">
                  <c:v>132.574987374502</c:v>
                </c:pt>
                <c:pt idx="111">
                  <c:v>136.664125558367</c:v>
                </c:pt>
                <c:pt idx="112">
                  <c:v>138.173635817931</c:v>
                </c:pt>
                <c:pt idx="113">
                  <c:v>139.753174438548</c:v>
                </c:pt>
                <c:pt idx="114">
                  <c:v>139.85157200947799</c:v>
                </c:pt>
                <c:pt idx="115">
                  <c:v>141.55175716818701</c:v>
                </c:pt>
                <c:pt idx="116">
                  <c:v>143.319546235806</c:v>
                </c:pt>
                <c:pt idx="117">
                  <c:v>144.87848716879699</c:v>
                </c:pt>
                <c:pt idx="118">
                  <c:v>154.479308434719</c:v>
                </c:pt>
                <c:pt idx="119">
                  <c:v>161.06262703117301</c:v>
                </c:pt>
                <c:pt idx="120">
                  <c:v>166.52312983363299</c:v>
                </c:pt>
                <c:pt idx="121">
                  <c:v>172.784540940597</c:v>
                </c:pt>
                <c:pt idx="122">
                  <c:v>176.80888846905401</c:v>
                </c:pt>
                <c:pt idx="123">
                  <c:v>181.25449545341999</c:v>
                </c:pt>
                <c:pt idx="124">
                  <c:v>184.35157772236599</c:v>
                </c:pt>
                <c:pt idx="125">
                  <c:v>187.548866524836</c:v>
                </c:pt>
                <c:pt idx="126">
                  <c:v>190.46219648133501</c:v>
                </c:pt>
                <c:pt idx="127">
                  <c:v>200.125292757159</c:v>
                </c:pt>
                <c:pt idx="128">
                  <c:v>210.36653832818601</c:v>
                </c:pt>
                <c:pt idx="129">
                  <c:v>214.90933709613299</c:v>
                </c:pt>
                <c:pt idx="130">
                  <c:v>215.86768945833199</c:v>
                </c:pt>
                <c:pt idx="131">
                  <c:v>220.091455111279</c:v>
                </c:pt>
                <c:pt idx="132">
                  <c:v>227.759476417261</c:v>
                </c:pt>
                <c:pt idx="133">
                  <c:v>241.15746563286299</c:v>
                </c:pt>
                <c:pt idx="134">
                  <c:v>242.82229062813201</c:v>
                </c:pt>
                <c:pt idx="135">
                  <c:v>244.65551816572901</c:v>
                </c:pt>
                <c:pt idx="136">
                  <c:v>245.31879521392699</c:v>
                </c:pt>
                <c:pt idx="137">
                  <c:v>247.46661258315601</c:v>
                </c:pt>
                <c:pt idx="138">
                  <c:v>250.95051407504499</c:v>
                </c:pt>
                <c:pt idx="139">
                  <c:v>255.21790529954899</c:v>
                </c:pt>
                <c:pt idx="140">
                  <c:v>256.58486008612198</c:v>
                </c:pt>
                <c:pt idx="141">
                  <c:v>260.44337752120998</c:v>
                </c:pt>
                <c:pt idx="142">
                  <c:v>261.94985782568801</c:v>
                </c:pt>
                <c:pt idx="143">
                  <c:v>268.59418080689602</c:v>
                </c:pt>
                <c:pt idx="144">
                  <c:v>279.34647987908698</c:v>
                </c:pt>
                <c:pt idx="145">
                  <c:v>284.88889704150699</c:v>
                </c:pt>
                <c:pt idx="146">
                  <c:v>286.91846116360898</c:v>
                </c:pt>
                <c:pt idx="147">
                  <c:v>290.240140988777</c:v>
                </c:pt>
                <c:pt idx="148">
                  <c:v>297.309032667716</c:v>
                </c:pt>
                <c:pt idx="149">
                  <c:v>301.74087658652002</c:v>
                </c:pt>
                <c:pt idx="150">
                  <c:v>308.74649181795797</c:v>
                </c:pt>
                <c:pt idx="151">
                  <c:v>318.45457848731201</c:v>
                </c:pt>
                <c:pt idx="152">
                  <c:v>320.95541702956098</c:v>
                </c:pt>
                <c:pt idx="153">
                  <c:v>321.30173186694299</c:v>
                </c:pt>
                <c:pt idx="154">
                  <c:v>323.194975904942</c:v>
                </c:pt>
                <c:pt idx="155">
                  <c:v>324.38080612971902</c:v>
                </c:pt>
                <c:pt idx="156">
                  <c:v>326.21237521695701</c:v>
                </c:pt>
                <c:pt idx="157">
                  <c:v>332.51910548663</c:v>
                </c:pt>
                <c:pt idx="158">
                  <c:v>338.43650227695798</c:v>
                </c:pt>
                <c:pt idx="159">
                  <c:v>340.35071737354798</c:v>
                </c:pt>
                <c:pt idx="160">
                  <c:v>342.25816193497297</c:v>
                </c:pt>
                <c:pt idx="161">
                  <c:v>344.00667811547697</c:v>
                </c:pt>
                <c:pt idx="162">
                  <c:v>345.397029313823</c:v>
                </c:pt>
                <c:pt idx="163">
                  <c:v>348.39646079129898</c:v>
                </c:pt>
                <c:pt idx="164">
                  <c:v>350.04430553606102</c:v>
                </c:pt>
                <c:pt idx="165">
                  <c:v>352.71579352915199</c:v>
                </c:pt>
                <c:pt idx="166">
                  <c:v>355.67902063812602</c:v>
                </c:pt>
                <c:pt idx="167">
                  <c:v>357.70061286785398</c:v>
                </c:pt>
                <c:pt idx="168">
                  <c:v>360.42151738043702</c:v>
                </c:pt>
                <c:pt idx="169">
                  <c:v>362.70453975172097</c:v>
                </c:pt>
                <c:pt idx="170">
                  <c:v>364.84157539153699</c:v>
                </c:pt>
                <c:pt idx="171">
                  <c:v>367.99761051356501</c:v>
                </c:pt>
                <c:pt idx="172">
                  <c:v>374.66111590185199</c:v>
                </c:pt>
                <c:pt idx="173">
                  <c:v>379.29477990867002</c:v>
                </c:pt>
                <c:pt idx="174">
                  <c:v>384.68622973245601</c:v>
                </c:pt>
                <c:pt idx="175">
                  <c:v>390.04874253716503</c:v>
                </c:pt>
                <c:pt idx="176">
                  <c:v>392.91293882755099</c:v>
                </c:pt>
                <c:pt idx="177">
                  <c:v>398.838401782208</c:v>
                </c:pt>
                <c:pt idx="178">
                  <c:v>403.492987252528</c:v>
                </c:pt>
                <c:pt idx="179">
                  <c:v>406.27522724676999</c:v>
                </c:pt>
                <c:pt idx="180">
                  <c:v>410.34039013431601</c:v>
                </c:pt>
                <c:pt idx="181">
                  <c:v>414.83261472630102</c:v>
                </c:pt>
                <c:pt idx="182">
                  <c:v>421.55257996092598</c:v>
                </c:pt>
                <c:pt idx="183">
                  <c:v>427.61527598457297</c:v>
                </c:pt>
                <c:pt idx="184">
                  <c:v>430.56766914100501</c:v>
                </c:pt>
                <c:pt idx="185">
                  <c:v>432.97855197529498</c:v>
                </c:pt>
                <c:pt idx="186">
                  <c:v>437.92606673068701</c:v>
                </c:pt>
                <c:pt idx="187">
                  <c:v>447.83377876509797</c:v>
                </c:pt>
                <c:pt idx="188">
                  <c:v>456.61962121658399</c:v>
                </c:pt>
                <c:pt idx="189">
                  <c:v>467.703989775661</c:v>
                </c:pt>
                <c:pt idx="190">
                  <c:v>478.509607910483</c:v>
                </c:pt>
                <c:pt idx="191">
                  <c:v>490.08948899117399</c:v>
                </c:pt>
                <c:pt idx="192">
                  <c:v>495.308529696248</c:v>
                </c:pt>
                <c:pt idx="193">
                  <c:v>497.20892240842102</c:v>
                </c:pt>
                <c:pt idx="194">
                  <c:v>498.78280553836697</c:v>
                </c:pt>
                <c:pt idx="195">
                  <c:v>501.05622974177902</c:v>
                </c:pt>
                <c:pt idx="196">
                  <c:v>505.87604693581</c:v>
                </c:pt>
                <c:pt idx="197">
                  <c:v>513.27567057387</c:v>
                </c:pt>
                <c:pt idx="198">
                  <c:v>516.70845241903999</c:v>
                </c:pt>
                <c:pt idx="199">
                  <c:v>523.02337015635896</c:v>
                </c:pt>
                <c:pt idx="200">
                  <c:v>526.99945056220702</c:v>
                </c:pt>
                <c:pt idx="201">
                  <c:v>529.78380801468802</c:v>
                </c:pt>
                <c:pt idx="202">
                  <c:v>533.02071243340401</c:v>
                </c:pt>
                <c:pt idx="203">
                  <c:v>533.71781441273401</c:v>
                </c:pt>
                <c:pt idx="204">
                  <c:v>535.99340390491102</c:v>
                </c:pt>
                <c:pt idx="205">
                  <c:v>538.44156883387802</c:v>
                </c:pt>
                <c:pt idx="206">
                  <c:v>542.05723644799798</c:v>
                </c:pt>
                <c:pt idx="207">
                  <c:v>544.77757063598006</c:v>
                </c:pt>
                <c:pt idx="208">
                  <c:v>548.75390126982597</c:v>
                </c:pt>
                <c:pt idx="209">
                  <c:v>552.504814470616</c:v>
                </c:pt>
                <c:pt idx="210">
                  <c:v>564.85157153389002</c:v>
                </c:pt>
                <c:pt idx="211">
                  <c:v>573.76602456922899</c:v>
                </c:pt>
                <c:pt idx="212">
                  <c:v>579.20636511457997</c:v>
                </c:pt>
                <c:pt idx="213">
                  <c:v>583.52797701088696</c:v>
                </c:pt>
                <c:pt idx="214">
                  <c:v>586.57082272708601</c:v>
                </c:pt>
                <c:pt idx="215">
                  <c:v>591.58917978848297</c:v>
                </c:pt>
                <c:pt idx="216">
                  <c:v>596.48670751207601</c:v>
                </c:pt>
                <c:pt idx="217">
                  <c:v>601.27898276913504</c:v>
                </c:pt>
                <c:pt idx="218">
                  <c:v>607.17230143128302</c:v>
                </c:pt>
                <c:pt idx="219">
                  <c:v>612.66993562849598</c:v>
                </c:pt>
                <c:pt idx="220">
                  <c:v>616.12056881045498</c:v>
                </c:pt>
                <c:pt idx="221">
                  <c:v>621.18173475780304</c:v>
                </c:pt>
                <c:pt idx="222">
                  <c:v>624.96855276683402</c:v>
                </c:pt>
                <c:pt idx="223">
                  <c:v>628.49096440409596</c:v>
                </c:pt>
                <c:pt idx="224">
                  <c:v>633.80688025014001</c:v>
                </c:pt>
                <c:pt idx="225">
                  <c:v>638.88555149503395</c:v>
                </c:pt>
                <c:pt idx="226">
                  <c:v>647.048167269288</c:v>
                </c:pt>
                <c:pt idx="227">
                  <c:v>660.10218339113896</c:v>
                </c:pt>
                <c:pt idx="228">
                  <c:v>667.26132710954801</c:v>
                </c:pt>
                <c:pt idx="229">
                  <c:v>671.60407792183901</c:v>
                </c:pt>
                <c:pt idx="230">
                  <c:v>680.666594862588</c:v>
                </c:pt>
                <c:pt idx="231">
                  <c:v>685.60494260067605</c:v>
                </c:pt>
                <c:pt idx="232">
                  <c:v>698.43553819526096</c:v>
                </c:pt>
                <c:pt idx="233">
                  <c:v>710.11296592148403</c:v>
                </c:pt>
                <c:pt idx="234">
                  <c:v>723.74227006671902</c:v>
                </c:pt>
                <c:pt idx="235">
                  <c:v>728.91337500886505</c:v>
                </c:pt>
                <c:pt idx="236">
                  <c:v>732.05657814625101</c:v>
                </c:pt>
                <c:pt idx="237">
                  <c:v>737.35291369829201</c:v>
                </c:pt>
                <c:pt idx="238">
                  <c:v>741.07578067666805</c:v>
                </c:pt>
                <c:pt idx="239">
                  <c:v>744.06778179046296</c:v>
                </c:pt>
                <c:pt idx="240">
                  <c:v>745.59991311166698</c:v>
                </c:pt>
                <c:pt idx="241">
                  <c:v>750.97024812247298</c:v>
                </c:pt>
                <c:pt idx="242">
                  <c:v>753.971154950244</c:v>
                </c:pt>
                <c:pt idx="243">
                  <c:v>763.42138712914698</c:v>
                </c:pt>
                <c:pt idx="244">
                  <c:v>765.55134137289804</c:v>
                </c:pt>
                <c:pt idx="245">
                  <c:v>766.74598788283095</c:v>
                </c:pt>
                <c:pt idx="246">
                  <c:v>768.84844017354499</c:v>
                </c:pt>
                <c:pt idx="247">
                  <c:v>771.37388328016004</c:v>
                </c:pt>
                <c:pt idx="248">
                  <c:v>775.459709519071</c:v>
                </c:pt>
                <c:pt idx="249">
                  <c:v>780.50344634478404</c:v>
                </c:pt>
                <c:pt idx="250">
                  <c:v>785.532458426007</c:v>
                </c:pt>
                <c:pt idx="251">
                  <c:v>787.18439219286597</c:v>
                </c:pt>
                <c:pt idx="252">
                  <c:v>787.56916829387103</c:v>
                </c:pt>
                <c:pt idx="253">
                  <c:v>788.84806306076496</c:v>
                </c:pt>
                <c:pt idx="254">
                  <c:v>791.53795788553805</c:v>
                </c:pt>
                <c:pt idx="255">
                  <c:v>793.84911264176901</c:v>
                </c:pt>
                <c:pt idx="256">
                  <c:v>794.58073816327396</c:v>
                </c:pt>
                <c:pt idx="257">
                  <c:v>798.60672552046594</c:v>
                </c:pt>
                <c:pt idx="258">
                  <c:v>802.01000929522695</c:v>
                </c:pt>
                <c:pt idx="259">
                  <c:v>804.22100606178697</c:v>
                </c:pt>
                <c:pt idx="260">
                  <c:v>811.50701830410196</c:v>
                </c:pt>
                <c:pt idx="261">
                  <c:v>817.13684759655098</c:v>
                </c:pt>
                <c:pt idx="262">
                  <c:v>820.05186814072499</c:v>
                </c:pt>
                <c:pt idx="263">
                  <c:v>823.06882657841095</c:v>
                </c:pt>
                <c:pt idx="264">
                  <c:v>829.07857893778203</c:v>
                </c:pt>
                <c:pt idx="265">
                  <c:v>837.78121492924004</c:v>
                </c:pt>
                <c:pt idx="266">
                  <c:v>843.49117665043104</c:v>
                </c:pt>
                <c:pt idx="267">
                  <c:v>844.30644364946295</c:v>
                </c:pt>
                <c:pt idx="268">
                  <c:v>844.87452078901799</c:v>
                </c:pt>
                <c:pt idx="269">
                  <c:v>845.51880228457105</c:v>
                </c:pt>
                <c:pt idx="270">
                  <c:v>848.17234496928097</c:v>
                </c:pt>
                <c:pt idx="271">
                  <c:v>852.53111352716201</c:v>
                </c:pt>
                <c:pt idx="272">
                  <c:v>856.93145698838896</c:v>
                </c:pt>
                <c:pt idx="273">
                  <c:v>858.55787290562796</c:v>
                </c:pt>
                <c:pt idx="274">
                  <c:v>859.06741914446604</c:v>
                </c:pt>
                <c:pt idx="275">
                  <c:v>860.40732910868496</c:v>
                </c:pt>
                <c:pt idx="276">
                  <c:v>865.797779447126</c:v>
                </c:pt>
                <c:pt idx="277">
                  <c:v>869.12438803177497</c:v>
                </c:pt>
                <c:pt idx="278">
                  <c:v>871.62651446918903</c:v>
                </c:pt>
                <c:pt idx="279">
                  <c:v>877.38023526691802</c:v>
                </c:pt>
                <c:pt idx="280">
                  <c:v>881.78205779525399</c:v>
                </c:pt>
                <c:pt idx="281">
                  <c:v>883.11219888092</c:v>
                </c:pt>
                <c:pt idx="282">
                  <c:v>886.57251492907903</c:v>
                </c:pt>
                <c:pt idx="283">
                  <c:v>889.11690545745898</c:v>
                </c:pt>
                <c:pt idx="284">
                  <c:v>892.87911845160397</c:v>
                </c:pt>
                <c:pt idx="285">
                  <c:v>894.25384498569304</c:v>
                </c:pt>
                <c:pt idx="286">
                  <c:v>895.14017500945704</c:v>
                </c:pt>
                <c:pt idx="287">
                  <c:v>900.08876677772798</c:v>
                </c:pt>
                <c:pt idx="288">
                  <c:v>901.52546988774895</c:v>
                </c:pt>
                <c:pt idx="289">
                  <c:v>903.62680169014402</c:v>
                </c:pt>
                <c:pt idx="290">
                  <c:v>905.34494113014898</c:v>
                </c:pt>
                <c:pt idx="291">
                  <c:v>905.62211922909796</c:v>
                </c:pt>
                <c:pt idx="292">
                  <c:v>906.19894098310499</c:v>
                </c:pt>
                <c:pt idx="293">
                  <c:v>908.42143982786297</c:v>
                </c:pt>
                <c:pt idx="294">
                  <c:v>908.76367540447905</c:v>
                </c:pt>
                <c:pt idx="295">
                  <c:v>909.29284045703503</c:v>
                </c:pt>
                <c:pt idx="296">
                  <c:v>909.40225207708704</c:v>
                </c:pt>
                <c:pt idx="297">
                  <c:v>911.02005842414599</c:v>
                </c:pt>
                <c:pt idx="298">
                  <c:v>911.461490799545</c:v>
                </c:pt>
                <c:pt idx="299">
                  <c:v>911.73963707248299</c:v>
                </c:pt>
                <c:pt idx="300">
                  <c:v>912.28763042101195</c:v>
                </c:pt>
                <c:pt idx="301">
                  <c:v>912.39019795801096</c:v>
                </c:pt>
                <c:pt idx="302">
                  <c:v>913.08911520725906</c:v>
                </c:pt>
                <c:pt idx="303">
                  <c:v>914.09201964162799</c:v>
                </c:pt>
                <c:pt idx="304">
                  <c:v>914.82072682512501</c:v>
                </c:pt>
                <c:pt idx="305">
                  <c:v>918.54113773966503</c:v>
                </c:pt>
                <c:pt idx="306">
                  <c:v>922.05094043874101</c:v>
                </c:pt>
                <c:pt idx="307">
                  <c:v>923.756941098884</c:v>
                </c:pt>
                <c:pt idx="308">
                  <c:v>926.99668516426595</c:v>
                </c:pt>
                <c:pt idx="309">
                  <c:v>927.50707166609698</c:v>
                </c:pt>
                <c:pt idx="310">
                  <c:v>929.08145881868097</c:v>
                </c:pt>
                <c:pt idx="311">
                  <c:v>932.54257124139303</c:v>
                </c:pt>
                <c:pt idx="312">
                  <c:v>934.33001876875699</c:v>
                </c:pt>
                <c:pt idx="313">
                  <c:v>937.739368948736</c:v>
                </c:pt>
                <c:pt idx="314">
                  <c:v>940.01209773230903</c:v>
                </c:pt>
                <c:pt idx="315">
                  <c:v>943.80822992953301</c:v>
                </c:pt>
                <c:pt idx="316">
                  <c:v>946.61743106147196</c:v>
                </c:pt>
                <c:pt idx="317">
                  <c:v>948.55921351203403</c:v>
                </c:pt>
                <c:pt idx="318">
                  <c:v>949.01304045174595</c:v>
                </c:pt>
                <c:pt idx="319">
                  <c:v>950.02017856365001</c:v>
                </c:pt>
                <c:pt idx="320">
                  <c:v>955.339756899127</c:v>
                </c:pt>
                <c:pt idx="321">
                  <c:v>959.61371460941996</c:v>
                </c:pt>
                <c:pt idx="322">
                  <c:v>960.59626227334797</c:v>
                </c:pt>
                <c:pt idx="323">
                  <c:v>960.67314962225396</c:v>
                </c:pt>
                <c:pt idx="324">
                  <c:v>960.73305349190196</c:v>
                </c:pt>
                <c:pt idx="325">
                  <c:v>961.01501866084004</c:v>
                </c:pt>
                <c:pt idx="326">
                  <c:v>963.655058945105</c:v>
                </c:pt>
                <c:pt idx="327">
                  <c:v>972.59541360058995</c:v>
                </c:pt>
                <c:pt idx="328">
                  <c:v>972.74017449644202</c:v>
                </c:pt>
                <c:pt idx="329">
                  <c:v>972.85833775159597</c:v>
                </c:pt>
                <c:pt idx="330">
                  <c:v>972.89026676919002</c:v>
                </c:pt>
                <c:pt idx="331">
                  <c:v>973.14600181159005</c:v>
                </c:pt>
                <c:pt idx="332">
                  <c:v>974.02042424888805</c:v>
                </c:pt>
                <c:pt idx="333">
                  <c:v>976.66572701757104</c:v>
                </c:pt>
                <c:pt idx="334">
                  <c:v>979.52614878847498</c:v>
                </c:pt>
                <c:pt idx="335">
                  <c:v>981.17435594147003</c:v>
                </c:pt>
                <c:pt idx="336">
                  <c:v>981.24300900588696</c:v>
                </c:pt>
                <c:pt idx="337">
                  <c:v>981.30398996346696</c:v>
                </c:pt>
                <c:pt idx="338">
                  <c:v>981.35277890437806</c:v>
                </c:pt>
                <c:pt idx="339">
                  <c:v>981.44319591037095</c:v>
                </c:pt>
                <c:pt idx="340">
                  <c:v>981.90226224519404</c:v>
                </c:pt>
                <c:pt idx="341">
                  <c:v>982.94492064392796</c:v>
                </c:pt>
                <c:pt idx="342">
                  <c:v>988.22058514817604</c:v>
                </c:pt>
                <c:pt idx="343">
                  <c:v>988.933888536327</c:v>
                </c:pt>
                <c:pt idx="344">
                  <c:v>988.98949674398102</c:v>
                </c:pt>
                <c:pt idx="345">
                  <c:v>989.10149767005498</c:v>
                </c:pt>
                <c:pt idx="346">
                  <c:v>989.12443274624502</c:v>
                </c:pt>
                <c:pt idx="347">
                  <c:v>989.16935597430495</c:v>
                </c:pt>
                <c:pt idx="348">
                  <c:v>989.52473961500095</c:v>
                </c:pt>
                <c:pt idx="349">
                  <c:v>989.72328500128503</c:v>
                </c:pt>
                <c:pt idx="350">
                  <c:v>989.91947392686495</c:v>
                </c:pt>
                <c:pt idx="351">
                  <c:v>990.20908495967296</c:v>
                </c:pt>
                <c:pt idx="352">
                  <c:v>990.25624236897795</c:v>
                </c:pt>
                <c:pt idx="353">
                  <c:v>990.31889183859596</c:v>
                </c:pt>
                <c:pt idx="354">
                  <c:v>990.37036758622196</c:v>
                </c:pt>
                <c:pt idx="355">
                  <c:v>990.53523337259503</c:v>
                </c:pt>
                <c:pt idx="356">
                  <c:v>990.62458691897803</c:v>
                </c:pt>
                <c:pt idx="357">
                  <c:v>991.39656086998696</c:v>
                </c:pt>
                <c:pt idx="358">
                  <c:v>992.22686223547805</c:v>
                </c:pt>
                <c:pt idx="359">
                  <c:v>992.26921782016495</c:v>
                </c:pt>
                <c:pt idx="360">
                  <c:v>992.31735278935503</c:v>
                </c:pt>
                <c:pt idx="361">
                  <c:v>992.37600067588596</c:v>
                </c:pt>
                <c:pt idx="362">
                  <c:v>992.40129589205105</c:v>
                </c:pt>
                <c:pt idx="363">
                  <c:v>993.063351684949</c:v>
                </c:pt>
                <c:pt idx="364">
                  <c:v>998.49451578953699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8998-48A5-8EC2-6F5013D5CCE5}"/>
            </c:ext>
          </c:extLst>
        </c:ser>
        <c:ser>
          <c:idx val="43"/>
          <c:order val="39"/>
          <c:tx>
            <c:strRef>
              <c:f>Tabelle1!$AR$1</c:f>
              <c:strCache>
                <c:ptCount val="1"/>
                <c:pt idx="0">
                  <c:v>1964</c:v>
                </c:pt>
              </c:strCache>
            </c:strRef>
          </c:tx>
          <c:spPr>
            <a:ln w="19050" cap="rnd">
              <a:solidFill>
                <a:schemeClr val="accent3">
                  <a:shade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Tabelle1!$AR$2:$AR$366</c:f>
              <c:numCache>
                <c:formatCode>General</c:formatCode>
                <c:ptCount val="365"/>
                <c:pt idx="0" formatCode="0.00E+00">
                  <c:v>2.8201751220530502</c:v>
                </c:pt>
                <c:pt idx="1">
                  <c:v>3.6020911777240698</c:v>
                </c:pt>
                <c:pt idx="2">
                  <c:v>3.6480396460240101</c:v>
                </c:pt>
                <c:pt idx="3">
                  <c:v>3.7859688106632499</c:v>
                </c:pt>
                <c:pt idx="4">
                  <c:v>3.9438919996149102</c:v>
                </c:pt>
                <c:pt idx="5">
                  <c:v>4.8840935022981604</c:v>
                </c:pt>
                <c:pt idx="6">
                  <c:v>5.1561066926111696</c:v>
                </c:pt>
                <c:pt idx="7">
                  <c:v>5.9134190849696804</c:v>
                </c:pt>
                <c:pt idx="8">
                  <c:v>6.9395453158898901</c:v>
                </c:pt>
                <c:pt idx="9">
                  <c:v>9.2046874042798894</c:v>
                </c:pt>
                <c:pt idx="10">
                  <c:v>11.7457701174927</c:v>
                </c:pt>
                <c:pt idx="11">
                  <c:v>13.6036134825234</c:v>
                </c:pt>
                <c:pt idx="12">
                  <c:v>17.760610308521599</c:v>
                </c:pt>
                <c:pt idx="13">
                  <c:v>19.326909258708302</c:v>
                </c:pt>
                <c:pt idx="14">
                  <c:v>20.691491778727599</c:v>
                </c:pt>
                <c:pt idx="15">
                  <c:v>21.919290626451399</c:v>
                </c:pt>
                <c:pt idx="16">
                  <c:v>22.334983232087499</c:v>
                </c:pt>
                <c:pt idx="17">
                  <c:v>22.383100368074999</c:v>
                </c:pt>
                <c:pt idx="18">
                  <c:v>22.478047345581199</c:v>
                </c:pt>
                <c:pt idx="19">
                  <c:v>22.855413994675398</c:v>
                </c:pt>
                <c:pt idx="20">
                  <c:v>24.3379108183338</c:v>
                </c:pt>
                <c:pt idx="21">
                  <c:v>30.632585166832101</c:v>
                </c:pt>
                <c:pt idx="22">
                  <c:v>32.142737196455201</c:v>
                </c:pt>
                <c:pt idx="23">
                  <c:v>32.4241472083906</c:v>
                </c:pt>
                <c:pt idx="24">
                  <c:v>32.834716315963703</c:v>
                </c:pt>
                <c:pt idx="25">
                  <c:v>33.9559275346124</c:v>
                </c:pt>
                <c:pt idx="26">
                  <c:v>35.957888298436998</c:v>
                </c:pt>
                <c:pt idx="27">
                  <c:v>36.052642264369098</c:v>
                </c:pt>
                <c:pt idx="28">
                  <c:v>36.102249692993297</c:v>
                </c:pt>
                <c:pt idx="29">
                  <c:v>36.148877662651799</c:v>
                </c:pt>
                <c:pt idx="30">
                  <c:v>36.217164038866699</c:v>
                </c:pt>
                <c:pt idx="31">
                  <c:v>36.418502592843801</c:v>
                </c:pt>
                <c:pt idx="32">
                  <c:v>36.671176030913202</c:v>
                </c:pt>
                <c:pt idx="33">
                  <c:v>36.880827147756598</c:v>
                </c:pt>
                <c:pt idx="34">
                  <c:v>37.144258174714999</c:v>
                </c:pt>
                <c:pt idx="35">
                  <c:v>38.195797696379302</c:v>
                </c:pt>
                <c:pt idx="36">
                  <c:v>39.724992020415698</c:v>
                </c:pt>
                <c:pt idx="37">
                  <c:v>43.416060370081397</c:v>
                </c:pt>
                <c:pt idx="38">
                  <c:v>48.513102667630001</c:v>
                </c:pt>
                <c:pt idx="39">
                  <c:v>51.1214729475046</c:v>
                </c:pt>
                <c:pt idx="40">
                  <c:v>51.674237372455003</c:v>
                </c:pt>
                <c:pt idx="41">
                  <c:v>52.323964827922602</c:v>
                </c:pt>
                <c:pt idx="42">
                  <c:v>52.700890264796101</c:v>
                </c:pt>
                <c:pt idx="43">
                  <c:v>52.811646208023902</c:v>
                </c:pt>
                <c:pt idx="44">
                  <c:v>54.406578524759297</c:v>
                </c:pt>
                <c:pt idx="45">
                  <c:v>56.139855726257203</c:v>
                </c:pt>
                <c:pt idx="46">
                  <c:v>59.3449615913445</c:v>
                </c:pt>
                <c:pt idx="47">
                  <c:v>63.091384466652698</c:v>
                </c:pt>
                <c:pt idx="48">
                  <c:v>63.683917873405399</c:v>
                </c:pt>
                <c:pt idx="49">
                  <c:v>66.425546670594102</c:v>
                </c:pt>
                <c:pt idx="50">
                  <c:v>67.351665987240295</c:v>
                </c:pt>
                <c:pt idx="51">
                  <c:v>67.988672662176498</c:v>
                </c:pt>
                <c:pt idx="52">
                  <c:v>69.553018257142099</c:v>
                </c:pt>
                <c:pt idx="53">
                  <c:v>72.4174320750692</c:v>
                </c:pt>
                <c:pt idx="54">
                  <c:v>73.713380490185699</c:v>
                </c:pt>
                <c:pt idx="55">
                  <c:v>74.238878060021705</c:v>
                </c:pt>
                <c:pt idx="56">
                  <c:v>74.272354398958996</c:v>
                </c:pt>
                <c:pt idx="57">
                  <c:v>74.333445321701802</c:v>
                </c:pt>
                <c:pt idx="58">
                  <c:v>74.488945785521395</c:v>
                </c:pt>
                <c:pt idx="59">
                  <c:v>74.5597024921355</c:v>
                </c:pt>
                <c:pt idx="60">
                  <c:v>74.833778777572704</c:v>
                </c:pt>
                <c:pt idx="61">
                  <c:v>79.626892082545297</c:v>
                </c:pt>
                <c:pt idx="62">
                  <c:v>80.522958171772203</c:v>
                </c:pt>
                <c:pt idx="63">
                  <c:v>82.393320820914695</c:v>
                </c:pt>
                <c:pt idx="64">
                  <c:v>87.066024074846894</c:v>
                </c:pt>
                <c:pt idx="65">
                  <c:v>88.722457327828593</c:v>
                </c:pt>
                <c:pt idx="66">
                  <c:v>88.863286359031903</c:v>
                </c:pt>
                <c:pt idx="67">
                  <c:v>89.502602978170501</c:v>
                </c:pt>
                <c:pt idx="68">
                  <c:v>89.668103664122896</c:v>
                </c:pt>
                <c:pt idx="69">
                  <c:v>89.703892199876094</c:v>
                </c:pt>
                <c:pt idx="70">
                  <c:v>89.714419871845294</c:v>
                </c:pt>
                <c:pt idx="71">
                  <c:v>91.386113804019104</c:v>
                </c:pt>
                <c:pt idx="72">
                  <c:v>94.192297445335896</c:v>
                </c:pt>
                <c:pt idx="73">
                  <c:v>94.638073951499607</c:v>
                </c:pt>
                <c:pt idx="74">
                  <c:v>95.000447757341703</c:v>
                </c:pt>
                <c:pt idx="75">
                  <c:v>95.008145694165194</c:v>
                </c:pt>
                <c:pt idx="76">
                  <c:v>95.071095362295594</c:v>
                </c:pt>
                <c:pt idx="77">
                  <c:v>98.076817567924493</c:v>
                </c:pt>
                <c:pt idx="78">
                  <c:v>107.10096781735101</c:v>
                </c:pt>
                <c:pt idx="79">
                  <c:v>107.485159364726</c:v>
                </c:pt>
                <c:pt idx="80">
                  <c:v>109.709417652083</c:v>
                </c:pt>
                <c:pt idx="81">
                  <c:v>112.321727680761</c:v>
                </c:pt>
                <c:pt idx="82">
                  <c:v>119.673369339747</c:v>
                </c:pt>
                <c:pt idx="83">
                  <c:v>122.215165043196</c:v>
                </c:pt>
                <c:pt idx="84">
                  <c:v>122.265483735052</c:v>
                </c:pt>
                <c:pt idx="85">
                  <c:v>122.411988305202</c:v>
                </c:pt>
                <c:pt idx="86">
                  <c:v>122.7088148773</c:v>
                </c:pt>
                <c:pt idx="87">
                  <c:v>123.53115013213601</c:v>
                </c:pt>
                <c:pt idx="88">
                  <c:v>124.303349569921</c:v>
                </c:pt>
                <c:pt idx="89">
                  <c:v>124.98194432602099</c:v>
                </c:pt>
                <c:pt idx="90">
                  <c:v>125.830872078083</c:v>
                </c:pt>
                <c:pt idx="91">
                  <c:v>126.092156775787</c:v>
                </c:pt>
                <c:pt idx="92">
                  <c:v>129.57432033755799</c:v>
                </c:pt>
                <c:pt idx="93">
                  <c:v>136.96458458494399</c:v>
                </c:pt>
                <c:pt idx="94">
                  <c:v>141.42211837808301</c:v>
                </c:pt>
                <c:pt idx="95">
                  <c:v>150.040691089864</c:v>
                </c:pt>
                <c:pt idx="96">
                  <c:v>159.67763915925801</c:v>
                </c:pt>
                <c:pt idx="97">
                  <c:v>160.64751458651301</c:v>
                </c:pt>
                <c:pt idx="98">
                  <c:v>168.46540778439001</c:v>
                </c:pt>
                <c:pt idx="99">
                  <c:v>174.394747264437</c:v>
                </c:pt>
                <c:pt idx="100">
                  <c:v>178.641737041624</c:v>
                </c:pt>
                <c:pt idx="101">
                  <c:v>180.67322962754699</c:v>
                </c:pt>
                <c:pt idx="102">
                  <c:v>182.78511962483901</c:v>
                </c:pt>
                <c:pt idx="103">
                  <c:v>186.33469554813601</c:v>
                </c:pt>
                <c:pt idx="104">
                  <c:v>190.14268904058301</c:v>
                </c:pt>
                <c:pt idx="105">
                  <c:v>196.86326330729699</c:v>
                </c:pt>
                <c:pt idx="106">
                  <c:v>200.74892922256399</c:v>
                </c:pt>
                <c:pt idx="107">
                  <c:v>203.44490040160801</c:v>
                </c:pt>
                <c:pt idx="108">
                  <c:v>206.427547531013</c:v>
                </c:pt>
                <c:pt idx="109">
                  <c:v>208.29318637110299</c:v>
                </c:pt>
                <c:pt idx="110">
                  <c:v>212.348254201402</c:v>
                </c:pt>
                <c:pt idx="111">
                  <c:v>217.727748795916</c:v>
                </c:pt>
                <c:pt idx="112">
                  <c:v>219.822766442969</c:v>
                </c:pt>
                <c:pt idx="113">
                  <c:v>225.81285748931299</c:v>
                </c:pt>
                <c:pt idx="114">
                  <c:v>233.95157703402899</c:v>
                </c:pt>
                <c:pt idx="115">
                  <c:v>238.44037126858501</c:v>
                </c:pt>
                <c:pt idx="116">
                  <c:v>242.834186350772</c:v>
                </c:pt>
                <c:pt idx="117">
                  <c:v>251.21933234370499</c:v>
                </c:pt>
                <c:pt idx="118">
                  <c:v>256.17254084669599</c:v>
                </c:pt>
                <c:pt idx="119">
                  <c:v>258.61508816647802</c:v>
                </c:pt>
                <c:pt idx="120">
                  <c:v>260.77886827995599</c:v>
                </c:pt>
                <c:pt idx="121">
                  <c:v>261.92089460114198</c:v>
                </c:pt>
                <c:pt idx="122">
                  <c:v>266.67905753093402</c:v>
                </c:pt>
                <c:pt idx="123">
                  <c:v>272.74055306090997</c:v>
                </c:pt>
                <c:pt idx="124">
                  <c:v>275.590331976117</c:v>
                </c:pt>
                <c:pt idx="125">
                  <c:v>276.95991034601002</c:v>
                </c:pt>
                <c:pt idx="126">
                  <c:v>277.42308379894502</c:v>
                </c:pt>
                <c:pt idx="127">
                  <c:v>279.27608941015001</c:v>
                </c:pt>
                <c:pt idx="128">
                  <c:v>282.23862890834602</c:v>
                </c:pt>
                <c:pt idx="129">
                  <c:v>297.48276178133602</c:v>
                </c:pt>
                <c:pt idx="130">
                  <c:v>309.44163128140599</c:v>
                </c:pt>
                <c:pt idx="131">
                  <c:v>310.50122570430602</c:v>
                </c:pt>
                <c:pt idx="132">
                  <c:v>311.39000191794099</c:v>
                </c:pt>
                <c:pt idx="133">
                  <c:v>311.59041596111899</c:v>
                </c:pt>
                <c:pt idx="134">
                  <c:v>312.383188457941</c:v>
                </c:pt>
                <c:pt idx="135">
                  <c:v>318.43065717865801</c:v>
                </c:pt>
                <c:pt idx="136">
                  <c:v>330.50971387105102</c:v>
                </c:pt>
                <c:pt idx="137">
                  <c:v>339.34071502395801</c:v>
                </c:pt>
                <c:pt idx="138">
                  <c:v>342.011117143923</c:v>
                </c:pt>
                <c:pt idx="139">
                  <c:v>345.60523616647203</c:v>
                </c:pt>
                <c:pt idx="140">
                  <c:v>349.085077206927</c:v>
                </c:pt>
                <c:pt idx="141">
                  <c:v>350.49260831257197</c:v>
                </c:pt>
                <c:pt idx="142">
                  <c:v>350.65416673430201</c:v>
                </c:pt>
                <c:pt idx="143">
                  <c:v>351.95685632549902</c:v>
                </c:pt>
                <c:pt idx="144">
                  <c:v>358.27349096851799</c:v>
                </c:pt>
                <c:pt idx="145">
                  <c:v>364.58618987989502</c:v>
                </c:pt>
                <c:pt idx="146">
                  <c:v>367.38025272472203</c:v>
                </c:pt>
                <c:pt idx="147">
                  <c:v>368.32201363778103</c:v>
                </c:pt>
                <c:pt idx="148">
                  <c:v>369.81200964251798</c:v>
                </c:pt>
                <c:pt idx="149">
                  <c:v>373.80533805972902</c:v>
                </c:pt>
                <c:pt idx="150">
                  <c:v>374.848729083997</c:v>
                </c:pt>
                <c:pt idx="151">
                  <c:v>376.2951435558</c:v>
                </c:pt>
                <c:pt idx="152">
                  <c:v>387.15259049811499</c:v>
                </c:pt>
                <c:pt idx="153">
                  <c:v>390.36154938632501</c:v>
                </c:pt>
                <c:pt idx="154">
                  <c:v>395.553509114576</c:v>
                </c:pt>
                <c:pt idx="155">
                  <c:v>397.60277749959101</c:v>
                </c:pt>
                <c:pt idx="156">
                  <c:v>398.83910790192101</c:v>
                </c:pt>
                <c:pt idx="157">
                  <c:v>400.30720657272298</c:v>
                </c:pt>
                <c:pt idx="158">
                  <c:v>401.99169167965101</c:v>
                </c:pt>
                <c:pt idx="159">
                  <c:v>406.93649109522698</c:v>
                </c:pt>
                <c:pt idx="160">
                  <c:v>414.97127400101601</c:v>
                </c:pt>
                <c:pt idx="161">
                  <c:v>421.244732431675</c:v>
                </c:pt>
                <c:pt idx="162">
                  <c:v>423.81398323378397</c:v>
                </c:pt>
                <c:pt idx="163">
                  <c:v>426.63113181722002</c:v>
                </c:pt>
                <c:pt idx="164">
                  <c:v>430.79154758740702</c:v>
                </c:pt>
                <c:pt idx="165">
                  <c:v>434.09766082825098</c:v>
                </c:pt>
                <c:pt idx="166">
                  <c:v>436.459751530429</c:v>
                </c:pt>
                <c:pt idx="167">
                  <c:v>443.52886396564099</c:v>
                </c:pt>
                <c:pt idx="168">
                  <c:v>455.38787695101502</c:v>
                </c:pt>
                <c:pt idx="169">
                  <c:v>467.48873017280101</c:v>
                </c:pt>
                <c:pt idx="170">
                  <c:v>479.70958448335602</c:v>
                </c:pt>
                <c:pt idx="171">
                  <c:v>483.90872323351198</c:v>
                </c:pt>
                <c:pt idx="172">
                  <c:v>490.94619213255498</c:v>
                </c:pt>
                <c:pt idx="173">
                  <c:v>496.59593488078298</c:v>
                </c:pt>
                <c:pt idx="174">
                  <c:v>504.96946988158697</c:v>
                </c:pt>
                <c:pt idx="175">
                  <c:v>516.70988016415401</c:v>
                </c:pt>
                <c:pt idx="176">
                  <c:v>527.17119099219894</c:v>
                </c:pt>
                <c:pt idx="177">
                  <c:v>538.28157703100499</c:v>
                </c:pt>
                <c:pt idx="178">
                  <c:v>546.20378496927697</c:v>
                </c:pt>
                <c:pt idx="179">
                  <c:v>553.41327797757299</c:v>
                </c:pt>
                <c:pt idx="180">
                  <c:v>561.909826339181</c:v>
                </c:pt>
                <c:pt idx="181">
                  <c:v>570.92174946866203</c:v>
                </c:pt>
                <c:pt idx="182">
                  <c:v>580.50228653589602</c:v>
                </c:pt>
                <c:pt idx="183">
                  <c:v>581.719929993851</c:v>
                </c:pt>
                <c:pt idx="184">
                  <c:v>583.84183128863299</c:v>
                </c:pt>
                <c:pt idx="185">
                  <c:v>585.95689041509195</c:v>
                </c:pt>
                <c:pt idx="186">
                  <c:v>587.46337132027202</c:v>
                </c:pt>
                <c:pt idx="187">
                  <c:v>587.923455724512</c:v>
                </c:pt>
                <c:pt idx="188">
                  <c:v>590.15501102073597</c:v>
                </c:pt>
                <c:pt idx="189">
                  <c:v>591.28749087156405</c:v>
                </c:pt>
                <c:pt idx="190">
                  <c:v>594.46304918379406</c:v>
                </c:pt>
                <c:pt idx="191">
                  <c:v>596.94117017738199</c:v>
                </c:pt>
                <c:pt idx="192">
                  <c:v>598.59095427360899</c:v>
                </c:pt>
                <c:pt idx="193">
                  <c:v>600.81703537714304</c:v>
                </c:pt>
                <c:pt idx="194">
                  <c:v>604.60869350524297</c:v>
                </c:pt>
                <c:pt idx="195">
                  <c:v>606.19392332048506</c:v>
                </c:pt>
                <c:pt idx="196">
                  <c:v>608.05643879704496</c:v>
                </c:pt>
                <c:pt idx="197">
                  <c:v>608.96739917761204</c:v>
                </c:pt>
                <c:pt idx="198">
                  <c:v>612.64148829043995</c:v>
                </c:pt>
                <c:pt idx="199">
                  <c:v>618.30614661722302</c:v>
                </c:pt>
                <c:pt idx="200">
                  <c:v>623.64386916698595</c:v>
                </c:pt>
                <c:pt idx="201">
                  <c:v>625.82778000096698</c:v>
                </c:pt>
                <c:pt idx="202">
                  <c:v>629.43184593375702</c:v>
                </c:pt>
                <c:pt idx="203">
                  <c:v>633.252966052891</c:v>
                </c:pt>
                <c:pt idx="204">
                  <c:v>636.01251808283303</c:v>
                </c:pt>
                <c:pt idx="205">
                  <c:v>643.25409797949897</c:v>
                </c:pt>
                <c:pt idx="206">
                  <c:v>653.09091019116397</c:v>
                </c:pt>
                <c:pt idx="207">
                  <c:v>663.13070881990996</c:v>
                </c:pt>
                <c:pt idx="208">
                  <c:v>671.34191185090799</c:v>
                </c:pt>
                <c:pt idx="209">
                  <c:v>675.53997306258498</c:v>
                </c:pt>
                <c:pt idx="210">
                  <c:v>677.72134553719297</c:v>
                </c:pt>
                <c:pt idx="211">
                  <c:v>682.65718769144701</c:v>
                </c:pt>
                <c:pt idx="212">
                  <c:v>696.487342136395</c:v>
                </c:pt>
                <c:pt idx="213">
                  <c:v>705.09674809362298</c:v>
                </c:pt>
                <c:pt idx="214">
                  <c:v>709.736710374837</c:v>
                </c:pt>
                <c:pt idx="215">
                  <c:v>712.85254941922994</c:v>
                </c:pt>
                <c:pt idx="216">
                  <c:v>716.58779260311996</c:v>
                </c:pt>
                <c:pt idx="217">
                  <c:v>720.57255252284006</c:v>
                </c:pt>
                <c:pt idx="218">
                  <c:v>723.929504997354</c:v>
                </c:pt>
                <c:pt idx="219">
                  <c:v>727.09703742952297</c:v>
                </c:pt>
                <c:pt idx="220">
                  <c:v>729.56721085898801</c:v>
                </c:pt>
                <c:pt idx="221">
                  <c:v>734.65712392994601</c:v>
                </c:pt>
                <c:pt idx="222">
                  <c:v>741.73450980760902</c:v>
                </c:pt>
                <c:pt idx="223">
                  <c:v>749.88763411284697</c:v>
                </c:pt>
                <c:pt idx="224">
                  <c:v>754.54278397589599</c:v>
                </c:pt>
                <c:pt idx="225">
                  <c:v>757.920159823169</c:v>
                </c:pt>
                <c:pt idx="226">
                  <c:v>759.66007386713102</c:v>
                </c:pt>
                <c:pt idx="227">
                  <c:v>763.24281853477896</c:v>
                </c:pt>
                <c:pt idx="228">
                  <c:v>768.96811005287805</c:v>
                </c:pt>
                <c:pt idx="229">
                  <c:v>773.82369952628005</c:v>
                </c:pt>
                <c:pt idx="230">
                  <c:v>774.90621806264403</c:v>
                </c:pt>
                <c:pt idx="231">
                  <c:v>776.11377930327296</c:v>
                </c:pt>
                <c:pt idx="232">
                  <c:v>782.68943885805402</c:v>
                </c:pt>
                <c:pt idx="233">
                  <c:v>786.04437576763098</c:v>
                </c:pt>
                <c:pt idx="234">
                  <c:v>786.74670355129297</c:v>
                </c:pt>
                <c:pt idx="235">
                  <c:v>788.59107406268902</c:v>
                </c:pt>
                <c:pt idx="236">
                  <c:v>790.67481872250403</c:v>
                </c:pt>
                <c:pt idx="237">
                  <c:v>792.59854762652606</c:v>
                </c:pt>
                <c:pt idx="238">
                  <c:v>794.359706647081</c:v>
                </c:pt>
                <c:pt idx="239">
                  <c:v>797.21054857137904</c:v>
                </c:pt>
                <c:pt idx="240">
                  <c:v>807.09400906378301</c:v>
                </c:pt>
                <c:pt idx="241">
                  <c:v>812.31332578929801</c:v>
                </c:pt>
                <c:pt idx="242">
                  <c:v>821.28611566254995</c:v>
                </c:pt>
                <c:pt idx="243">
                  <c:v>825.320264357052</c:v>
                </c:pt>
                <c:pt idx="244">
                  <c:v>831.03784588686597</c:v>
                </c:pt>
                <c:pt idx="245">
                  <c:v>836.331618788833</c:v>
                </c:pt>
                <c:pt idx="246">
                  <c:v>838.88604907274498</c:v>
                </c:pt>
                <c:pt idx="247">
                  <c:v>846.18501235044505</c:v>
                </c:pt>
                <c:pt idx="248">
                  <c:v>848.76996838534706</c:v>
                </c:pt>
                <c:pt idx="249">
                  <c:v>851.92292264319497</c:v>
                </c:pt>
                <c:pt idx="250">
                  <c:v>856.50663096707501</c:v>
                </c:pt>
                <c:pt idx="251">
                  <c:v>862.62401616895704</c:v>
                </c:pt>
                <c:pt idx="252">
                  <c:v>866.61090713768999</c:v>
                </c:pt>
                <c:pt idx="253">
                  <c:v>874.35539845809296</c:v>
                </c:pt>
                <c:pt idx="254">
                  <c:v>876.61594033092604</c:v>
                </c:pt>
                <c:pt idx="255">
                  <c:v>882.00364536974803</c:v>
                </c:pt>
                <c:pt idx="256">
                  <c:v>889.72024135539198</c:v>
                </c:pt>
                <c:pt idx="257">
                  <c:v>896.34803877647505</c:v>
                </c:pt>
                <c:pt idx="258">
                  <c:v>899.15081319740398</c:v>
                </c:pt>
                <c:pt idx="259">
                  <c:v>901.99554193717802</c:v>
                </c:pt>
                <c:pt idx="260">
                  <c:v>909.75060714570805</c:v>
                </c:pt>
                <c:pt idx="261">
                  <c:v>916.894729600343</c:v>
                </c:pt>
                <c:pt idx="262">
                  <c:v>919.07464692310805</c:v>
                </c:pt>
                <c:pt idx="263">
                  <c:v>921.83910807722202</c:v>
                </c:pt>
                <c:pt idx="264">
                  <c:v>926.06447398794796</c:v>
                </c:pt>
                <c:pt idx="265">
                  <c:v>932.92172751821101</c:v>
                </c:pt>
                <c:pt idx="266">
                  <c:v>937.54417188722698</c:v>
                </c:pt>
                <c:pt idx="267">
                  <c:v>938.85307374047295</c:v>
                </c:pt>
                <c:pt idx="268">
                  <c:v>940.19481140154005</c:v>
                </c:pt>
                <c:pt idx="269">
                  <c:v>941.98999440931402</c:v>
                </c:pt>
                <c:pt idx="270">
                  <c:v>944.69861443537695</c:v>
                </c:pt>
                <c:pt idx="271">
                  <c:v>946.20660095098003</c:v>
                </c:pt>
                <c:pt idx="272">
                  <c:v>947.03767928098102</c:v>
                </c:pt>
                <c:pt idx="273">
                  <c:v>947.48795726307605</c:v>
                </c:pt>
                <c:pt idx="274">
                  <c:v>948.17150390550603</c:v>
                </c:pt>
                <c:pt idx="275">
                  <c:v>952.78419700389998</c:v>
                </c:pt>
                <c:pt idx="276">
                  <c:v>958.39070362017196</c:v>
                </c:pt>
                <c:pt idx="277">
                  <c:v>968.02590159531303</c:v>
                </c:pt>
                <c:pt idx="278">
                  <c:v>979.596519021517</c:v>
                </c:pt>
                <c:pt idx="279">
                  <c:v>984.12131511448297</c:v>
                </c:pt>
                <c:pt idx="280">
                  <c:v>987.329141575525</c:v>
                </c:pt>
                <c:pt idx="281">
                  <c:v>988.50609210403195</c:v>
                </c:pt>
                <c:pt idx="282">
                  <c:v>988.57125834546503</c:v>
                </c:pt>
                <c:pt idx="283">
                  <c:v>988.74097577679504</c:v>
                </c:pt>
                <c:pt idx="284">
                  <c:v>989.62164103662201</c:v>
                </c:pt>
                <c:pt idx="285">
                  <c:v>991.642380050827</c:v>
                </c:pt>
                <c:pt idx="286">
                  <c:v>993.719886693695</c:v>
                </c:pt>
                <c:pt idx="287">
                  <c:v>996.26613225064898</c:v>
                </c:pt>
                <c:pt idx="288">
                  <c:v>997.48358112019901</c:v>
                </c:pt>
                <c:pt idx="289">
                  <c:v>1002.08589289152</c:v>
                </c:pt>
                <c:pt idx="290">
                  <c:v>1007.72567453803</c:v>
                </c:pt>
                <c:pt idx="291">
                  <c:v>1008.74941596284</c:v>
                </c:pt>
                <c:pt idx="292">
                  <c:v>1009.76752040597</c:v>
                </c:pt>
                <c:pt idx="293">
                  <c:v>1014.6356105794</c:v>
                </c:pt>
                <c:pt idx="294">
                  <c:v>1016.6996252214</c:v>
                </c:pt>
                <c:pt idx="295">
                  <c:v>1021.13508083316</c:v>
                </c:pt>
                <c:pt idx="296">
                  <c:v>1023.9519985235401</c:v>
                </c:pt>
                <c:pt idx="297">
                  <c:v>1025.5284267331599</c:v>
                </c:pt>
                <c:pt idx="298">
                  <c:v>1031.93245191865</c:v>
                </c:pt>
                <c:pt idx="299">
                  <c:v>1034.4193694119199</c:v>
                </c:pt>
                <c:pt idx="300">
                  <c:v>1035.1657983693001</c:v>
                </c:pt>
                <c:pt idx="301">
                  <c:v>1038.9467985116401</c:v>
                </c:pt>
                <c:pt idx="302">
                  <c:v>1040.8381801625301</c:v>
                </c:pt>
                <c:pt idx="303">
                  <c:v>1041.4823060399201</c:v>
                </c:pt>
                <c:pt idx="304">
                  <c:v>1044.48680293554</c:v>
                </c:pt>
                <c:pt idx="305">
                  <c:v>1046.9629391123799</c:v>
                </c:pt>
                <c:pt idx="306">
                  <c:v>1047.4826765575699</c:v>
                </c:pt>
                <c:pt idx="307">
                  <c:v>1048.61235727128</c:v>
                </c:pt>
                <c:pt idx="308">
                  <c:v>1049.45670098906</c:v>
                </c:pt>
                <c:pt idx="309">
                  <c:v>1050.52779733998</c:v>
                </c:pt>
                <c:pt idx="310">
                  <c:v>1051.6616187733</c:v>
                </c:pt>
                <c:pt idx="311">
                  <c:v>1052.10082350004</c:v>
                </c:pt>
                <c:pt idx="312">
                  <c:v>1052.59927084125</c:v>
                </c:pt>
                <c:pt idx="313">
                  <c:v>1052.6696539516399</c:v>
                </c:pt>
                <c:pt idx="314">
                  <c:v>1052.7585607293499</c:v>
                </c:pt>
                <c:pt idx="315">
                  <c:v>1052.83653425174</c:v>
                </c:pt>
                <c:pt idx="316">
                  <c:v>1052.8744582291099</c:v>
                </c:pt>
                <c:pt idx="317">
                  <c:v>1052.9908225458</c:v>
                </c:pt>
                <c:pt idx="318">
                  <c:v>1053.50503969478</c:v>
                </c:pt>
                <c:pt idx="319">
                  <c:v>1053.5693625195599</c:v>
                </c:pt>
                <c:pt idx="320">
                  <c:v>1053.81210770655</c:v>
                </c:pt>
                <c:pt idx="321">
                  <c:v>1054.0642380391</c:v>
                </c:pt>
                <c:pt idx="322">
                  <c:v>1054.18036598139</c:v>
                </c:pt>
                <c:pt idx="323">
                  <c:v>1054.2007413358999</c:v>
                </c:pt>
                <c:pt idx="324">
                  <c:v>1054.49063991503</c:v>
                </c:pt>
                <c:pt idx="325">
                  <c:v>1055.03279388441</c:v>
                </c:pt>
                <c:pt idx="326">
                  <c:v>1055.0571369952399</c:v>
                </c:pt>
                <c:pt idx="327">
                  <c:v>1055.09230861479</c:v>
                </c:pt>
                <c:pt idx="328">
                  <c:v>1055.12710967915</c:v>
                </c:pt>
                <c:pt idx="329">
                  <c:v>1055.15881463662</c:v>
                </c:pt>
                <c:pt idx="330">
                  <c:v>1055.18428555677</c:v>
                </c:pt>
                <c:pt idx="331">
                  <c:v>1055.27993148321</c:v>
                </c:pt>
                <c:pt idx="332">
                  <c:v>1056.4264474541001</c:v>
                </c:pt>
                <c:pt idx="333">
                  <c:v>1056.6336635315099</c:v>
                </c:pt>
                <c:pt idx="334">
                  <c:v>1057.4361955960801</c:v>
                </c:pt>
                <c:pt idx="335">
                  <c:v>1059.11778819499</c:v>
                </c:pt>
                <c:pt idx="336">
                  <c:v>1061.8458245622201</c:v>
                </c:pt>
                <c:pt idx="337">
                  <c:v>1062.0934859315901</c:v>
                </c:pt>
                <c:pt idx="338">
                  <c:v>1062.14505167119</c:v>
                </c:pt>
                <c:pt idx="339">
                  <c:v>1062.19611856917</c:v>
                </c:pt>
                <c:pt idx="340">
                  <c:v>1062.24639066944</c:v>
                </c:pt>
                <c:pt idx="341">
                  <c:v>1062.27150282308</c:v>
                </c:pt>
                <c:pt idx="342">
                  <c:v>1062.5008050035799</c:v>
                </c:pt>
                <c:pt idx="343">
                  <c:v>1063.3341315185801</c:v>
                </c:pt>
                <c:pt idx="344">
                  <c:v>1063.9103600088399</c:v>
                </c:pt>
                <c:pt idx="345">
                  <c:v>1065.5278237331399</c:v>
                </c:pt>
                <c:pt idx="346">
                  <c:v>1066.00582059512</c:v>
                </c:pt>
                <c:pt idx="347">
                  <c:v>1066.50967620249</c:v>
                </c:pt>
                <c:pt idx="348">
                  <c:v>1066.8637998429001</c:v>
                </c:pt>
                <c:pt idx="349">
                  <c:v>1067.0389068812301</c:v>
                </c:pt>
                <c:pt idx="350">
                  <c:v>1067.06801018084</c:v>
                </c:pt>
                <c:pt idx="351">
                  <c:v>1067.13352820567</c:v>
                </c:pt>
                <c:pt idx="352">
                  <c:v>1067.17161538501</c:v>
                </c:pt>
                <c:pt idx="353">
                  <c:v>1067.1911347457699</c:v>
                </c:pt>
                <c:pt idx="354">
                  <c:v>1067.2251731121801</c:v>
                </c:pt>
                <c:pt idx="355">
                  <c:v>1067.2804286353901</c:v>
                </c:pt>
                <c:pt idx="356">
                  <c:v>1067.2928825936599</c:v>
                </c:pt>
                <c:pt idx="357">
                  <c:v>1067.31699511178</c:v>
                </c:pt>
                <c:pt idx="358">
                  <c:v>1068.5917561046199</c:v>
                </c:pt>
                <c:pt idx="359">
                  <c:v>1071.4002400414499</c:v>
                </c:pt>
                <c:pt idx="360">
                  <c:v>1072.0687021216499</c:v>
                </c:pt>
                <c:pt idx="361">
                  <c:v>1072.1662327736501</c:v>
                </c:pt>
                <c:pt idx="362">
                  <c:v>1072.2158493253601</c:v>
                </c:pt>
                <c:pt idx="363">
                  <c:v>1072.2594661492701</c:v>
                </c:pt>
                <c:pt idx="364">
                  <c:v>1072.3172529736601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8998-48A5-8EC2-6F5013D5CCE5}"/>
            </c:ext>
          </c:extLst>
        </c:ser>
        <c:ser>
          <c:idx val="44"/>
          <c:order val="40"/>
          <c:tx>
            <c:strRef>
              <c:f>Tabelle1!$AS$1</c:f>
              <c:strCache>
                <c:ptCount val="1"/>
                <c:pt idx="0">
                  <c:v>1965</c:v>
                </c:pt>
              </c:strCache>
            </c:strRef>
          </c:tx>
          <c:spPr>
            <a:ln w="19050" cap="rnd">
              <a:solidFill>
                <a:schemeClr val="accent3">
                  <a:shade val="9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Tabelle1!$AS$2:$AS$366</c:f>
              <c:numCache>
                <c:formatCode>General</c:formatCode>
                <c:ptCount val="365"/>
                <c:pt idx="0">
                  <c:v>3.3858870532572201E-2</c:v>
                </c:pt>
                <c:pt idx="1">
                  <c:v>0.12705860710167999</c:v>
                </c:pt>
                <c:pt idx="2">
                  <c:v>0.28943957125200098</c:v>
                </c:pt>
                <c:pt idx="3">
                  <c:v>3.4950417250001999</c:v>
                </c:pt>
                <c:pt idx="4">
                  <c:v>5.0735760922410398</c:v>
                </c:pt>
                <c:pt idx="5">
                  <c:v>5.7068127153837596</c:v>
                </c:pt>
                <c:pt idx="6">
                  <c:v>5.8799211209234103</c:v>
                </c:pt>
                <c:pt idx="7">
                  <c:v>6.02719263144194</c:v>
                </c:pt>
                <c:pt idx="8">
                  <c:v>6.0355780664078402</c:v>
                </c:pt>
                <c:pt idx="9">
                  <c:v>6.4848541979181302</c:v>
                </c:pt>
                <c:pt idx="10">
                  <c:v>7.0842699070938098</c:v>
                </c:pt>
                <c:pt idx="11">
                  <c:v>7.1210766248928099</c:v>
                </c:pt>
                <c:pt idx="12">
                  <c:v>7.3379396392978702</c:v>
                </c:pt>
                <c:pt idx="13">
                  <c:v>8.2550499220176494</c:v>
                </c:pt>
                <c:pt idx="14">
                  <c:v>8.6545379276252898</c:v>
                </c:pt>
                <c:pt idx="15">
                  <c:v>8.6757311316105703</c:v>
                </c:pt>
                <c:pt idx="16">
                  <c:v>8.7193009884913906</c:v>
                </c:pt>
                <c:pt idx="17">
                  <c:v>8.7322080978386598</c:v>
                </c:pt>
                <c:pt idx="18">
                  <c:v>8.7398911674022308</c:v>
                </c:pt>
                <c:pt idx="19">
                  <c:v>8.7823059207799705</c:v>
                </c:pt>
                <c:pt idx="20">
                  <c:v>9.2927637929659408</c:v>
                </c:pt>
                <c:pt idx="21">
                  <c:v>9.6429379232460004</c:v>
                </c:pt>
                <c:pt idx="22">
                  <c:v>9.8565197408871903</c:v>
                </c:pt>
                <c:pt idx="23">
                  <c:v>10.265616238854401</c:v>
                </c:pt>
                <c:pt idx="24">
                  <c:v>10.5862877559433</c:v>
                </c:pt>
                <c:pt idx="25">
                  <c:v>10.838623489458801</c:v>
                </c:pt>
                <c:pt idx="26">
                  <c:v>11.1958025770566</c:v>
                </c:pt>
                <c:pt idx="27">
                  <c:v>13.052976314693399</c:v>
                </c:pt>
                <c:pt idx="28">
                  <c:v>14.3460577514271</c:v>
                </c:pt>
                <c:pt idx="29">
                  <c:v>14.354730845347101</c:v>
                </c:pt>
                <c:pt idx="30">
                  <c:v>15.161296029617199</c:v>
                </c:pt>
                <c:pt idx="31">
                  <c:v>15.6845660634221</c:v>
                </c:pt>
                <c:pt idx="32">
                  <c:v>15.7758761562327</c:v>
                </c:pt>
                <c:pt idx="33">
                  <c:v>15.8567002879981</c:v>
                </c:pt>
                <c:pt idx="34">
                  <c:v>17.747618913844001</c:v>
                </c:pt>
                <c:pt idx="35">
                  <c:v>20.0635434700106</c:v>
                </c:pt>
                <c:pt idx="36">
                  <c:v>20.413346406858501</c:v>
                </c:pt>
                <c:pt idx="37">
                  <c:v>21.526537452088199</c:v>
                </c:pt>
                <c:pt idx="38">
                  <c:v>22.9961908403181</c:v>
                </c:pt>
                <c:pt idx="39">
                  <c:v>24.8062545861989</c:v>
                </c:pt>
                <c:pt idx="40">
                  <c:v>25.9380816291558</c:v>
                </c:pt>
                <c:pt idx="41">
                  <c:v>25.9735846459395</c:v>
                </c:pt>
                <c:pt idx="42">
                  <c:v>26.367893513890799</c:v>
                </c:pt>
                <c:pt idx="43">
                  <c:v>26.401033687561199</c:v>
                </c:pt>
                <c:pt idx="44">
                  <c:v>26.466006466897099</c:v>
                </c:pt>
                <c:pt idx="45">
                  <c:v>29.9929388024022</c:v>
                </c:pt>
                <c:pt idx="46">
                  <c:v>31.985347351699001</c:v>
                </c:pt>
                <c:pt idx="47">
                  <c:v>33.906859119266898</c:v>
                </c:pt>
                <c:pt idx="48">
                  <c:v>34.186436854043201</c:v>
                </c:pt>
                <c:pt idx="49">
                  <c:v>36.877387066556601</c:v>
                </c:pt>
                <c:pt idx="50">
                  <c:v>38.7431348581325</c:v>
                </c:pt>
                <c:pt idx="51">
                  <c:v>41.775735718192998</c:v>
                </c:pt>
                <c:pt idx="52">
                  <c:v>43.377287457166098</c:v>
                </c:pt>
                <c:pt idx="53">
                  <c:v>43.967343775673498</c:v>
                </c:pt>
                <c:pt idx="54">
                  <c:v>44.181568189328601</c:v>
                </c:pt>
                <c:pt idx="55">
                  <c:v>44.826130848791799</c:v>
                </c:pt>
                <c:pt idx="56">
                  <c:v>44.918354602305499</c:v>
                </c:pt>
                <c:pt idx="57">
                  <c:v>45.1636727638586</c:v>
                </c:pt>
                <c:pt idx="58">
                  <c:v>47.300799934931703</c:v>
                </c:pt>
                <c:pt idx="59">
                  <c:v>50.914552112847403</c:v>
                </c:pt>
                <c:pt idx="60">
                  <c:v>52.377696119096001</c:v>
                </c:pt>
                <c:pt idx="61">
                  <c:v>53.127161977116103</c:v>
                </c:pt>
                <c:pt idx="62">
                  <c:v>54.837110420386203</c:v>
                </c:pt>
                <c:pt idx="63">
                  <c:v>57.967983605973998</c:v>
                </c:pt>
                <c:pt idx="64">
                  <c:v>58.9487122831733</c:v>
                </c:pt>
                <c:pt idx="65">
                  <c:v>59.278344027527901</c:v>
                </c:pt>
                <c:pt idx="66">
                  <c:v>59.407757593589501</c:v>
                </c:pt>
                <c:pt idx="67">
                  <c:v>59.481642544399399</c:v>
                </c:pt>
                <c:pt idx="68">
                  <c:v>59.656687222830598</c:v>
                </c:pt>
                <c:pt idx="69">
                  <c:v>59.784610834147898</c:v>
                </c:pt>
                <c:pt idx="70">
                  <c:v>59.804038926448797</c:v>
                </c:pt>
                <c:pt idx="71">
                  <c:v>59.975993279705698</c:v>
                </c:pt>
                <c:pt idx="72">
                  <c:v>60.388741792432697</c:v>
                </c:pt>
                <c:pt idx="73">
                  <c:v>60.530777737287202</c:v>
                </c:pt>
                <c:pt idx="74">
                  <c:v>60.6234795708219</c:v>
                </c:pt>
                <c:pt idx="75">
                  <c:v>60.699049552847796</c:v>
                </c:pt>
                <c:pt idx="76">
                  <c:v>60.828250396952797</c:v>
                </c:pt>
                <c:pt idx="77">
                  <c:v>61.427241488173301</c:v>
                </c:pt>
                <c:pt idx="78">
                  <c:v>63.315711371181003</c:v>
                </c:pt>
                <c:pt idx="79">
                  <c:v>66.722100939070103</c:v>
                </c:pt>
                <c:pt idx="80">
                  <c:v>70.125714083712793</c:v>
                </c:pt>
                <c:pt idx="81">
                  <c:v>71.613304558280404</c:v>
                </c:pt>
                <c:pt idx="82">
                  <c:v>72.277206707182103</c:v>
                </c:pt>
                <c:pt idx="83">
                  <c:v>77.742007274105205</c:v>
                </c:pt>
                <c:pt idx="84">
                  <c:v>83.147680147456697</c:v>
                </c:pt>
                <c:pt idx="85">
                  <c:v>83.476069687188598</c:v>
                </c:pt>
                <c:pt idx="86">
                  <c:v>88.938151084817704</c:v>
                </c:pt>
                <c:pt idx="87">
                  <c:v>92.370696330310807</c:v>
                </c:pt>
                <c:pt idx="88">
                  <c:v>93.463927628521404</c:v>
                </c:pt>
                <c:pt idx="89">
                  <c:v>94.156800848526004</c:v>
                </c:pt>
                <c:pt idx="90">
                  <c:v>94.819227534506894</c:v>
                </c:pt>
                <c:pt idx="91">
                  <c:v>96.584116022236699</c:v>
                </c:pt>
                <c:pt idx="92">
                  <c:v>101.684909149257</c:v>
                </c:pt>
                <c:pt idx="93">
                  <c:v>105.621361474374</c:v>
                </c:pt>
                <c:pt idx="94">
                  <c:v>111.186232028787</c:v>
                </c:pt>
                <c:pt idx="95">
                  <c:v>112.143534972673</c:v>
                </c:pt>
                <c:pt idx="96">
                  <c:v>114.512341020943</c:v>
                </c:pt>
                <c:pt idx="97">
                  <c:v>114.84259872950101</c:v>
                </c:pt>
                <c:pt idx="98">
                  <c:v>121.790598447923</c:v>
                </c:pt>
                <c:pt idx="99">
                  <c:v>125.735126586071</c:v>
                </c:pt>
                <c:pt idx="100">
                  <c:v>127.05395894301</c:v>
                </c:pt>
                <c:pt idx="101">
                  <c:v>127.598921623122</c:v>
                </c:pt>
                <c:pt idx="102">
                  <c:v>127.82406232240101</c:v>
                </c:pt>
                <c:pt idx="103">
                  <c:v>129.79544071951301</c:v>
                </c:pt>
                <c:pt idx="104">
                  <c:v>132.47930101357301</c:v>
                </c:pt>
                <c:pt idx="105">
                  <c:v>138.84835825346801</c:v>
                </c:pt>
                <c:pt idx="106">
                  <c:v>143.88641368344599</c:v>
                </c:pt>
                <c:pt idx="107">
                  <c:v>145.20562286535801</c:v>
                </c:pt>
                <c:pt idx="108">
                  <c:v>146.03815094092201</c:v>
                </c:pt>
                <c:pt idx="109">
                  <c:v>147.62460216163799</c:v>
                </c:pt>
                <c:pt idx="110">
                  <c:v>153.86454276769501</c:v>
                </c:pt>
                <c:pt idx="111">
                  <c:v>164.87563236702701</c:v>
                </c:pt>
                <c:pt idx="112">
                  <c:v>166.82498578200901</c:v>
                </c:pt>
                <c:pt idx="113">
                  <c:v>170.279430276162</c:v>
                </c:pt>
                <c:pt idx="114">
                  <c:v>174.36637831739901</c:v>
                </c:pt>
                <c:pt idx="115">
                  <c:v>175.66113768960901</c:v>
                </c:pt>
                <c:pt idx="116">
                  <c:v>187.752510480197</c:v>
                </c:pt>
                <c:pt idx="117">
                  <c:v>199.92030519186301</c:v>
                </c:pt>
                <c:pt idx="118">
                  <c:v>200.04682088117099</c:v>
                </c:pt>
                <c:pt idx="119">
                  <c:v>201.613531309059</c:v>
                </c:pt>
                <c:pt idx="120">
                  <c:v>205.09365351344201</c:v>
                </c:pt>
                <c:pt idx="121">
                  <c:v>206.19391766385399</c:v>
                </c:pt>
                <c:pt idx="122">
                  <c:v>206.363008793087</c:v>
                </c:pt>
                <c:pt idx="123">
                  <c:v>207.934305958392</c:v>
                </c:pt>
                <c:pt idx="124">
                  <c:v>214.19145170100401</c:v>
                </c:pt>
                <c:pt idx="125">
                  <c:v>217.258466551064</c:v>
                </c:pt>
                <c:pt idx="126">
                  <c:v>217.633793532232</c:v>
                </c:pt>
                <c:pt idx="127">
                  <c:v>218.25132946535601</c:v>
                </c:pt>
                <c:pt idx="128">
                  <c:v>223.862810982171</c:v>
                </c:pt>
                <c:pt idx="129">
                  <c:v>227.38103294298199</c:v>
                </c:pt>
                <c:pt idx="130">
                  <c:v>228.04038920188901</c:v>
                </c:pt>
                <c:pt idx="131">
                  <c:v>231.49263199001101</c:v>
                </c:pt>
                <c:pt idx="132">
                  <c:v>244.83776208950999</c:v>
                </c:pt>
                <c:pt idx="133">
                  <c:v>252.912109552239</c:v>
                </c:pt>
                <c:pt idx="134">
                  <c:v>256.70401118804301</c:v>
                </c:pt>
                <c:pt idx="135">
                  <c:v>257.27457600313602</c:v>
                </c:pt>
                <c:pt idx="136">
                  <c:v>257.83482436647103</c:v>
                </c:pt>
                <c:pt idx="137">
                  <c:v>258.552499930446</c:v>
                </c:pt>
                <c:pt idx="138">
                  <c:v>261.04851787628201</c:v>
                </c:pt>
                <c:pt idx="139">
                  <c:v>262.17016636507498</c:v>
                </c:pt>
                <c:pt idx="140">
                  <c:v>264.01157960575603</c:v>
                </c:pt>
                <c:pt idx="141">
                  <c:v>265.21032298440002</c:v>
                </c:pt>
                <c:pt idx="142">
                  <c:v>266.86384844912197</c:v>
                </c:pt>
                <c:pt idx="143">
                  <c:v>272.47514664061299</c:v>
                </c:pt>
                <c:pt idx="144">
                  <c:v>277.53825449238099</c:v>
                </c:pt>
                <c:pt idx="145">
                  <c:v>278.16230667796702</c:v>
                </c:pt>
                <c:pt idx="146">
                  <c:v>280.750684698079</c:v>
                </c:pt>
                <c:pt idx="147">
                  <c:v>281.58212292089303</c:v>
                </c:pt>
                <c:pt idx="148">
                  <c:v>282.70135754484102</c:v>
                </c:pt>
                <c:pt idx="149">
                  <c:v>284.58525180332998</c:v>
                </c:pt>
                <c:pt idx="150">
                  <c:v>290.12657708565098</c:v>
                </c:pt>
                <c:pt idx="151">
                  <c:v>294.658055936886</c:v>
                </c:pt>
                <c:pt idx="152">
                  <c:v>302.61371490974898</c:v>
                </c:pt>
                <c:pt idx="153">
                  <c:v>316.60272478838101</c:v>
                </c:pt>
                <c:pt idx="154">
                  <c:v>320.621799207587</c:v>
                </c:pt>
                <c:pt idx="155">
                  <c:v>322.57357850135998</c:v>
                </c:pt>
                <c:pt idx="156">
                  <c:v>323.72489701019401</c:v>
                </c:pt>
                <c:pt idx="157">
                  <c:v>325.17956908105202</c:v>
                </c:pt>
                <c:pt idx="158">
                  <c:v>329.554399460703</c:v>
                </c:pt>
                <c:pt idx="159">
                  <c:v>338.39525092419001</c:v>
                </c:pt>
                <c:pt idx="160">
                  <c:v>343.51288373853799</c:v>
                </c:pt>
                <c:pt idx="161">
                  <c:v>347.776138485849</c:v>
                </c:pt>
                <c:pt idx="162">
                  <c:v>350.26244991302298</c:v>
                </c:pt>
                <c:pt idx="163">
                  <c:v>358.083858316869</c:v>
                </c:pt>
                <c:pt idx="164">
                  <c:v>364.23035924527397</c:v>
                </c:pt>
                <c:pt idx="165">
                  <c:v>366.36763193528998</c:v>
                </c:pt>
                <c:pt idx="166">
                  <c:v>368.96160995664798</c:v>
                </c:pt>
                <c:pt idx="167">
                  <c:v>373.90715502537398</c:v>
                </c:pt>
                <c:pt idx="168">
                  <c:v>382.44596421165198</c:v>
                </c:pt>
                <c:pt idx="169">
                  <c:v>385.17006387110598</c:v>
                </c:pt>
                <c:pt idx="170">
                  <c:v>387.484590078878</c:v>
                </c:pt>
                <c:pt idx="171">
                  <c:v>389.70381700013598</c:v>
                </c:pt>
                <c:pt idx="172">
                  <c:v>391.73211316271301</c:v>
                </c:pt>
                <c:pt idx="173">
                  <c:v>394.51488173310901</c:v>
                </c:pt>
                <c:pt idx="174">
                  <c:v>404.40603670830097</c:v>
                </c:pt>
                <c:pt idx="175">
                  <c:v>414.16410331374198</c:v>
                </c:pt>
                <c:pt idx="176">
                  <c:v>417.32616301743798</c:v>
                </c:pt>
                <c:pt idx="177">
                  <c:v>419.64117920654502</c:v>
                </c:pt>
                <c:pt idx="178">
                  <c:v>424.98537749924498</c:v>
                </c:pt>
                <c:pt idx="179">
                  <c:v>429.152997545647</c:v>
                </c:pt>
                <c:pt idx="180">
                  <c:v>433.84428367313097</c:v>
                </c:pt>
                <c:pt idx="181">
                  <c:v>442.19473973070001</c:v>
                </c:pt>
                <c:pt idx="182">
                  <c:v>449.96801729512902</c:v>
                </c:pt>
                <c:pt idx="183">
                  <c:v>456.45458967525099</c:v>
                </c:pt>
                <c:pt idx="184">
                  <c:v>464.88182506884101</c:v>
                </c:pt>
                <c:pt idx="185">
                  <c:v>474.58739928389599</c:v>
                </c:pt>
                <c:pt idx="186">
                  <c:v>485.46784493877402</c:v>
                </c:pt>
                <c:pt idx="187">
                  <c:v>492.07819026152998</c:v>
                </c:pt>
                <c:pt idx="188">
                  <c:v>506.94716014379702</c:v>
                </c:pt>
                <c:pt idx="189">
                  <c:v>516.37207844740396</c:v>
                </c:pt>
                <c:pt idx="190">
                  <c:v>522.13550797886001</c:v>
                </c:pt>
                <c:pt idx="191">
                  <c:v>527.358654638188</c:v>
                </c:pt>
                <c:pt idx="192">
                  <c:v>532.27387725444601</c:v>
                </c:pt>
                <c:pt idx="193">
                  <c:v>539.78892361606995</c:v>
                </c:pt>
                <c:pt idx="194">
                  <c:v>547.04820110852802</c:v>
                </c:pt>
                <c:pt idx="195">
                  <c:v>551.83028666096504</c:v>
                </c:pt>
                <c:pt idx="196">
                  <c:v>557.10016765093201</c:v>
                </c:pt>
                <c:pt idx="197">
                  <c:v>561.08868249239401</c:v>
                </c:pt>
                <c:pt idx="198">
                  <c:v>563.529568470963</c:v>
                </c:pt>
                <c:pt idx="199">
                  <c:v>566.16012460723096</c:v>
                </c:pt>
                <c:pt idx="200">
                  <c:v>570.95693430349002</c:v>
                </c:pt>
                <c:pt idx="201">
                  <c:v>583.54604553734998</c:v>
                </c:pt>
                <c:pt idx="202">
                  <c:v>589.293538717714</c:v>
                </c:pt>
                <c:pt idx="203">
                  <c:v>591.55588219459696</c:v>
                </c:pt>
                <c:pt idx="204">
                  <c:v>595.85776369764301</c:v>
                </c:pt>
                <c:pt idx="205">
                  <c:v>599.92265240438303</c:v>
                </c:pt>
                <c:pt idx="206">
                  <c:v>600.66124736697304</c:v>
                </c:pt>
                <c:pt idx="207">
                  <c:v>603.80915036060298</c:v>
                </c:pt>
                <c:pt idx="208">
                  <c:v>608.99185555742099</c:v>
                </c:pt>
                <c:pt idx="209">
                  <c:v>610.568179959031</c:v>
                </c:pt>
                <c:pt idx="210">
                  <c:v>611.92864698872404</c:v>
                </c:pt>
                <c:pt idx="211">
                  <c:v>613.61481307216195</c:v>
                </c:pt>
                <c:pt idx="212">
                  <c:v>619.72426572734003</c:v>
                </c:pt>
                <c:pt idx="213">
                  <c:v>628.97844537652702</c:v>
                </c:pt>
                <c:pt idx="214">
                  <c:v>639.77465839256604</c:v>
                </c:pt>
                <c:pt idx="215">
                  <c:v>648.09909178947203</c:v>
                </c:pt>
                <c:pt idx="216">
                  <c:v>653.89936745950502</c:v>
                </c:pt>
                <c:pt idx="217">
                  <c:v>657.96796025395395</c:v>
                </c:pt>
                <c:pt idx="218">
                  <c:v>662.15331502675394</c:v>
                </c:pt>
                <c:pt idx="219">
                  <c:v>669.21457882521099</c:v>
                </c:pt>
                <c:pt idx="220">
                  <c:v>679.39898592283998</c:v>
                </c:pt>
                <c:pt idx="221">
                  <c:v>691.21098919536496</c:v>
                </c:pt>
                <c:pt idx="222">
                  <c:v>692.89170969431905</c:v>
                </c:pt>
                <c:pt idx="223">
                  <c:v>694.814038147514</c:v>
                </c:pt>
                <c:pt idx="224">
                  <c:v>700.14294557598998</c:v>
                </c:pt>
                <c:pt idx="225">
                  <c:v>702.85584827397099</c:v>
                </c:pt>
                <c:pt idx="226">
                  <c:v>707.80616235421496</c:v>
                </c:pt>
                <c:pt idx="227">
                  <c:v>715.08954113928303</c:v>
                </c:pt>
                <c:pt idx="228">
                  <c:v>722.11514303648198</c:v>
                </c:pt>
                <c:pt idx="229">
                  <c:v>728.02110483900799</c:v>
                </c:pt>
                <c:pt idx="230">
                  <c:v>728.63137342269101</c:v>
                </c:pt>
                <c:pt idx="231">
                  <c:v>731.71010021958</c:v>
                </c:pt>
                <c:pt idx="232">
                  <c:v>735.58127096937301</c:v>
                </c:pt>
                <c:pt idx="233">
                  <c:v>736.20622093472502</c:v>
                </c:pt>
                <c:pt idx="234">
                  <c:v>737.212666817995</c:v>
                </c:pt>
                <c:pt idx="235">
                  <c:v>739.09908516929897</c:v>
                </c:pt>
                <c:pt idx="236">
                  <c:v>742.792900958568</c:v>
                </c:pt>
                <c:pt idx="237">
                  <c:v>747.20459249421299</c:v>
                </c:pt>
                <c:pt idx="238">
                  <c:v>753.08965806248705</c:v>
                </c:pt>
                <c:pt idx="239">
                  <c:v>758.15054446028796</c:v>
                </c:pt>
                <c:pt idx="240">
                  <c:v>763.95345865599904</c:v>
                </c:pt>
                <c:pt idx="241">
                  <c:v>771.08449150194497</c:v>
                </c:pt>
                <c:pt idx="242">
                  <c:v>779.57048433426701</c:v>
                </c:pt>
                <c:pt idx="243">
                  <c:v>781.74038405222802</c:v>
                </c:pt>
                <c:pt idx="244">
                  <c:v>782.36111809815998</c:v>
                </c:pt>
                <c:pt idx="245">
                  <c:v>785.65023449422995</c:v>
                </c:pt>
                <c:pt idx="246">
                  <c:v>790.82328768567595</c:v>
                </c:pt>
                <c:pt idx="247">
                  <c:v>804.50265105910296</c:v>
                </c:pt>
                <c:pt idx="248">
                  <c:v>809.76699632244799</c:v>
                </c:pt>
                <c:pt idx="249">
                  <c:v>810.68799371786395</c:v>
                </c:pt>
                <c:pt idx="250">
                  <c:v>812.14993482762395</c:v>
                </c:pt>
                <c:pt idx="251">
                  <c:v>813.25014258757199</c:v>
                </c:pt>
                <c:pt idx="252">
                  <c:v>817.27987540551703</c:v>
                </c:pt>
                <c:pt idx="253">
                  <c:v>826.45911869577299</c:v>
                </c:pt>
                <c:pt idx="254">
                  <c:v>837.43350516007001</c:v>
                </c:pt>
                <c:pt idx="255">
                  <c:v>839.59259844493897</c:v>
                </c:pt>
                <c:pt idx="256">
                  <c:v>840.91924118174597</c:v>
                </c:pt>
                <c:pt idx="257">
                  <c:v>842.77216840194706</c:v>
                </c:pt>
                <c:pt idx="258">
                  <c:v>843.89381820476603</c:v>
                </c:pt>
                <c:pt idx="259">
                  <c:v>846.57612032739303</c:v>
                </c:pt>
                <c:pt idx="260">
                  <c:v>848.44860020951</c:v>
                </c:pt>
                <c:pt idx="261">
                  <c:v>850.62281984261199</c:v>
                </c:pt>
                <c:pt idx="262">
                  <c:v>852.35842324469104</c:v>
                </c:pt>
                <c:pt idx="263">
                  <c:v>854.35270266595899</c:v>
                </c:pt>
                <c:pt idx="264">
                  <c:v>855.54716014394</c:v>
                </c:pt>
                <c:pt idx="265">
                  <c:v>856.68314483867096</c:v>
                </c:pt>
                <c:pt idx="266">
                  <c:v>858.04699796191005</c:v>
                </c:pt>
                <c:pt idx="267">
                  <c:v>859.76209130308598</c:v>
                </c:pt>
                <c:pt idx="268">
                  <c:v>865.24011047846705</c:v>
                </c:pt>
                <c:pt idx="269">
                  <c:v>869.626182684176</c:v>
                </c:pt>
                <c:pt idx="270">
                  <c:v>873.09816513880696</c:v>
                </c:pt>
                <c:pt idx="271">
                  <c:v>875.26089320592303</c:v>
                </c:pt>
                <c:pt idx="272">
                  <c:v>877.27444371221895</c:v>
                </c:pt>
                <c:pt idx="273">
                  <c:v>882.197008577362</c:v>
                </c:pt>
                <c:pt idx="274">
                  <c:v>888.44589247850899</c:v>
                </c:pt>
                <c:pt idx="275">
                  <c:v>897.08370781723295</c:v>
                </c:pt>
                <c:pt idx="276">
                  <c:v>903.51812618733402</c:v>
                </c:pt>
                <c:pt idx="277">
                  <c:v>909.19179182104097</c:v>
                </c:pt>
                <c:pt idx="278">
                  <c:v>913.79166941643996</c:v>
                </c:pt>
                <c:pt idx="279">
                  <c:v>920.01029397588195</c:v>
                </c:pt>
                <c:pt idx="280">
                  <c:v>922.92013012628297</c:v>
                </c:pt>
                <c:pt idx="281">
                  <c:v>926.12733749358597</c:v>
                </c:pt>
                <c:pt idx="282">
                  <c:v>931.30254242056697</c:v>
                </c:pt>
                <c:pt idx="283">
                  <c:v>932.28153583323694</c:v>
                </c:pt>
                <c:pt idx="284">
                  <c:v>933.73674121072997</c:v>
                </c:pt>
                <c:pt idx="285">
                  <c:v>934.20285665412905</c:v>
                </c:pt>
                <c:pt idx="286">
                  <c:v>935.22312713689405</c:v>
                </c:pt>
                <c:pt idx="287">
                  <c:v>935.77159473599897</c:v>
                </c:pt>
                <c:pt idx="288">
                  <c:v>936.43067133273701</c:v>
                </c:pt>
                <c:pt idx="289">
                  <c:v>937.58883482566898</c:v>
                </c:pt>
                <c:pt idx="290">
                  <c:v>937.90300916243802</c:v>
                </c:pt>
                <c:pt idx="291">
                  <c:v>937.99401815569104</c:v>
                </c:pt>
                <c:pt idx="292">
                  <c:v>939.38929349565603</c:v>
                </c:pt>
                <c:pt idx="293">
                  <c:v>942.29134723617199</c:v>
                </c:pt>
                <c:pt idx="294">
                  <c:v>947.32738496120999</c:v>
                </c:pt>
                <c:pt idx="295">
                  <c:v>950.25986653904704</c:v>
                </c:pt>
                <c:pt idx="296">
                  <c:v>951.71293133145696</c:v>
                </c:pt>
                <c:pt idx="297">
                  <c:v>953.40671620984301</c:v>
                </c:pt>
                <c:pt idx="298">
                  <c:v>955.94510652234601</c:v>
                </c:pt>
                <c:pt idx="299">
                  <c:v>957.08841116508097</c:v>
                </c:pt>
                <c:pt idx="300">
                  <c:v>957.55500551445903</c:v>
                </c:pt>
                <c:pt idx="301">
                  <c:v>959.52262433443298</c:v>
                </c:pt>
                <c:pt idx="302">
                  <c:v>960.60716455534498</c:v>
                </c:pt>
                <c:pt idx="303">
                  <c:v>963.53554355785298</c:v>
                </c:pt>
                <c:pt idx="304">
                  <c:v>967.52565448975599</c:v>
                </c:pt>
                <c:pt idx="305">
                  <c:v>971.22270991504604</c:v>
                </c:pt>
                <c:pt idx="306">
                  <c:v>975.40193062910498</c:v>
                </c:pt>
                <c:pt idx="307">
                  <c:v>979.41843410110698</c:v>
                </c:pt>
                <c:pt idx="308">
                  <c:v>979.65206640861402</c:v>
                </c:pt>
                <c:pt idx="309">
                  <c:v>982.93617775663199</c:v>
                </c:pt>
                <c:pt idx="310">
                  <c:v>986.53965853510203</c:v>
                </c:pt>
                <c:pt idx="311">
                  <c:v>991.34086154423005</c:v>
                </c:pt>
                <c:pt idx="312">
                  <c:v>991.40918606472803</c:v>
                </c:pt>
                <c:pt idx="313">
                  <c:v>991.43587805245704</c:v>
                </c:pt>
                <c:pt idx="314">
                  <c:v>991.46455046433596</c:v>
                </c:pt>
                <c:pt idx="315">
                  <c:v>991.54597341629403</c:v>
                </c:pt>
                <c:pt idx="316">
                  <c:v>991.59601605016405</c:v>
                </c:pt>
                <c:pt idx="317">
                  <c:v>991.61617087365403</c:v>
                </c:pt>
                <c:pt idx="318">
                  <c:v>991.87798850255797</c:v>
                </c:pt>
                <c:pt idx="319">
                  <c:v>996.48833752964697</c:v>
                </c:pt>
                <c:pt idx="320">
                  <c:v>1000.02144394537</c:v>
                </c:pt>
                <c:pt idx="321">
                  <c:v>1004.40818277499</c:v>
                </c:pt>
                <c:pt idx="322">
                  <c:v>1005.80472705061</c:v>
                </c:pt>
                <c:pt idx="323">
                  <c:v>1006.19269521991</c:v>
                </c:pt>
                <c:pt idx="324">
                  <c:v>1006.7130628341901</c:v>
                </c:pt>
                <c:pt idx="325">
                  <c:v>1006.75500998221</c:v>
                </c:pt>
                <c:pt idx="326">
                  <c:v>1007.15427554207</c:v>
                </c:pt>
                <c:pt idx="327">
                  <c:v>1009.45991056523</c:v>
                </c:pt>
                <c:pt idx="328">
                  <c:v>1009.86515711865</c:v>
                </c:pt>
                <c:pt idx="329">
                  <c:v>1010.50559741731</c:v>
                </c:pt>
                <c:pt idx="330">
                  <c:v>1010.69382856691</c:v>
                </c:pt>
                <c:pt idx="331">
                  <c:v>1010.71214319155</c:v>
                </c:pt>
                <c:pt idx="332">
                  <c:v>1010.75521529557</c:v>
                </c:pt>
                <c:pt idx="333">
                  <c:v>1010.79061424153</c:v>
                </c:pt>
                <c:pt idx="334">
                  <c:v>1010.79323448347</c:v>
                </c:pt>
                <c:pt idx="335">
                  <c:v>1010.8207771713101</c:v>
                </c:pt>
                <c:pt idx="336">
                  <c:v>1011.2211514308</c:v>
                </c:pt>
                <c:pt idx="337">
                  <c:v>1011.87662684679</c:v>
                </c:pt>
                <c:pt idx="338">
                  <c:v>1014.29985810433</c:v>
                </c:pt>
                <c:pt idx="339">
                  <c:v>1015.00879006753</c:v>
                </c:pt>
                <c:pt idx="340">
                  <c:v>1016.15272168815</c:v>
                </c:pt>
                <c:pt idx="341">
                  <c:v>1016.23005257697</c:v>
                </c:pt>
                <c:pt idx="342">
                  <c:v>1016.64403372071</c:v>
                </c:pt>
                <c:pt idx="343">
                  <c:v>1018.54630943142</c:v>
                </c:pt>
                <c:pt idx="344">
                  <c:v>1018.6946565281301</c:v>
                </c:pt>
                <c:pt idx="345">
                  <c:v>1018.83231387721</c:v>
                </c:pt>
                <c:pt idx="346">
                  <c:v>1019.41878391977</c:v>
                </c:pt>
                <c:pt idx="347">
                  <c:v>1024.7951795916199</c:v>
                </c:pt>
                <c:pt idx="348">
                  <c:v>1030.0863359309401</c:v>
                </c:pt>
                <c:pt idx="349">
                  <c:v>1035.7212226822801</c:v>
                </c:pt>
                <c:pt idx="350">
                  <c:v>1036.84780120703</c:v>
                </c:pt>
                <c:pt idx="351">
                  <c:v>1037.9011416194201</c:v>
                </c:pt>
                <c:pt idx="352">
                  <c:v>1038.0450444190801</c:v>
                </c:pt>
                <c:pt idx="353">
                  <c:v>1038.3414648446601</c:v>
                </c:pt>
                <c:pt idx="354">
                  <c:v>1039.2410588671</c:v>
                </c:pt>
                <c:pt idx="355">
                  <c:v>1041.7671358596101</c:v>
                </c:pt>
                <c:pt idx="356">
                  <c:v>1042.02721578365</c:v>
                </c:pt>
                <c:pt idx="357">
                  <c:v>1042.2019442324599</c:v>
                </c:pt>
                <c:pt idx="358">
                  <c:v>1042.2419766200601</c:v>
                </c:pt>
                <c:pt idx="359">
                  <c:v>1042.7645508210401</c:v>
                </c:pt>
                <c:pt idx="360">
                  <c:v>1042.78344106393</c:v>
                </c:pt>
                <c:pt idx="361">
                  <c:v>1042.8162983842301</c:v>
                </c:pt>
                <c:pt idx="362">
                  <c:v>1042.8632333477899</c:v>
                </c:pt>
                <c:pt idx="363">
                  <c:v>1042.9071463530399</c:v>
                </c:pt>
                <c:pt idx="364">
                  <c:v>1042.92055121525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8998-48A5-8EC2-6F5013D5CCE5}"/>
            </c:ext>
          </c:extLst>
        </c:ser>
        <c:ser>
          <c:idx val="45"/>
          <c:order val="41"/>
          <c:tx>
            <c:strRef>
              <c:f>Tabelle1!$AT$1</c:f>
              <c:strCache>
                <c:ptCount val="1"/>
                <c:pt idx="0">
                  <c:v>1966</c:v>
                </c:pt>
              </c:strCache>
            </c:strRef>
          </c:tx>
          <c:spPr>
            <a:ln w="19050" cap="rnd">
              <a:solidFill>
                <a:schemeClr val="accent3">
                  <a:shade val="9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Tabelle1!$AT$2:$AT$366</c:f>
              <c:numCache>
                <c:formatCode>General</c:formatCode>
                <c:ptCount val="365"/>
                <c:pt idx="0">
                  <c:v>2.7158128890335E-2</c:v>
                </c:pt>
                <c:pt idx="1">
                  <c:v>0.12603652052279701</c:v>
                </c:pt>
                <c:pt idx="2">
                  <c:v>0.288524408805509</c:v>
                </c:pt>
                <c:pt idx="3">
                  <c:v>0.48391241707035398</c:v>
                </c:pt>
                <c:pt idx="4">
                  <c:v>0.60236873745437303</c:v>
                </c:pt>
                <c:pt idx="5">
                  <c:v>0.70093799520153699</c:v>
                </c:pt>
                <c:pt idx="6">
                  <c:v>0.75746808560317103</c:v>
                </c:pt>
                <c:pt idx="7">
                  <c:v>0.81757791936330404</c:v>
                </c:pt>
                <c:pt idx="8">
                  <c:v>0.89669190325370696</c:v>
                </c:pt>
                <c:pt idx="9">
                  <c:v>0.98293886808948305</c:v>
                </c:pt>
                <c:pt idx="10">
                  <c:v>2.60181580803639</c:v>
                </c:pt>
                <c:pt idx="11">
                  <c:v>3.5969136168993301</c:v>
                </c:pt>
                <c:pt idx="12">
                  <c:v>4.2163548119121499</c:v>
                </c:pt>
                <c:pt idx="13">
                  <c:v>4.5201804094414397</c:v>
                </c:pt>
                <c:pt idx="14">
                  <c:v>5.3054967125875203</c:v>
                </c:pt>
                <c:pt idx="15">
                  <c:v>6.6197061776373598</c:v>
                </c:pt>
                <c:pt idx="16">
                  <c:v>9.4511349144359293</c:v>
                </c:pt>
                <c:pt idx="17">
                  <c:v>9.8419327813342594</c:v>
                </c:pt>
                <c:pt idx="18">
                  <c:v>10.4774305420167</c:v>
                </c:pt>
                <c:pt idx="19">
                  <c:v>10.772506419167501</c:v>
                </c:pt>
                <c:pt idx="20">
                  <c:v>10.9431871062772</c:v>
                </c:pt>
                <c:pt idx="21">
                  <c:v>12.8858778863515</c:v>
                </c:pt>
                <c:pt idx="22">
                  <c:v>13.8002234594192</c:v>
                </c:pt>
                <c:pt idx="23">
                  <c:v>17.0587653729186</c:v>
                </c:pt>
                <c:pt idx="24">
                  <c:v>17.338111989380899</c:v>
                </c:pt>
                <c:pt idx="25">
                  <c:v>18.355029154152199</c:v>
                </c:pt>
                <c:pt idx="26">
                  <c:v>19.440854829900299</c:v>
                </c:pt>
                <c:pt idx="27">
                  <c:v>20.125705285976601</c:v>
                </c:pt>
                <c:pt idx="28">
                  <c:v>20.160025004024298</c:v>
                </c:pt>
                <c:pt idx="29">
                  <c:v>20.201249212754199</c:v>
                </c:pt>
                <c:pt idx="30">
                  <c:v>20.371585287290699</c:v>
                </c:pt>
                <c:pt idx="31">
                  <c:v>20.790111645234902</c:v>
                </c:pt>
                <c:pt idx="32">
                  <c:v>20.951455505372699</c:v>
                </c:pt>
                <c:pt idx="33">
                  <c:v>20.9602590257096</c:v>
                </c:pt>
                <c:pt idx="34">
                  <c:v>21.2706662766278</c:v>
                </c:pt>
                <c:pt idx="35">
                  <c:v>21.284557816337099</c:v>
                </c:pt>
                <c:pt idx="36">
                  <c:v>21.304205876507002</c:v>
                </c:pt>
                <c:pt idx="37">
                  <c:v>21.328845168685302</c:v>
                </c:pt>
                <c:pt idx="38">
                  <c:v>21.3324601654706</c:v>
                </c:pt>
                <c:pt idx="39">
                  <c:v>21.447068568663699</c:v>
                </c:pt>
                <c:pt idx="40">
                  <c:v>23.405741390391199</c:v>
                </c:pt>
                <c:pt idx="41">
                  <c:v>29.3452415163231</c:v>
                </c:pt>
                <c:pt idx="42">
                  <c:v>32.748665441287002</c:v>
                </c:pt>
                <c:pt idx="43">
                  <c:v>33.7961877992784</c:v>
                </c:pt>
                <c:pt idx="44">
                  <c:v>33.854411443290097</c:v>
                </c:pt>
                <c:pt idx="45">
                  <c:v>34.133818242120199</c:v>
                </c:pt>
                <c:pt idx="46">
                  <c:v>34.849395307370003</c:v>
                </c:pt>
                <c:pt idx="47">
                  <c:v>36.1923837705408</c:v>
                </c:pt>
                <c:pt idx="48">
                  <c:v>36.280045715580002</c:v>
                </c:pt>
                <c:pt idx="49">
                  <c:v>38.498817495941402</c:v>
                </c:pt>
                <c:pt idx="50">
                  <c:v>41.308652063264198</c:v>
                </c:pt>
                <c:pt idx="51">
                  <c:v>45.589754805976398</c:v>
                </c:pt>
                <c:pt idx="52">
                  <c:v>48.513504421549897</c:v>
                </c:pt>
                <c:pt idx="53">
                  <c:v>48.7919112845168</c:v>
                </c:pt>
                <c:pt idx="54">
                  <c:v>48.906858330853403</c:v>
                </c:pt>
                <c:pt idx="55">
                  <c:v>49.267747400507702</c:v>
                </c:pt>
                <c:pt idx="56">
                  <c:v>49.666124115976103</c:v>
                </c:pt>
                <c:pt idx="57">
                  <c:v>49.880569361002401</c:v>
                </c:pt>
                <c:pt idx="58">
                  <c:v>50.315197937615899</c:v>
                </c:pt>
                <c:pt idx="59">
                  <c:v>50.646745343431803</c:v>
                </c:pt>
                <c:pt idx="60">
                  <c:v>50.980923803738101</c:v>
                </c:pt>
                <c:pt idx="61">
                  <c:v>52.816886729447099</c:v>
                </c:pt>
                <c:pt idx="62">
                  <c:v>55.437677929229501</c:v>
                </c:pt>
                <c:pt idx="63">
                  <c:v>56.958760924018897</c:v>
                </c:pt>
                <c:pt idx="64">
                  <c:v>61.622127613779298</c:v>
                </c:pt>
                <c:pt idx="65">
                  <c:v>64.964207497152898</c:v>
                </c:pt>
                <c:pt idx="66">
                  <c:v>65.275021345104406</c:v>
                </c:pt>
                <c:pt idx="67">
                  <c:v>65.514216523256493</c:v>
                </c:pt>
                <c:pt idx="68">
                  <c:v>65.775132054881198</c:v>
                </c:pt>
                <c:pt idx="69">
                  <c:v>65.9071686786491</c:v>
                </c:pt>
                <c:pt idx="70">
                  <c:v>66.209934157947501</c:v>
                </c:pt>
                <c:pt idx="71">
                  <c:v>66.425390264020095</c:v>
                </c:pt>
                <c:pt idx="72">
                  <c:v>68.010834678394204</c:v>
                </c:pt>
                <c:pt idx="73">
                  <c:v>69.002806420588996</c:v>
                </c:pt>
                <c:pt idx="74">
                  <c:v>69.014417900791798</c:v>
                </c:pt>
                <c:pt idx="75">
                  <c:v>71.411937696431707</c:v>
                </c:pt>
                <c:pt idx="76">
                  <c:v>75.513375121455695</c:v>
                </c:pt>
                <c:pt idx="77">
                  <c:v>75.576063523772703</c:v>
                </c:pt>
                <c:pt idx="78">
                  <c:v>75.673725916206394</c:v>
                </c:pt>
                <c:pt idx="79">
                  <c:v>77.141364265101103</c:v>
                </c:pt>
                <c:pt idx="80">
                  <c:v>81.867556353729299</c:v>
                </c:pt>
                <c:pt idx="81">
                  <c:v>82.2545150886356</c:v>
                </c:pt>
                <c:pt idx="82">
                  <c:v>83.156767985359096</c:v>
                </c:pt>
                <c:pt idx="83">
                  <c:v>85.598939418759898</c:v>
                </c:pt>
                <c:pt idx="84">
                  <c:v>86.270612864651298</c:v>
                </c:pt>
                <c:pt idx="85">
                  <c:v>86.336312074828101</c:v>
                </c:pt>
                <c:pt idx="86">
                  <c:v>87.0090715064797</c:v>
                </c:pt>
                <c:pt idx="87">
                  <c:v>87.766303255212705</c:v>
                </c:pt>
                <c:pt idx="88">
                  <c:v>90.397715047336902</c:v>
                </c:pt>
                <c:pt idx="89">
                  <c:v>92.906478364751095</c:v>
                </c:pt>
                <c:pt idx="90">
                  <c:v>92.916495106061703</c:v>
                </c:pt>
                <c:pt idx="91">
                  <c:v>93.664939966266601</c:v>
                </c:pt>
                <c:pt idx="92">
                  <c:v>102.02633476053001</c:v>
                </c:pt>
                <c:pt idx="93">
                  <c:v>107.59442587882199</c:v>
                </c:pt>
                <c:pt idx="94">
                  <c:v>108.57509437365501</c:v>
                </c:pt>
                <c:pt idx="95">
                  <c:v>108.96280634552301</c:v>
                </c:pt>
                <c:pt idx="96">
                  <c:v>113.19251004214701</c:v>
                </c:pt>
                <c:pt idx="97">
                  <c:v>118.202692475823</c:v>
                </c:pt>
                <c:pt idx="98">
                  <c:v>123.14684403928</c:v>
                </c:pt>
                <c:pt idx="99">
                  <c:v>125.61675421312199</c:v>
                </c:pt>
                <c:pt idx="100">
                  <c:v>128.46651495723401</c:v>
                </c:pt>
                <c:pt idx="101">
                  <c:v>130.24884052582399</c:v>
                </c:pt>
                <c:pt idx="102">
                  <c:v>132.533539631194</c:v>
                </c:pt>
                <c:pt idx="103">
                  <c:v>134.884917158543</c:v>
                </c:pt>
                <c:pt idx="104">
                  <c:v>135.75996664881399</c:v>
                </c:pt>
                <c:pt idx="105">
                  <c:v>139.21148300608601</c:v>
                </c:pt>
                <c:pt idx="106">
                  <c:v>142.34005612143801</c:v>
                </c:pt>
                <c:pt idx="107">
                  <c:v>144.83026727595399</c:v>
                </c:pt>
                <c:pt idx="108">
                  <c:v>144.974472827086</c:v>
                </c:pt>
                <c:pt idx="109">
                  <c:v>149.01298100768099</c:v>
                </c:pt>
                <c:pt idx="110">
                  <c:v>152.285239094806</c:v>
                </c:pt>
                <c:pt idx="111">
                  <c:v>153.82401818365699</c:v>
                </c:pt>
                <c:pt idx="112">
                  <c:v>156.365222312822</c:v>
                </c:pt>
                <c:pt idx="113">
                  <c:v>164.024072734502</c:v>
                </c:pt>
                <c:pt idx="114">
                  <c:v>171.26738128802199</c:v>
                </c:pt>
                <c:pt idx="115">
                  <c:v>173.606604304744</c:v>
                </c:pt>
                <c:pt idx="116">
                  <c:v>173.75927413237201</c:v>
                </c:pt>
                <c:pt idx="117">
                  <c:v>174.61597847507099</c:v>
                </c:pt>
                <c:pt idx="118">
                  <c:v>181.77167325196399</c:v>
                </c:pt>
                <c:pt idx="119">
                  <c:v>183.38517777987801</c:v>
                </c:pt>
                <c:pt idx="120">
                  <c:v>186.71926459629</c:v>
                </c:pt>
                <c:pt idx="121">
                  <c:v>188.95023830483399</c:v>
                </c:pt>
                <c:pt idx="122">
                  <c:v>189.52945237366799</c:v>
                </c:pt>
                <c:pt idx="123">
                  <c:v>191.28338260204399</c:v>
                </c:pt>
                <c:pt idx="124">
                  <c:v>191.626326663665</c:v>
                </c:pt>
                <c:pt idx="125">
                  <c:v>192.19322433392901</c:v>
                </c:pt>
                <c:pt idx="126">
                  <c:v>192.798808792138</c:v>
                </c:pt>
                <c:pt idx="127">
                  <c:v>192.83392931486901</c:v>
                </c:pt>
                <c:pt idx="128">
                  <c:v>193.03110312133501</c:v>
                </c:pt>
                <c:pt idx="129">
                  <c:v>195.89404196439901</c:v>
                </c:pt>
                <c:pt idx="130">
                  <c:v>204.62845833842101</c:v>
                </c:pt>
                <c:pt idx="131">
                  <c:v>208.53416088998699</c:v>
                </c:pt>
                <c:pt idx="132">
                  <c:v>214.20491685823799</c:v>
                </c:pt>
                <c:pt idx="133">
                  <c:v>219.80525742861599</c:v>
                </c:pt>
                <c:pt idx="134">
                  <c:v>220.57488625708299</c:v>
                </c:pt>
                <c:pt idx="135">
                  <c:v>221.986396795101</c:v>
                </c:pt>
                <c:pt idx="136">
                  <c:v>228.32419085289601</c:v>
                </c:pt>
                <c:pt idx="137">
                  <c:v>231.170695141468</c:v>
                </c:pt>
                <c:pt idx="138">
                  <c:v>232.78785513815001</c:v>
                </c:pt>
                <c:pt idx="139">
                  <c:v>233.76552637835701</c:v>
                </c:pt>
                <c:pt idx="140">
                  <c:v>234.26496547093001</c:v>
                </c:pt>
                <c:pt idx="141">
                  <c:v>234.851700120689</c:v>
                </c:pt>
                <c:pt idx="142">
                  <c:v>236.32094387085499</c:v>
                </c:pt>
                <c:pt idx="143">
                  <c:v>240.21895959849201</c:v>
                </c:pt>
                <c:pt idx="144">
                  <c:v>245.47244823295901</c:v>
                </c:pt>
                <c:pt idx="145">
                  <c:v>254.64264044049</c:v>
                </c:pt>
                <c:pt idx="146">
                  <c:v>259.72731445420402</c:v>
                </c:pt>
                <c:pt idx="147">
                  <c:v>266.65834007927299</c:v>
                </c:pt>
                <c:pt idx="148">
                  <c:v>270.235601618847</c:v>
                </c:pt>
                <c:pt idx="149">
                  <c:v>276.78219459158498</c:v>
                </c:pt>
                <c:pt idx="150">
                  <c:v>282.73929173405099</c:v>
                </c:pt>
                <c:pt idx="151">
                  <c:v>288.74635751197599</c:v>
                </c:pt>
                <c:pt idx="152">
                  <c:v>290.20853593473998</c:v>
                </c:pt>
                <c:pt idx="153">
                  <c:v>292.28760153746703</c:v>
                </c:pt>
                <c:pt idx="154">
                  <c:v>293.774764390592</c:v>
                </c:pt>
                <c:pt idx="155">
                  <c:v>296.21272576137301</c:v>
                </c:pt>
                <c:pt idx="156">
                  <c:v>298.33641949956802</c:v>
                </c:pt>
                <c:pt idx="157">
                  <c:v>299.92600759950699</c:v>
                </c:pt>
                <c:pt idx="158">
                  <c:v>301.88977080585897</c:v>
                </c:pt>
                <c:pt idx="159">
                  <c:v>303.44446022811002</c:v>
                </c:pt>
                <c:pt idx="160">
                  <c:v>305.40491006283798</c:v>
                </c:pt>
                <c:pt idx="161">
                  <c:v>310.95164496288101</c:v>
                </c:pt>
                <c:pt idx="162">
                  <c:v>315.35867861602298</c:v>
                </c:pt>
                <c:pt idx="163">
                  <c:v>318.076014122716</c:v>
                </c:pt>
                <c:pt idx="164">
                  <c:v>322.20880896423199</c:v>
                </c:pt>
                <c:pt idx="165">
                  <c:v>329.98949252658201</c:v>
                </c:pt>
                <c:pt idx="166">
                  <c:v>333.44231044488498</c:v>
                </c:pt>
                <c:pt idx="167">
                  <c:v>336.52248852661597</c:v>
                </c:pt>
                <c:pt idx="168">
                  <c:v>343.12922745007</c:v>
                </c:pt>
                <c:pt idx="169">
                  <c:v>351.37910585578697</c:v>
                </c:pt>
                <c:pt idx="170">
                  <c:v>351.493430692277</c:v>
                </c:pt>
                <c:pt idx="171">
                  <c:v>351.94295119498599</c:v>
                </c:pt>
                <c:pt idx="172">
                  <c:v>353.64601091588202</c:v>
                </c:pt>
                <c:pt idx="173">
                  <c:v>356.44937473356299</c:v>
                </c:pt>
                <c:pt idx="174">
                  <c:v>359.52730939833702</c:v>
                </c:pt>
                <c:pt idx="175">
                  <c:v>366.722047064099</c:v>
                </c:pt>
                <c:pt idx="176">
                  <c:v>371.15124652535002</c:v>
                </c:pt>
                <c:pt idx="177">
                  <c:v>381.600793371137</c:v>
                </c:pt>
                <c:pt idx="178">
                  <c:v>391.69867624449603</c:v>
                </c:pt>
                <c:pt idx="179">
                  <c:v>408.717300466072</c:v>
                </c:pt>
                <c:pt idx="180">
                  <c:v>416.60336962448702</c:v>
                </c:pt>
                <c:pt idx="181">
                  <c:v>421.11437186614899</c:v>
                </c:pt>
                <c:pt idx="182">
                  <c:v>427.06819385636197</c:v>
                </c:pt>
                <c:pt idx="183">
                  <c:v>431.09570908732098</c:v>
                </c:pt>
                <c:pt idx="184">
                  <c:v>433.60600388269199</c:v>
                </c:pt>
                <c:pt idx="185">
                  <c:v>438.16302712686002</c:v>
                </c:pt>
                <c:pt idx="186">
                  <c:v>446.42354470897499</c:v>
                </c:pt>
                <c:pt idx="187">
                  <c:v>457.57021361990701</c:v>
                </c:pt>
                <c:pt idx="188">
                  <c:v>469.57607777784801</c:v>
                </c:pt>
                <c:pt idx="189">
                  <c:v>478.89837534518398</c:v>
                </c:pt>
                <c:pt idx="190">
                  <c:v>485.95862629274899</c:v>
                </c:pt>
                <c:pt idx="191">
                  <c:v>491.867432509987</c:v>
                </c:pt>
                <c:pt idx="192">
                  <c:v>493.71839458627397</c:v>
                </c:pt>
                <c:pt idx="193">
                  <c:v>496.58724845880897</c:v>
                </c:pt>
                <c:pt idx="194">
                  <c:v>499.31334119459899</c:v>
                </c:pt>
                <c:pt idx="195">
                  <c:v>501.19785015422002</c:v>
                </c:pt>
                <c:pt idx="196">
                  <c:v>505.671375262281</c:v>
                </c:pt>
                <c:pt idx="197">
                  <c:v>508.78743900503503</c:v>
                </c:pt>
                <c:pt idx="198">
                  <c:v>510.36600378258299</c:v>
                </c:pt>
                <c:pt idx="199">
                  <c:v>511.71762693258501</c:v>
                </c:pt>
                <c:pt idx="200">
                  <c:v>513.13167980959895</c:v>
                </c:pt>
                <c:pt idx="201">
                  <c:v>514.37847976642399</c:v>
                </c:pt>
                <c:pt idx="202">
                  <c:v>519.56765548760598</c:v>
                </c:pt>
                <c:pt idx="203">
                  <c:v>525.85830550161495</c:v>
                </c:pt>
                <c:pt idx="204">
                  <c:v>530.79870927662</c:v>
                </c:pt>
                <c:pt idx="205">
                  <c:v>534.31863789375495</c:v>
                </c:pt>
                <c:pt idx="206">
                  <c:v>536.30747616068197</c:v>
                </c:pt>
                <c:pt idx="207">
                  <c:v>538.21492128525699</c:v>
                </c:pt>
                <c:pt idx="208">
                  <c:v>540.56733982114895</c:v>
                </c:pt>
                <c:pt idx="209">
                  <c:v>542.99653228677903</c:v>
                </c:pt>
                <c:pt idx="210">
                  <c:v>545.33244857709803</c:v>
                </c:pt>
                <c:pt idx="211">
                  <c:v>553.166360534261</c:v>
                </c:pt>
                <c:pt idx="212">
                  <c:v>555.325564835504</c:v>
                </c:pt>
                <c:pt idx="213">
                  <c:v>556.71597550288698</c:v>
                </c:pt>
                <c:pt idx="214">
                  <c:v>559.79561145525099</c:v>
                </c:pt>
                <c:pt idx="215">
                  <c:v>560.87754772814401</c:v>
                </c:pt>
                <c:pt idx="216">
                  <c:v>562.60768478413399</c:v>
                </c:pt>
                <c:pt idx="217">
                  <c:v>567.37475504226495</c:v>
                </c:pt>
                <c:pt idx="218">
                  <c:v>571.430133620829</c:v>
                </c:pt>
                <c:pt idx="219">
                  <c:v>572.99122606408798</c:v>
                </c:pt>
                <c:pt idx="220">
                  <c:v>575.503945048785</c:v>
                </c:pt>
                <c:pt idx="221">
                  <c:v>579.53051759786399</c:v>
                </c:pt>
                <c:pt idx="222">
                  <c:v>586.88451995997798</c:v>
                </c:pt>
                <c:pt idx="223">
                  <c:v>591.55143128985696</c:v>
                </c:pt>
                <c:pt idx="224">
                  <c:v>593.27995618673106</c:v>
                </c:pt>
                <c:pt idx="225">
                  <c:v>595.97780075316302</c:v>
                </c:pt>
                <c:pt idx="226">
                  <c:v>596.705738330695</c:v>
                </c:pt>
                <c:pt idx="227">
                  <c:v>598.27132778219902</c:v>
                </c:pt>
                <c:pt idx="228">
                  <c:v>599.78308386152298</c:v>
                </c:pt>
                <c:pt idx="229">
                  <c:v>605.53867050039003</c:v>
                </c:pt>
                <c:pt idx="230">
                  <c:v>611.00970536743705</c:v>
                </c:pt>
                <c:pt idx="231">
                  <c:v>612.371911303395</c:v>
                </c:pt>
                <c:pt idx="232">
                  <c:v>613.91056815033096</c:v>
                </c:pt>
                <c:pt idx="233">
                  <c:v>617.01986094493202</c:v>
                </c:pt>
                <c:pt idx="234">
                  <c:v>621.19140290691905</c:v>
                </c:pt>
                <c:pt idx="235">
                  <c:v>626.37281833140105</c:v>
                </c:pt>
                <c:pt idx="236">
                  <c:v>630.90450393517096</c:v>
                </c:pt>
                <c:pt idx="237">
                  <c:v>637.68334239292994</c:v>
                </c:pt>
                <c:pt idx="238">
                  <c:v>643.16502593491805</c:v>
                </c:pt>
                <c:pt idx="239">
                  <c:v>646.70936509115802</c:v>
                </c:pt>
                <c:pt idx="240">
                  <c:v>651.18938805531104</c:v>
                </c:pt>
                <c:pt idx="241">
                  <c:v>655.84308787244902</c:v>
                </c:pt>
                <c:pt idx="242">
                  <c:v>662.49297522604104</c:v>
                </c:pt>
                <c:pt idx="243">
                  <c:v>665.29136095197703</c:v>
                </c:pt>
                <c:pt idx="244">
                  <c:v>669.24097538247304</c:v>
                </c:pt>
                <c:pt idx="245">
                  <c:v>674.235924731468</c:v>
                </c:pt>
                <c:pt idx="246">
                  <c:v>677.95129984976904</c:v>
                </c:pt>
                <c:pt idx="247">
                  <c:v>680.80771853584099</c:v>
                </c:pt>
                <c:pt idx="248">
                  <c:v>682.91401709182196</c:v>
                </c:pt>
                <c:pt idx="249">
                  <c:v>684.77943465001897</c:v>
                </c:pt>
                <c:pt idx="250">
                  <c:v>686.590433906969</c:v>
                </c:pt>
                <c:pt idx="251">
                  <c:v>686.77221762149998</c:v>
                </c:pt>
                <c:pt idx="252">
                  <c:v>687.137338453967</c:v>
                </c:pt>
                <c:pt idx="253">
                  <c:v>688.53501943673302</c:v>
                </c:pt>
                <c:pt idx="254">
                  <c:v>690.83265106845295</c:v>
                </c:pt>
                <c:pt idx="255">
                  <c:v>694.850032835099</c:v>
                </c:pt>
                <c:pt idx="256">
                  <c:v>703.33261329332402</c:v>
                </c:pt>
                <c:pt idx="257">
                  <c:v>704.26341354424096</c:v>
                </c:pt>
                <c:pt idx="258">
                  <c:v>704.32424999655996</c:v>
                </c:pt>
                <c:pt idx="259">
                  <c:v>704.42415265229897</c:v>
                </c:pt>
                <c:pt idx="260">
                  <c:v>705.76535550498795</c:v>
                </c:pt>
                <c:pt idx="261">
                  <c:v>707.47096094380299</c:v>
                </c:pt>
                <c:pt idx="262">
                  <c:v>709.80046497739397</c:v>
                </c:pt>
                <c:pt idx="263">
                  <c:v>711.64965259364203</c:v>
                </c:pt>
                <c:pt idx="264">
                  <c:v>713.70983568745305</c:v>
                </c:pt>
                <c:pt idx="265">
                  <c:v>715.43896308379306</c:v>
                </c:pt>
                <c:pt idx="266">
                  <c:v>717.27975666759596</c:v>
                </c:pt>
                <c:pt idx="267">
                  <c:v>719.12397948252305</c:v>
                </c:pt>
                <c:pt idx="268">
                  <c:v>720.86163989766203</c:v>
                </c:pt>
                <c:pt idx="269">
                  <c:v>724.25337830648095</c:v>
                </c:pt>
                <c:pt idx="270">
                  <c:v>727.51515005713202</c:v>
                </c:pt>
                <c:pt idx="271">
                  <c:v>729.87421572243102</c:v>
                </c:pt>
                <c:pt idx="272">
                  <c:v>731.58330284076203</c:v>
                </c:pt>
                <c:pt idx="273">
                  <c:v>733.27153153125505</c:v>
                </c:pt>
                <c:pt idx="274">
                  <c:v>735.60491862283095</c:v>
                </c:pt>
                <c:pt idx="275">
                  <c:v>736.52317214527898</c:v>
                </c:pt>
                <c:pt idx="276">
                  <c:v>739.35044938745102</c:v>
                </c:pt>
                <c:pt idx="277">
                  <c:v>741.61549438813495</c:v>
                </c:pt>
                <c:pt idx="278">
                  <c:v>745.18477337296304</c:v>
                </c:pt>
                <c:pt idx="279">
                  <c:v>749.37260970170405</c:v>
                </c:pt>
                <c:pt idx="280">
                  <c:v>753.10389714322605</c:v>
                </c:pt>
                <c:pt idx="281">
                  <c:v>757.48860475223</c:v>
                </c:pt>
                <c:pt idx="282">
                  <c:v>761.210726715693</c:v>
                </c:pt>
                <c:pt idx="283">
                  <c:v>763.287327056403</c:v>
                </c:pt>
                <c:pt idx="284">
                  <c:v>767.30213123062697</c:v>
                </c:pt>
                <c:pt idx="285">
                  <c:v>773.52464053752601</c:v>
                </c:pt>
                <c:pt idx="286">
                  <c:v>776.75197607237703</c:v>
                </c:pt>
                <c:pt idx="287">
                  <c:v>777.66753648079396</c:v>
                </c:pt>
                <c:pt idx="288">
                  <c:v>779.21003553829701</c:v>
                </c:pt>
                <c:pt idx="289">
                  <c:v>779.46290409038204</c:v>
                </c:pt>
                <c:pt idx="290">
                  <c:v>780.68805344971599</c:v>
                </c:pt>
                <c:pt idx="291">
                  <c:v>782.58643870634899</c:v>
                </c:pt>
                <c:pt idx="292">
                  <c:v>784.50679841144904</c:v>
                </c:pt>
                <c:pt idx="293">
                  <c:v>784.87341223969099</c:v>
                </c:pt>
                <c:pt idx="294">
                  <c:v>786.277614918739</c:v>
                </c:pt>
                <c:pt idx="295">
                  <c:v>789.17700081204896</c:v>
                </c:pt>
                <c:pt idx="296">
                  <c:v>794.21856904517199</c:v>
                </c:pt>
                <c:pt idx="297">
                  <c:v>799.70085448591999</c:v>
                </c:pt>
                <c:pt idx="298">
                  <c:v>800.99669387446102</c:v>
                </c:pt>
                <c:pt idx="299">
                  <c:v>806.48227383994595</c:v>
                </c:pt>
                <c:pt idx="300">
                  <c:v>806.69709324434803</c:v>
                </c:pt>
                <c:pt idx="301">
                  <c:v>807.00575175258496</c:v>
                </c:pt>
                <c:pt idx="302">
                  <c:v>807.046102472249</c:v>
                </c:pt>
                <c:pt idx="303">
                  <c:v>807.22201489557801</c:v>
                </c:pt>
                <c:pt idx="304">
                  <c:v>807.24898808476496</c:v>
                </c:pt>
                <c:pt idx="305">
                  <c:v>807.58909501515495</c:v>
                </c:pt>
                <c:pt idx="306">
                  <c:v>807.87127891302498</c:v>
                </c:pt>
                <c:pt idx="307">
                  <c:v>807.89080544460705</c:v>
                </c:pt>
                <c:pt idx="308">
                  <c:v>809.07998737300397</c:v>
                </c:pt>
                <c:pt idx="309">
                  <c:v>809.34606484732103</c:v>
                </c:pt>
                <c:pt idx="310">
                  <c:v>809.367257525696</c:v>
                </c:pt>
                <c:pt idx="311">
                  <c:v>809.37145354701499</c:v>
                </c:pt>
                <c:pt idx="312">
                  <c:v>810.02333833200703</c:v>
                </c:pt>
                <c:pt idx="313">
                  <c:v>810.57556704753199</c:v>
                </c:pt>
                <c:pt idx="314">
                  <c:v>811.97533605436195</c:v>
                </c:pt>
                <c:pt idx="315">
                  <c:v>816.34935230135704</c:v>
                </c:pt>
                <c:pt idx="316">
                  <c:v>825.09563192284202</c:v>
                </c:pt>
                <c:pt idx="317">
                  <c:v>826.44250847483897</c:v>
                </c:pt>
                <c:pt idx="318">
                  <c:v>827.04140615761798</c:v>
                </c:pt>
                <c:pt idx="319">
                  <c:v>828.63916190217799</c:v>
                </c:pt>
                <c:pt idx="320">
                  <c:v>829.62279292382004</c:v>
                </c:pt>
                <c:pt idx="321">
                  <c:v>829.66787563703201</c:v>
                </c:pt>
                <c:pt idx="322">
                  <c:v>829.92315583889194</c:v>
                </c:pt>
                <c:pt idx="323">
                  <c:v>830.10998195733896</c:v>
                </c:pt>
                <c:pt idx="324">
                  <c:v>830.25129045767596</c:v>
                </c:pt>
                <c:pt idx="325">
                  <c:v>830.25776023117805</c:v>
                </c:pt>
                <c:pt idx="326">
                  <c:v>830.28865030512395</c:v>
                </c:pt>
                <c:pt idx="327">
                  <c:v>830.58265791708595</c:v>
                </c:pt>
                <c:pt idx="328">
                  <c:v>831.15296345617503</c:v>
                </c:pt>
                <c:pt idx="329">
                  <c:v>831.16694108332604</c:v>
                </c:pt>
                <c:pt idx="330">
                  <c:v>831.20743856086699</c:v>
                </c:pt>
                <c:pt idx="331">
                  <c:v>831.33504008576199</c:v>
                </c:pt>
                <c:pt idx="332">
                  <c:v>831.67852267257797</c:v>
                </c:pt>
                <c:pt idx="333">
                  <c:v>831.95704851116795</c:v>
                </c:pt>
                <c:pt idx="334">
                  <c:v>832.24256061037102</c:v>
                </c:pt>
                <c:pt idx="335">
                  <c:v>832.38091529401095</c:v>
                </c:pt>
                <c:pt idx="336">
                  <c:v>832.49346266697705</c:v>
                </c:pt>
                <c:pt idx="337">
                  <c:v>833.00345233310497</c:v>
                </c:pt>
                <c:pt idx="338">
                  <c:v>833.18897542632101</c:v>
                </c:pt>
                <c:pt idx="339">
                  <c:v>833.28330327255401</c:v>
                </c:pt>
                <c:pt idx="340">
                  <c:v>835.09717465135998</c:v>
                </c:pt>
                <c:pt idx="341">
                  <c:v>835.75020447817496</c:v>
                </c:pt>
                <c:pt idx="342">
                  <c:v>836.149771024963</c:v>
                </c:pt>
                <c:pt idx="343">
                  <c:v>836.21566380986701</c:v>
                </c:pt>
                <c:pt idx="344">
                  <c:v>836.49965032546299</c:v>
                </c:pt>
                <c:pt idx="345">
                  <c:v>836.54593691129605</c:v>
                </c:pt>
                <c:pt idx="346">
                  <c:v>838.422731752809</c:v>
                </c:pt>
                <c:pt idx="347">
                  <c:v>843.64594839337201</c:v>
                </c:pt>
                <c:pt idx="348">
                  <c:v>845.81412527371901</c:v>
                </c:pt>
                <c:pt idx="349">
                  <c:v>846.33302080399903</c:v>
                </c:pt>
                <c:pt idx="350">
                  <c:v>847.71518310804902</c:v>
                </c:pt>
                <c:pt idx="351">
                  <c:v>847.99669959359403</c:v>
                </c:pt>
                <c:pt idx="352">
                  <c:v>848.53664014332605</c:v>
                </c:pt>
                <c:pt idx="353">
                  <c:v>849.23009292366498</c:v>
                </c:pt>
                <c:pt idx="354">
                  <c:v>849.77538013053197</c:v>
                </c:pt>
                <c:pt idx="355">
                  <c:v>851.4240293217</c:v>
                </c:pt>
                <c:pt idx="356">
                  <c:v>851.58868760467499</c:v>
                </c:pt>
                <c:pt idx="357">
                  <c:v>854.13271028100496</c:v>
                </c:pt>
                <c:pt idx="358">
                  <c:v>856.13529302941299</c:v>
                </c:pt>
                <c:pt idx="359">
                  <c:v>856.37505350133597</c:v>
                </c:pt>
                <c:pt idx="360">
                  <c:v>856.44166832448195</c:v>
                </c:pt>
                <c:pt idx="361">
                  <c:v>856.56943815727197</c:v>
                </c:pt>
                <c:pt idx="362">
                  <c:v>856.60753885229803</c:v>
                </c:pt>
                <c:pt idx="363">
                  <c:v>857.63625611624605</c:v>
                </c:pt>
                <c:pt idx="364">
                  <c:v>857.96011275606395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8998-48A5-8EC2-6F5013D5CCE5}"/>
            </c:ext>
          </c:extLst>
        </c:ser>
        <c:ser>
          <c:idx val="46"/>
          <c:order val="42"/>
          <c:tx>
            <c:strRef>
              <c:f>Tabelle1!$AU$1</c:f>
              <c:strCache>
                <c:ptCount val="1"/>
                <c:pt idx="0">
                  <c:v>1967</c:v>
                </c:pt>
              </c:strCache>
            </c:strRef>
          </c:tx>
          <c:spPr>
            <a:ln w="19050" cap="rnd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Tabelle1!$AU$2:$AU$366</c:f>
              <c:numCache>
                <c:formatCode>General</c:formatCode>
                <c:ptCount val="365"/>
                <c:pt idx="0">
                  <c:v>9.7804232100745805E-2</c:v>
                </c:pt>
                <c:pt idx="1">
                  <c:v>0.120078203289188</c:v>
                </c:pt>
                <c:pt idx="2">
                  <c:v>0.142636304334636</c:v>
                </c:pt>
                <c:pt idx="3">
                  <c:v>0.163484407679619</c:v>
                </c:pt>
                <c:pt idx="4">
                  <c:v>0.61099223630176602</c:v>
                </c:pt>
                <c:pt idx="5">
                  <c:v>1.02627723122604</c:v>
                </c:pt>
                <c:pt idx="6">
                  <c:v>1.3716735272383</c:v>
                </c:pt>
                <c:pt idx="7">
                  <c:v>1.67343107388943</c:v>
                </c:pt>
                <c:pt idx="8">
                  <c:v>2.23670826600519</c:v>
                </c:pt>
                <c:pt idx="9">
                  <c:v>2.6095725756646901</c:v>
                </c:pt>
                <c:pt idx="10">
                  <c:v>2.8074687958076399</c:v>
                </c:pt>
                <c:pt idx="11">
                  <c:v>2.82707022684402</c:v>
                </c:pt>
                <c:pt idx="12">
                  <c:v>2.8544356714148802</c:v>
                </c:pt>
                <c:pt idx="13">
                  <c:v>2.98532143410511</c:v>
                </c:pt>
                <c:pt idx="14">
                  <c:v>3.0103170899993801</c:v>
                </c:pt>
                <c:pt idx="15">
                  <c:v>3.0138226096886398</c:v>
                </c:pt>
                <c:pt idx="16">
                  <c:v>3.0162584375325299</c:v>
                </c:pt>
                <c:pt idx="17">
                  <c:v>3.0163581532963</c:v>
                </c:pt>
                <c:pt idx="18">
                  <c:v>3.0505129799153501</c:v>
                </c:pt>
                <c:pt idx="19">
                  <c:v>3.0536840613426901</c:v>
                </c:pt>
                <c:pt idx="20">
                  <c:v>3.0618297054263701</c:v>
                </c:pt>
                <c:pt idx="21">
                  <c:v>3.0900332730055999</c:v>
                </c:pt>
                <c:pt idx="22">
                  <c:v>3.1105249000038202</c:v>
                </c:pt>
                <c:pt idx="23">
                  <c:v>3.34800595066099</c:v>
                </c:pt>
                <c:pt idx="24">
                  <c:v>3.3560091919238899</c:v>
                </c:pt>
                <c:pt idx="25">
                  <c:v>3.6733380909428499</c:v>
                </c:pt>
                <c:pt idx="26">
                  <c:v>8.0140883556931204</c:v>
                </c:pt>
                <c:pt idx="27">
                  <c:v>10.744158458955599</c:v>
                </c:pt>
                <c:pt idx="28">
                  <c:v>11.687041249445601</c:v>
                </c:pt>
                <c:pt idx="29">
                  <c:v>12.4328085386587</c:v>
                </c:pt>
                <c:pt idx="30">
                  <c:v>13.207939041729899</c:v>
                </c:pt>
                <c:pt idx="31">
                  <c:v>15.729299583734599</c:v>
                </c:pt>
                <c:pt idx="32">
                  <c:v>16.355895534971399</c:v>
                </c:pt>
                <c:pt idx="33">
                  <c:v>16.3802161196502</c:v>
                </c:pt>
                <c:pt idx="34">
                  <c:v>16.404474719868901</c:v>
                </c:pt>
                <c:pt idx="35">
                  <c:v>16.5090519274702</c:v>
                </c:pt>
                <c:pt idx="36">
                  <c:v>19.464868983836599</c:v>
                </c:pt>
                <c:pt idx="37">
                  <c:v>22.496282565551599</c:v>
                </c:pt>
                <c:pt idx="38">
                  <c:v>23.7139392013041</c:v>
                </c:pt>
                <c:pt idx="39">
                  <c:v>29.085590790580799</c:v>
                </c:pt>
                <c:pt idx="40">
                  <c:v>33.274473308875002</c:v>
                </c:pt>
                <c:pt idx="41">
                  <c:v>33.397989941465497</c:v>
                </c:pt>
                <c:pt idx="42">
                  <c:v>33.644526016940297</c:v>
                </c:pt>
                <c:pt idx="43">
                  <c:v>34.331411485539903</c:v>
                </c:pt>
                <c:pt idx="44">
                  <c:v>34.688801305283803</c:v>
                </c:pt>
                <c:pt idx="45">
                  <c:v>34.712162013105598</c:v>
                </c:pt>
                <c:pt idx="46">
                  <c:v>34.779268769856003</c:v>
                </c:pt>
                <c:pt idx="47">
                  <c:v>35.086961281631702</c:v>
                </c:pt>
                <c:pt idx="48">
                  <c:v>35.115967268269401</c:v>
                </c:pt>
                <c:pt idx="49">
                  <c:v>35.238693871184999</c:v>
                </c:pt>
                <c:pt idx="50">
                  <c:v>35.762249236241402</c:v>
                </c:pt>
                <c:pt idx="51">
                  <c:v>40.128240992301798</c:v>
                </c:pt>
                <c:pt idx="52">
                  <c:v>44.797752140399702</c:v>
                </c:pt>
                <c:pt idx="53">
                  <c:v>50.008576018748897</c:v>
                </c:pt>
                <c:pt idx="54">
                  <c:v>55.017762120734801</c:v>
                </c:pt>
                <c:pt idx="55">
                  <c:v>57.382976036262697</c:v>
                </c:pt>
                <c:pt idx="56">
                  <c:v>57.875077047280698</c:v>
                </c:pt>
                <c:pt idx="57">
                  <c:v>58.150313542148702</c:v>
                </c:pt>
                <c:pt idx="58">
                  <c:v>58.163377658771601</c:v>
                </c:pt>
                <c:pt idx="59">
                  <c:v>58.165583870044998</c:v>
                </c:pt>
                <c:pt idx="60">
                  <c:v>58.491917260215402</c:v>
                </c:pt>
                <c:pt idx="61">
                  <c:v>62.001589870759197</c:v>
                </c:pt>
                <c:pt idx="62">
                  <c:v>68.006508343306507</c:v>
                </c:pt>
                <c:pt idx="63">
                  <c:v>70.796406740972998</c:v>
                </c:pt>
                <c:pt idx="64">
                  <c:v>71.158325105574903</c:v>
                </c:pt>
                <c:pt idx="65">
                  <c:v>71.385189768769706</c:v>
                </c:pt>
                <c:pt idx="66">
                  <c:v>71.766442591969394</c:v>
                </c:pt>
                <c:pt idx="67">
                  <c:v>72.235334758970495</c:v>
                </c:pt>
                <c:pt idx="68">
                  <c:v>72.407624151186099</c:v>
                </c:pt>
                <c:pt idx="69">
                  <c:v>72.426417756887702</c:v>
                </c:pt>
                <c:pt idx="70">
                  <c:v>72.469475143822905</c:v>
                </c:pt>
                <c:pt idx="71">
                  <c:v>72.703382157746901</c:v>
                </c:pt>
                <c:pt idx="72">
                  <c:v>73.217241366171393</c:v>
                </c:pt>
                <c:pt idx="73">
                  <c:v>74.776516136725903</c:v>
                </c:pt>
                <c:pt idx="74">
                  <c:v>79.628113375394605</c:v>
                </c:pt>
                <c:pt idx="75">
                  <c:v>83.257632019696501</c:v>
                </c:pt>
                <c:pt idx="76">
                  <c:v>85.873667798738197</c:v>
                </c:pt>
                <c:pt idx="77">
                  <c:v>88.425913008410703</c:v>
                </c:pt>
                <c:pt idx="78">
                  <c:v>93.476125239180206</c:v>
                </c:pt>
                <c:pt idx="79">
                  <c:v>94.469087681516797</c:v>
                </c:pt>
                <c:pt idx="80">
                  <c:v>95.956505380506798</c:v>
                </c:pt>
                <c:pt idx="81">
                  <c:v>97.858794531818603</c:v>
                </c:pt>
                <c:pt idx="82">
                  <c:v>98.467806869580301</c:v>
                </c:pt>
                <c:pt idx="83">
                  <c:v>99.706064947317799</c:v>
                </c:pt>
                <c:pt idx="84">
                  <c:v>102.814737183993</c:v>
                </c:pt>
                <c:pt idx="85">
                  <c:v>106.45128169738901</c:v>
                </c:pt>
                <c:pt idx="86">
                  <c:v>111.68185436534</c:v>
                </c:pt>
                <c:pt idx="87">
                  <c:v>120.452904719111</c:v>
                </c:pt>
                <c:pt idx="88">
                  <c:v>125.043271961081</c:v>
                </c:pt>
                <c:pt idx="89">
                  <c:v>131.68165445827</c:v>
                </c:pt>
                <c:pt idx="90">
                  <c:v>132.37190353180301</c:v>
                </c:pt>
                <c:pt idx="91">
                  <c:v>132.43326578204099</c:v>
                </c:pt>
                <c:pt idx="92">
                  <c:v>138.78240442267</c:v>
                </c:pt>
                <c:pt idx="93">
                  <c:v>139.18382269419399</c:v>
                </c:pt>
                <c:pt idx="94">
                  <c:v>139.59620339241101</c:v>
                </c:pt>
                <c:pt idx="95">
                  <c:v>140.14762458294899</c:v>
                </c:pt>
                <c:pt idx="96">
                  <c:v>140.53240203552301</c:v>
                </c:pt>
                <c:pt idx="97">
                  <c:v>140.74009206316401</c:v>
                </c:pt>
                <c:pt idx="98">
                  <c:v>142.13102916671099</c:v>
                </c:pt>
                <c:pt idx="99">
                  <c:v>145.14469683401501</c:v>
                </c:pt>
                <c:pt idx="100">
                  <c:v>147.74813129620799</c:v>
                </c:pt>
                <c:pt idx="101">
                  <c:v>149.078146348057</c:v>
                </c:pt>
                <c:pt idx="102">
                  <c:v>151.449143627708</c:v>
                </c:pt>
                <c:pt idx="103">
                  <c:v>159.47285151357599</c:v>
                </c:pt>
                <c:pt idx="104">
                  <c:v>162.24407546888699</c:v>
                </c:pt>
                <c:pt idx="105">
                  <c:v>166.47122845431201</c:v>
                </c:pt>
                <c:pt idx="106">
                  <c:v>172.48863294733701</c:v>
                </c:pt>
                <c:pt idx="107">
                  <c:v>180.79288707987999</c:v>
                </c:pt>
                <c:pt idx="108">
                  <c:v>181.80599999065399</c:v>
                </c:pt>
                <c:pt idx="109">
                  <c:v>182.322900867768</c:v>
                </c:pt>
                <c:pt idx="110">
                  <c:v>187.01887311054901</c:v>
                </c:pt>
                <c:pt idx="111">
                  <c:v>193.109868437931</c:v>
                </c:pt>
                <c:pt idx="112">
                  <c:v>194.697110702</c:v>
                </c:pt>
                <c:pt idx="113">
                  <c:v>195.30980569008699</c:v>
                </c:pt>
                <c:pt idx="114">
                  <c:v>195.809771331451</c:v>
                </c:pt>
                <c:pt idx="115">
                  <c:v>197.53643737031001</c:v>
                </c:pt>
                <c:pt idx="116">
                  <c:v>202.54579553456301</c:v>
                </c:pt>
                <c:pt idx="117">
                  <c:v>203.89886745399599</c:v>
                </c:pt>
                <c:pt idx="118">
                  <c:v>203.94853814356199</c:v>
                </c:pt>
                <c:pt idx="119">
                  <c:v>210.43915633311099</c:v>
                </c:pt>
                <c:pt idx="120">
                  <c:v>221.731204708028</c:v>
                </c:pt>
                <c:pt idx="121">
                  <c:v>225.54727299980701</c:v>
                </c:pt>
                <c:pt idx="122">
                  <c:v>231.44607689242301</c:v>
                </c:pt>
                <c:pt idx="123">
                  <c:v>242.17322142425601</c:v>
                </c:pt>
                <c:pt idx="124">
                  <c:v>247.854305783124</c:v>
                </c:pt>
                <c:pt idx="125">
                  <c:v>252.75491733685001</c:v>
                </c:pt>
                <c:pt idx="126">
                  <c:v>259.03753073334201</c:v>
                </c:pt>
                <c:pt idx="127">
                  <c:v>262.31295303142002</c:v>
                </c:pt>
                <c:pt idx="128">
                  <c:v>263.34018266832902</c:v>
                </c:pt>
                <c:pt idx="129">
                  <c:v>265.58016721288499</c:v>
                </c:pt>
                <c:pt idx="130">
                  <c:v>272.47967109317102</c:v>
                </c:pt>
                <c:pt idx="131">
                  <c:v>276.978629502704</c:v>
                </c:pt>
                <c:pt idx="132">
                  <c:v>279.81311113372499</c:v>
                </c:pt>
                <c:pt idx="133">
                  <c:v>284.31827707481602</c:v>
                </c:pt>
                <c:pt idx="134">
                  <c:v>284.90447436323097</c:v>
                </c:pt>
                <c:pt idx="135">
                  <c:v>286.44769406986302</c:v>
                </c:pt>
                <c:pt idx="136">
                  <c:v>291.37597400733898</c:v>
                </c:pt>
                <c:pt idx="137">
                  <c:v>299.15518939019501</c:v>
                </c:pt>
                <c:pt idx="138">
                  <c:v>311.36037372137901</c:v>
                </c:pt>
                <c:pt idx="139">
                  <c:v>322.39642717718198</c:v>
                </c:pt>
                <c:pt idx="140">
                  <c:v>325.72383656651999</c:v>
                </c:pt>
                <c:pt idx="141">
                  <c:v>327.35299808372099</c:v>
                </c:pt>
                <c:pt idx="142">
                  <c:v>330.06144886329298</c:v>
                </c:pt>
                <c:pt idx="143">
                  <c:v>332.11179827832098</c:v>
                </c:pt>
                <c:pt idx="144">
                  <c:v>332.91602228212702</c:v>
                </c:pt>
                <c:pt idx="145">
                  <c:v>334.54717608724599</c:v>
                </c:pt>
                <c:pt idx="146">
                  <c:v>337.19831545686401</c:v>
                </c:pt>
                <c:pt idx="147">
                  <c:v>344.499689032741</c:v>
                </c:pt>
                <c:pt idx="148">
                  <c:v>350.33270676426002</c:v>
                </c:pt>
                <c:pt idx="149">
                  <c:v>356.14596095154599</c:v>
                </c:pt>
                <c:pt idx="150">
                  <c:v>362.77920782409097</c:v>
                </c:pt>
                <c:pt idx="151">
                  <c:v>364.45865146569702</c:v>
                </c:pt>
                <c:pt idx="152">
                  <c:v>368.35345440098399</c:v>
                </c:pt>
                <c:pt idx="153">
                  <c:v>372.244955753341</c:v>
                </c:pt>
                <c:pt idx="154">
                  <c:v>373.44228647947699</c:v>
                </c:pt>
                <c:pt idx="155">
                  <c:v>374.30508943978901</c:v>
                </c:pt>
                <c:pt idx="156">
                  <c:v>376.21067476775698</c:v>
                </c:pt>
                <c:pt idx="157">
                  <c:v>384.96429048099901</c:v>
                </c:pt>
                <c:pt idx="158">
                  <c:v>389.09190997674699</c:v>
                </c:pt>
                <c:pt idx="159">
                  <c:v>389.90018793694202</c:v>
                </c:pt>
                <c:pt idx="160">
                  <c:v>390.10510341850801</c:v>
                </c:pt>
                <c:pt idx="161">
                  <c:v>391.04163713812397</c:v>
                </c:pt>
                <c:pt idx="162">
                  <c:v>392.58510294295797</c:v>
                </c:pt>
                <c:pt idx="163">
                  <c:v>395.32337609443698</c:v>
                </c:pt>
                <c:pt idx="164">
                  <c:v>402.40321867419601</c:v>
                </c:pt>
                <c:pt idx="165">
                  <c:v>406.904750095841</c:v>
                </c:pt>
                <c:pt idx="166">
                  <c:v>410.75067789014003</c:v>
                </c:pt>
                <c:pt idx="167">
                  <c:v>418.738034837334</c:v>
                </c:pt>
                <c:pt idx="168">
                  <c:v>424.76912685823402</c:v>
                </c:pt>
                <c:pt idx="169">
                  <c:v>440.57529554467402</c:v>
                </c:pt>
                <c:pt idx="170">
                  <c:v>451.35073798488702</c:v>
                </c:pt>
                <c:pt idx="171">
                  <c:v>459.321315276966</c:v>
                </c:pt>
                <c:pt idx="172">
                  <c:v>468.56096995104599</c:v>
                </c:pt>
                <c:pt idx="173">
                  <c:v>476.40742356828298</c:v>
                </c:pt>
                <c:pt idx="174">
                  <c:v>484.64346810125198</c:v>
                </c:pt>
                <c:pt idx="175">
                  <c:v>487.74312953945201</c:v>
                </c:pt>
                <c:pt idx="176">
                  <c:v>499.31954962716401</c:v>
                </c:pt>
                <c:pt idx="177">
                  <c:v>511.18511929945498</c:v>
                </c:pt>
                <c:pt idx="178">
                  <c:v>516.37841907089899</c:v>
                </c:pt>
                <c:pt idx="179">
                  <c:v>518.12671100356602</c:v>
                </c:pt>
                <c:pt idx="180">
                  <c:v>526.49588576736505</c:v>
                </c:pt>
                <c:pt idx="181">
                  <c:v>538.20579612892095</c:v>
                </c:pt>
                <c:pt idx="182">
                  <c:v>539.95196392059995</c:v>
                </c:pt>
                <c:pt idx="183">
                  <c:v>543.14553579545895</c:v>
                </c:pt>
                <c:pt idx="184">
                  <c:v>560.57964864836902</c:v>
                </c:pt>
                <c:pt idx="185">
                  <c:v>566.09587942252995</c:v>
                </c:pt>
                <c:pt idx="186">
                  <c:v>569.51003225309205</c:v>
                </c:pt>
                <c:pt idx="187">
                  <c:v>574.76005794230196</c:v>
                </c:pt>
                <c:pt idx="188">
                  <c:v>576.35916123878803</c:v>
                </c:pt>
                <c:pt idx="189">
                  <c:v>582.80464543057496</c:v>
                </c:pt>
                <c:pt idx="190">
                  <c:v>591.00826878704697</c:v>
                </c:pt>
                <c:pt idx="191">
                  <c:v>594.15975520331006</c:v>
                </c:pt>
                <c:pt idx="192">
                  <c:v>597.86139192219503</c:v>
                </c:pt>
                <c:pt idx="193">
                  <c:v>604.08198181328305</c:v>
                </c:pt>
                <c:pt idx="194">
                  <c:v>605.32230343666799</c:v>
                </c:pt>
                <c:pt idx="195">
                  <c:v>605.72886975975803</c:v>
                </c:pt>
                <c:pt idx="196">
                  <c:v>607.76993678601195</c:v>
                </c:pt>
                <c:pt idx="197">
                  <c:v>609.18771492532005</c:v>
                </c:pt>
                <c:pt idx="198">
                  <c:v>610.88475892483802</c:v>
                </c:pt>
                <c:pt idx="199">
                  <c:v>612.02929631121106</c:v>
                </c:pt>
                <c:pt idx="200">
                  <c:v>623.79001898771298</c:v>
                </c:pt>
                <c:pt idx="201">
                  <c:v>630.16614485881405</c:v>
                </c:pt>
                <c:pt idx="202">
                  <c:v>637.008193424551</c:v>
                </c:pt>
                <c:pt idx="203">
                  <c:v>642.20602549522403</c:v>
                </c:pt>
                <c:pt idx="204">
                  <c:v>648.53816042061999</c:v>
                </c:pt>
                <c:pt idx="205">
                  <c:v>651.66844342104503</c:v>
                </c:pt>
                <c:pt idx="206">
                  <c:v>653.68550305120402</c:v>
                </c:pt>
                <c:pt idx="207">
                  <c:v>655.92312328845003</c:v>
                </c:pt>
                <c:pt idx="208">
                  <c:v>660.63155403227199</c:v>
                </c:pt>
                <c:pt idx="209">
                  <c:v>662.30249360118603</c:v>
                </c:pt>
                <c:pt idx="210">
                  <c:v>663.78223495091299</c:v>
                </c:pt>
                <c:pt idx="211">
                  <c:v>664.54300837381004</c:v>
                </c:pt>
                <c:pt idx="212">
                  <c:v>666.380734233672</c:v>
                </c:pt>
                <c:pt idx="213">
                  <c:v>668.23869349575602</c:v>
                </c:pt>
                <c:pt idx="214">
                  <c:v>671.51595223832601</c:v>
                </c:pt>
                <c:pt idx="215">
                  <c:v>675.68913207679998</c:v>
                </c:pt>
                <c:pt idx="216">
                  <c:v>681.58114373407398</c:v>
                </c:pt>
                <c:pt idx="217">
                  <c:v>684.74977927190002</c:v>
                </c:pt>
                <c:pt idx="218">
                  <c:v>692.56287188409499</c:v>
                </c:pt>
                <c:pt idx="219">
                  <c:v>696.25304590800704</c:v>
                </c:pt>
                <c:pt idx="220">
                  <c:v>697.36412756687002</c:v>
                </c:pt>
                <c:pt idx="221">
                  <c:v>698.77150939921398</c:v>
                </c:pt>
                <c:pt idx="222">
                  <c:v>700.40635129848704</c:v>
                </c:pt>
                <c:pt idx="223">
                  <c:v>704.22718188149804</c:v>
                </c:pt>
                <c:pt idx="224">
                  <c:v>713.88479210086905</c:v>
                </c:pt>
                <c:pt idx="225">
                  <c:v>723.99602224466003</c:v>
                </c:pt>
                <c:pt idx="226">
                  <c:v>737.32372010638801</c:v>
                </c:pt>
                <c:pt idx="227">
                  <c:v>744.59171443108198</c:v>
                </c:pt>
                <c:pt idx="228">
                  <c:v>747.84245429940199</c:v>
                </c:pt>
                <c:pt idx="229">
                  <c:v>751.41998326193595</c:v>
                </c:pt>
                <c:pt idx="230">
                  <c:v>753.35448736279295</c:v>
                </c:pt>
                <c:pt idx="231">
                  <c:v>753.76765058196997</c:v>
                </c:pt>
                <c:pt idx="232">
                  <c:v>754.86288468030705</c:v>
                </c:pt>
                <c:pt idx="233">
                  <c:v>756.40418624759604</c:v>
                </c:pt>
                <c:pt idx="234">
                  <c:v>759.71845027599898</c:v>
                </c:pt>
                <c:pt idx="235">
                  <c:v>764.67432827811297</c:v>
                </c:pt>
                <c:pt idx="236">
                  <c:v>767.49923040041904</c:v>
                </c:pt>
                <c:pt idx="237">
                  <c:v>768.851059552077</c:v>
                </c:pt>
                <c:pt idx="238">
                  <c:v>771.72763178515504</c:v>
                </c:pt>
                <c:pt idx="239">
                  <c:v>773.72234960287199</c:v>
                </c:pt>
                <c:pt idx="240">
                  <c:v>774.79496218904706</c:v>
                </c:pt>
                <c:pt idx="241">
                  <c:v>775.525362100194</c:v>
                </c:pt>
                <c:pt idx="242">
                  <c:v>778.37922620806103</c:v>
                </c:pt>
                <c:pt idx="243">
                  <c:v>781.03168399577305</c:v>
                </c:pt>
                <c:pt idx="244">
                  <c:v>784.80631629546201</c:v>
                </c:pt>
                <c:pt idx="245">
                  <c:v>792.47321084335601</c:v>
                </c:pt>
                <c:pt idx="246">
                  <c:v>797.86683669337503</c:v>
                </c:pt>
                <c:pt idx="247">
                  <c:v>802.84675467940701</c:v>
                </c:pt>
                <c:pt idx="248">
                  <c:v>804.16486518582497</c:v>
                </c:pt>
                <c:pt idx="249">
                  <c:v>808.05736786315003</c:v>
                </c:pt>
                <c:pt idx="250">
                  <c:v>816.99823900574904</c:v>
                </c:pt>
                <c:pt idx="251">
                  <c:v>826.68531902519499</c:v>
                </c:pt>
                <c:pt idx="252">
                  <c:v>847.34669581728997</c:v>
                </c:pt>
                <c:pt idx="253">
                  <c:v>849.40165580990902</c:v>
                </c:pt>
                <c:pt idx="254">
                  <c:v>853.48444537341595</c:v>
                </c:pt>
                <c:pt idx="255">
                  <c:v>857.74135555509304</c:v>
                </c:pt>
                <c:pt idx="256">
                  <c:v>858.11907256093002</c:v>
                </c:pt>
                <c:pt idx="257">
                  <c:v>858.53611444549301</c:v>
                </c:pt>
                <c:pt idx="258">
                  <c:v>861.04006223488398</c:v>
                </c:pt>
                <c:pt idx="259">
                  <c:v>862.38536203136698</c:v>
                </c:pt>
                <c:pt idx="260">
                  <c:v>865.874569595769</c:v>
                </c:pt>
                <c:pt idx="261">
                  <c:v>869.36973239884105</c:v>
                </c:pt>
                <c:pt idx="262">
                  <c:v>874.88329532580497</c:v>
                </c:pt>
                <c:pt idx="263">
                  <c:v>880.194947496998</c:v>
                </c:pt>
                <c:pt idx="264">
                  <c:v>882.216239040147</c:v>
                </c:pt>
                <c:pt idx="265">
                  <c:v>883.07530273440398</c:v>
                </c:pt>
                <c:pt idx="266">
                  <c:v>883.93322183736404</c:v>
                </c:pt>
                <c:pt idx="267">
                  <c:v>884.64709787783102</c:v>
                </c:pt>
                <c:pt idx="268">
                  <c:v>885.06682927224801</c:v>
                </c:pt>
                <c:pt idx="269">
                  <c:v>888.97080969952901</c:v>
                </c:pt>
                <c:pt idx="270">
                  <c:v>894.99617936463005</c:v>
                </c:pt>
                <c:pt idx="271">
                  <c:v>905.63294518493797</c:v>
                </c:pt>
                <c:pt idx="272">
                  <c:v>913.59358086041505</c:v>
                </c:pt>
                <c:pt idx="273">
                  <c:v>919.61683922444297</c:v>
                </c:pt>
                <c:pt idx="274">
                  <c:v>922.34231335456604</c:v>
                </c:pt>
                <c:pt idx="275">
                  <c:v>923.02336755342697</c:v>
                </c:pt>
                <c:pt idx="276">
                  <c:v>923.97371123054199</c:v>
                </c:pt>
                <c:pt idx="277">
                  <c:v>924.31936725308196</c:v>
                </c:pt>
                <c:pt idx="278">
                  <c:v>926.62226058080796</c:v>
                </c:pt>
                <c:pt idx="279">
                  <c:v>928.76648089908599</c:v>
                </c:pt>
                <c:pt idx="280">
                  <c:v>929.12065927804804</c:v>
                </c:pt>
                <c:pt idx="281">
                  <c:v>929.55116538122695</c:v>
                </c:pt>
                <c:pt idx="282">
                  <c:v>931.22679346821201</c:v>
                </c:pt>
                <c:pt idx="283">
                  <c:v>937.27087459365498</c:v>
                </c:pt>
                <c:pt idx="284">
                  <c:v>940.53740882324405</c:v>
                </c:pt>
                <c:pt idx="285">
                  <c:v>944.94005265508099</c:v>
                </c:pt>
                <c:pt idx="286">
                  <c:v>947.17864590943498</c:v>
                </c:pt>
                <c:pt idx="287">
                  <c:v>949.23412122531602</c:v>
                </c:pt>
                <c:pt idx="288">
                  <c:v>949.55759747352295</c:v>
                </c:pt>
                <c:pt idx="289">
                  <c:v>949.68628746205604</c:v>
                </c:pt>
                <c:pt idx="290">
                  <c:v>949.80145905657901</c:v>
                </c:pt>
                <c:pt idx="291">
                  <c:v>950.81453570024598</c:v>
                </c:pt>
                <c:pt idx="292">
                  <c:v>951.22450936655105</c:v>
                </c:pt>
                <c:pt idx="293">
                  <c:v>952.23407219339697</c:v>
                </c:pt>
                <c:pt idx="294">
                  <c:v>953.03694248813099</c:v>
                </c:pt>
                <c:pt idx="295">
                  <c:v>953.06450045620898</c:v>
                </c:pt>
                <c:pt idx="296">
                  <c:v>955.68388452240299</c:v>
                </c:pt>
                <c:pt idx="297">
                  <c:v>957.22955409817598</c:v>
                </c:pt>
                <c:pt idx="298">
                  <c:v>957.29202797644405</c:v>
                </c:pt>
                <c:pt idx="299">
                  <c:v>957.33469506026097</c:v>
                </c:pt>
                <c:pt idx="300">
                  <c:v>957.44552233630202</c:v>
                </c:pt>
                <c:pt idx="301">
                  <c:v>957.750492825479</c:v>
                </c:pt>
                <c:pt idx="302">
                  <c:v>961.14676604892099</c:v>
                </c:pt>
                <c:pt idx="303">
                  <c:v>966.18809036136702</c:v>
                </c:pt>
                <c:pt idx="304">
                  <c:v>970.48368729342803</c:v>
                </c:pt>
                <c:pt idx="305">
                  <c:v>973.53385370851004</c:v>
                </c:pt>
                <c:pt idx="306">
                  <c:v>977.48558687371894</c:v>
                </c:pt>
                <c:pt idx="307">
                  <c:v>980.59650406664696</c:v>
                </c:pt>
                <c:pt idx="308">
                  <c:v>980.70292440150399</c:v>
                </c:pt>
                <c:pt idx="309">
                  <c:v>980.75010688992495</c:v>
                </c:pt>
                <c:pt idx="310">
                  <c:v>981.37029959489303</c:v>
                </c:pt>
                <c:pt idx="311">
                  <c:v>984.07764129940097</c:v>
                </c:pt>
                <c:pt idx="312">
                  <c:v>990.75689029002501</c:v>
                </c:pt>
                <c:pt idx="313">
                  <c:v>993.78403081097395</c:v>
                </c:pt>
                <c:pt idx="314">
                  <c:v>997.81328239523998</c:v>
                </c:pt>
                <c:pt idx="315">
                  <c:v>999.134708676066</c:v>
                </c:pt>
                <c:pt idx="316">
                  <c:v>1000.5475712337</c:v>
                </c:pt>
                <c:pt idx="317">
                  <c:v>1000.97156191037</c:v>
                </c:pt>
                <c:pt idx="318">
                  <c:v>1001.1298756277</c:v>
                </c:pt>
                <c:pt idx="319">
                  <c:v>1001.39038880472</c:v>
                </c:pt>
                <c:pt idx="320">
                  <c:v>1001.44252066405</c:v>
                </c:pt>
                <c:pt idx="321">
                  <c:v>1002.70677305706</c:v>
                </c:pt>
                <c:pt idx="322">
                  <c:v>1004.83493237953</c:v>
                </c:pt>
                <c:pt idx="323">
                  <c:v>1005.60625686405</c:v>
                </c:pt>
                <c:pt idx="324">
                  <c:v>1006.88173629095</c:v>
                </c:pt>
                <c:pt idx="325">
                  <c:v>1008.62907792037</c:v>
                </c:pt>
                <c:pt idx="326">
                  <c:v>1010.1381458414201</c:v>
                </c:pt>
                <c:pt idx="327">
                  <c:v>1016.5389687092299</c:v>
                </c:pt>
                <c:pt idx="328">
                  <c:v>1022.07470010989</c:v>
                </c:pt>
                <c:pt idx="329">
                  <c:v>1027.93845991854</c:v>
                </c:pt>
                <c:pt idx="330">
                  <c:v>1035.10840271149</c:v>
                </c:pt>
                <c:pt idx="331">
                  <c:v>1036.6773165724301</c:v>
                </c:pt>
                <c:pt idx="332">
                  <c:v>1039.82905058865</c:v>
                </c:pt>
                <c:pt idx="333">
                  <c:v>1039.97551528751</c:v>
                </c:pt>
                <c:pt idx="334">
                  <c:v>1040.7591236578501</c:v>
                </c:pt>
                <c:pt idx="335">
                  <c:v>1040.99670603865</c:v>
                </c:pt>
                <c:pt idx="336">
                  <c:v>1041.02288176453</c:v>
                </c:pt>
                <c:pt idx="337">
                  <c:v>1041.09511269513</c:v>
                </c:pt>
                <c:pt idx="338">
                  <c:v>1041.8789991508099</c:v>
                </c:pt>
                <c:pt idx="339">
                  <c:v>1042.0399407314301</c:v>
                </c:pt>
                <c:pt idx="340">
                  <c:v>1042.06321032097</c:v>
                </c:pt>
                <c:pt idx="341">
                  <c:v>1042.0807775278899</c:v>
                </c:pt>
                <c:pt idx="342">
                  <c:v>1042.3407822521301</c:v>
                </c:pt>
                <c:pt idx="343">
                  <c:v>1042.39354480616</c:v>
                </c:pt>
                <c:pt idx="344">
                  <c:v>1042.4202223396101</c:v>
                </c:pt>
                <c:pt idx="345">
                  <c:v>1042.7237526192901</c:v>
                </c:pt>
                <c:pt idx="346">
                  <c:v>1042.86856911719</c:v>
                </c:pt>
                <c:pt idx="347">
                  <c:v>1042.92056818486</c:v>
                </c:pt>
                <c:pt idx="348">
                  <c:v>1042.9656251807201</c:v>
                </c:pt>
                <c:pt idx="349">
                  <c:v>1042.96783210532</c:v>
                </c:pt>
                <c:pt idx="350">
                  <c:v>1042.9890753173599</c:v>
                </c:pt>
                <c:pt idx="351">
                  <c:v>1043.01829428876</c:v>
                </c:pt>
                <c:pt idx="352">
                  <c:v>1043.0930384620699</c:v>
                </c:pt>
                <c:pt idx="353">
                  <c:v>1044.04322235368</c:v>
                </c:pt>
                <c:pt idx="354">
                  <c:v>1044.0602483698201</c:v>
                </c:pt>
                <c:pt idx="355">
                  <c:v>1044.24964385865</c:v>
                </c:pt>
                <c:pt idx="356">
                  <c:v>1046.5413585086201</c:v>
                </c:pt>
                <c:pt idx="357">
                  <c:v>1047.3055358582601</c:v>
                </c:pt>
                <c:pt idx="358">
                  <c:v>1048.16656439608</c:v>
                </c:pt>
                <c:pt idx="359">
                  <c:v>1049.5729438522301</c:v>
                </c:pt>
                <c:pt idx="360">
                  <c:v>1049.7328276047799</c:v>
                </c:pt>
                <c:pt idx="361">
                  <c:v>1050.08002066172</c:v>
                </c:pt>
                <c:pt idx="362">
                  <c:v>1050.1630143622201</c:v>
                </c:pt>
                <c:pt idx="363">
                  <c:v>1050.19256698346</c:v>
                </c:pt>
                <c:pt idx="364">
                  <c:v>1050.2806424335599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8998-48A5-8EC2-6F5013D5CCE5}"/>
            </c:ext>
          </c:extLst>
        </c:ser>
        <c:ser>
          <c:idx val="47"/>
          <c:order val="43"/>
          <c:tx>
            <c:strRef>
              <c:f>Tabelle1!$AV$1</c:f>
              <c:strCache>
                <c:ptCount val="1"/>
                <c:pt idx="0">
                  <c:v>1968</c:v>
                </c:pt>
              </c:strCache>
            </c:strRef>
          </c:tx>
          <c:spPr>
            <a:ln w="19050" cap="rnd">
              <a:solidFill>
                <a:schemeClr val="accent3">
                  <a:shade val="9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Tabelle1!$AV$2:$AV$366</c:f>
              <c:numCache>
                <c:formatCode>General</c:formatCode>
                <c:ptCount val="365"/>
                <c:pt idx="0" formatCode="0.00E+00">
                  <c:v>2.30514613058669E-2</c:v>
                </c:pt>
                <c:pt idx="1">
                  <c:v>3.6352252693370897E-2</c:v>
                </c:pt>
                <c:pt idx="2">
                  <c:v>0.23685681345647999</c:v>
                </c:pt>
                <c:pt idx="3">
                  <c:v>0.24788006075764099</c:v>
                </c:pt>
                <c:pt idx="4">
                  <c:v>0.25801382542505202</c:v>
                </c:pt>
                <c:pt idx="5">
                  <c:v>0.26930318166205602</c:v>
                </c:pt>
                <c:pt idx="6">
                  <c:v>0.58456523119801296</c:v>
                </c:pt>
                <c:pt idx="7">
                  <c:v>1.3812317487339201</c:v>
                </c:pt>
                <c:pt idx="8">
                  <c:v>2.0700920474890001</c:v>
                </c:pt>
                <c:pt idx="9">
                  <c:v>2.1552654159464</c:v>
                </c:pt>
                <c:pt idx="10">
                  <c:v>2.1778316264063902</c:v>
                </c:pt>
                <c:pt idx="11">
                  <c:v>2.26235045998942</c:v>
                </c:pt>
                <c:pt idx="12">
                  <c:v>2.3853076931518999</c:v>
                </c:pt>
                <c:pt idx="13">
                  <c:v>2.3960498140829198</c:v>
                </c:pt>
                <c:pt idx="14">
                  <c:v>3.1836297326447802</c:v>
                </c:pt>
                <c:pt idx="15">
                  <c:v>3.4277853195217101</c:v>
                </c:pt>
                <c:pt idx="16">
                  <c:v>3.5376924398190601</c:v>
                </c:pt>
                <c:pt idx="17">
                  <c:v>6.6055932809530002</c:v>
                </c:pt>
                <c:pt idx="18">
                  <c:v>7.6498998431023297</c:v>
                </c:pt>
                <c:pt idx="19">
                  <c:v>7.7030172215588202</c:v>
                </c:pt>
                <c:pt idx="20">
                  <c:v>8.4994352381025706</c:v>
                </c:pt>
                <c:pt idx="21">
                  <c:v>11.1634166164852</c:v>
                </c:pt>
                <c:pt idx="22">
                  <c:v>13.144432977665801</c:v>
                </c:pt>
                <c:pt idx="23">
                  <c:v>14.0554414891114</c:v>
                </c:pt>
                <c:pt idx="24">
                  <c:v>14.1451243678284</c:v>
                </c:pt>
                <c:pt idx="25">
                  <c:v>15.0112938239327</c:v>
                </c:pt>
                <c:pt idx="26">
                  <c:v>16.3639056091782</c:v>
                </c:pt>
                <c:pt idx="27">
                  <c:v>17.759494513173699</c:v>
                </c:pt>
                <c:pt idx="28">
                  <c:v>20.001433614347199</c:v>
                </c:pt>
                <c:pt idx="29">
                  <c:v>21.051446388550399</c:v>
                </c:pt>
                <c:pt idx="30">
                  <c:v>21.919955147939898</c:v>
                </c:pt>
                <c:pt idx="31">
                  <c:v>23.991393470869198</c:v>
                </c:pt>
                <c:pt idx="32">
                  <c:v>25.2997469249581</c:v>
                </c:pt>
                <c:pt idx="33">
                  <c:v>25.487243384128501</c:v>
                </c:pt>
                <c:pt idx="34">
                  <c:v>27.0575857034157</c:v>
                </c:pt>
                <c:pt idx="35">
                  <c:v>27.5039697023389</c:v>
                </c:pt>
                <c:pt idx="36">
                  <c:v>27.8913334199041</c:v>
                </c:pt>
                <c:pt idx="37">
                  <c:v>28.209111790731502</c:v>
                </c:pt>
                <c:pt idx="38">
                  <c:v>28.307179466173299</c:v>
                </c:pt>
                <c:pt idx="39">
                  <c:v>28.437164708415199</c:v>
                </c:pt>
                <c:pt idx="40">
                  <c:v>28.4940559305684</c:v>
                </c:pt>
                <c:pt idx="41">
                  <c:v>28.631725068332798</c:v>
                </c:pt>
                <c:pt idx="42">
                  <c:v>29.095432691403399</c:v>
                </c:pt>
                <c:pt idx="43">
                  <c:v>30.342745869046102</c:v>
                </c:pt>
                <c:pt idx="44">
                  <c:v>31.9697225748154</c:v>
                </c:pt>
                <c:pt idx="45">
                  <c:v>32.063692855938399</c:v>
                </c:pt>
                <c:pt idx="46">
                  <c:v>32.117961057929101</c:v>
                </c:pt>
                <c:pt idx="47">
                  <c:v>32.249554667384899</c:v>
                </c:pt>
                <c:pt idx="48">
                  <c:v>32.394294088306196</c:v>
                </c:pt>
                <c:pt idx="49">
                  <c:v>32.734152855594999</c:v>
                </c:pt>
                <c:pt idx="50">
                  <c:v>33.168941330340097</c:v>
                </c:pt>
                <c:pt idx="51">
                  <c:v>33.178881745540899</c:v>
                </c:pt>
                <c:pt idx="52">
                  <c:v>33.525983534023403</c:v>
                </c:pt>
                <c:pt idx="53">
                  <c:v>33.9941148802585</c:v>
                </c:pt>
                <c:pt idx="54">
                  <c:v>34.248460697355299</c:v>
                </c:pt>
                <c:pt idx="55">
                  <c:v>34.419454648144999</c:v>
                </c:pt>
                <c:pt idx="56">
                  <c:v>34.517301604846203</c:v>
                </c:pt>
                <c:pt idx="57">
                  <c:v>34.892480814459901</c:v>
                </c:pt>
                <c:pt idx="58">
                  <c:v>35.126954849159297</c:v>
                </c:pt>
                <c:pt idx="59">
                  <c:v>37.395559845269702</c:v>
                </c:pt>
                <c:pt idx="60">
                  <c:v>40.928148985480597</c:v>
                </c:pt>
                <c:pt idx="61">
                  <c:v>40.988210200297203</c:v>
                </c:pt>
                <c:pt idx="62">
                  <c:v>41.004624706512999</c:v>
                </c:pt>
                <c:pt idx="63">
                  <c:v>41.0083346134831</c:v>
                </c:pt>
                <c:pt idx="64">
                  <c:v>41.016995580824897</c:v>
                </c:pt>
                <c:pt idx="65">
                  <c:v>41.096191710081101</c:v>
                </c:pt>
                <c:pt idx="66">
                  <c:v>43.851950749096403</c:v>
                </c:pt>
                <c:pt idx="67">
                  <c:v>44.778862197856697</c:v>
                </c:pt>
                <c:pt idx="68">
                  <c:v>45.579464784925101</c:v>
                </c:pt>
                <c:pt idx="69">
                  <c:v>47.324147840408301</c:v>
                </c:pt>
                <c:pt idx="70">
                  <c:v>48.077986887927899</c:v>
                </c:pt>
                <c:pt idx="71">
                  <c:v>48.144071595643098</c:v>
                </c:pt>
                <c:pt idx="72">
                  <c:v>50.081278459236898</c:v>
                </c:pt>
                <c:pt idx="73">
                  <c:v>53.689968109870101</c:v>
                </c:pt>
                <c:pt idx="74">
                  <c:v>55.215416597724797</c:v>
                </c:pt>
                <c:pt idx="75">
                  <c:v>55.446144233088603</c:v>
                </c:pt>
                <c:pt idx="76">
                  <c:v>56.6258432899632</c:v>
                </c:pt>
                <c:pt idx="77">
                  <c:v>63.406620911479799</c:v>
                </c:pt>
                <c:pt idx="78">
                  <c:v>70.938716866625498</c:v>
                </c:pt>
                <c:pt idx="79">
                  <c:v>75.418627350198605</c:v>
                </c:pt>
                <c:pt idx="80">
                  <c:v>81.650270410834096</c:v>
                </c:pt>
                <c:pt idx="81">
                  <c:v>87.647420815129493</c:v>
                </c:pt>
                <c:pt idx="82">
                  <c:v>92.563241200354298</c:v>
                </c:pt>
                <c:pt idx="83">
                  <c:v>97.437375553196802</c:v>
                </c:pt>
                <c:pt idx="84">
                  <c:v>97.927987360341504</c:v>
                </c:pt>
                <c:pt idx="85">
                  <c:v>98.148642539713606</c:v>
                </c:pt>
                <c:pt idx="86">
                  <c:v>99.343564957462107</c:v>
                </c:pt>
                <c:pt idx="87">
                  <c:v>102.54834235371899</c:v>
                </c:pt>
                <c:pt idx="88">
                  <c:v>106.10716101976</c:v>
                </c:pt>
                <c:pt idx="89">
                  <c:v>106.906258859912</c:v>
                </c:pt>
                <c:pt idx="90">
                  <c:v>108.32192006659599</c:v>
                </c:pt>
                <c:pt idx="91">
                  <c:v>111.36271883141499</c:v>
                </c:pt>
                <c:pt idx="92">
                  <c:v>112.891453171439</c:v>
                </c:pt>
                <c:pt idx="93">
                  <c:v>113.120949677539</c:v>
                </c:pt>
                <c:pt idx="94">
                  <c:v>113.785575741861</c:v>
                </c:pt>
                <c:pt idx="95">
                  <c:v>114.738930151747</c:v>
                </c:pt>
                <c:pt idx="96">
                  <c:v>115.84417130515</c:v>
                </c:pt>
                <c:pt idx="97">
                  <c:v>119.01151481801099</c:v>
                </c:pt>
                <c:pt idx="98">
                  <c:v>123.458343958722</c:v>
                </c:pt>
                <c:pt idx="99">
                  <c:v>134.14413107719699</c:v>
                </c:pt>
                <c:pt idx="100">
                  <c:v>144.49349977242099</c:v>
                </c:pt>
                <c:pt idx="101">
                  <c:v>146.449226586522</c:v>
                </c:pt>
                <c:pt idx="102">
                  <c:v>146.76151394512701</c:v>
                </c:pt>
                <c:pt idx="103">
                  <c:v>147.27469849531599</c:v>
                </c:pt>
                <c:pt idx="104">
                  <c:v>148.18917348112001</c:v>
                </c:pt>
                <c:pt idx="105">
                  <c:v>151.339723597898</c:v>
                </c:pt>
                <c:pt idx="106">
                  <c:v>161.43883872687101</c:v>
                </c:pt>
                <c:pt idx="107">
                  <c:v>174.38403221242601</c:v>
                </c:pt>
                <c:pt idx="108">
                  <c:v>178.47149351203601</c:v>
                </c:pt>
                <c:pt idx="109">
                  <c:v>181.10947546921199</c:v>
                </c:pt>
                <c:pt idx="110">
                  <c:v>181.19685245843499</c:v>
                </c:pt>
                <c:pt idx="111">
                  <c:v>181.207324265549</c:v>
                </c:pt>
                <c:pt idx="112">
                  <c:v>181.20858768229701</c:v>
                </c:pt>
                <c:pt idx="113">
                  <c:v>181.27354480595699</c:v>
                </c:pt>
                <c:pt idx="114">
                  <c:v>185.12405171632699</c:v>
                </c:pt>
                <c:pt idx="115">
                  <c:v>192.452474019107</c:v>
                </c:pt>
                <c:pt idx="116">
                  <c:v>193.40924906263399</c:v>
                </c:pt>
                <c:pt idx="117">
                  <c:v>193.59170987573501</c:v>
                </c:pt>
                <c:pt idx="118">
                  <c:v>193.78981938098801</c:v>
                </c:pt>
                <c:pt idx="119">
                  <c:v>194.23528085892201</c:v>
                </c:pt>
                <c:pt idx="120">
                  <c:v>195.85401532096299</c:v>
                </c:pt>
                <c:pt idx="121">
                  <c:v>197.705854152607</c:v>
                </c:pt>
                <c:pt idx="122">
                  <c:v>198.81592401183499</c:v>
                </c:pt>
                <c:pt idx="123">
                  <c:v>200.796269318963</c:v>
                </c:pt>
                <c:pt idx="124">
                  <c:v>208.159268550881</c:v>
                </c:pt>
                <c:pt idx="125">
                  <c:v>214.65891338231401</c:v>
                </c:pt>
                <c:pt idx="126">
                  <c:v>221.75045326692799</c:v>
                </c:pt>
                <c:pt idx="127">
                  <c:v>230.04581317380101</c:v>
                </c:pt>
                <c:pt idx="128">
                  <c:v>233.52787668189899</c:v>
                </c:pt>
                <c:pt idx="129">
                  <c:v>236.027008004675</c:v>
                </c:pt>
                <c:pt idx="130">
                  <c:v>237.57207553150599</c:v>
                </c:pt>
                <c:pt idx="131">
                  <c:v>239.22839525267801</c:v>
                </c:pt>
                <c:pt idx="132">
                  <c:v>247.74194158535099</c:v>
                </c:pt>
                <c:pt idx="133">
                  <c:v>248.679097514814</c:v>
                </c:pt>
                <c:pt idx="134">
                  <c:v>249.61801607808599</c:v>
                </c:pt>
                <c:pt idx="135">
                  <c:v>251.89462852034401</c:v>
                </c:pt>
                <c:pt idx="136">
                  <c:v>258.38708780978402</c:v>
                </c:pt>
                <c:pt idx="137">
                  <c:v>261.56091367324899</c:v>
                </c:pt>
                <c:pt idx="138">
                  <c:v>265.38706057817598</c:v>
                </c:pt>
                <c:pt idx="139">
                  <c:v>270.74088801220603</c:v>
                </c:pt>
                <c:pt idx="140">
                  <c:v>272.15167354603801</c:v>
                </c:pt>
                <c:pt idx="141">
                  <c:v>275.22274103846098</c:v>
                </c:pt>
                <c:pt idx="142">
                  <c:v>280.58495255589798</c:v>
                </c:pt>
                <c:pt idx="143">
                  <c:v>289.62755818085998</c:v>
                </c:pt>
                <c:pt idx="144">
                  <c:v>296.25998033342802</c:v>
                </c:pt>
                <c:pt idx="145">
                  <c:v>298.65951460525002</c:v>
                </c:pt>
                <c:pt idx="146">
                  <c:v>300.833442487149</c:v>
                </c:pt>
                <c:pt idx="147">
                  <c:v>302.09070929533601</c:v>
                </c:pt>
                <c:pt idx="148">
                  <c:v>303.79265843942198</c:v>
                </c:pt>
                <c:pt idx="149">
                  <c:v>305.81583346918501</c:v>
                </c:pt>
                <c:pt idx="150">
                  <c:v>308.186230276733</c:v>
                </c:pt>
                <c:pt idx="151">
                  <c:v>310.95042351982403</c:v>
                </c:pt>
                <c:pt idx="152">
                  <c:v>311.60115774408803</c:v>
                </c:pt>
                <c:pt idx="153">
                  <c:v>311.67730856293002</c:v>
                </c:pt>
                <c:pt idx="154">
                  <c:v>312.14468742307599</c:v>
                </c:pt>
                <c:pt idx="155">
                  <c:v>313.48059201230899</c:v>
                </c:pt>
                <c:pt idx="156">
                  <c:v>315.49845150857402</c:v>
                </c:pt>
                <c:pt idx="157">
                  <c:v>318.700041642119</c:v>
                </c:pt>
                <c:pt idx="158">
                  <c:v>320.95472986923198</c:v>
                </c:pt>
                <c:pt idx="159">
                  <c:v>329.49690889272301</c:v>
                </c:pt>
                <c:pt idx="160">
                  <c:v>333.25506151052502</c:v>
                </c:pt>
                <c:pt idx="161">
                  <c:v>333.928730810979</c:v>
                </c:pt>
                <c:pt idx="162">
                  <c:v>334.628649047306</c:v>
                </c:pt>
                <c:pt idx="163">
                  <c:v>335.698932053985</c:v>
                </c:pt>
                <c:pt idx="164">
                  <c:v>336.69984461341397</c:v>
                </c:pt>
                <c:pt idx="165">
                  <c:v>343.22641990939297</c:v>
                </c:pt>
                <c:pt idx="166">
                  <c:v>353.78033525800299</c:v>
                </c:pt>
                <c:pt idx="167">
                  <c:v>357.745586441787</c:v>
                </c:pt>
                <c:pt idx="168">
                  <c:v>366.16470570057197</c:v>
                </c:pt>
                <c:pt idx="169">
                  <c:v>370.403850370089</c:v>
                </c:pt>
                <c:pt idx="170">
                  <c:v>372.31488695162602</c:v>
                </c:pt>
                <c:pt idx="171">
                  <c:v>376.95536305435502</c:v>
                </c:pt>
                <c:pt idx="172">
                  <c:v>385.84414213381598</c:v>
                </c:pt>
                <c:pt idx="173">
                  <c:v>393.76810576033398</c:v>
                </c:pt>
                <c:pt idx="174">
                  <c:v>398.68474925114703</c:v>
                </c:pt>
                <c:pt idx="175">
                  <c:v>405.39482006147301</c:v>
                </c:pt>
                <c:pt idx="176">
                  <c:v>411.16419728534402</c:v>
                </c:pt>
                <c:pt idx="177">
                  <c:v>415.67244990988598</c:v>
                </c:pt>
                <c:pt idx="178">
                  <c:v>419.67436263043402</c:v>
                </c:pt>
                <c:pt idx="179">
                  <c:v>426.19954772501399</c:v>
                </c:pt>
                <c:pt idx="180">
                  <c:v>437.48364181550397</c:v>
                </c:pt>
                <c:pt idx="181">
                  <c:v>445.07172794676097</c:v>
                </c:pt>
                <c:pt idx="182">
                  <c:v>453.67560211945198</c:v>
                </c:pt>
                <c:pt idx="183">
                  <c:v>468.523659886497</c:v>
                </c:pt>
                <c:pt idx="184">
                  <c:v>478.91943665863403</c:v>
                </c:pt>
                <c:pt idx="185">
                  <c:v>487.07438148991099</c:v>
                </c:pt>
                <c:pt idx="186">
                  <c:v>490.70496787379102</c:v>
                </c:pt>
                <c:pt idx="187">
                  <c:v>495.04365752131099</c:v>
                </c:pt>
                <c:pt idx="188">
                  <c:v>499.98954727770001</c:v>
                </c:pt>
                <c:pt idx="189">
                  <c:v>511.60051166919499</c:v>
                </c:pt>
                <c:pt idx="190">
                  <c:v>516.53775472480504</c:v>
                </c:pt>
                <c:pt idx="191">
                  <c:v>522.02232615695095</c:v>
                </c:pt>
                <c:pt idx="192">
                  <c:v>524.39502198351295</c:v>
                </c:pt>
                <c:pt idx="193">
                  <c:v>536.70046225557405</c:v>
                </c:pt>
                <c:pt idx="194">
                  <c:v>550.83549366862906</c:v>
                </c:pt>
                <c:pt idx="195">
                  <c:v>561.29383453623802</c:v>
                </c:pt>
                <c:pt idx="196">
                  <c:v>577.66453553441397</c:v>
                </c:pt>
                <c:pt idx="197">
                  <c:v>588.58745544924898</c:v>
                </c:pt>
                <c:pt idx="198">
                  <c:v>594.36914377805294</c:v>
                </c:pt>
                <c:pt idx="199">
                  <c:v>600.68065728828901</c:v>
                </c:pt>
                <c:pt idx="200">
                  <c:v>608.05439597553197</c:v>
                </c:pt>
                <c:pt idx="201">
                  <c:v>614.42018714871097</c:v>
                </c:pt>
                <c:pt idx="202">
                  <c:v>618.69180825885599</c:v>
                </c:pt>
                <c:pt idx="203">
                  <c:v>621.17202144385101</c:v>
                </c:pt>
                <c:pt idx="204">
                  <c:v>625.96630096522904</c:v>
                </c:pt>
                <c:pt idx="205">
                  <c:v>629.47948213649295</c:v>
                </c:pt>
                <c:pt idx="206">
                  <c:v>630.44093173188298</c:v>
                </c:pt>
                <c:pt idx="207">
                  <c:v>631.01983967031902</c:v>
                </c:pt>
                <c:pt idx="208">
                  <c:v>631.69456176800497</c:v>
                </c:pt>
                <c:pt idx="209">
                  <c:v>633.38004673571197</c:v>
                </c:pt>
                <c:pt idx="210">
                  <c:v>636.28619017411404</c:v>
                </c:pt>
                <c:pt idx="211">
                  <c:v>637.69287219402202</c:v>
                </c:pt>
                <c:pt idx="212">
                  <c:v>639.78871553715396</c:v>
                </c:pt>
                <c:pt idx="213">
                  <c:v>643.54844423468705</c:v>
                </c:pt>
                <c:pt idx="214">
                  <c:v>647.20662575479901</c:v>
                </c:pt>
                <c:pt idx="215">
                  <c:v>655.68247562424494</c:v>
                </c:pt>
                <c:pt idx="216">
                  <c:v>658.00598443525405</c:v>
                </c:pt>
                <c:pt idx="217">
                  <c:v>665.66442536902696</c:v>
                </c:pt>
                <c:pt idx="218">
                  <c:v>671.495121818195</c:v>
                </c:pt>
                <c:pt idx="219">
                  <c:v>678.81350162473404</c:v>
                </c:pt>
                <c:pt idx="220">
                  <c:v>681.61536084567604</c:v>
                </c:pt>
                <c:pt idx="221">
                  <c:v>690.48570257051597</c:v>
                </c:pt>
                <c:pt idx="222">
                  <c:v>700.098636260685</c:v>
                </c:pt>
                <c:pt idx="223">
                  <c:v>710.25105126749804</c:v>
                </c:pt>
                <c:pt idx="224">
                  <c:v>713.79685026853201</c:v>
                </c:pt>
                <c:pt idx="225">
                  <c:v>714.53172710210799</c:v>
                </c:pt>
                <c:pt idx="226">
                  <c:v>715.620131271324</c:v>
                </c:pt>
                <c:pt idx="227">
                  <c:v>716.79906057205994</c:v>
                </c:pt>
                <c:pt idx="228">
                  <c:v>718.19452839798998</c:v>
                </c:pt>
                <c:pt idx="229">
                  <c:v>721.44778770371499</c:v>
                </c:pt>
                <c:pt idx="230">
                  <c:v>726.122080966049</c:v>
                </c:pt>
                <c:pt idx="231">
                  <c:v>734.60646032521299</c:v>
                </c:pt>
                <c:pt idx="232">
                  <c:v>735.82376784316</c:v>
                </c:pt>
                <c:pt idx="233">
                  <c:v>738.96453860672295</c:v>
                </c:pt>
                <c:pt idx="234">
                  <c:v>741.923982861539</c:v>
                </c:pt>
                <c:pt idx="235">
                  <c:v>747.53184145988405</c:v>
                </c:pt>
                <c:pt idx="236">
                  <c:v>752.972883056613</c:v>
                </c:pt>
                <c:pt idx="237">
                  <c:v>761.52757291687601</c:v>
                </c:pt>
                <c:pt idx="238">
                  <c:v>765.88651999448803</c:v>
                </c:pt>
                <c:pt idx="239">
                  <c:v>767.72218572517295</c:v>
                </c:pt>
                <c:pt idx="240">
                  <c:v>771.92650387576396</c:v>
                </c:pt>
                <c:pt idx="241">
                  <c:v>777.48186602900796</c:v>
                </c:pt>
                <c:pt idx="242">
                  <c:v>779.15342521725597</c:v>
                </c:pt>
                <c:pt idx="243">
                  <c:v>780.57414343231198</c:v>
                </c:pt>
                <c:pt idx="244">
                  <c:v>784.14811926989103</c:v>
                </c:pt>
                <c:pt idx="245">
                  <c:v>789.29668446980304</c:v>
                </c:pt>
                <c:pt idx="246">
                  <c:v>791.88338136322898</c:v>
                </c:pt>
                <c:pt idx="247">
                  <c:v>794.11567510424402</c:v>
                </c:pt>
                <c:pt idx="248">
                  <c:v>794.69928991957102</c:v>
                </c:pt>
                <c:pt idx="249">
                  <c:v>795.96292359428901</c:v>
                </c:pt>
                <c:pt idx="250">
                  <c:v>798.70044039268498</c:v>
                </c:pt>
                <c:pt idx="251">
                  <c:v>801.74447515178701</c:v>
                </c:pt>
                <c:pt idx="252">
                  <c:v>804.84449186494305</c:v>
                </c:pt>
                <c:pt idx="253">
                  <c:v>808.806652085324</c:v>
                </c:pt>
                <c:pt idx="254">
                  <c:v>813.357400670012</c:v>
                </c:pt>
                <c:pt idx="255">
                  <c:v>817.38308951815395</c:v>
                </c:pt>
                <c:pt idx="256">
                  <c:v>825.37295347586098</c:v>
                </c:pt>
                <c:pt idx="257">
                  <c:v>834.66669708130303</c:v>
                </c:pt>
                <c:pt idx="258">
                  <c:v>838.63373631591503</c:v>
                </c:pt>
                <c:pt idx="259">
                  <c:v>843.800527612672</c:v>
                </c:pt>
                <c:pt idx="260">
                  <c:v>848.48941943554303</c:v>
                </c:pt>
                <c:pt idx="261">
                  <c:v>858.88745411643299</c:v>
                </c:pt>
                <c:pt idx="262">
                  <c:v>873.29750235678603</c:v>
                </c:pt>
                <c:pt idx="263">
                  <c:v>878.567985433231</c:v>
                </c:pt>
                <c:pt idx="264">
                  <c:v>880.36015395387699</c:v>
                </c:pt>
                <c:pt idx="265">
                  <c:v>881.729101929423</c:v>
                </c:pt>
                <c:pt idx="266">
                  <c:v>881.76897415608596</c:v>
                </c:pt>
                <c:pt idx="267">
                  <c:v>882.33728109992899</c:v>
                </c:pt>
                <c:pt idx="268">
                  <c:v>883.72276278257198</c:v>
                </c:pt>
                <c:pt idx="269">
                  <c:v>886.11750810721799</c:v>
                </c:pt>
                <c:pt idx="270">
                  <c:v>894.41988832674804</c:v>
                </c:pt>
                <c:pt idx="271">
                  <c:v>900.38162063784296</c:v>
                </c:pt>
                <c:pt idx="272">
                  <c:v>901.20536415258198</c:v>
                </c:pt>
                <c:pt idx="273">
                  <c:v>902.58027896775297</c:v>
                </c:pt>
                <c:pt idx="274">
                  <c:v>903.21033733864397</c:v>
                </c:pt>
                <c:pt idx="275">
                  <c:v>904.80628697392001</c:v>
                </c:pt>
                <c:pt idx="276">
                  <c:v>905.965647356364</c:v>
                </c:pt>
                <c:pt idx="277">
                  <c:v>906.26572587877297</c:v>
                </c:pt>
                <c:pt idx="278">
                  <c:v>907.59342858363402</c:v>
                </c:pt>
                <c:pt idx="279">
                  <c:v>908.37596861370105</c:v>
                </c:pt>
                <c:pt idx="280">
                  <c:v>912.10924946945295</c:v>
                </c:pt>
                <c:pt idx="281">
                  <c:v>916.34468081553803</c:v>
                </c:pt>
                <c:pt idx="282">
                  <c:v>922.70241569837901</c:v>
                </c:pt>
                <c:pt idx="283">
                  <c:v>926.67668072168203</c:v>
                </c:pt>
                <c:pt idx="284">
                  <c:v>930.89040579313803</c:v>
                </c:pt>
                <c:pt idx="285">
                  <c:v>935.50180288695196</c:v>
                </c:pt>
                <c:pt idx="286">
                  <c:v>939.09181385280203</c:v>
                </c:pt>
                <c:pt idx="287">
                  <c:v>940.14398328075094</c:v>
                </c:pt>
                <c:pt idx="288">
                  <c:v>940.69541603471498</c:v>
                </c:pt>
                <c:pt idx="289">
                  <c:v>941.42335714134299</c:v>
                </c:pt>
                <c:pt idx="290">
                  <c:v>943.06581393102101</c:v>
                </c:pt>
                <c:pt idx="291">
                  <c:v>943.77150464383305</c:v>
                </c:pt>
                <c:pt idx="292">
                  <c:v>943.97722667425296</c:v>
                </c:pt>
                <c:pt idx="293">
                  <c:v>944.00170618093</c:v>
                </c:pt>
                <c:pt idx="294">
                  <c:v>944.11314380304395</c:v>
                </c:pt>
                <c:pt idx="295">
                  <c:v>944.34975132709098</c:v>
                </c:pt>
                <c:pt idx="296">
                  <c:v>945.18851903397501</c:v>
                </c:pt>
                <c:pt idx="297">
                  <c:v>945.75918363991798</c:v>
                </c:pt>
                <c:pt idx="298">
                  <c:v>946.50162325340705</c:v>
                </c:pt>
                <c:pt idx="299">
                  <c:v>946.99037113415102</c:v>
                </c:pt>
                <c:pt idx="300">
                  <c:v>947.15781060841596</c:v>
                </c:pt>
                <c:pt idx="301">
                  <c:v>949.11527771788803</c:v>
                </c:pt>
                <c:pt idx="302">
                  <c:v>949.54851004854902</c:v>
                </c:pt>
                <c:pt idx="303">
                  <c:v>950.55932698133199</c:v>
                </c:pt>
                <c:pt idx="304">
                  <c:v>952.34425469585506</c:v>
                </c:pt>
                <c:pt idx="305">
                  <c:v>955.18383099146797</c:v>
                </c:pt>
                <c:pt idx="306">
                  <c:v>961.85917105656097</c:v>
                </c:pt>
                <c:pt idx="307">
                  <c:v>970.34308926788106</c:v>
                </c:pt>
                <c:pt idx="308">
                  <c:v>971.39144055069801</c:v>
                </c:pt>
                <c:pt idx="309">
                  <c:v>971.51314656877901</c:v>
                </c:pt>
                <c:pt idx="310">
                  <c:v>971.55238457164796</c:v>
                </c:pt>
                <c:pt idx="311">
                  <c:v>971.63247457613704</c:v>
                </c:pt>
                <c:pt idx="312">
                  <c:v>971.65707722577599</c:v>
                </c:pt>
                <c:pt idx="313">
                  <c:v>972.31920709216695</c:v>
                </c:pt>
                <c:pt idx="314">
                  <c:v>973.34547658941199</c:v>
                </c:pt>
                <c:pt idx="315">
                  <c:v>973.50031542262002</c:v>
                </c:pt>
                <c:pt idx="316">
                  <c:v>974.798199209578</c:v>
                </c:pt>
                <c:pt idx="317">
                  <c:v>975.15754343576498</c:v>
                </c:pt>
                <c:pt idx="318">
                  <c:v>975.56570141917496</c:v>
                </c:pt>
                <c:pt idx="319">
                  <c:v>975.99339321762204</c:v>
                </c:pt>
                <c:pt idx="320">
                  <c:v>976.45304192854803</c:v>
                </c:pt>
                <c:pt idx="321">
                  <c:v>976.67001520846497</c:v>
                </c:pt>
                <c:pt idx="322">
                  <c:v>977.07722416511399</c:v>
                </c:pt>
                <c:pt idx="323">
                  <c:v>980.04910796146203</c:v>
                </c:pt>
                <c:pt idx="324">
                  <c:v>980.994401725942</c:v>
                </c:pt>
                <c:pt idx="325">
                  <c:v>981.02525774785499</c:v>
                </c:pt>
                <c:pt idx="326">
                  <c:v>981.08426541456799</c:v>
                </c:pt>
                <c:pt idx="327">
                  <c:v>981.13576012170495</c:v>
                </c:pt>
                <c:pt idx="328">
                  <c:v>981.27014160520798</c:v>
                </c:pt>
                <c:pt idx="329">
                  <c:v>981.408545921469</c:v>
                </c:pt>
                <c:pt idx="330">
                  <c:v>982.55638541637904</c:v>
                </c:pt>
                <c:pt idx="331">
                  <c:v>983.76594078456696</c:v>
                </c:pt>
                <c:pt idx="332">
                  <c:v>983.91741590020899</c:v>
                </c:pt>
                <c:pt idx="333">
                  <c:v>984.28716536873196</c:v>
                </c:pt>
                <c:pt idx="334">
                  <c:v>984.34946598335205</c:v>
                </c:pt>
                <c:pt idx="335">
                  <c:v>984.38557285116894</c:v>
                </c:pt>
                <c:pt idx="336">
                  <c:v>984.43089835875003</c:v>
                </c:pt>
                <c:pt idx="337">
                  <c:v>985.65121942523797</c:v>
                </c:pt>
                <c:pt idx="338">
                  <c:v>986.29346992542798</c:v>
                </c:pt>
                <c:pt idx="339">
                  <c:v>986.55322990302705</c:v>
                </c:pt>
                <c:pt idx="340">
                  <c:v>987.40089130994102</c:v>
                </c:pt>
                <c:pt idx="341">
                  <c:v>990.81662359914696</c:v>
                </c:pt>
                <c:pt idx="342">
                  <c:v>992.70324202022005</c:v>
                </c:pt>
                <c:pt idx="343">
                  <c:v>994.31389796610904</c:v>
                </c:pt>
                <c:pt idx="344">
                  <c:v>995.49848395890899</c:v>
                </c:pt>
                <c:pt idx="345">
                  <c:v>998.43510497988098</c:v>
                </c:pt>
                <c:pt idx="346">
                  <c:v>999.358137613076</c:v>
                </c:pt>
                <c:pt idx="347">
                  <c:v>1003.33261655972</c:v>
                </c:pt>
                <c:pt idx="348">
                  <c:v>1004.4539228011899</c:v>
                </c:pt>
                <c:pt idx="349">
                  <c:v>1004.58006819811</c:v>
                </c:pt>
                <c:pt idx="350">
                  <c:v>1005.0035878904999</c:v>
                </c:pt>
                <c:pt idx="351">
                  <c:v>1006.21322867034</c:v>
                </c:pt>
                <c:pt idx="352">
                  <c:v>1006.3783790371</c:v>
                </c:pt>
                <c:pt idx="353">
                  <c:v>1006.5744431678</c:v>
                </c:pt>
                <c:pt idx="354">
                  <c:v>1008.88183646972</c:v>
                </c:pt>
                <c:pt idx="355">
                  <c:v>1010.8862735333699</c:v>
                </c:pt>
                <c:pt idx="356">
                  <c:v>1011.12437296443</c:v>
                </c:pt>
                <c:pt idx="357">
                  <c:v>1011.1399532146301</c:v>
                </c:pt>
                <c:pt idx="358">
                  <c:v>1011.17798618103</c:v>
                </c:pt>
                <c:pt idx="359">
                  <c:v>1011.63857472053</c:v>
                </c:pt>
                <c:pt idx="360">
                  <c:v>1012.3689867958</c:v>
                </c:pt>
                <c:pt idx="361">
                  <c:v>1012.550329636</c:v>
                </c:pt>
                <c:pt idx="362">
                  <c:v>1014.2572764696</c:v>
                </c:pt>
                <c:pt idx="363">
                  <c:v>1016.58938358771</c:v>
                </c:pt>
                <c:pt idx="364">
                  <c:v>1017.36026227969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8998-48A5-8EC2-6F5013D5CCE5}"/>
            </c:ext>
          </c:extLst>
        </c:ser>
        <c:ser>
          <c:idx val="48"/>
          <c:order val="44"/>
          <c:tx>
            <c:strRef>
              <c:f>Tabelle1!$AW$1</c:f>
              <c:strCache>
                <c:ptCount val="1"/>
                <c:pt idx="0">
                  <c:v>1969</c:v>
                </c:pt>
              </c:strCache>
            </c:strRef>
          </c:tx>
          <c:spPr>
            <a:ln w="19050" cap="rnd">
              <a:solidFill>
                <a:schemeClr val="accent3">
                  <a:shade val="9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Tabelle1!$AW$2:$AW$366</c:f>
              <c:numCache>
                <c:formatCode>General</c:formatCode>
                <c:ptCount val="365"/>
                <c:pt idx="0" formatCode="0.00E+00">
                  <c:v>0.42542089957611701</c:v>
                </c:pt>
                <c:pt idx="1">
                  <c:v>0.67769799001081998</c:v>
                </c:pt>
                <c:pt idx="2">
                  <c:v>0.96245636418603997</c:v>
                </c:pt>
                <c:pt idx="3">
                  <c:v>1.35263168334585</c:v>
                </c:pt>
                <c:pt idx="4">
                  <c:v>1.38326387040053</c:v>
                </c:pt>
                <c:pt idx="5">
                  <c:v>1.3986056812841201</c:v>
                </c:pt>
                <c:pt idx="6">
                  <c:v>1.41370405955765</c:v>
                </c:pt>
                <c:pt idx="7">
                  <c:v>1.43411782115904</c:v>
                </c:pt>
                <c:pt idx="8">
                  <c:v>1.75581029851964</c:v>
                </c:pt>
                <c:pt idx="9">
                  <c:v>5.5689372756234796</c:v>
                </c:pt>
                <c:pt idx="10">
                  <c:v>15.2041979485567</c:v>
                </c:pt>
                <c:pt idx="11">
                  <c:v>16.701556588353501</c:v>
                </c:pt>
                <c:pt idx="12">
                  <c:v>17.0381151242789</c:v>
                </c:pt>
                <c:pt idx="13">
                  <c:v>18.096929466555</c:v>
                </c:pt>
                <c:pt idx="14">
                  <c:v>18.902612076210101</c:v>
                </c:pt>
                <c:pt idx="15">
                  <c:v>19.837481263407</c:v>
                </c:pt>
                <c:pt idx="16">
                  <c:v>19.886267501179901</c:v>
                </c:pt>
                <c:pt idx="17">
                  <c:v>20.290045236894802</c:v>
                </c:pt>
                <c:pt idx="18">
                  <c:v>20.826840385012002</c:v>
                </c:pt>
                <c:pt idx="19">
                  <c:v>22.068915819461299</c:v>
                </c:pt>
                <c:pt idx="20">
                  <c:v>22.624108000383501</c:v>
                </c:pt>
                <c:pt idx="21">
                  <c:v>22.8518328997589</c:v>
                </c:pt>
                <c:pt idx="22">
                  <c:v>23.178760004194402</c:v>
                </c:pt>
                <c:pt idx="23">
                  <c:v>24.611308315749699</c:v>
                </c:pt>
                <c:pt idx="24">
                  <c:v>24.8784229691679</c:v>
                </c:pt>
                <c:pt idx="25">
                  <c:v>25.664804346298599</c:v>
                </c:pt>
                <c:pt idx="26">
                  <c:v>26.5023095374817</c:v>
                </c:pt>
                <c:pt idx="27">
                  <c:v>31.198654024911399</c:v>
                </c:pt>
                <c:pt idx="28">
                  <c:v>34.024117010846403</c:v>
                </c:pt>
                <c:pt idx="29">
                  <c:v>38.976541416048299</c:v>
                </c:pt>
                <c:pt idx="30">
                  <c:v>39.624849761518298</c:v>
                </c:pt>
                <c:pt idx="31">
                  <c:v>39.641189593542101</c:v>
                </c:pt>
                <c:pt idx="32">
                  <c:v>39.801681627262198</c:v>
                </c:pt>
                <c:pt idx="33">
                  <c:v>43.024223071467702</c:v>
                </c:pt>
                <c:pt idx="34">
                  <c:v>43.128952818658597</c:v>
                </c:pt>
                <c:pt idx="35">
                  <c:v>43.147345721669403</c:v>
                </c:pt>
                <c:pt idx="36">
                  <c:v>43.174438712438402</c:v>
                </c:pt>
                <c:pt idx="37">
                  <c:v>43.2635295663516</c:v>
                </c:pt>
                <c:pt idx="38">
                  <c:v>43.278635753690999</c:v>
                </c:pt>
                <c:pt idx="39">
                  <c:v>43.281162587186799</c:v>
                </c:pt>
                <c:pt idx="40">
                  <c:v>43.282454236711096</c:v>
                </c:pt>
                <c:pt idx="41">
                  <c:v>43.290810087331501</c:v>
                </c:pt>
                <c:pt idx="42">
                  <c:v>44.998653724554401</c:v>
                </c:pt>
                <c:pt idx="43">
                  <c:v>47.871882513599303</c:v>
                </c:pt>
                <c:pt idx="44">
                  <c:v>48.244416364616796</c:v>
                </c:pt>
                <c:pt idx="45">
                  <c:v>49.425031860421399</c:v>
                </c:pt>
                <c:pt idx="46">
                  <c:v>49.822800144538803</c:v>
                </c:pt>
                <c:pt idx="47">
                  <c:v>50.394163812046301</c:v>
                </c:pt>
                <c:pt idx="48">
                  <c:v>52.4071249591276</c:v>
                </c:pt>
                <c:pt idx="49">
                  <c:v>55.031706371612302</c:v>
                </c:pt>
                <c:pt idx="50">
                  <c:v>55.939238684909398</c:v>
                </c:pt>
                <c:pt idx="51">
                  <c:v>56.010397520870399</c:v>
                </c:pt>
                <c:pt idx="52">
                  <c:v>56.0890612820806</c:v>
                </c:pt>
                <c:pt idx="53">
                  <c:v>56.960998146284403</c:v>
                </c:pt>
                <c:pt idx="54">
                  <c:v>58.226261663149103</c:v>
                </c:pt>
                <c:pt idx="55">
                  <c:v>60.4740639085692</c:v>
                </c:pt>
                <c:pt idx="56">
                  <c:v>61.470509156723899</c:v>
                </c:pt>
                <c:pt idx="57">
                  <c:v>61.582552431963599</c:v>
                </c:pt>
                <c:pt idx="58">
                  <c:v>61.715237208196001</c:v>
                </c:pt>
                <c:pt idx="59">
                  <c:v>62.686379506208297</c:v>
                </c:pt>
                <c:pt idx="60">
                  <c:v>62.818641391490601</c:v>
                </c:pt>
                <c:pt idx="61">
                  <c:v>62.997243925369602</c:v>
                </c:pt>
                <c:pt idx="62">
                  <c:v>63.081335250141997</c:v>
                </c:pt>
                <c:pt idx="63">
                  <c:v>63.498337376047303</c:v>
                </c:pt>
                <c:pt idx="64">
                  <c:v>63.731030981279602</c:v>
                </c:pt>
                <c:pt idx="65">
                  <c:v>65.243701622350301</c:v>
                </c:pt>
                <c:pt idx="66">
                  <c:v>69.419893394988605</c:v>
                </c:pt>
                <c:pt idx="67">
                  <c:v>70.448966534586006</c:v>
                </c:pt>
                <c:pt idx="68">
                  <c:v>71.504199969653399</c:v>
                </c:pt>
                <c:pt idx="69">
                  <c:v>74.545783057517298</c:v>
                </c:pt>
                <c:pt idx="70">
                  <c:v>74.748483692785896</c:v>
                </c:pt>
                <c:pt idx="71">
                  <c:v>75.335969439520696</c:v>
                </c:pt>
                <c:pt idx="72">
                  <c:v>75.351216940916899</c:v>
                </c:pt>
                <c:pt idx="73">
                  <c:v>76.568073748116404</c:v>
                </c:pt>
                <c:pt idx="74">
                  <c:v>77.511581376503401</c:v>
                </c:pt>
                <c:pt idx="75">
                  <c:v>77.527514498862601</c:v>
                </c:pt>
                <c:pt idx="76">
                  <c:v>77.833956508883603</c:v>
                </c:pt>
                <c:pt idx="77">
                  <c:v>77.871586970497603</c:v>
                </c:pt>
                <c:pt idx="78">
                  <c:v>80.848020861722802</c:v>
                </c:pt>
                <c:pt idx="79">
                  <c:v>83.307058262954996</c:v>
                </c:pt>
                <c:pt idx="80">
                  <c:v>85.652009379645605</c:v>
                </c:pt>
                <c:pt idx="81">
                  <c:v>87.574660219605704</c:v>
                </c:pt>
                <c:pt idx="82">
                  <c:v>90.028585385853006</c:v>
                </c:pt>
                <c:pt idx="83">
                  <c:v>90.096536235041995</c:v>
                </c:pt>
                <c:pt idx="84">
                  <c:v>92.052310391604806</c:v>
                </c:pt>
                <c:pt idx="85">
                  <c:v>95.585135117810793</c:v>
                </c:pt>
                <c:pt idx="86">
                  <c:v>103.995023309882</c:v>
                </c:pt>
                <c:pt idx="87">
                  <c:v>108.149439164539</c:v>
                </c:pt>
                <c:pt idx="88">
                  <c:v>110.51388328638301</c:v>
                </c:pt>
                <c:pt idx="89">
                  <c:v>110.541959468576</c:v>
                </c:pt>
                <c:pt idx="90">
                  <c:v>110.757247567102</c:v>
                </c:pt>
                <c:pt idx="91">
                  <c:v>114.17512618555899</c:v>
                </c:pt>
                <c:pt idx="92">
                  <c:v>116.636733595412</c:v>
                </c:pt>
                <c:pt idx="93">
                  <c:v>119.560489781103</c:v>
                </c:pt>
                <c:pt idx="94">
                  <c:v>119.88165555949899</c:v>
                </c:pt>
                <c:pt idx="95">
                  <c:v>120.5002879155</c:v>
                </c:pt>
                <c:pt idx="96">
                  <c:v>120.586831587294</c:v>
                </c:pt>
                <c:pt idx="97">
                  <c:v>120.586831587294</c:v>
                </c:pt>
                <c:pt idx="98">
                  <c:v>120.586831587294</c:v>
                </c:pt>
                <c:pt idx="99">
                  <c:v>120.623797152004</c:v>
                </c:pt>
                <c:pt idx="100">
                  <c:v>120.871722077347</c:v>
                </c:pt>
                <c:pt idx="101">
                  <c:v>121.62903041499401</c:v>
                </c:pt>
                <c:pt idx="102">
                  <c:v>122.80656354486101</c:v>
                </c:pt>
                <c:pt idx="103">
                  <c:v>125.073341106939</c:v>
                </c:pt>
                <c:pt idx="104">
                  <c:v>133.465167154982</c:v>
                </c:pt>
                <c:pt idx="105">
                  <c:v>137.490464686341</c:v>
                </c:pt>
                <c:pt idx="106">
                  <c:v>137.56084306624101</c:v>
                </c:pt>
                <c:pt idx="107">
                  <c:v>141.74506905359999</c:v>
                </c:pt>
                <c:pt idx="108">
                  <c:v>144.96770439431401</c:v>
                </c:pt>
                <c:pt idx="109">
                  <c:v>151.90351348516401</c:v>
                </c:pt>
                <c:pt idx="110">
                  <c:v>154.73592301059901</c:v>
                </c:pt>
                <c:pt idx="111">
                  <c:v>160.21415888756101</c:v>
                </c:pt>
                <c:pt idx="112">
                  <c:v>172.00058683123299</c:v>
                </c:pt>
                <c:pt idx="113">
                  <c:v>178.75653811842199</c:v>
                </c:pt>
                <c:pt idx="114">
                  <c:v>181.91470999609001</c:v>
                </c:pt>
                <c:pt idx="115">
                  <c:v>183.635323708577</c:v>
                </c:pt>
                <c:pt idx="116">
                  <c:v>185.42235821895599</c:v>
                </c:pt>
                <c:pt idx="117">
                  <c:v>192.28809310805201</c:v>
                </c:pt>
                <c:pt idx="118">
                  <c:v>193.41822359391301</c:v>
                </c:pt>
                <c:pt idx="119">
                  <c:v>195.48997518052201</c:v>
                </c:pt>
                <c:pt idx="120">
                  <c:v>195.85272949060499</c:v>
                </c:pt>
                <c:pt idx="121">
                  <c:v>197.591704006329</c:v>
                </c:pt>
                <c:pt idx="122">
                  <c:v>201.05903379700601</c:v>
                </c:pt>
                <c:pt idx="123">
                  <c:v>208.38383794933</c:v>
                </c:pt>
                <c:pt idx="124">
                  <c:v>214.082073569751</c:v>
                </c:pt>
                <c:pt idx="125">
                  <c:v>214.87435578488601</c:v>
                </c:pt>
                <c:pt idx="126">
                  <c:v>215.65642738363499</c:v>
                </c:pt>
                <c:pt idx="127">
                  <c:v>218.80414562527901</c:v>
                </c:pt>
                <c:pt idx="128">
                  <c:v>220.82579443319301</c:v>
                </c:pt>
                <c:pt idx="129">
                  <c:v>221.70903495773999</c:v>
                </c:pt>
                <c:pt idx="130">
                  <c:v>229.92202825464099</c:v>
                </c:pt>
                <c:pt idx="131">
                  <c:v>241.00038578534699</c:v>
                </c:pt>
                <c:pt idx="132">
                  <c:v>244.44382584153701</c:v>
                </c:pt>
                <c:pt idx="133">
                  <c:v>247.59911369603401</c:v>
                </c:pt>
                <c:pt idx="134">
                  <c:v>250.302993506506</c:v>
                </c:pt>
                <c:pt idx="135">
                  <c:v>254.18497977494201</c:v>
                </c:pt>
                <c:pt idx="136">
                  <c:v>256.701190125398</c:v>
                </c:pt>
                <c:pt idx="137">
                  <c:v>258.418282962864</c:v>
                </c:pt>
                <c:pt idx="138">
                  <c:v>276.37805962858903</c:v>
                </c:pt>
                <c:pt idx="139">
                  <c:v>277.64209562037303</c:v>
                </c:pt>
                <c:pt idx="140">
                  <c:v>280.89542085263099</c:v>
                </c:pt>
                <c:pt idx="141">
                  <c:v>288.322626261425</c:v>
                </c:pt>
                <c:pt idx="142">
                  <c:v>296.86179428931001</c:v>
                </c:pt>
                <c:pt idx="143">
                  <c:v>298.53846804024403</c:v>
                </c:pt>
                <c:pt idx="144">
                  <c:v>301.46507832688002</c:v>
                </c:pt>
                <c:pt idx="145">
                  <c:v>306.62149490427402</c:v>
                </c:pt>
                <c:pt idx="146">
                  <c:v>306.82738122542497</c:v>
                </c:pt>
                <c:pt idx="147">
                  <c:v>306.84675840862297</c:v>
                </c:pt>
                <c:pt idx="148">
                  <c:v>307.03632243060503</c:v>
                </c:pt>
                <c:pt idx="149">
                  <c:v>307.133205192937</c:v>
                </c:pt>
                <c:pt idx="150">
                  <c:v>307.39055032955599</c:v>
                </c:pt>
                <c:pt idx="151">
                  <c:v>308.56036900342298</c:v>
                </c:pt>
                <c:pt idx="152">
                  <c:v>311.52794302139603</c:v>
                </c:pt>
                <c:pt idx="153">
                  <c:v>313.315070377062</c:v>
                </c:pt>
                <c:pt idx="154">
                  <c:v>317.79139019210498</c:v>
                </c:pt>
                <c:pt idx="155">
                  <c:v>325.38823569243499</c:v>
                </c:pt>
                <c:pt idx="156">
                  <c:v>327.04601469524698</c:v>
                </c:pt>
                <c:pt idx="157">
                  <c:v>331.96253444239102</c:v>
                </c:pt>
                <c:pt idx="158">
                  <c:v>336.77841395251301</c:v>
                </c:pt>
                <c:pt idx="159">
                  <c:v>344.36042586946098</c:v>
                </c:pt>
                <c:pt idx="160">
                  <c:v>354.357538192064</c:v>
                </c:pt>
                <c:pt idx="161">
                  <c:v>356.183314379107</c:v>
                </c:pt>
                <c:pt idx="162">
                  <c:v>356.64710373456302</c:v>
                </c:pt>
                <c:pt idx="163">
                  <c:v>358.32074234938898</c:v>
                </c:pt>
                <c:pt idx="164">
                  <c:v>362.51921950646403</c:v>
                </c:pt>
                <c:pt idx="165">
                  <c:v>367.64758010006898</c:v>
                </c:pt>
                <c:pt idx="166">
                  <c:v>372.79326645782601</c:v>
                </c:pt>
                <c:pt idx="167">
                  <c:v>374.22139172200298</c:v>
                </c:pt>
                <c:pt idx="168">
                  <c:v>374.767707397859</c:v>
                </c:pt>
                <c:pt idx="169">
                  <c:v>377.07537871002302</c:v>
                </c:pt>
                <c:pt idx="170">
                  <c:v>379.98469322985102</c:v>
                </c:pt>
                <c:pt idx="171">
                  <c:v>385.48024304468902</c:v>
                </c:pt>
                <c:pt idx="172">
                  <c:v>389.32566482652697</c:v>
                </c:pt>
                <c:pt idx="173">
                  <c:v>398.87641920543803</c:v>
                </c:pt>
                <c:pt idx="174">
                  <c:v>410.87397571868797</c:v>
                </c:pt>
                <c:pt idx="175">
                  <c:v>421.88381245102102</c:v>
                </c:pt>
                <c:pt idx="176">
                  <c:v>430.24413590152</c:v>
                </c:pt>
                <c:pt idx="177">
                  <c:v>432.83659535992098</c:v>
                </c:pt>
                <c:pt idx="178">
                  <c:v>438.25330398258097</c:v>
                </c:pt>
                <c:pt idx="179">
                  <c:v>449.82851809521702</c:v>
                </c:pt>
                <c:pt idx="180">
                  <c:v>455.50806286672599</c:v>
                </c:pt>
                <c:pt idx="181">
                  <c:v>465.75446692643499</c:v>
                </c:pt>
                <c:pt idx="182">
                  <c:v>470.18798468846899</c:v>
                </c:pt>
                <c:pt idx="183">
                  <c:v>482.09647377501102</c:v>
                </c:pt>
                <c:pt idx="184">
                  <c:v>495.15063748070202</c:v>
                </c:pt>
                <c:pt idx="185">
                  <c:v>500.46047569601001</c:v>
                </c:pt>
                <c:pt idx="186">
                  <c:v>509.65301722469798</c:v>
                </c:pt>
                <c:pt idx="187">
                  <c:v>528.16878120694298</c:v>
                </c:pt>
                <c:pt idx="188">
                  <c:v>532.42828929211396</c:v>
                </c:pt>
                <c:pt idx="189">
                  <c:v>537.10602995666704</c:v>
                </c:pt>
                <c:pt idx="190">
                  <c:v>540.32661635619195</c:v>
                </c:pt>
                <c:pt idx="191">
                  <c:v>563.25981728161003</c:v>
                </c:pt>
                <c:pt idx="192">
                  <c:v>577.58079850825402</c:v>
                </c:pt>
                <c:pt idx="193">
                  <c:v>580.89643618136301</c:v>
                </c:pt>
                <c:pt idx="194">
                  <c:v>589.21215668813795</c:v>
                </c:pt>
                <c:pt idx="195">
                  <c:v>600.52910727295</c:v>
                </c:pt>
                <c:pt idx="196">
                  <c:v>617.266859369489</c:v>
                </c:pt>
                <c:pt idx="197">
                  <c:v>623.51353071449898</c:v>
                </c:pt>
                <c:pt idx="198">
                  <c:v>626.22550417118396</c:v>
                </c:pt>
                <c:pt idx="199">
                  <c:v>633.91181115573102</c:v>
                </c:pt>
                <c:pt idx="200">
                  <c:v>637.55741647566197</c:v>
                </c:pt>
                <c:pt idx="201">
                  <c:v>640.621447736959</c:v>
                </c:pt>
                <c:pt idx="202">
                  <c:v>642.301873218418</c:v>
                </c:pt>
                <c:pt idx="203">
                  <c:v>644.80909330673796</c:v>
                </c:pt>
                <c:pt idx="204">
                  <c:v>650.45618510237398</c:v>
                </c:pt>
                <c:pt idx="205">
                  <c:v>653.74254673783696</c:v>
                </c:pt>
                <c:pt idx="206">
                  <c:v>654.87404857825504</c:v>
                </c:pt>
                <c:pt idx="207">
                  <c:v>656.21843794278402</c:v>
                </c:pt>
                <c:pt idx="208">
                  <c:v>657.41320958548795</c:v>
                </c:pt>
                <c:pt idx="209">
                  <c:v>659.59891030992299</c:v>
                </c:pt>
                <c:pt idx="210">
                  <c:v>664.46264122252899</c:v>
                </c:pt>
                <c:pt idx="211">
                  <c:v>666.39336081731005</c:v>
                </c:pt>
                <c:pt idx="212">
                  <c:v>667.12873423989402</c:v>
                </c:pt>
                <c:pt idx="213">
                  <c:v>670.20527881586202</c:v>
                </c:pt>
                <c:pt idx="214">
                  <c:v>678.22471747044597</c:v>
                </c:pt>
                <c:pt idx="215">
                  <c:v>683.13616023603799</c:v>
                </c:pt>
                <c:pt idx="216">
                  <c:v>686.52773033695701</c:v>
                </c:pt>
                <c:pt idx="217">
                  <c:v>688.83056367003201</c:v>
                </c:pt>
                <c:pt idx="218">
                  <c:v>693.27057031524703</c:v>
                </c:pt>
                <c:pt idx="219">
                  <c:v>697.21912650470097</c:v>
                </c:pt>
                <c:pt idx="220">
                  <c:v>705.66720880023399</c:v>
                </c:pt>
                <c:pt idx="221">
                  <c:v>720.16871118817596</c:v>
                </c:pt>
                <c:pt idx="222">
                  <c:v>731.39848301389702</c:v>
                </c:pt>
                <c:pt idx="223">
                  <c:v>737.95523426730404</c:v>
                </c:pt>
                <c:pt idx="224">
                  <c:v>741.15863764341202</c:v>
                </c:pt>
                <c:pt idx="225">
                  <c:v>744.20320668528598</c:v>
                </c:pt>
                <c:pt idx="226">
                  <c:v>745.33872816725898</c:v>
                </c:pt>
                <c:pt idx="227">
                  <c:v>747.48508081103296</c:v>
                </c:pt>
                <c:pt idx="228">
                  <c:v>754.67498774362298</c:v>
                </c:pt>
                <c:pt idx="229">
                  <c:v>758.722397733663</c:v>
                </c:pt>
                <c:pt idx="230">
                  <c:v>760.19083895214203</c:v>
                </c:pt>
                <c:pt idx="231">
                  <c:v>761.22543539144601</c:v>
                </c:pt>
                <c:pt idx="232">
                  <c:v>763.85775198398903</c:v>
                </c:pt>
                <c:pt idx="233">
                  <c:v>767.821071625385</c:v>
                </c:pt>
                <c:pt idx="234">
                  <c:v>779.64463862270998</c:v>
                </c:pt>
                <c:pt idx="235">
                  <c:v>785.95033066203405</c:v>
                </c:pt>
                <c:pt idx="236">
                  <c:v>794.49805063068402</c:v>
                </c:pt>
                <c:pt idx="237">
                  <c:v>797.46231142720103</c:v>
                </c:pt>
                <c:pt idx="238">
                  <c:v>800.56291550975698</c:v>
                </c:pt>
                <c:pt idx="239">
                  <c:v>803.13425854081004</c:v>
                </c:pt>
                <c:pt idx="240">
                  <c:v>808.16498824107396</c:v>
                </c:pt>
                <c:pt idx="241">
                  <c:v>815.12680681482095</c:v>
                </c:pt>
                <c:pt idx="242">
                  <c:v>825.66728339936401</c:v>
                </c:pt>
                <c:pt idx="243">
                  <c:v>828.83559985425097</c:v>
                </c:pt>
                <c:pt idx="244">
                  <c:v>842.26114857725099</c:v>
                </c:pt>
                <c:pt idx="245">
                  <c:v>847.08467248703698</c:v>
                </c:pt>
                <c:pt idx="246">
                  <c:v>859.67179698939401</c:v>
                </c:pt>
                <c:pt idx="247">
                  <c:v>865.14716570028804</c:v>
                </c:pt>
                <c:pt idx="248">
                  <c:v>867.98847429449404</c:v>
                </c:pt>
                <c:pt idx="249">
                  <c:v>869.94811960772597</c:v>
                </c:pt>
                <c:pt idx="250">
                  <c:v>871.74285580928597</c:v>
                </c:pt>
                <c:pt idx="251">
                  <c:v>874.11882382215504</c:v>
                </c:pt>
                <c:pt idx="252">
                  <c:v>876.60313627864502</c:v>
                </c:pt>
                <c:pt idx="253">
                  <c:v>879.57789610137695</c:v>
                </c:pt>
                <c:pt idx="254">
                  <c:v>882.87188542961906</c:v>
                </c:pt>
                <c:pt idx="255">
                  <c:v>884.41467526219503</c:v>
                </c:pt>
                <c:pt idx="256">
                  <c:v>884.51482011160601</c:v>
                </c:pt>
                <c:pt idx="257">
                  <c:v>884.66597238995405</c:v>
                </c:pt>
                <c:pt idx="258">
                  <c:v>884.77224776902699</c:v>
                </c:pt>
                <c:pt idx="259">
                  <c:v>885.05862393385496</c:v>
                </c:pt>
                <c:pt idx="260">
                  <c:v>885.52809119350195</c:v>
                </c:pt>
                <c:pt idx="261">
                  <c:v>885.81651975353304</c:v>
                </c:pt>
                <c:pt idx="262">
                  <c:v>886.39202965956497</c:v>
                </c:pt>
                <c:pt idx="263">
                  <c:v>890.47721784522605</c:v>
                </c:pt>
                <c:pt idx="264">
                  <c:v>894.42901231913095</c:v>
                </c:pt>
                <c:pt idx="265">
                  <c:v>900.03152767681195</c:v>
                </c:pt>
                <c:pt idx="266">
                  <c:v>901.92486718815701</c:v>
                </c:pt>
                <c:pt idx="267">
                  <c:v>902.74839933250496</c:v>
                </c:pt>
                <c:pt idx="268">
                  <c:v>906.92551283771002</c:v>
                </c:pt>
                <c:pt idx="269">
                  <c:v>913.35619393152604</c:v>
                </c:pt>
                <c:pt idx="270">
                  <c:v>922.85741300304198</c:v>
                </c:pt>
                <c:pt idx="271">
                  <c:v>936.40536361446505</c:v>
                </c:pt>
                <c:pt idx="272">
                  <c:v>941.33037076495202</c:v>
                </c:pt>
                <c:pt idx="273">
                  <c:v>942.60798270506405</c:v>
                </c:pt>
                <c:pt idx="274">
                  <c:v>943.00441346139496</c:v>
                </c:pt>
                <c:pt idx="275">
                  <c:v>943.46441046416498</c:v>
                </c:pt>
                <c:pt idx="276">
                  <c:v>944.37180878440404</c:v>
                </c:pt>
                <c:pt idx="277">
                  <c:v>944.64785261654004</c:v>
                </c:pt>
                <c:pt idx="278">
                  <c:v>945.87069274500197</c:v>
                </c:pt>
                <c:pt idx="279">
                  <c:v>946.89457983892601</c:v>
                </c:pt>
                <c:pt idx="280">
                  <c:v>948.78168099542404</c:v>
                </c:pt>
                <c:pt idx="281">
                  <c:v>949.87245262561396</c:v>
                </c:pt>
                <c:pt idx="282">
                  <c:v>950.283787847599</c:v>
                </c:pt>
                <c:pt idx="283">
                  <c:v>950.55341371638099</c:v>
                </c:pt>
                <c:pt idx="284">
                  <c:v>951.62093069937896</c:v>
                </c:pt>
                <c:pt idx="285">
                  <c:v>952.40654029301902</c:v>
                </c:pt>
                <c:pt idx="286">
                  <c:v>954.20325068649402</c:v>
                </c:pt>
                <c:pt idx="287">
                  <c:v>956.50964446552496</c:v>
                </c:pt>
                <c:pt idx="288">
                  <c:v>963.32294369262502</c:v>
                </c:pt>
                <c:pt idx="289">
                  <c:v>967.70855914306696</c:v>
                </c:pt>
                <c:pt idx="290">
                  <c:v>969.44163931583603</c:v>
                </c:pt>
                <c:pt idx="291">
                  <c:v>971.95932212571995</c:v>
                </c:pt>
                <c:pt idx="292">
                  <c:v>975.42517022123502</c:v>
                </c:pt>
                <c:pt idx="293">
                  <c:v>981.26422781465703</c:v>
                </c:pt>
                <c:pt idx="294">
                  <c:v>986.10111059576695</c:v>
                </c:pt>
                <c:pt idx="295">
                  <c:v>991.74458056167703</c:v>
                </c:pt>
                <c:pt idx="296">
                  <c:v>993.12726138019104</c:v>
                </c:pt>
                <c:pt idx="297">
                  <c:v>998.92510565252701</c:v>
                </c:pt>
                <c:pt idx="298">
                  <c:v>999.29532847057999</c:v>
                </c:pt>
                <c:pt idx="299">
                  <c:v>999.51366683527499</c:v>
                </c:pt>
                <c:pt idx="300">
                  <c:v>999.52371184690605</c:v>
                </c:pt>
                <c:pt idx="301">
                  <c:v>999.65903049339704</c:v>
                </c:pt>
                <c:pt idx="302">
                  <c:v>1000.99290776654</c:v>
                </c:pt>
                <c:pt idx="303">
                  <c:v>1003.59943927421</c:v>
                </c:pt>
                <c:pt idx="304">
                  <c:v>1009.98834685909</c:v>
                </c:pt>
                <c:pt idx="305">
                  <c:v>1012.93361184015</c:v>
                </c:pt>
                <c:pt idx="306">
                  <c:v>1013.88111489448</c:v>
                </c:pt>
                <c:pt idx="307">
                  <c:v>1015.13421458991</c:v>
                </c:pt>
                <c:pt idx="308">
                  <c:v>1016.44654999179</c:v>
                </c:pt>
                <c:pt idx="309">
                  <c:v>1016.90609204139</c:v>
                </c:pt>
                <c:pt idx="310">
                  <c:v>1016.93199933063</c:v>
                </c:pt>
                <c:pt idx="311">
                  <c:v>1016.97831666466</c:v>
                </c:pt>
                <c:pt idx="312">
                  <c:v>1017.0951049986199</c:v>
                </c:pt>
                <c:pt idx="313">
                  <c:v>1017.18256233112</c:v>
                </c:pt>
                <c:pt idx="314">
                  <c:v>1017.3334077282</c:v>
                </c:pt>
                <c:pt idx="315">
                  <c:v>1017.47129717172</c:v>
                </c:pt>
                <c:pt idx="316">
                  <c:v>1019.24050253357</c:v>
                </c:pt>
                <c:pt idx="317">
                  <c:v>1023.00806774131</c:v>
                </c:pt>
                <c:pt idx="318">
                  <c:v>1028.29051475714</c:v>
                </c:pt>
                <c:pt idx="319">
                  <c:v>1033.9312549664801</c:v>
                </c:pt>
                <c:pt idx="320">
                  <c:v>1034.90778176556</c:v>
                </c:pt>
                <c:pt idx="321">
                  <c:v>1035.2373685702401</c:v>
                </c:pt>
                <c:pt idx="322">
                  <c:v>1035.4927421054499</c:v>
                </c:pt>
                <c:pt idx="323">
                  <c:v>1035.5949684838899</c:v>
                </c:pt>
                <c:pt idx="324">
                  <c:v>1035.9177986069801</c:v>
                </c:pt>
                <c:pt idx="325">
                  <c:v>1036.1098876979099</c:v>
                </c:pt>
                <c:pt idx="326">
                  <c:v>1036.4942054292801</c:v>
                </c:pt>
                <c:pt idx="327">
                  <c:v>1036.5499295715299</c:v>
                </c:pt>
                <c:pt idx="328">
                  <c:v>1036.60144594131</c:v>
                </c:pt>
                <c:pt idx="329">
                  <c:v>1036.7025978223201</c:v>
                </c:pt>
                <c:pt idx="330">
                  <c:v>1036.86091672067</c:v>
                </c:pt>
                <c:pt idx="331">
                  <c:v>1037.22121778269</c:v>
                </c:pt>
                <c:pt idx="332">
                  <c:v>1037.5147169418699</c:v>
                </c:pt>
                <c:pt idx="333">
                  <c:v>1037.5324978844301</c:v>
                </c:pt>
                <c:pt idx="334">
                  <c:v>1037.5519587147401</c:v>
                </c:pt>
                <c:pt idx="335">
                  <c:v>1037.73379667975</c:v>
                </c:pt>
                <c:pt idx="336">
                  <c:v>1037.7627902394599</c:v>
                </c:pt>
                <c:pt idx="337">
                  <c:v>1037.7987055599001</c:v>
                </c:pt>
                <c:pt idx="338">
                  <c:v>1037.7990526128101</c:v>
                </c:pt>
                <c:pt idx="339">
                  <c:v>1038.0066404092699</c:v>
                </c:pt>
                <c:pt idx="340">
                  <c:v>1039.6280749684499</c:v>
                </c:pt>
                <c:pt idx="341">
                  <c:v>1040.11445824153</c:v>
                </c:pt>
                <c:pt idx="342">
                  <c:v>1040.13384608711</c:v>
                </c:pt>
                <c:pt idx="343">
                  <c:v>1040.1556712998199</c:v>
                </c:pt>
                <c:pt idx="344">
                  <c:v>1040.1839904265501</c:v>
                </c:pt>
                <c:pt idx="345">
                  <c:v>1040.2310332152899</c:v>
                </c:pt>
                <c:pt idx="346">
                  <c:v>1040.23866124596</c:v>
                </c:pt>
                <c:pt idx="347">
                  <c:v>1040.27589081716</c:v>
                </c:pt>
                <c:pt idx="348">
                  <c:v>1040.5254967190201</c:v>
                </c:pt>
                <c:pt idx="349">
                  <c:v>1040.5360020900901</c:v>
                </c:pt>
                <c:pt idx="350">
                  <c:v>1040.55097995346</c:v>
                </c:pt>
                <c:pt idx="351">
                  <c:v>1040.6212540748199</c:v>
                </c:pt>
                <c:pt idx="352">
                  <c:v>1040.6381972322699</c:v>
                </c:pt>
                <c:pt idx="353">
                  <c:v>1040.9790779734999</c:v>
                </c:pt>
                <c:pt idx="354">
                  <c:v>1041.0561765801699</c:v>
                </c:pt>
                <c:pt idx="355">
                  <c:v>1041.09427438434</c:v>
                </c:pt>
                <c:pt idx="356">
                  <c:v>1041.1283494683801</c:v>
                </c:pt>
                <c:pt idx="357">
                  <c:v>1041.14854664103</c:v>
                </c:pt>
                <c:pt idx="358">
                  <c:v>1041.7733620501699</c:v>
                </c:pt>
                <c:pt idx="359">
                  <c:v>1043.41350371464</c:v>
                </c:pt>
                <c:pt idx="360">
                  <c:v>1043.71098027884</c:v>
                </c:pt>
                <c:pt idx="361">
                  <c:v>1043.7405617335601</c:v>
                </c:pt>
                <c:pt idx="362">
                  <c:v>1043.7945149448601</c:v>
                </c:pt>
                <c:pt idx="363">
                  <c:v>1043.8293604232899</c:v>
                </c:pt>
                <c:pt idx="364">
                  <c:v>1043.8416029360801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8998-48A5-8EC2-6F5013D5CCE5}"/>
            </c:ext>
          </c:extLst>
        </c:ser>
        <c:ser>
          <c:idx val="49"/>
          <c:order val="45"/>
          <c:tx>
            <c:strRef>
              <c:f>Tabelle1!$AX$1</c:f>
              <c:strCache>
                <c:ptCount val="1"/>
                <c:pt idx="0">
                  <c:v>1970</c:v>
                </c:pt>
              </c:strCache>
            </c:strRef>
          </c:tx>
          <c:spPr>
            <a:ln w="19050" cap="rnd">
              <a:solidFill>
                <a:schemeClr val="accent3">
                  <a:shade val="9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Tabelle1!$AX$2:$AX$366</c:f>
              <c:numCache>
                <c:formatCode>0.00E+00</c:formatCode>
                <c:ptCount val="365"/>
                <c:pt idx="0">
                  <c:v>0.26684929535381702</c:v>
                </c:pt>
                <c:pt idx="1">
                  <c:v>0.55684665165944303</c:v>
                </c:pt>
                <c:pt idx="2" formatCode="General">
                  <c:v>0.69692909111623602</c:v>
                </c:pt>
                <c:pt idx="3" formatCode="General">
                  <c:v>3.1798716197129901</c:v>
                </c:pt>
                <c:pt idx="4" formatCode="General">
                  <c:v>4.1922637687290498</c:v>
                </c:pt>
                <c:pt idx="5" formatCode="General">
                  <c:v>4.3414209809301099</c:v>
                </c:pt>
                <c:pt idx="6" formatCode="General">
                  <c:v>4.3591357716950299</c:v>
                </c:pt>
                <c:pt idx="7" formatCode="General">
                  <c:v>4.5334196293608304</c:v>
                </c:pt>
                <c:pt idx="8" formatCode="General">
                  <c:v>5.5762774971670099</c:v>
                </c:pt>
                <c:pt idx="9" formatCode="General">
                  <c:v>5.6154392490133196</c:v>
                </c:pt>
                <c:pt idx="10" formatCode="General">
                  <c:v>5.6292733094929099</c:v>
                </c:pt>
                <c:pt idx="11" formatCode="General">
                  <c:v>5.6466244906297796</c:v>
                </c:pt>
                <c:pt idx="12" formatCode="General">
                  <c:v>6.2833856305165199</c:v>
                </c:pt>
                <c:pt idx="13" formatCode="General">
                  <c:v>9.3590805575905804</c:v>
                </c:pt>
                <c:pt idx="14" formatCode="General">
                  <c:v>9.4078420165969092</c:v>
                </c:pt>
                <c:pt idx="15" formatCode="General">
                  <c:v>9.5294761762539508</c:v>
                </c:pt>
                <c:pt idx="16" formatCode="General">
                  <c:v>9.6748953613392299</c:v>
                </c:pt>
                <c:pt idx="17" formatCode="General">
                  <c:v>9.9900735009608095</c:v>
                </c:pt>
                <c:pt idx="18" formatCode="General">
                  <c:v>10.008099678225999</c:v>
                </c:pt>
                <c:pt idx="19" formatCode="General">
                  <c:v>10.027719205270699</c:v>
                </c:pt>
                <c:pt idx="20" formatCode="General">
                  <c:v>10.101144059437001</c:v>
                </c:pt>
                <c:pt idx="21" formatCode="General">
                  <c:v>11.760260327228</c:v>
                </c:pt>
                <c:pt idx="22" formatCode="General">
                  <c:v>12.9470839928274</c:v>
                </c:pt>
                <c:pt idx="23" formatCode="General">
                  <c:v>13.8414698939598</c:v>
                </c:pt>
                <c:pt idx="24" formatCode="General">
                  <c:v>14.6972037725085</c:v>
                </c:pt>
                <c:pt idx="25" formatCode="General">
                  <c:v>15.2674816795158</c:v>
                </c:pt>
                <c:pt idx="26" formatCode="General">
                  <c:v>16.7190146936228</c:v>
                </c:pt>
                <c:pt idx="27" formatCode="General">
                  <c:v>18.100327236153699</c:v>
                </c:pt>
                <c:pt idx="28" formatCode="General">
                  <c:v>20.373906044047999</c:v>
                </c:pt>
                <c:pt idx="29" formatCode="General">
                  <c:v>20.433022624703302</c:v>
                </c:pt>
                <c:pt idx="30" formatCode="General">
                  <c:v>20.4778066036037</c:v>
                </c:pt>
                <c:pt idx="31" formatCode="General">
                  <c:v>20.549776305929999</c:v>
                </c:pt>
                <c:pt idx="32" formatCode="General">
                  <c:v>21.4420932926833</c:v>
                </c:pt>
                <c:pt idx="33" formatCode="General">
                  <c:v>22.787383853442201</c:v>
                </c:pt>
                <c:pt idx="34" formatCode="General">
                  <c:v>23.409399674935301</c:v>
                </c:pt>
                <c:pt idx="35" formatCode="General">
                  <c:v>23.418618727679299</c:v>
                </c:pt>
                <c:pt idx="36" formatCode="General">
                  <c:v>24.3460987365014</c:v>
                </c:pt>
                <c:pt idx="37" formatCode="General">
                  <c:v>25.421220097710702</c:v>
                </c:pt>
                <c:pt idx="38" formatCode="General">
                  <c:v>26.185822440742101</c:v>
                </c:pt>
                <c:pt idx="39" formatCode="General">
                  <c:v>26.587452720895602</c:v>
                </c:pt>
                <c:pt idx="40" formatCode="General">
                  <c:v>28.308837128107701</c:v>
                </c:pt>
                <c:pt idx="41" formatCode="General">
                  <c:v>28.4629307211382</c:v>
                </c:pt>
                <c:pt idx="42" formatCode="General">
                  <c:v>28.486176808392699</c:v>
                </c:pt>
                <c:pt idx="43" formatCode="General">
                  <c:v>28.496287596385599</c:v>
                </c:pt>
                <c:pt idx="44" formatCode="General">
                  <c:v>29.305042172403802</c:v>
                </c:pt>
                <c:pt idx="45" formatCode="General">
                  <c:v>29.985022024013201</c:v>
                </c:pt>
                <c:pt idx="46" formatCode="General">
                  <c:v>30.028977491063198</c:v>
                </c:pt>
                <c:pt idx="47" formatCode="General">
                  <c:v>30.0358611825989</c:v>
                </c:pt>
                <c:pt idx="48" formatCode="General">
                  <c:v>31.0688084823568</c:v>
                </c:pt>
                <c:pt idx="49" formatCode="General">
                  <c:v>32.452014723354601</c:v>
                </c:pt>
                <c:pt idx="50" formatCode="General">
                  <c:v>36.332122498480601</c:v>
                </c:pt>
                <c:pt idx="51" formatCode="General">
                  <c:v>38.934656440225197</c:v>
                </c:pt>
                <c:pt idx="52" formatCode="General">
                  <c:v>41.044660022508801</c:v>
                </c:pt>
                <c:pt idx="53" formatCode="General">
                  <c:v>42.994431147423498</c:v>
                </c:pt>
                <c:pt idx="54" formatCode="General">
                  <c:v>45.898277969593401</c:v>
                </c:pt>
                <c:pt idx="55" formatCode="General">
                  <c:v>48.581796654564201</c:v>
                </c:pt>
                <c:pt idx="56" formatCode="General">
                  <c:v>51.742668291479902</c:v>
                </c:pt>
                <c:pt idx="57" formatCode="General">
                  <c:v>54.760324213907701</c:v>
                </c:pt>
                <c:pt idx="58" formatCode="General">
                  <c:v>55.545097261368198</c:v>
                </c:pt>
                <c:pt idx="59" formatCode="General">
                  <c:v>57.107503880304797</c:v>
                </c:pt>
                <c:pt idx="60" formatCode="General">
                  <c:v>62.316561332946797</c:v>
                </c:pt>
                <c:pt idx="61" formatCode="General">
                  <c:v>62.927390930431699</c:v>
                </c:pt>
                <c:pt idx="62" formatCode="General">
                  <c:v>64.061524801474107</c:v>
                </c:pt>
                <c:pt idx="63" formatCode="General">
                  <c:v>66.504798965076205</c:v>
                </c:pt>
                <c:pt idx="64" formatCode="General">
                  <c:v>68.228909036613501</c:v>
                </c:pt>
                <c:pt idx="65" formatCode="General">
                  <c:v>68.766541294062506</c:v>
                </c:pt>
                <c:pt idx="66" formatCode="General">
                  <c:v>68.809222456724797</c:v>
                </c:pt>
                <c:pt idx="67" formatCode="General">
                  <c:v>69.058414778435605</c:v>
                </c:pt>
                <c:pt idx="68" formatCode="General">
                  <c:v>69.968764024514101</c:v>
                </c:pt>
                <c:pt idx="69" formatCode="General">
                  <c:v>71.594062644631805</c:v>
                </c:pt>
                <c:pt idx="70" formatCode="General">
                  <c:v>78.907474083213003</c:v>
                </c:pt>
                <c:pt idx="71" formatCode="General">
                  <c:v>82.764424411481897</c:v>
                </c:pt>
                <c:pt idx="72" formatCode="General">
                  <c:v>87.076243138546403</c:v>
                </c:pt>
                <c:pt idx="73" formatCode="General">
                  <c:v>90.690971637414293</c:v>
                </c:pt>
                <c:pt idx="74" formatCode="General">
                  <c:v>90.763514104684802</c:v>
                </c:pt>
                <c:pt idx="75" formatCode="General">
                  <c:v>91.362128295846503</c:v>
                </c:pt>
                <c:pt idx="76" formatCode="General">
                  <c:v>91.514555892259196</c:v>
                </c:pt>
                <c:pt idx="77" formatCode="General">
                  <c:v>91.592773260234793</c:v>
                </c:pt>
                <c:pt idx="78" formatCode="General">
                  <c:v>91.877870615445403</c:v>
                </c:pt>
                <c:pt idx="79" formatCode="General">
                  <c:v>92.998730951743497</c:v>
                </c:pt>
                <c:pt idx="80" formatCode="General">
                  <c:v>93.322869543890107</c:v>
                </c:pt>
                <c:pt idx="81" formatCode="General">
                  <c:v>93.601674181148596</c:v>
                </c:pt>
                <c:pt idx="82" formatCode="General">
                  <c:v>94.957191051515295</c:v>
                </c:pt>
                <c:pt idx="83" formatCode="General">
                  <c:v>97.678284107983799</c:v>
                </c:pt>
                <c:pt idx="84" formatCode="General">
                  <c:v>97.997460601944695</c:v>
                </c:pt>
                <c:pt idx="85" formatCode="General">
                  <c:v>98.112942869639795</c:v>
                </c:pt>
                <c:pt idx="86" formatCode="General">
                  <c:v>99.024125395605395</c:v>
                </c:pt>
                <c:pt idx="87" formatCode="General">
                  <c:v>107.280590710805</c:v>
                </c:pt>
                <c:pt idx="88" formatCode="General">
                  <c:v>114.072424129932</c:v>
                </c:pt>
                <c:pt idx="89" formatCode="General">
                  <c:v>122.868384502651</c:v>
                </c:pt>
                <c:pt idx="90" formatCode="General">
                  <c:v>126.761231942732</c:v>
                </c:pt>
                <c:pt idx="91" formatCode="General">
                  <c:v>126.93593733977799</c:v>
                </c:pt>
                <c:pt idx="92" formatCode="General">
                  <c:v>127.03687815075099</c:v>
                </c:pt>
                <c:pt idx="93" formatCode="General">
                  <c:v>127.400557347068</c:v>
                </c:pt>
                <c:pt idx="94" formatCode="General">
                  <c:v>128.21646544037199</c:v>
                </c:pt>
                <c:pt idx="95" formatCode="General">
                  <c:v>129.13381423749101</c:v>
                </c:pt>
                <c:pt idx="96" formatCode="General">
                  <c:v>129.737712951155</c:v>
                </c:pt>
                <c:pt idx="97" formatCode="General">
                  <c:v>135.73305116411501</c:v>
                </c:pt>
                <c:pt idx="98" formatCode="General">
                  <c:v>142.40503517055501</c:v>
                </c:pt>
                <c:pt idx="99" formatCode="General">
                  <c:v>152.722305151162</c:v>
                </c:pt>
                <c:pt idx="100" formatCode="General">
                  <c:v>156.916385766616</c:v>
                </c:pt>
                <c:pt idx="101" formatCode="General">
                  <c:v>159.38038627971599</c:v>
                </c:pt>
                <c:pt idx="102" formatCode="General">
                  <c:v>160.369241528857</c:v>
                </c:pt>
                <c:pt idx="103" formatCode="General">
                  <c:v>160.37365034721901</c:v>
                </c:pt>
                <c:pt idx="104" formatCode="General">
                  <c:v>160.81288090394401</c:v>
                </c:pt>
                <c:pt idx="105" formatCode="General">
                  <c:v>164.61443157918001</c:v>
                </c:pt>
                <c:pt idx="106" formatCode="General">
                  <c:v>173.22657097225201</c:v>
                </c:pt>
                <c:pt idx="107" formatCode="General">
                  <c:v>178.952639830317</c:v>
                </c:pt>
                <c:pt idx="108" formatCode="General">
                  <c:v>182.58854981958399</c:v>
                </c:pt>
                <c:pt idx="109" formatCode="General">
                  <c:v>182.75947825681601</c:v>
                </c:pt>
                <c:pt idx="110" formatCode="General">
                  <c:v>185.05212301158599</c:v>
                </c:pt>
                <c:pt idx="111" formatCode="General">
                  <c:v>198.660246755239</c:v>
                </c:pt>
                <c:pt idx="112" formatCode="General">
                  <c:v>201.040990875365</c:v>
                </c:pt>
                <c:pt idx="113" formatCode="General">
                  <c:v>201.577854165091</c:v>
                </c:pt>
                <c:pt idx="114" formatCode="General">
                  <c:v>204.775553581758</c:v>
                </c:pt>
                <c:pt idx="115" formatCode="General">
                  <c:v>208.58822211414099</c:v>
                </c:pt>
                <c:pt idx="116" formatCode="General">
                  <c:v>211.27730588482899</c:v>
                </c:pt>
                <c:pt idx="117" formatCode="General">
                  <c:v>211.304599771325</c:v>
                </c:pt>
                <c:pt idx="118" formatCode="General">
                  <c:v>214.627092602853</c:v>
                </c:pt>
                <c:pt idx="119" formatCode="General">
                  <c:v>224.191902436741</c:v>
                </c:pt>
                <c:pt idx="120" formatCode="General">
                  <c:v>235.24960277324999</c:v>
                </c:pt>
                <c:pt idx="121" formatCode="General">
                  <c:v>237.94196154600999</c:v>
                </c:pt>
                <c:pt idx="122" formatCode="General">
                  <c:v>239.41066200295</c:v>
                </c:pt>
                <c:pt idx="123" formatCode="General">
                  <c:v>243.36874131064499</c:v>
                </c:pt>
                <c:pt idx="124" formatCode="General">
                  <c:v>248.67328802034299</c:v>
                </c:pt>
                <c:pt idx="125" formatCode="General">
                  <c:v>251.75393336955199</c:v>
                </c:pt>
                <c:pt idx="126" formatCode="General">
                  <c:v>258.6417867243</c:v>
                </c:pt>
                <c:pt idx="127" formatCode="General">
                  <c:v>269.25206524451102</c:v>
                </c:pt>
                <c:pt idx="128" formatCode="General">
                  <c:v>279.485796729637</c:v>
                </c:pt>
                <c:pt idx="129" formatCode="General">
                  <c:v>281.06944284380199</c:v>
                </c:pt>
                <c:pt idx="130" formatCode="General">
                  <c:v>284.040451424065</c:v>
                </c:pt>
                <c:pt idx="131" formatCode="General">
                  <c:v>296.85221252794503</c:v>
                </c:pt>
                <c:pt idx="132" formatCode="General">
                  <c:v>301.08128864601503</c:v>
                </c:pt>
                <c:pt idx="133" formatCode="General">
                  <c:v>302.70121440358002</c:v>
                </c:pt>
                <c:pt idx="134" formatCode="General">
                  <c:v>304.75011320954201</c:v>
                </c:pt>
                <c:pt idx="135" formatCode="General">
                  <c:v>305.63863585380199</c:v>
                </c:pt>
                <c:pt idx="136" formatCode="General">
                  <c:v>309.62881766800501</c:v>
                </c:pt>
                <c:pt idx="137" formatCode="General">
                  <c:v>317.79516264663602</c:v>
                </c:pt>
                <c:pt idx="138" formatCode="General">
                  <c:v>322.99077592892701</c:v>
                </c:pt>
                <c:pt idx="139" formatCode="General">
                  <c:v>323.49491574124102</c:v>
                </c:pt>
                <c:pt idx="140" formatCode="General">
                  <c:v>323.77205674712798</c:v>
                </c:pt>
                <c:pt idx="141" formatCode="General">
                  <c:v>325.65858157204099</c:v>
                </c:pt>
                <c:pt idx="142" formatCode="General">
                  <c:v>326.22145603411099</c:v>
                </c:pt>
                <c:pt idx="143" formatCode="General">
                  <c:v>336.75515555087497</c:v>
                </c:pt>
                <c:pt idx="144" formatCode="General">
                  <c:v>340.34477471186699</c:v>
                </c:pt>
                <c:pt idx="145" formatCode="General">
                  <c:v>340.802104242871</c:v>
                </c:pt>
                <c:pt idx="146" formatCode="General">
                  <c:v>346.57014056001901</c:v>
                </c:pt>
                <c:pt idx="147" formatCode="General">
                  <c:v>358.68701501894998</c:v>
                </c:pt>
                <c:pt idx="148" formatCode="General">
                  <c:v>369.66804084111499</c:v>
                </c:pt>
                <c:pt idx="149" formatCode="General">
                  <c:v>376.161302849989</c:v>
                </c:pt>
                <c:pt idx="150" formatCode="General">
                  <c:v>380.18854528925999</c:v>
                </c:pt>
                <c:pt idx="151" formatCode="General">
                  <c:v>384.08614709885097</c:v>
                </c:pt>
                <c:pt idx="152" formatCode="General">
                  <c:v>388.94294667710801</c:v>
                </c:pt>
                <c:pt idx="153" formatCode="General">
                  <c:v>392.40475831155601</c:v>
                </c:pt>
                <c:pt idx="154" formatCode="General">
                  <c:v>395.02517910632599</c:v>
                </c:pt>
                <c:pt idx="155" formatCode="General">
                  <c:v>399.96398040845799</c:v>
                </c:pt>
                <c:pt idx="156" formatCode="General">
                  <c:v>410.11692087530702</c:v>
                </c:pt>
                <c:pt idx="157" formatCode="General">
                  <c:v>419.326075215424</c:v>
                </c:pt>
                <c:pt idx="158" formatCode="General">
                  <c:v>427.41022433227801</c:v>
                </c:pt>
                <c:pt idx="159" formatCode="General">
                  <c:v>429.36247183211401</c:v>
                </c:pt>
                <c:pt idx="160" formatCode="General">
                  <c:v>430.197549379956</c:v>
                </c:pt>
                <c:pt idx="161" formatCode="General">
                  <c:v>432.03493550791802</c:v>
                </c:pt>
                <c:pt idx="162" formatCode="General">
                  <c:v>432.67466067635598</c:v>
                </c:pt>
                <c:pt idx="163" formatCode="General">
                  <c:v>433.556622278654</c:v>
                </c:pt>
                <c:pt idx="164" formatCode="General">
                  <c:v>434.96052520971398</c:v>
                </c:pt>
                <c:pt idx="165" formatCode="General">
                  <c:v>436.22490866738502</c:v>
                </c:pt>
                <c:pt idx="166" formatCode="General">
                  <c:v>437.898275016139</c:v>
                </c:pt>
                <c:pt idx="167" formatCode="General">
                  <c:v>445.477052177779</c:v>
                </c:pt>
                <c:pt idx="168" formatCode="General">
                  <c:v>454.47180831496001</c:v>
                </c:pt>
                <c:pt idx="169" formatCode="General">
                  <c:v>460.015478682283</c:v>
                </c:pt>
                <c:pt idx="170" formatCode="General">
                  <c:v>463.46868134726702</c:v>
                </c:pt>
                <c:pt idx="171" formatCode="General">
                  <c:v>467.58586331321101</c:v>
                </c:pt>
                <c:pt idx="172" formatCode="General">
                  <c:v>471.00063009402402</c:v>
                </c:pt>
                <c:pt idx="173" formatCode="General">
                  <c:v>473.98054619036498</c:v>
                </c:pt>
                <c:pt idx="174" formatCode="General">
                  <c:v>480.46106511780903</c:v>
                </c:pt>
                <c:pt idx="175" formatCode="General">
                  <c:v>491.106991160088</c:v>
                </c:pt>
                <c:pt idx="176" formatCode="General">
                  <c:v>499.05350601717902</c:v>
                </c:pt>
                <c:pt idx="177" formatCode="General">
                  <c:v>507.01362790867501</c:v>
                </c:pt>
                <c:pt idx="178" formatCode="General">
                  <c:v>514.48521253896604</c:v>
                </c:pt>
                <c:pt idx="179" formatCode="General">
                  <c:v>517.63994685083105</c:v>
                </c:pt>
                <c:pt idx="180" formatCode="General">
                  <c:v>518.54959898760899</c:v>
                </c:pt>
                <c:pt idx="181" formatCode="General">
                  <c:v>520.27736892051905</c:v>
                </c:pt>
                <c:pt idx="182" formatCode="General">
                  <c:v>526.57724579633805</c:v>
                </c:pt>
                <c:pt idx="183" formatCode="General">
                  <c:v>531.17894065145697</c:v>
                </c:pt>
                <c:pt idx="184" formatCode="General">
                  <c:v>534.23959103776804</c:v>
                </c:pt>
                <c:pt idx="185" formatCode="General">
                  <c:v>536.53175380798598</c:v>
                </c:pt>
                <c:pt idx="186" formatCode="General">
                  <c:v>542.96582951774201</c:v>
                </c:pt>
                <c:pt idx="187" formatCode="General">
                  <c:v>558.21795485703001</c:v>
                </c:pt>
                <c:pt idx="188" formatCode="General">
                  <c:v>565.54286041460296</c:v>
                </c:pt>
                <c:pt idx="189" formatCode="General">
                  <c:v>571.08134177030001</c:v>
                </c:pt>
                <c:pt idx="190" formatCode="General">
                  <c:v>585.99085024030398</c:v>
                </c:pt>
                <c:pt idx="191" formatCode="General">
                  <c:v>593.58843155736497</c:v>
                </c:pt>
                <c:pt idx="192" formatCode="General">
                  <c:v>609.79727141990304</c:v>
                </c:pt>
                <c:pt idx="193" formatCode="General">
                  <c:v>622.08710234547698</c:v>
                </c:pt>
                <c:pt idx="194" formatCode="General">
                  <c:v>627.73082719480897</c:v>
                </c:pt>
                <c:pt idx="195" formatCode="General">
                  <c:v>630.13841922118104</c:v>
                </c:pt>
                <c:pt idx="196" formatCode="General">
                  <c:v>634.34817349529101</c:v>
                </c:pt>
                <c:pt idx="197" formatCode="General">
                  <c:v>644.23183762413998</c:v>
                </c:pt>
                <c:pt idx="198" formatCode="General">
                  <c:v>652.23978475029605</c:v>
                </c:pt>
                <c:pt idx="199" formatCode="General">
                  <c:v>661.98315548226196</c:v>
                </c:pt>
                <c:pt idx="200" formatCode="General">
                  <c:v>664.67808828080899</c:v>
                </c:pt>
                <c:pt idx="201" formatCode="General">
                  <c:v>671.13037285493397</c:v>
                </c:pt>
                <c:pt idx="202" formatCode="General">
                  <c:v>677.87918106195502</c:v>
                </c:pt>
                <c:pt idx="203" formatCode="General">
                  <c:v>681.74534075672898</c:v>
                </c:pt>
                <c:pt idx="204" formatCode="General">
                  <c:v>685.62841800423303</c:v>
                </c:pt>
                <c:pt idx="205" formatCode="General">
                  <c:v>691.98744881657001</c:v>
                </c:pt>
                <c:pt idx="206" formatCode="General">
                  <c:v>699.03561392076597</c:v>
                </c:pt>
                <c:pt idx="207" formatCode="General">
                  <c:v>702.15512833203195</c:v>
                </c:pt>
                <c:pt idx="208" formatCode="General">
                  <c:v>707.44028610737405</c:v>
                </c:pt>
                <c:pt idx="209" formatCode="General">
                  <c:v>714.68097400595695</c:v>
                </c:pt>
                <c:pt idx="210" formatCode="General">
                  <c:v>718.99999464398195</c:v>
                </c:pt>
                <c:pt idx="211" formatCode="General">
                  <c:v>720.21183998318497</c:v>
                </c:pt>
                <c:pt idx="212" formatCode="General">
                  <c:v>722.21601953538595</c:v>
                </c:pt>
                <c:pt idx="213" formatCode="General">
                  <c:v>724.00971431541996</c:v>
                </c:pt>
                <c:pt idx="214" formatCode="General">
                  <c:v>726.19407811277495</c:v>
                </c:pt>
                <c:pt idx="215" formatCode="General">
                  <c:v>732.29357338305897</c:v>
                </c:pt>
                <c:pt idx="216" formatCode="General">
                  <c:v>742.73814071044501</c:v>
                </c:pt>
                <c:pt idx="217" formatCode="General">
                  <c:v>746.07722356444503</c:v>
                </c:pt>
                <c:pt idx="218" formatCode="General">
                  <c:v>748.37017170893705</c:v>
                </c:pt>
                <c:pt idx="219" formatCode="General">
                  <c:v>752.44296777061902</c:v>
                </c:pt>
                <c:pt idx="220" formatCode="General">
                  <c:v>753.69876313305201</c:v>
                </c:pt>
                <c:pt idx="221" formatCode="General">
                  <c:v>755.01647151012105</c:v>
                </c:pt>
                <c:pt idx="222" formatCode="General">
                  <c:v>756.78292286223802</c:v>
                </c:pt>
                <c:pt idx="223" formatCode="General">
                  <c:v>758.91843475808002</c:v>
                </c:pt>
                <c:pt idx="224" formatCode="General">
                  <c:v>760.89404292818904</c:v>
                </c:pt>
                <c:pt idx="225" formatCode="General">
                  <c:v>762.08080896438503</c:v>
                </c:pt>
                <c:pt idx="226" formatCode="General">
                  <c:v>762.48575813506295</c:v>
                </c:pt>
                <c:pt idx="227" formatCode="General">
                  <c:v>762.71927912583806</c:v>
                </c:pt>
                <c:pt idx="228" formatCode="General">
                  <c:v>764.76758061334704</c:v>
                </c:pt>
                <c:pt idx="229" formatCode="General">
                  <c:v>768.05735484812396</c:v>
                </c:pt>
                <c:pt idx="230" formatCode="General">
                  <c:v>772.63714887774904</c:v>
                </c:pt>
                <c:pt idx="231" formatCode="General">
                  <c:v>776.18894505362596</c:v>
                </c:pt>
                <c:pt idx="232" formatCode="General">
                  <c:v>778.23252847625804</c:v>
                </c:pt>
                <c:pt idx="233" formatCode="General">
                  <c:v>779.26830468520097</c:v>
                </c:pt>
                <c:pt idx="234" formatCode="General">
                  <c:v>780.83218845651697</c:v>
                </c:pt>
                <c:pt idx="235" formatCode="General">
                  <c:v>784.43078811831299</c:v>
                </c:pt>
                <c:pt idx="236" formatCode="General">
                  <c:v>789.92195190378095</c:v>
                </c:pt>
                <c:pt idx="237" formatCode="General">
                  <c:v>795.56320912583601</c:v>
                </c:pt>
                <c:pt idx="238" formatCode="General">
                  <c:v>799.49178859856795</c:v>
                </c:pt>
                <c:pt idx="239" formatCode="General">
                  <c:v>804.24141389168904</c:v>
                </c:pt>
                <c:pt idx="240" formatCode="General">
                  <c:v>807.22994575289795</c:v>
                </c:pt>
                <c:pt idx="241" formatCode="General">
                  <c:v>816.63414086064802</c:v>
                </c:pt>
                <c:pt idx="242" formatCode="General">
                  <c:v>821.84053812497302</c:v>
                </c:pt>
                <c:pt idx="243" formatCode="General">
                  <c:v>822.816667788004</c:v>
                </c:pt>
                <c:pt idx="244" formatCode="General">
                  <c:v>822.98742938154203</c:v>
                </c:pt>
                <c:pt idx="245" formatCode="General">
                  <c:v>824.90838918331394</c:v>
                </c:pt>
                <c:pt idx="246" formatCode="General">
                  <c:v>829.58231530693297</c:v>
                </c:pt>
                <c:pt idx="247" formatCode="General">
                  <c:v>832.89420654317303</c:v>
                </c:pt>
                <c:pt idx="248" formatCode="General">
                  <c:v>833.828763743173</c:v>
                </c:pt>
                <c:pt idx="249" formatCode="General">
                  <c:v>836.85107833652796</c:v>
                </c:pt>
                <c:pt idx="250" formatCode="General">
                  <c:v>840.54307630291703</c:v>
                </c:pt>
                <c:pt idx="251" formatCode="General">
                  <c:v>844.47923988032005</c:v>
                </c:pt>
                <c:pt idx="252" formatCode="General">
                  <c:v>848.56534116353203</c:v>
                </c:pt>
                <c:pt idx="253" formatCode="General">
                  <c:v>855.56983988625996</c:v>
                </c:pt>
                <c:pt idx="254" formatCode="General">
                  <c:v>857.075694564424</c:v>
                </c:pt>
                <c:pt idx="255" formatCode="General">
                  <c:v>858.00730808449703</c:v>
                </c:pt>
                <c:pt idx="256" formatCode="General">
                  <c:v>861.29360139064295</c:v>
                </c:pt>
                <c:pt idx="257" formatCode="General">
                  <c:v>865.20598362188696</c:v>
                </c:pt>
                <c:pt idx="258" formatCode="General">
                  <c:v>876.27339618364499</c:v>
                </c:pt>
                <c:pt idx="259" formatCode="General">
                  <c:v>889.29285155759396</c:v>
                </c:pt>
                <c:pt idx="260" formatCode="General">
                  <c:v>899.86450876589299</c:v>
                </c:pt>
                <c:pt idx="261" formatCode="General">
                  <c:v>906.27920740509705</c:v>
                </c:pt>
                <c:pt idx="262" formatCode="General">
                  <c:v>908.532605296714</c:v>
                </c:pt>
                <c:pt idx="263" formatCode="General">
                  <c:v>915.12076810447502</c:v>
                </c:pt>
                <c:pt idx="264" formatCode="General">
                  <c:v>921.69133787532598</c:v>
                </c:pt>
                <c:pt idx="265" formatCode="General">
                  <c:v>927.047720638437</c:v>
                </c:pt>
                <c:pt idx="266" formatCode="General">
                  <c:v>933.33638838866204</c:v>
                </c:pt>
                <c:pt idx="267" formatCode="General">
                  <c:v>942.60112082645503</c:v>
                </c:pt>
                <c:pt idx="268" formatCode="General">
                  <c:v>949.98035679569796</c:v>
                </c:pt>
                <c:pt idx="269" formatCode="General">
                  <c:v>955.590998462524</c:v>
                </c:pt>
                <c:pt idx="270" formatCode="General">
                  <c:v>961.00521738229304</c:v>
                </c:pt>
                <c:pt idx="271" formatCode="General">
                  <c:v>965.10070752788897</c:v>
                </c:pt>
                <c:pt idx="272" formatCode="General">
                  <c:v>966.40386968019902</c:v>
                </c:pt>
                <c:pt idx="273" formatCode="General">
                  <c:v>967.86878401668798</c:v>
                </c:pt>
                <c:pt idx="274" formatCode="General">
                  <c:v>969.38134431716605</c:v>
                </c:pt>
                <c:pt idx="275" formatCode="General">
                  <c:v>969.45484362026298</c:v>
                </c:pt>
                <c:pt idx="276" formatCode="General">
                  <c:v>969.48182604517206</c:v>
                </c:pt>
                <c:pt idx="277" formatCode="General">
                  <c:v>969.49826525506705</c:v>
                </c:pt>
                <c:pt idx="278" formatCode="General">
                  <c:v>969.66077747159295</c:v>
                </c:pt>
                <c:pt idx="279" formatCode="General">
                  <c:v>970.12418279371104</c:v>
                </c:pt>
                <c:pt idx="280" formatCode="General">
                  <c:v>974.46734617244203</c:v>
                </c:pt>
                <c:pt idx="281" formatCode="General">
                  <c:v>979.43564787268804</c:v>
                </c:pt>
                <c:pt idx="282" formatCode="General">
                  <c:v>982.54779754645494</c:v>
                </c:pt>
                <c:pt idx="283" formatCode="General">
                  <c:v>984.97245823848004</c:v>
                </c:pt>
                <c:pt idx="284" formatCode="General">
                  <c:v>987.20145050919496</c:v>
                </c:pt>
                <c:pt idx="285" formatCode="General">
                  <c:v>988.71921187278201</c:v>
                </c:pt>
                <c:pt idx="286" formatCode="General">
                  <c:v>990.18240119413304</c:v>
                </c:pt>
                <c:pt idx="287" formatCode="General">
                  <c:v>992.38278968264899</c:v>
                </c:pt>
                <c:pt idx="288" formatCode="General">
                  <c:v>993.17645162455995</c:v>
                </c:pt>
                <c:pt idx="289" formatCode="General">
                  <c:v>996.73658026139401</c:v>
                </c:pt>
                <c:pt idx="290" formatCode="General">
                  <c:v>1003.89869217568</c:v>
                </c:pt>
                <c:pt idx="291" formatCode="General">
                  <c:v>1005.59748566875</c:v>
                </c:pt>
                <c:pt idx="292" formatCode="General">
                  <c:v>1005.61629830905</c:v>
                </c:pt>
                <c:pt idx="293" formatCode="General">
                  <c:v>1005.62245785991</c:v>
                </c:pt>
                <c:pt idx="294" formatCode="General">
                  <c:v>1005.64297603022</c:v>
                </c:pt>
                <c:pt idx="295" formatCode="General">
                  <c:v>1006.18234385255</c:v>
                </c:pt>
                <c:pt idx="296" formatCode="General">
                  <c:v>1010.32005934413</c:v>
                </c:pt>
                <c:pt idx="297" formatCode="General">
                  <c:v>1021.00524298701</c:v>
                </c:pt>
                <c:pt idx="298" formatCode="General">
                  <c:v>1024.2546891409099</c:v>
                </c:pt>
                <c:pt idx="299" formatCode="General">
                  <c:v>1024.9594018433099</c:v>
                </c:pt>
                <c:pt idx="300" formatCode="General">
                  <c:v>1025.0790264074601</c:v>
                </c:pt>
                <c:pt idx="301" formatCode="General">
                  <c:v>1025.55419668795</c:v>
                </c:pt>
                <c:pt idx="302" formatCode="General">
                  <c:v>1026.09000372644</c:v>
                </c:pt>
                <c:pt idx="303" formatCode="General">
                  <c:v>1027.2299217500199</c:v>
                </c:pt>
                <c:pt idx="304" formatCode="General">
                  <c:v>1027.66871597519</c:v>
                </c:pt>
                <c:pt idx="305" formatCode="General">
                  <c:v>1027.9677425263301</c:v>
                </c:pt>
                <c:pt idx="306" formatCode="General">
                  <c:v>1027.9930827948001</c:v>
                </c:pt>
                <c:pt idx="307" formatCode="General">
                  <c:v>1028.13235020055</c:v>
                </c:pt>
                <c:pt idx="308" formatCode="General">
                  <c:v>1028.19268056533</c:v>
                </c:pt>
                <c:pt idx="309" formatCode="General">
                  <c:v>1028.7277584323001</c:v>
                </c:pt>
                <c:pt idx="310" formatCode="General">
                  <c:v>1028.8258326027801</c:v>
                </c:pt>
                <c:pt idx="311" formatCode="General">
                  <c:v>1028.9210649490799</c:v>
                </c:pt>
                <c:pt idx="312" formatCode="General">
                  <c:v>1029.66547068261</c:v>
                </c:pt>
                <c:pt idx="313" formatCode="General">
                  <c:v>1030.6234575579999</c:v>
                </c:pt>
                <c:pt idx="314" formatCode="General">
                  <c:v>1030.91441655571</c:v>
                </c:pt>
                <c:pt idx="315" formatCode="General">
                  <c:v>1031.46630388741</c:v>
                </c:pt>
                <c:pt idx="316" formatCode="General">
                  <c:v>1031.84390330674</c:v>
                </c:pt>
                <c:pt idx="317" formatCode="General">
                  <c:v>1041.43394727339</c:v>
                </c:pt>
                <c:pt idx="318" formatCode="General">
                  <c:v>1043.3947714927599</c:v>
                </c:pt>
                <c:pt idx="319" formatCode="General">
                  <c:v>1043.43769469892</c:v>
                </c:pt>
                <c:pt idx="320" formatCode="General">
                  <c:v>1043.4748404352999</c:v>
                </c:pt>
                <c:pt idx="321" formatCode="General">
                  <c:v>1043.4987428970601</c:v>
                </c:pt>
                <c:pt idx="322" formatCode="General">
                  <c:v>1043.5337066002401</c:v>
                </c:pt>
                <c:pt idx="323" formatCode="General">
                  <c:v>1043.5553801368601</c:v>
                </c:pt>
                <c:pt idx="324" formatCode="General">
                  <c:v>1045.10474734285</c:v>
                </c:pt>
                <c:pt idx="325" formatCode="General">
                  <c:v>1046.75358917016</c:v>
                </c:pt>
                <c:pt idx="326" formatCode="General">
                  <c:v>1048.87883593633</c:v>
                </c:pt>
                <c:pt idx="327" formatCode="General">
                  <c:v>1050.4576528565999</c:v>
                </c:pt>
                <c:pt idx="328" formatCode="General">
                  <c:v>1052.7240433818499</c:v>
                </c:pt>
                <c:pt idx="329" formatCode="General">
                  <c:v>1055.8908544891201</c:v>
                </c:pt>
                <c:pt idx="330" formatCode="General">
                  <c:v>1057.45072552691</c:v>
                </c:pt>
                <c:pt idx="331" formatCode="General">
                  <c:v>1058.3213811787</c:v>
                </c:pt>
                <c:pt idx="332" formatCode="General">
                  <c:v>1058.3568974859199</c:v>
                </c:pt>
                <c:pt idx="333" formatCode="General">
                  <c:v>1058.5828707892999</c:v>
                </c:pt>
                <c:pt idx="334" formatCode="General">
                  <c:v>1061.4961286996599</c:v>
                </c:pt>
                <c:pt idx="335" formatCode="General">
                  <c:v>1067.7317227346</c:v>
                </c:pt>
                <c:pt idx="336" formatCode="General">
                  <c:v>1070.96813724708</c:v>
                </c:pt>
                <c:pt idx="337" formatCode="General">
                  <c:v>1071.1779500266</c:v>
                </c:pt>
                <c:pt idx="338" formatCode="General">
                  <c:v>1071.5073760321</c:v>
                </c:pt>
                <c:pt idx="339" formatCode="General">
                  <c:v>1071.6689430137701</c:v>
                </c:pt>
                <c:pt idx="340" formatCode="General">
                  <c:v>1073.3603352018899</c:v>
                </c:pt>
                <c:pt idx="341" formatCode="General">
                  <c:v>1073.44538024637</c:v>
                </c:pt>
                <c:pt idx="342" formatCode="General">
                  <c:v>1073.4899793981999</c:v>
                </c:pt>
                <c:pt idx="343" formatCode="General">
                  <c:v>1074.2624907480999</c:v>
                </c:pt>
                <c:pt idx="344" formatCode="General">
                  <c:v>1077.9777965609401</c:v>
                </c:pt>
                <c:pt idx="345" formatCode="General">
                  <c:v>1078.4297066378001</c:v>
                </c:pt>
                <c:pt idx="346" formatCode="General">
                  <c:v>1079.1641954584099</c:v>
                </c:pt>
                <c:pt idx="347" formatCode="General">
                  <c:v>1079.5389395003201</c:v>
                </c:pt>
                <c:pt idx="348" formatCode="General">
                  <c:v>1079.54464942919</c:v>
                </c:pt>
                <c:pt idx="349" formatCode="General">
                  <c:v>1079.5648890261</c:v>
                </c:pt>
                <c:pt idx="350" formatCode="General">
                  <c:v>1079.6118561645101</c:v>
                </c:pt>
                <c:pt idx="351" formatCode="General">
                  <c:v>1080.00187627849</c:v>
                </c:pt>
                <c:pt idx="352" formatCode="General">
                  <c:v>1081.14159671018</c:v>
                </c:pt>
                <c:pt idx="353" formatCode="General">
                  <c:v>1082.05003896736</c:v>
                </c:pt>
                <c:pt idx="354" formatCode="General">
                  <c:v>1083.1861087734001</c:v>
                </c:pt>
                <c:pt idx="355" formatCode="General">
                  <c:v>1084.2313099241101</c:v>
                </c:pt>
                <c:pt idx="356" formatCode="General">
                  <c:v>1085.11152691353</c:v>
                </c:pt>
                <c:pt idx="357" formatCode="General">
                  <c:v>1087.2227011423599</c:v>
                </c:pt>
                <c:pt idx="358" formatCode="General">
                  <c:v>1087.3466643934401</c:v>
                </c:pt>
                <c:pt idx="359" formatCode="General">
                  <c:v>1087.6456348920101</c:v>
                </c:pt>
                <c:pt idx="360" formatCode="General">
                  <c:v>1087.92346899003</c:v>
                </c:pt>
                <c:pt idx="361" formatCode="General">
                  <c:v>1088.0898033312999</c:v>
                </c:pt>
                <c:pt idx="362" formatCode="General">
                  <c:v>1088.1831278627501</c:v>
                </c:pt>
                <c:pt idx="363" formatCode="General">
                  <c:v>1088.5548469053299</c:v>
                </c:pt>
                <c:pt idx="364" formatCode="General">
                  <c:v>1088.68000775926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8998-48A5-8EC2-6F5013D5CCE5}"/>
            </c:ext>
          </c:extLst>
        </c:ser>
        <c:ser>
          <c:idx val="50"/>
          <c:order val="46"/>
          <c:tx>
            <c:strRef>
              <c:f>Tabelle1!$AY$1</c:f>
              <c:strCache>
                <c:ptCount val="1"/>
                <c:pt idx="0">
                  <c:v>1971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Tabelle1!$AY$2:$AY$366</c:f>
              <c:numCache>
                <c:formatCode>General</c:formatCode>
                <c:ptCount val="365"/>
                <c:pt idx="0">
                  <c:v>0.57573663174593703</c:v>
                </c:pt>
                <c:pt idx="1">
                  <c:v>0.80291726175828704</c:v>
                </c:pt>
                <c:pt idx="2">
                  <c:v>0.82570081203620305</c:v>
                </c:pt>
                <c:pt idx="3">
                  <c:v>0.88159844319233704</c:v>
                </c:pt>
                <c:pt idx="4">
                  <c:v>0.90105976156663503</c:v>
                </c:pt>
                <c:pt idx="5">
                  <c:v>1.0684904130885799</c:v>
                </c:pt>
                <c:pt idx="6">
                  <c:v>1.0902446308758</c:v>
                </c:pt>
                <c:pt idx="7">
                  <c:v>1.11243138831453</c:v>
                </c:pt>
                <c:pt idx="8">
                  <c:v>1.1369114581456501</c:v>
                </c:pt>
                <c:pt idx="9">
                  <c:v>1.1601470331960799</c:v>
                </c:pt>
                <c:pt idx="10">
                  <c:v>1.17356210725864</c:v>
                </c:pt>
                <c:pt idx="11">
                  <c:v>1.19719879797929</c:v>
                </c:pt>
                <c:pt idx="12">
                  <c:v>1.2149328861472799</c:v>
                </c:pt>
                <c:pt idx="13">
                  <c:v>1.21678333440205</c:v>
                </c:pt>
                <c:pt idx="14">
                  <c:v>1.3078018261823501</c:v>
                </c:pt>
                <c:pt idx="15">
                  <c:v>1.7123717691014799</c:v>
                </c:pt>
                <c:pt idx="16">
                  <c:v>7.7198433181078796</c:v>
                </c:pt>
                <c:pt idx="17">
                  <c:v>13.627889578073299</c:v>
                </c:pt>
                <c:pt idx="18">
                  <c:v>16.2586563338525</c:v>
                </c:pt>
                <c:pt idx="19">
                  <c:v>16.5943852316198</c:v>
                </c:pt>
                <c:pt idx="20">
                  <c:v>16.862219295227799</c:v>
                </c:pt>
                <c:pt idx="21">
                  <c:v>16.961190532148098</c:v>
                </c:pt>
                <c:pt idx="22">
                  <c:v>18.221344179275398</c:v>
                </c:pt>
                <c:pt idx="23">
                  <c:v>19.409345962596301</c:v>
                </c:pt>
                <c:pt idx="24">
                  <c:v>19.493907370605701</c:v>
                </c:pt>
                <c:pt idx="25">
                  <c:v>19.560910431972001</c:v>
                </c:pt>
                <c:pt idx="26">
                  <c:v>20.949510635018601</c:v>
                </c:pt>
                <c:pt idx="27">
                  <c:v>23.306076610835898</c:v>
                </c:pt>
                <c:pt idx="28">
                  <c:v>24.3088220105735</c:v>
                </c:pt>
                <c:pt idx="29">
                  <c:v>24.576087551662798</c:v>
                </c:pt>
                <c:pt idx="30">
                  <c:v>24.6122631617853</c:v>
                </c:pt>
                <c:pt idx="31">
                  <c:v>24.759059295421199</c:v>
                </c:pt>
                <c:pt idx="32">
                  <c:v>24.827364856408199</c:v>
                </c:pt>
                <c:pt idx="33">
                  <c:v>24.942454230478301</c:v>
                </c:pt>
                <c:pt idx="34">
                  <c:v>25.0456236287013</c:v>
                </c:pt>
                <c:pt idx="35">
                  <c:v>26.1357108768647</c:v>
                </c:pt>
                <c:pt idx="36">
                  <c:v>26.6565258980533</c:v>
                </c:pt>
                <c:pt idx="37">
                  <c:v>26.8346764071599</c:v>
                </c:pt>
                <c:pt idx="38">
                  <c:v>26.881457442017499</c:v>
                </c:pt>
                <c:pt idx="39">
                  <c:v>27.005971870486601</c:v>
                </c:pt>
                <c:pt idx="40">
                  <c:v>28.620553899311901</c:v>
                </c:pt>
                <c:pt idx="41">
                  <c:v>30.620917709175401</c:v>
                </c:pt>
                <c:pt idx="42">
                  <c:v>33.183653760557</c:v>
                </c:pt>
                <c:pt idx="43">
                  <c:v>37.327480371758099</c:v>
                </c:pt>
                <c:pt idx="44">
                  <c:v>38.285911312678799</c:v>
                </c:pt>
                <c:pt idx="45">
                  <c:v>38.537503120041897</c:v>
                </c:pt>
                <c:pt idx="46">
                  <c:v>38.558776329408403</c:v>
                </c:pt>
                <c:pt idx="47">
                  <c:v>38.563356797045103</c:v>
                </c:pt>
                <c:pt idx="48">
                  <c:v>38.569274116683303</c:v>
                </c:pt>
                <c:pt idx="49">
                  <c:v>40.5881058416415</c:v>
                </c:pt>
                <c:pt idx="50">
                  <c:v>44.847684433673997</c:v>
                </c:pt>
                <c:pt idx="51">
                  <c:v>46.222229444521801</c:v>
                </c:pt>
                <c:pt idx="52">
                  <c:v>47.876822198296601</c:v>
                </c:pt>
                <c:pt idx="53">
                  <c:v>48.448679413784397</c:v>
                </c:pt>
                <c:pt idx="54">
                  <c:v>50.293755857219899</c:v>
                </c:pt>
                <c:pt idx="55">
                  <c:v>52.683005176350498</c:v>
                </c:pt>
                <c:pt idx="56">
                  <c:v>53.197793062912602</c:v>
                </c:pt>
                <c:pt idx="57">
                  <c:v>56.595710207351203</c:v>
                </c:pt>
                <c:pt idx="58">
                  <c:v>57.785832414848898</c:v>
                </c:pt>
                <c:pt idx="59">
                  <c:v>62.514059516005098</c:v>
                </c:pt>
                <c:pt idx="60">
                  <c:v>66.219084994021202</c:v>
                </c:pt>
                <c:pt idx="61">
                  <c:v>66.220630588359697</c:v>
                </c:pt>
                <c:pt idx="62">
                  <c:v>66.235441119961195</c:v>
                </c:pt>
                <c:pt idx="63">
                  <c:v>66.749430567085298</c:v>
                </c:pt>
                <c:pt idx="64">
                  <c:v>67.403607725880605</c:v>
                </c:pt>
                <c:pt idx="65">
                  <c:v>68.833015629116701</c:v>
                </c:pt>
                <c:pt idx="66">
                  <c:v>69.364307600890797</c:v>
                </c:pt>
                <c:pt idx="67">
                  <c:v>69.379652828240594</c:v>
                </c:pt>
                <c:pt idx="68">
                  <c:v>70.088567333674405</c:v>
                </c:pt>
                <c:pt idx="69">
                  <c:v>70.653742466681706</c:v>
                </c:pt>
                <c:pt idx="70">
                  <c:v>70.921214572579999</c:v>
                </c:pt>
                <c:pt idx="71">
                  <c:v>71.355832411727206</c:v>
                </c:pt>
                <c:pt idx="72">
                  <c:v>71.644665766700001</c:v>
                </c:pt>
                <c:pt idx="73">
                  <c:v>71.745937486837406</c:v>
                </c:pt>
                <c:pt idx="74">
                  <c:v>71.767800843828496</c:v>
                </c:pt>
                <c:pt idx="75">
                  <c:v>72.235215633186101</c:v>
                </c:pt>
                <c:pt idx="76">
                  <c:v>72.496329169682397</c:v>
                </c:pt>
                <c:pt idx="77">
                  <c:v>72.582146898701893</c:v>
                </c:pt>
                <c:pt idx="78">
                  <c:v>72.761528537072607</c:v>
                </c:pt>
                <c:pt idx="79">
                  <c:v>77.044337110151005</c:v>
                </c:pt>
                <c:pt idx="80">
                  <c:v>80.835306726439597</c:v>
                </c:pt>
                <c:pt idx="81">
                  <c:v>80.873545581860895</c:v>
                </c:pt>
                <c:pt idx="82">
                  <c:v>80.8865697521085</c:v>
                </c:pt>
                <c:pt idx="83">
                  <c:v>80.967411604446198</c:v>
                </c:pt>
                <c:pt idx="84">
                  <c:v>81.434178466600102</c:v>
                </c:pt>
                <c:pt idx="85">
                  <c:v>81.588694274796097</c:v>
                </c:pt>
                <c:pt idx="86">
                  <c:v>81.7070916142073</c:v>
                </c:pt>
                <c:pt idx="87">
                  <c:v>86.9266719707813</c:v>
                </c:pt>
                <c:pt idx="88">
                  <c:v>91.557211637926798</c:v>
                </c:pt>
                <c:pt idx="89">
                  <c:v>92.7684666793308</c:v>
                </c:pt>
                <c:pt idx="90">
                  <c:v>92.804557703754497</c:v>
                </c:pt>
                <c:pt idx="91">
                  <c:v>93.467479514545005</c:v>
                </c:pt>
                <c:pt idx="92">
                  <c:v>96.617994565614794</c:v>
                </c:pt>
                <c:pt idx="93">
                  <c:v>98.869358233123293</c:v>
                </c:pt>
                <c:pt idx="94">
                  <c:v>104.395720406713</c:v>
                </c:pt>
                <c:pt idx="95">
                  <c:v>105.583001991427</c:v>
                </c:pt>
                <c:pt idx="96">
                  <c:v>107.463178008274</c:v>
                </c:pt>
                <c:pt idx="97">
                  <c:v>117.63249104513299</c:v>
                </c:pt>
                <c:pt idx="98">
                  <c:v>117.83476552316</c:v>
                </c:pt>
                <c:pt idx="99">
                  <c:v>117.840921920352</c:v>
                </c:pt>
                <c:pt idx="100">
                  <c:v>117.972669683771</c:v>
                </c:pt>
                <c:pt idx="101">
                  <c:v>118.757592379963</c:v>
                </c:pt>
                <c:pt idx="102">
                  <c:v>126.729097336477</c:v>
                </c:pt>
                <c:pt idx="103">
                  <c:v>129.92235681114499</c:v>
                </c:pt>
                <c:pt idx="104">
                  <c:v>132.06811960764901</c:v>
                </c:pt>
                <c:pt idx="105">
                  <c:v>134.70230557041199</c:v>
                </c:pt>
                <c:pt idx="106">
                  <c:v>140.38284228100301</c:v>
                </c:pt>
                <c:pt idx="107">
                  <c:v>142.06258623374401</c:v>
                </c:pt>
                <c:pt idx="108">
                  <c:v>143.08274145769801</c:v>
                </c:pt>
                <c:pt idx="109">
                  <c:v>143.68934785230999</c:v>
                </c:pt>
                <c:pt idx="110">
                  <c:v>144.20862429981199</c:v>
                </c:pt>
                <c:pt idx="111">
                  <c:v>144.68794787702899</c:v>
                </c:pt>
                <c:pt idx="112">
                  <c:v>146.381212401314</c:v>
                </c:pt>
                <c:pt idx="113">
                  <c:v>150.91633564596799</c:v>
                </c:pt>
                <c:pt idx="114">
                  <c:v>155.07744165498701</c:v>
                </c:pt>
                <c:pt idx="115">
                  <c:v>156.41241429979499</c:v>
                </c:pt>
                <c:pt idx="116">
                  <c:v>157.16316441125301</c:v>
                </c:pt>
                <c:pt idx="117">
                  <c:v>157.50199696216799</c:v>
                </c:pt>
                <c:pt idx="118">
                  <c:v>159.47627875493799</c:v>
                </c:pt>
                <c:pt idx="119">
                  <c:v>160.58094849496601</c:v>
                </c:pt>
                <c:pt idx="120">
                  <c:v>166.95897298277399</c:v>
                </c:pt>
                <c:pt idx="121">
                  <c:v>174.45219120328201</c:v>
                </c:pt>
                <c:pt idx="122">
                  <c:v>184.29055572959601</c:v>
                </c:pt>
                <c:pt idx="123">
                  <c:v>186.22093285179</c:v>
                </c:pt>
                <c:pt idx="124">
                  <c:v>188.03659168071599</c:v>
                </c:pt>
                <c:pt idx="125">
                  <c:v>188.744797926405</c:v>
                </c:pt>
                <c:pt idx="126">
                  <c:v>188.97660524020901</c:v>
                </c:pt>
                <c:pt idx="127">
                  <c:v>190.576138636015</c:v>
                </c:pt>
                <c:pt idx="128">
                  <c:v>194.96256731805599</c:v>
                </c:pt>
                <c:pt idx="129">
                  <c:v>198.89472480714301</c:v>
                </c:pt>
                <c:pt idx="130">
                  <c:v>200.83161003484099</c:v>
                </c:pt>
                <c:pt idx="131">
                  <c:v>201.46319534090901</c:v>
                </c:pt>
                <c:pt idx="132">
                  <c:v>202.32438024776201</c:v>
                </c:pt>
                <c:pt idx="133">
                  <c:v>204.94469914923599</c:v>
                </c:pt>
                <c:pt idx="134">
                  <c:v>212.422748146771</c:v>
                </c:pt>
                <c:pt idx="135">
                  <c:v>217.83682590266301</c:v>
                </c:pt>
                <c:pt idx="136">
                  <c:v>229.48370306163099</c:v>
                </c:pt>
                <c:pt idx="137">
                  <c:v>237.81940914539999</c:v>
                </c:pt>
                <c:pt idx="138">
                  <c:v>238.76363355593</c:v>
                </c:pt>
                <c:pt idx="139">
                  <c:v>239.65583280599799</c:v>
                </c:pt>
                <c:pt idx="140">
                  <c:v>241.78319755601501</c:v>
                </c:pt>
                <c:pt idx="141">
                  <c:v>244.54576084432901</c:v>
                </c:pt>
                <c:pt idx="142">
                  <c:v>257.29239542794897</c:v>
                </c:pt>
                <c:pt idx="143">
                  <c:v>263.117126614325</c:v>
                </c:pt>
                <c:pt idx="144">
                  <c:v>263.52357696527997</c:v>
                </c:pt>
                <c:pt idx="145">
                  <c:v>266.11919413959902</c:v>
                </c:pt>
                <c:pt idx="146">
                  <c:v>275.171734097686</c:v>
                </c:pt>
                <c:pt idx="147">
                  <c:v>279.84620546679201</c:v>
                </c:pt>
                <c:pt idx="148">
                  <c:v>282.16222324367902</c:v>
                </c:pt>
                <c:pt idx="149">
                  <c:v>291.67763645618999</c:v>
                </c:pt>
                <c:pt idx="150">
                  <c:v>294.97119114233499</c:v>
                </c:pt>
                <c:pt idx="151">
                  <c:v>301.39516834086299</c:v>
                </c:pt>
                <c:pt idx="152">
                  <c:v>310.68474209289599</c:v>
                </c:pt>
                <c:pt idx="153">
                  <c:v>323.31386209938898</c:v>
                </c:pt>
                <c:pt idx="154">
                  <c:v>333.75077218724198</c:v>
                </c:pt>
                <c:pt idx="155">
                  <c:v>342.29105015370902</c:v>
                </c:pt>
                <c:pt idx="156">
                  <c:v>343.00152906281897</c:v>
                </c:pt>
                <c:pt idx="157">
                  <c:v>343.53236915999503</c:v>
                </c:pt>
                <c:pt idx="158">
                  <c:v>346.65944484942997</c:v>
                </c:pt>
                <c:pt idx="159">
                  <c:v>354.56883867381299</c:v>
                </c:pt>
                <c:pt idx="160">
                  <c:v>370.55382209050703</c:v>
                </c:pt>
                <c:pt idx="161">
                  <c:v>384.18515850763703</c:v>
                </c:pt>
                <c:pt idx="162">
                  <c:v>389.36753065530502</c:v>
                </c:pt>
                <c:pt idx="163">
                  <c:v>392.26582065135</c:v>
                </c:pt>
                <c:pt idx="164">
                  <c:v>395.08618007486501</c:v>
                </c:pt>
                <c:pt idx="165">
                  <c:v>399.18706313129098</c:v>
                </c:pt>
                <c:pt idx="166">
                  <c:v>401.288049044628</c:v>
                </c:pt>
                <c:pt idx="167">
                  <c:v>405.11014991485899</c:v>
                </c:pt>
                <c:pt idx="168">
                  <c:v>411.48250314369301</c:v>
                </c:pt>
                <c:pt idx="169">
                  <c:v>420.36272562698599</c:v>
                </c:pt>
                <c:pt idx="170">
                  <c:v>422.63852149625097</c:v>
                </c:pt>
                <c:pt idx="171">
                  <c:v>427.62985956528797</c:v>
                </c:pt>
                <c:pt idx="172">
                  <c:v>433.04187448886</c:v>
                </c:pt>
                <c:pt idx="173">
                  <c:v>434.96175525043498</c:v>
                </c:pt>
                <c:pt idx="174">
                  <c:v>440.68499643824998</c:v>
                </c:pt>
                <c:pt idx="175">
                  <c:v>453.49893139086498</c:v>
                </c:pt>
                <c:pt idx="176">
                  <c:v>456.42405438835101</c:v>
                </c:pt>
                <c:pt idx="177">
                  <c:v>458.04977721344699</c:v>
                </c:pt>
                <c:pt idx="178">
                  <c:v>461.48588155333601</c:v>
                </c:pt>
                <c:pt idx="179">
                  <c:v>467.18726982128197</c:v>
                </c:pt>
                <c:pt idx="180">
                  <c:v>474.97709783723798</c:v>
                </c:pt>
                <c:pt idx="181">
                  <c:v>487.328578784652</c:v>
                </c:pt>
                <c:pt idx="182">
                  <c:v>491.95465091526802</c:v>
                </c:pt>
                <c:pt idx="183">
                  <c:v>492.70677440863801</c:v>
                </c:pt>
                <c:pt idx="184">
                  <c:v>495.65014366388402</c:v>
                </c:pt>
                <c:pt idx="185">
                  <c:v>496.532859779624</c:v>
                </c:pt>
                <c:pt idx="186">
                  <c:v>497.33082962273897</c:v>
                </c:pt>
                <c:pt idx="187">
                  <c:v>502.03971971233398</c:v>
                </c:pt>
                <c:pt idx="188">
                  <c:v>507.90762902581201</c:v>
                </c:pt>
                <c:pt idx="189">
                  <c:v>514.08567764163195</c:v>
                </c:pt>
                <c:pt idx="190">
                  <c:v>518.84521320245995</c:v>
                </c:pt>
                <c:pt idx="191">
                  <c:v>523.04195742272202</c:v>
                </c:pt>
                <c:pt idx="192">
                  <c:v>526.10831169338496</c:v>
                </c:pt>
                <c:pt idx="193">
                  <c:v>529.56546683443196</c:v>
                </c:pt>
                <c:pt idx="194">
                  <c:v>530.58529813232997</c:v>
                </c:pt>
                <c:pt idx="195">
                  <c:v>531.54477263476099</c:v>
                </c:pt>
                <c:pt idx="196">
                  <c:v>532.33253884459498</c:v>
                </c:pt>
                <c:pt idx="197">
                  <c:v>533.585852275658</c:v>
                </c:pt>
                <c:pt idx="198">
                  <c:v>536.07824692757697</c:v>
                </c:pt>
                <c:pt idx="199">
                  <c:v>537.86159807430204</c:v>
                </c:pt>
                <c:pt idx="200">
                  <c:v>541.27848813260096</c:v>
                </c:pt>
                <c:pt idx="201">
                  <c:v>542.71355456754202</c:v>
                </c:pt>
                <c:pt idx="202">
                  <c:v>544.51487850455499</c:v>
                </c:pt>
                <c:pt idx="203">
                  <c:v>546.97728855873095</c:v>
                </c:pt>
                <c:pt idx="204">
                  <c:v>550.16294346747202</c:v>
                </c:pt>
                <c:pt idx="205">
                  <c:v>550.41256213414295</c:v>
                </c:pt>
                <c:pt idx="206">
                  <c:v>552.64084058866399</c:v>
                </c:pt>
                <c:pt idx="207">
                  <c:v>557.86711947180299</c:v>
                </c:pt>
                <c:pt idx="208">
                  <c:v>564.29499129174701</c:v>
                </c:pt>
                <c:pt idx="209">
                  <c:v>566.57493422550203</c:v>
                </c:pt>
                <c:pt idx="210">
                  <c:v>569.047551404508</c:v>
                </c:pt>
                <c:pt idx="211">
                  <c:v>571.02349502655795</c:v>
                </c:pt>
                <c:pt idx="212">
                  <c:v>573.46341853776198</c:v>
                </c:pt>
                <c:pt idx="213">
                  <c:v>576.59936513826005</c:v>
                </c:pt>
                <c:pt idx="214">
                  <c:v>581.65557548244703</c:v>
                </c:pt>
                <c:pt idx="215">
                  <c:v>587.57831055769998</c:v>
                </c:pt>
                <c:pt idx="216">
                  <c:v>590.21272666264497</c:v>
                </c:pt>
                <c:pt idx="217">
                  <c:v>593.00226283980203</c:v>
                </c:pt>
                <c:pt idx="218">
                  <c:v>596.14404686720195</c:v>
                </c:pt>
                <c:pt idx="219">
                  <c:v>601.29539524821303</c:v>
                </c:pt>
                <c:pt idx="220">
                  <c:v>607.62830556128199</c:v>
                </c:pt>
                <c:pt idx="221">
                  <c:v>614.57232595995299</c:v>
                </c:pt>
                <c:pt idx="222">
                  <c:v>619.980051528849</c:v>
                </c:pt>
                <c:pt idx="223">
                  <c:v>626.90933055120104</c:v>
                </c:pt>
                <c:pt idx="224">
                  <c:v>632.36161919255801</c:v>
                </c:pt>
                <c:pt idx="225">
                  <c:v>637.04056857285195</c:v>
                </c:pt>
                <c:pt idx="226">
                  <c:v>640.37266009784798</c:v>
                </c:pt>
                <c:pt idx="227">
                  <c:v>648.693275687501</c:v>
                </c:pt>
                <c:pt idx="228">
                  <c:v>650.90739059902899</c:v>
                </c:pt>
                <c:pt idx="229">
                  <c:v>652.33115645220005</c:v>
                </c:pt>
                <c:pt idx="230">
                  <c:v>653.11976874428296</c:v>
                </c:pt>
                <c:pt idx="231">
                  <c:v>655.057547922298</c:v>
                </c:pt>
                <c:pt idx="232">
                  <c:v>658.27157928683903</c:v>
                </c:pt>
                <c:pt idx="233">
                  <c:v>663.64908609865699</c:v>
                </c:pt>
                <c:pt idx="234">
                  <c:v>672.88473742511201</c:v>
                </c:pt>
                <c:pt idx="235">
                  <c:v>688.473739782537</c:v>
                </c:pt>
                <c:pt idx="236">
                  <c:v>692.64378927436599</c:v>
                </c:pt>
                <c:pt idx="237">
                  <c:v>695.04198466683602</c:v>
                </c:pt>
                <c:pt idx="238">
                  <c:v>698.99542820519503</c:v>
                </c:pt>
                <c:pt idx="239">
                  <c:v>702.26359727021804</c:v>
                </c:pt>
                <c:pt idx="240">
                  <c:v>703.55038880476695</c:v>
                </c:pt>
                <c:pt idx="241">
                  <c:v>704.33470021629796</c:v>
                </c:pt>
                <c:pt idx="242">
                  <c:v>705.366524775122</c:v>
                </c:pt>
                <c:pt idx="243">
                  <c:v>706.24553601473497</c:v>
                </c:pt>
                <c:pt idx="244">
                  <c:v>707.23172138931898</c:v>
                </c:pt>
                <c:pt idx="245">
                  <c:v>712.38215077843495</c:v>
                </c:pt>
                <c:pt idx="246">
                  <c:v>716.60540373617903</c:v>
                </c:pt>
                <c:pt idx="247">
                  <c:v>719.14547288520703</c:v>
                </c:pt>
                <c:pt idx="248">
                  <c:v>722.90595459445001</c:v>
                </c:pt>
                <c:pt idx="249">
                  <c:v>726.25040918469801</c:v>
                </c:pt>
                <c:pt idx="250">
                  <c:v>729.31371029834497</c:v>
                </c:pt>
                <c:pt idx="251">
                  <c:v>732.95254973851104</c:v>
                </c:pt>
                <c:pt idx="252">
                  <c:v>737.79578973744401</c:v>
                </c:pt>
                <c:pt idx="253">
                  <c:v>740.41878906322404</c:v>
                </c:pt>
                <c:pt idx="254">
                  <c:v>743.76974154710297</c:v>
                </c:pt>
                <c:pt idx="255">
                  <c:v>748.02917905033598</c:v>
                </c:pt>
                <c:pt idx="256">
                  <c:v>751.97083915886799</c:v>
                </c:pt>
                <c:pt idx="257">
                  <c:v>754.61755717055905</c:v>
                </c:pt>
                <c:pt idx="258">
                  <c:v>760.99299580635898</c:v>
                </c:pt>
                <c:pt idx="259">
                  <c:v>763.58439987702104</c:v>
                </c:pt>
                <c:pt idx="260">
                  <c:v>765.624781732835</c:v>
                </c:pt>
                <c:pt idx="261">
                  <c:v>767.40352143846701</c:v>
                </c:pt>
                <c:pt idx="262">
                  <c:v>769.110837025156</c:v>
                </c:pt>
                <c:pt idx="263">
                  <c:v>769.67759980131495</c:v>
                </c:pt>
                <c:pt idx="264">
                  <c:v>771.25582717466102</c:v>
                </c:pt>
                <c:pt idx="265">
                  <c:v>774.92767669995806</c:v>
                </c:pt>
                <c:pt idx="266">
                  <c:v>782.03384863394103</c:v>
                </c:pt>
                <c:pt idx="267">
                  <c:v>788.21237792027898</c:v>
                </c:pt>
                <c:pt idx="268">
                  <c:v>788.62545737971504</c:v>
                </c:pt>
                <c:pt idx="269">
                  <c:v>790.91143660873297</c:v>
                </c:pt>
                <c:pt idx="270">
                  <c:v>794.41516730858905</c:v>
                </c:pt>
                <c:pt idx="271">
                  <c:v>800.80026864968499</c:v>
                </c:pt>
                <c:pt idx="272">
                  <c:v>807.14232127641299</c:v>
                </c:pt>
                <c:pt idx="273">
                  <c:v>815.36559254289295</c:v>
                </c:pt>
                <c:pt idx="274">
                  <c:v>823.11572230915999</c:v>
                </c:pt>
                <c:pt idx="275">
                  <c:v>829.81021970222002</c:v>
                </c:pt>
                <c:pt idx="276">
                  <c:v>833.91599123385902</c:v>
                </c:pt>
                <c:pt idx="277">
                  <c:v>836.04340704314995</c:v>
                </c:pt>
                <c:pt idx="278">
                  <c:v>838.48265664699295</c:v>
                </c:pt>
                <c:pt idx="279">
                  <c:v>840.63596179969204</c:v>
                </c:pt>
                <c:pt idx="280">
                  <c:v>841.68631851068801</c:v>
                </c:pt>
                <c:pt idx="281">
                  <c:v>842.97711170341199</c:v>
                </c:pt>
                <c:pt idx="282">
                  <c:v>845.446313579969</c:v>
                </c:pt>
                <c:pt idx="283">
                  <c:v>846.26363552716896</c:v>
                </c:pt>
                <c:pt idx="284">
                  <c:v>846.28277945206901</c:v>
                </c:pt>
                <c:pt idx="285">
                  <c:v>846.56687612054498</c:v>
                </c:pt>
                <c:pt idx="286">
                  <c:v>846.82451653746705</c:v>
                </c:pt>
                <c:pt idx="287">
                  <c:v>847.02703737650302</c:v>
                </c:pt>
                <c:pt idx="288">
                  <c:v>847.07458384998699</c:v>
                </c:pt>
                <c:pt idx="289">
                  <c:v>847.43113588461597</c:v>
                </c:pt>
                <c:pt idx="290">
                  <c:v>848.25923141426904</c:v>
                </c:pt>
                <c:pt idx="291">
                  <c:v>850.49668698534003</c:v>
                </c:pt>
                <c:pt idx="292">
                  <c:v>854.31915015118204</c:v>
                </c:pt>
                <c:pt idx="293">
                  <c:v>857.94104395602801</c:v>
                </c:pt>
                <c:pt idx="294">
                  <c:v>859.26679769826103</c:v>
                </c:pt>
                <c:pt idx="295">
                  <c:v>861.54302224018795</c:v>
                </c:pt>
                <c:pt idx="296">
                  <c:v>863.27910424789798</c:v>
                </c:pt>
                <c:pt idx="297">
                  <c:v>866.38970123157105</c:v>
                </c:pt>
                <c:pt idx="298">
                  <c:v>868.87953511059698</c:v>
                </c:pt>
                <c:pt idx="299">
                  <c:v>870.43733760943701</c:v>
                </c:pt>
                <c:pt idx="300">
                  <c:v>876.25536689029798</c:v>
                </c:pt>
                <c:pt idx="301">
                  <c:v>877.08778173440498</c:v>
                </c:pt>
                <c:pt idx="302">
                  <c:v>877.12448749750195</c:v>
                </c:pt>
                <c:pt idx="303">
                  <c:v>877.18319504079</c:v>
                </c:pt>
                <c:pt idx="304">
                  <c:v>877.36753472264002</c:v>
                </c:pt>
                <c:pt idx="305">
                  <c:v>877.44708605176095</c:v>
                </c:pt>
                <c:pt idx="306">
                  <c:v>877.89460326627704</c:v>
                </c:pt>
                <c:pt idx="307">
                  <c:v>879.83350225682602</c:v>
                </c:pt>
                <c:pt idx="308">
                  <c:v>881.67165138307496</c:v>
                </c:pt>
                <c:pt idx="309">
                  <c:v>884.11404957973605</c:v>
                </c:pt>
                <c:pt idx="310">
                  <c:v>888.86277743097503</c:v>
                </c:pt>
                <c:pt idx="311">
                  <c:v>896.166630047377</c:v>
                </c:pt>
                <c:pt idx="312">
                  <c:v>898.30239018140696</c:v>
                </c:pt>
                <c:pt idx="313">
                  <c:v>898.345331558662</c:v>
                </c:pt>
                <c:pt idx="314">
                  <c:v>898.37023162858702</c:v>
                </c:pt>
                <c:pt idx="315">
                  <c:v>899.441805083399</c:v>
                </c:pt>
                <c:pt idx="316">
                  <c:v>900.835780439166</c:v>
                </c:pt>
                <c:pt idx="317">
                  <c:v>900.87467446770302</c:v>
                </c:pt>
                <c:pt idx="318">
                  <c:v>900.89441818892897</c:v>
                </c:pt>
                <c:pt idx="319">
                  <c:v>900.91669655271699</c:v>
                </c:pt>
                <c:pt idx="320">
                  <c:v>900.94197896651895</c:v>
                </c:pt>
                <c:pt idx="321">
                  <c:v>901.07350124316201</c:v>
                </c:pt>
                <c:pt idx="322">
                  <c:v>901.37425446135103</c:v>
                </c:pt>
                <c:pt idx="323">
                  <c:v>901.775467970161</c:v>
                </c:pt>
                <c:pt idx="324">
                  <c:v>901.79076547961301</c:v>
                </c:pt>
                <c:pt idx="325">
                  <c:v>901.80892444854101</c:v>
                </c:pt>
                <c:pt idx="326">
                  <c:v>901.82959789912502</c:v>
                </c:pt>
                <c:pt idx="327">
                  <c:v>901.85039494319301</c:v>
                </c:pt>
                <c:pt idx="328">
                  <c:v>901.91580146357501</c:v>
                </c:pt>
                <c:pt idx="329">
                  <c:v>901.93079592120398</c:v>
                </c:pt>
                <c:pt idx="330">
                  <c:v>901.93926710571895</c:v>
                </c:pt>
                <c:pt idx="331">
                  <c:v>902.28169329111904</c:v>
                </c:pt>
                <c:pt idx="332">
                  <c:v>902.99779476517597</c:v>
                </c:pt>
                <c:pt idx="333">
                  <c:v>903.03269873650595</c:v>
                </c:pt>
                <c:pt idx="334">
                  <c:v>903.05612859961195</c:v>
                </c:pt>
                <c:pt idx="335">
                  <c:v>903.17396905501596</c:v>
                </c:pt>
                <c:pt idx="336">
                  <c:v>903.18774920290605</c:v>
                </c:pt>
                <c:pt idx="337">
                  <c:v>903.19462929025804</c:v>
                </c:pt>
                <c:pt idx="338">
                  <c:v>903.22115056730297</c:v>
                </c:pt>
                <c:pt idx="339">
                  <c:v>903.97219915026994</c:v>
                </c:pt>
                <c:pt idx="340">
                  <c:v>905.09774338678403</c:v>
                </c:pt>
                <c:pt idx="341">
                  <c:v>905.12231063282104</c:v>
                </c:pt>
                <c:pt idx="342">
                  <c:v>905.57884056053399</c:v>
                </c:pt>
                <c:pt idx="343">
                  <c:v>905.58964087402296</c:v>
                </c:pt>
                <c:pt idx="344">
                  <c:v>905.74612993554297</c:v>
                </c:pt>
                <c:pt idx="345">
                  <c:v>905.76957245083804</c:v>
                </c:pt>
                <c:pt idx="346">
                  <c:v>905.79055255743003</c:v>
                </c:pt>
                <c:pt idx="347">
                  <c:v>905.94330535638301</c:v>
                </c:pt>
                <c:pt idx="348">
                  <c:v>906.17502902307695</c:v>
                </c:pt>
                <c:pt idx="349">
                  <c:v>906.21833277102201</c:v>
                </c:pt>
                <c:pt idx="350">
                  <c:v>906.28787340334998</c:v>
                </c:pt>
                <c:pt idx="351">
                  <c:v>906.88019814285201</c:v>
                </c:pt>
                <c:pt idx="352">
                  <c:v>907.00625880389998</c:v>
                </c:pt>
                <c:pt idx="353">
                  <c:v>907.02803325768002</c:v>
                </c:pt>
                <c:pt idx="354">
                  <c:v>907.28176733959106</c:v>
                </c:pt>
                <c:pt idx="355">
                  <c:v>908.02317007432896</c:v>
                </c:pt>
                <c:pt idx="356">
                  <c:v>909.79871850007896</c:v>
                </c:pt>
                <c:pt idx="357">
                  <c:v>914.49583090401302</c:v>
                </c:pt>
                <c:pt idx="358">
                  <c:v>918.89518666858203</c:v>
                </c:pt>
                <c:pt idx="359">
                  <c:v>921.40083976272001</c:v>
                </c:pt>
                <c:pt idx="360">
                  <c:v>921.64406220377305</c:v>
                </c:pt>
                <c:pt idx="361">
                  <c:v>921.66604239640299</c:v>
                </c:pt>
                <c:pt idx="362">
                  <c:v>921.72191431020303</c:v>
                </c:pt>
                <c:pt idx="363">
                  <c:v>921.77277543178604</c:v>
                </c:pt>
                <c:pt idx="364">
                  <c:v>922.03483532944904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8998-48A5-8EC2-6F5013D5CCE5}"/>
            </c:ext>
          </c:extLst>
        </c:ser>
        <c:ser>
          <c:idx val="51"/>
          <c:order val="47"/>
          <c:tx>
            <c:strRef>
              <c:f>Tabelle1!$AZ$1</c:f>
              <c:strCache>
                <c:ptCount val="1"/>
                <c:pt idx="0">
                  <c:v>1972</c:v>
                </c:pt>
              </c:strCache>
            </c:strRef>
          </c:tx>
          <c:spPr>
            <a:ln w="19050" cap="rnd">
              <a:solidFill>
                <a:schemeClr val="accent3">
                  <a:tint val="9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Tabelle1!$AZ$2:$AZ$366</c:f>
              <c:numCache>
                <c:formatCode>General</c:formatCode>
                <c:ptCount val="365"/>
                <c:pt idx="0">
                  <c:v>6.0243939448449196E-3</c:v>
                </c:pt>
                <c:pt idx="1">
                  <c:v>0.19118320174812301</c:v>
                </c:pt>
                <c:pt idx="2">
                  <c:v>0.67467543100861005</c:v>
                </c:pt>
                <c:pt idx="3">
                  <c:v>1.19782558814463</c:v>
                </c:pt>
                <c:pt idx="4">
                  <c:v>1.7295290000747601</c:v>
                </c:pt>
                <c:pt idx="5">
                  <c:v>1.8859148167334101</c:v>
                </c:pt>
                <c:pt idx="6">
                  <c:v>2.08195011396114</c:v>
                </c:pt>
                <c:pt idx="7">
                  <c:v>3.0272247687551399</c:v>
                </c:pt>
                <c:pt idx="8">
                  <c:v>3.8677397541210201</c:v>
                </c:pt>
                <c:pt idx="9">
                  <c:v>4.0219792415259104</c:v>
                </c:pt>
                <c:pt idx="10">
                  <c:v>4.0367884215583603</c:v>
                </c:pt>
                <c:pt idx="11">
                  <c:v>4.05385108023866</c:v>
                </c:pt>
                <c:pt idx="12">
                  <c:v>4.0877946491006902</c:v>
                </c:pt>
                <c:pt idx="13">
                  <c:v>4.1108122460921903</c:v>
                </c:pt>
                <c:pt idx="14">
                  <c:v>4.1853185432464999</c:v>
                </c:pt>
                <c:pt idx="15">
                  <c:v>4.32406893628061</c:v>
                </c:pt>
                <c:pt idx="16">
                  <c:v>4.3450101477182699</c:v>
                </c:pt>
                <c:pt idx="17">
                  <c:v>4.3730310282092502</c:v>
                </c:pt>
                <c:pt idx="18">
                  <c:v>4.5260627384602499</c:v>
                </c:pt>
                <c:pt idx="19">
                  <c:v>4.5639524760775902</c:v>
                </c:pt>
                <c:pt idx="20">
                  <c:v>4.5857306091289498</c:v>
                </c:pt>
                <c:pt idx="21">
                  <c:v>4.5986704564829903</c:v>
                </c:pt>
                <c:pt idx="22">
                  <c:v>5.6209233907501401</c:v>
                </c:pt>
                <c:pt idx="23">
                  <c:v>6.2361017368613298</c:v>
                </c:pt>
                <c:pt idx="24">
                  <c:v>6.2942231872325403</c:v>
                </c:pt>
                <c:pt idx="25">
                  <c:v>6.4739983199255402</c:v>
                </c:pt>
                <c:pt idx="26">
                  <c:v>6.84026847418186</c:v>
                </c:pt>
                <c:pt idx="27">
                  <c:v>7.1973246065355401</c:v>
                </c:pt>
                <c:pt idx="28">
                  <c:v>7.5220625444856104</c:v>
                </c:pt>
                <c:pt idx="29">
                  <c:v>10.4319133368893</c:v>
                </c:pt>
                <c:pt idx="30">
                  <c:v>12.526497242891001</c:v>
                </c:pt>
                <c:pt idx="31">
                  <c:v>12.690074270596201</c:v>
                </c:pt>
                <c:pt idx="32">
                  <c:v>17.131808859346901</c:v>
                </c:pt>
                <c:pt idx="33">
                  <c:v>25.381708965243199</c:v>
                </c:pt>
                <c:pt idx="34">
                  <c:v>28.1315052944196</c:v>
                </c:pt>
                <c:pt idx="35">
                  <c:v>32.894871877806203</c:v>
                </c:pt>
                <c:pt idx="36">
                  <c:v>36.263223410914698</c:v>
                </c:pt>
                <c:pt idx="37">
                  <c:v>39.824777915593899</c:v>
                </c:pt>
                <c:pt idx="38">
                  <c:v>40.654158599731701</c:v>
                </c:pt>
                <c:pt idx="39">
                  <c:v>40.710579438299</c:v>
                </c:pt>
                <c:pt idx="40">
                  <c:v>40.746268370919303</c:v>
                </c:pt>
                <c:pt idx="41">
                  <c:v>40.779427766905599</c:v>
                </c:pt>
                <c:pt idx="42">
                  <c:v>41.420565700474903</c:v>
                </c:pt>
                <c:pt idx="43">
                  <c:v>41.563233203529201</c:v>
                </c:pt>
                <c:pt idx="44">
                  <c:v>41.8256211945872</c:v>
                </c:pt>
                <c:pt idx="45">
                  <c:v>43.557992244104803</c:v>
                </c:pt>
                <c:pt idx="46">
                  <c:v>44.128067866272701</c:v>
                </c:pt>
                <c:pt idx="47">
                  <c:v>44.671365075376499</c:v>
                </c:pt>
                <c:pt idx="48">
                  <c:v>45.284019216042303</c:v>
                </c:pt>
                <c:pt idx="49">
                  <c:v>46.510613590448102</c:v>
                </c:pt>
                <c:pt idx="50">
                  <c:v>47.870434870464898</c:v>
                </c:pt>
                <c:pt idx="51">
                  <c:v>49.823174341441799</c:v>
                </c:pt>
                <c:pt idx="52">
                  <c:v>50.714864951010199</c:v>
                </c:pt>
                <c:pt idx="53">
                  <c:v>50.762188753487102</c:v>
                </c:pt>
                <c:pt idx="54">
                  <c:v>52.867709706717299</c:v>
                </c:pt>
                <c:pt idx="55">
                  <c:v>57.590720164183203</c:v>
                </c:pt>
                <c:pt idx="56">
                  <c:v>58.106302660737697</c:v>
                </c:pt>
                <c:pt idx="57">
                  <c:v>58.257392429015297</c:v>
                </c:pt>
                <c:pt idx="58">
                  <c:v>58.288239365380498</c:v>
                </c:pt>
                <c:pt idx="59">
                  <c:v>58.3170372479223</c:v>
                </c:pt>
                <c:pt idx="60">
                  <c:v>58.336225549341002</c:v>
                </c:pt>
                <c:pt idx="61">
                  <c:v>58.3918863180145</c:v>
                </c:pt>
                <c:pt idx="62">
                  <c:v>58.3918863180145</c:v>
                </c:pt>
                <c:pt idx="63">
                  <c:v>58.415372834392201</c:v>
                </c:pt>
                <c:pt idx="64">
                  <c:v>58.419343444021798</c:v>
                </c:pt>
                <c:pt idx="65">
                  <c:v>58.546023837040401</c:v>
                </c:pt>
                <c:pt idx="66">
                  <c:v>59.448349906212997</c:v>
                </c:pt>
                <c:pt idx="67">
                  <c:v>61.2297155604005</c:v>
                </c:pt>
                <c:pt idx="68">
                  <c:v>61.550926578816899</c:v>
                </c:pt>
                <c:pt idx="69">
                  <c:v>66.1819787159057</c:v>
                </c:pt>
                <c:pt idx="70">
                  <c:v>70.760188556379404</c:v>
                </c:pt>
                <c:pt idx="71">
                  <c:v>70.822389492778797</c:v>
                </c:pt>
                <c:pt idx="72">
                  <c:v>70.826243116595194</c:v>
                </c:pt>
                <c:pt idx="73">
                  <c:v>71.717295259943995</c:v>
                </c:pt>
                <c:pt idx="74">
                  <c:v>76.672680352336798</c:v>
                </c:pt>
                <c:pt idx="75">
                  <c:v>80.817322410218594</c:v>
                </c:pt>
                <c:pt idx="76">
                  <c:v>81.298612370281404</c:v>
                </c:pt>
                <c:pt idx="77">
                  <c:v>85.980351013747907</c:v>
                </c:pt>
                <c:pt idx="78">
                  <c:v>92.661515027605901</c:v>
                </c:pt>
                <c:pt idx="79">
                  <c:v>93.872315416183</c:v>
                </c:pt>
                <c:pt idx="80">
                  <c:v>93.924422834639103</c:v>
                </c:pt>
                <c:pt idx="81">
                  <c:v>95.8839473701522</c:v>
                </c:pt>
                <c:pt idx="82">
                  <c:v>101.486528466647</c:v>
                </c:pt>
                <c:pt idx="83">
                  <c:v>102.92069013871399</c:v>
                </c:pt>
                <c:pt idx="84">
                  <c:v>104.026513367869</c:v>
                </c:pt>
                <c:pt idx="85">
                  <c:v>104.054332414043</c:v>
                </c:pt>
                <c:pt idx="86">
                  <c:v>104.08836394752601</c:v>
                </c:pt>
                <c:pt idx="87">
                  <c:v>105.074128420972</c:v>
                </c:pt>
                <c:pt idx="88">
                  <c:v>112.79109376041001</c:v>
                </c:pt>
                <c:pt idx="89">
                  <c:v>117.34386125140399</c:v>
                </c:pt>
                <c:pt idx="90">
                  <c:v>118.497801541462</c:v>
                </c:pt>
                <c:pt idx="91">
                  <c:v>122.59458558918</c:v>
                </c:pt>
                <c:pt idx="92">
                  <c:v>126.793499528331</c:v>
                </c:pt>
                <c:pt idx="93">
                  <c:v>128.15982320722799</c:v>
                </c:pt>
                <c:pt idx="94">
                  <c:v>129.13313105680999</c:v>
                </c:pt>
                <c:pt idx="95">
                  <c:v>133.248233370902</c:v>
                </c:pt>
                <c:pt idx="96">
                  <c:v>139.09894475613299</c:v>
                </c:pt>
                <c:pt idx="97">
                  <c:v>148.570683402724</c:v>
                </c:pt>
                <c:pt idx="98">
                  <c:v>149.203127405684</c:v>
                </c:pt>
                <c:pt idx="99">
                  <c:v>149.71351920116001</c:v>
                </c:pt>
                <c:pt idx="100">
                  <c:v>150.57832387283199</c:v>
                </c:pt>
                <c:pt idx="101">
                  <c:v>151.419524554248</c:v>
                </c:pt>
                <c:pt idx="102">
                  <c:v>153.287588184371</c:v>
                </c:pt>
                <c:pt idx="103">
                  <c:v>155.19032504294401</c:v>
                </c:pt>
                <c:pt idx="104">
                  <c:v>158.825654120297</c:v>
                </c:pt>
                <c:pt idx="105">
                  <c:v>159.89035976450799</c:v>
                </c:pt>
                <c:pt idx="106">
                  <c:v>160.17300612426601</c:v>
                </c:pt>
                <c:pt idx="107">
                  <c:v>160.410849658243</c:v>
                </c:pt>
                <c:pt idx="108">
                  <c:v>162.60776874399201</c:v>
                </c:pt>
                <c:pt idx="109">
                  <c:v>168.976002765668</c:v>
                </c:pt>
                <c:pt idx="110">
                  <c:v>177.76815167602999</c:v>
                </c:pt>
                <c:pt idx="111">
                  <c:v>180.90580774863199</c:v>
                </c:pt>
                <c:pt idx="112">
                  <c:v>185.94424086709299</c:v>
                </c:pt>
                <c:pt idx="113">
                  <c:v>191.160589546887</c:v>
                </c:pt>
                <c:pt idx="114">
                  <c:v>192.889451622705</c:v>
                </c:pt>
                <c:pt idx="115">
                  <c:v>194.51440724462401</c:v>
                </c:pt>
                <c:pt idx="116">
                  <c:v>195.41435177397599</c:v>
                </c:pt>
                <c:pt idx="117">
                  <c:v>196.61625748639</c:v>
                </c:pt>
                <c:pt idx="118">
                  <c:v>199.46577705051601</c:v>
                </c:pt>
                <c:pt idx="119">
                  <c:v>202.58275944727001</c:v>
                </c:pt>
                <c:pt idx="120">
                  <c:v>203.12391404393401</c:v>
                </c:pt>
                <c:pt idx="121">
                  <c:v>204.14196536289001</c:v>
                </c:pt>
                <c:pt idx="122">
                  <c:v>205.41721513567001</c:v>
                </c:pt>
                <c:pt idx="123">
                  <c:v>209.11922165886401</c:v>
                </c:pt>
                <c:pt idx="124">
                  <c:v>213.688679714073</c:v>
                </c:pt>
                <c:pt idx="125">
                  <c:v>222.440610208404</c:v>
                </c:pt>
                <c:pt idx="126">
                  <c:v>234.34848924922301</c:v>
                </c:pt>
                <c:pt idx="127">
                  <c:v>239.49386609765199</c:v>
                </c:pt>
                <c:pt idx="128">
                  <c:v>242.74852138652901</c:v>
                </c:pt>
                <c:pt idx="129">
                  <c:v>250.334111958075</c:v>
                </c:pt>
                <c:pt idx="130">
                  <c:v>256.08652165873002</c:v>
                </c:pt>
                <c:pt idx="131">
                  <c:v>261.10296992914903</c:v>
                </c:pt>
                <c:pt idx="132">
                  <c:v>268.16560632108002</c:v>
                </c:pt>
                <c:pt idx="133">
                  <c:v>269.14738103766598</c:v>
                </c:pt>
                <c:pt idx="134">
                  <c:v>270.706973990113</c:v>
                </c:pt>
                <c:pt idx="135">
                  <c:v>275.14387724497902</c:v>
                </c:pt>
                <c:pt idx="136">
                  <c:v>279.583740661398</c:v>
                </c:pt>
                <c:pt idx="137">
                  <c:v>286.92126514372598</c:v>
                </c:pt>
                <c:pt idx="138">
                  <c:v>291.70758606316002</c:v>
                </c:pt>
                <c:pt idx="139">
                  <c:v>292.84662947136701</c:v>
                </c:pt>
                <c:pt idx="140">
                  <c:v>293.79888914783697</c:v>
                </c:pt>
                <c:pt idx="141">
                  <c:v>296.88214689236798</c:v>
                </c:pt>
                <c:pt idx="142">
                  <c:v>306.40247534868797</c:v>
                </c:pt>
                <c:pt idx="143">
                  <c:v>311.80492056243401</c:v>
                </c:pt>
                <c:pt idx="144">
                  <c:v>313.15733809716602</c:v>
                </c:pt>
                <c:pt idx="145">
                  <c:v>313.33519621682598</c:v>
                </c:pt>
                <c:pt idx="146">
                  <c:v>315.24195534500899</c:v>
                </c:pt>
                <c:pt idx="147">
                  <c:v>319.057455302005</c:v>
                </c:pt>
                <c:pt idx="148">
                  <c:v>324.07864525220401</c:v>
                </c:pt>
                <c:pt idx="149">
                  <c:v>338.08626612459602</c:v>
                </c:pt>
                <c:pt idx="150">
                  <c:v>341.065528061495</c:v>
                </c:pt>
                <c:pt idx="151">
                  <c:v>341.37523595049697</c:v>
                </c:pt>
                <c:pt idx="152">
                  <c:v>342.560806899277</c:v>
                </c:pt>
                <c:pt idx="153">
                  <c:v>346.56319075428303</c:v>
                </c:pt>
                <c:pt idx="154">
                  <c:v>350.59831434307802</c:v>
                </c:pt>
                <c:pt idx="155">
                  <c:v>354.57536769095401</c:v>
                </c:pt>
                <c:pt idx="156">
                  <c:v>356.11673852615797</c:v>
                </c:pt>
                <c:pt idx="157">
                  <c:v>356.94634327041899</c:v>
                </c:pt>
                <c:pt idx="158">
                  <c:v>360.67646351939499</c:v>
                </c:pt>
                <c:pt idx="159">
                  <c:v>363.47439992369198</c:v>
                </c:pt>
                <c:pt idx="160">
                  <c:v>364.83590965139098</c:v>
                </c:pt>
                <c:pt idx="161">
                  <c:v>365.83348421060799</c:v>
                </c:pt>
                <c:pt idx="162">
                  <c:v>369.41662837954499</c:v>
                </c:pt>
                <c:pt idx="163">
                  <c:v>372.02211369765899</c:v>
                </c:pt>
                <c:pt idx="164">
                  <c:v>374.83007420181201</c:v>
                </c:pt>
                <c:pt idx="165">
                  <c:v>382.966084113313</c:v>
                </c:pt>
                <c:pt idx="166">
                  <c:v>388.32882762335799</c:v>
                </c:pt>
                <c:pt idx="167">
                  <c:v>391.047881124529</c:v>
                </c:pt>
                <c:pt idx="168">
                  <c:v>391.97113432629197</c:v>
                </c:pt>
                <c:pt idx="169">
                  <c:v>394.36573709795198</c:v>
                </c:pt>
                <c:pt idx="170">
                  <c:v>397.629573182652</c:v>
                </c:pt>
                <c:pt idx="171">
                  <c:v>403.11312883556599</c:v>
                </c:pt>
                <c:pt idx="172">
                  <c:v>421.31140169295799</c:v>
                </c:pt>
                <c:pt idx="173">
                  <c:v>432.030621825102</c:v>
                </c:pt>
                <c:pt idx="174">
                  <c:v>435.29203300715</c:v>
                </c:pt>
                <c:pt idx="175">
                  <c:v>439.55340276610502</c:v>
                </c:pt>
                <c:pt idx="176">
                  <c:v>446.38823567995598</c:v>
                </c:pt>
                <c:pt idx="177">
                  <c:v>452.20287488765399</c:v>
                </c:pt>
                <c:pt idx="178">
                  <c:v>459.82865350249602</c:v>
                </c:pt>
                <c:pt idx="179">
                  <c:v>464.39263593835898</c:v>
                </c:pt>
                <c:pt idx="180">
                  <c:v>470.04309697047</c:v>
                </c:pt>
                <c:pt idx="181">
                  <c:v>472.41634592667998</c:v>
                </c:pt>
                <c:pt idx="182">
                  <c:v>476.13268062149302</c:v>
                </c:pt>
                <c:pt idx="183">
                  <c:v>482.72482458862902</c:v>
                </c:pt>
                <c:pt idx="184">
                  <c:v>492.06372137661799</c:v>
                </c:pt>
                <c:pt idx="185">
                  <c:v>496.72341318758902</c:v>
                </c:pt>
                <c:pt idx="186">
                  <c:v>498.96954553186299</c:v>
                </c:pt>
                <c:pt idx="187">
                  <c:v>499.85617222504197</c:v>
                </c:pt>
                <c:pt idx="188">
                  <c:v>500.77773885630398</c:v>
                </c:pt>
                <c:pt idx="189">
                  <c:v>502.78772655139102</c:v>
                </c:pt>
                <c:pt idx="190">
                  <c:v>509.50744456153001</c:v>
                </c:pt>
                <c:pt idx="191">
                  <c:v>514.95907836765195</c:v>
                </c:pt>
                <c:pt idx="192">
                  <c:v>521.07798160688003</c:v>
                </c:pt>
                <c:pt idx="193">
                  <c:v>523.61804876609699</c:v>
                </c:pt>
                <c:pt idx="194">
                  <c:v>525.97477719300605</c:v>
                </c:pt>
                <c:pt idx="195">
                  <c:v>531.47471626599895</c:v>
                </c:pt>
                <c:pt idx="196">
                  <c:v>536.11854245796405</c:v>
                </c:pt>
                <c:pt idx="197">
                  <c:v>541.16832808095796</c:v>
                </c:pt>
                <c:pt idx="198">
                  <c:v>542.37342161923902</c:v>
                </c:pt>
                <c:pt idx="199">
                  <c:v>543.43479643406397</c:v>
                </c:pt>
                <c:pt idx="200">
                  <c:v>545.72032949510003</c:v>
                </c:pt>
                <c:pt idx="201">
                  <c:v>551.73639296878105</c:v>
                </c:pt>
                <c:pt idx="202">
                  <c:v>558.72030583011701</c:v>
                </c:pt>
                <c:pt idx="203">
                  <c:v>564.01433365304194</c:v>
                </c:pt>
                <c:pt idx="204">
                  <c:v>570.23537087595901</c:v>
                </c:pt>
                <c:pt idx="205">
                  <c:v>580.14468515799297</c:v>
                </c:pt>
                <c:pt idx="206">
                  <c:v>582.92092332198899</c:v>
                </c:pt>
                <c:pt idx="207">
                  <c:v>586.79439102590402</c:v>
                </c:pt>
                <c:pt idx="208">
                  <c:v>588.68228562854404</c:v>
                </c:pt>
                <c:pt idx="209">
                  <c:v>597.21381289848205</c:v>
                </c:pt>
                <c:pt idx="210">
                  <c:v>604.42403733092101</c:v>
                </c:pt>
                <c:pt idx="211">
                  <c:v>608.86257947593901</c:v>
                </c:pt>
                <c:pt idx="212">
                  <c:v>612.16475364376595</c:v>
                </c:pt>
                <c:pt idx="213">
                  <c:v>613.89602436586904</c:v>
                </c:pt>
                <c:pt idx="214">
                  <c:v>617.80137885084901</c:v>
                </c:pt>
                <c:pt idx="215">
                  <c:v>620.34152875613199</c:v>
                </c:pt>
                <c:pt idx="216">
                  <c:v>622.69555393224005</c:v>
                </c:pt>
                <c:pt idx="217">
                  <c:v>629.17184331193903</c:v>
                </c:pt>
                <c:pt idx="218">
                  <c:v>633.37491167411895</c:v>
                </c:pt>
                <c:pt idx="219">
                  <c:v>636.27743001651095</c:v>
                </c:pt>
                <c:pt idx="220">
                  <c:v>640.01344258109702</c:v>
                </c:pt>
                <c:pt idx="221">
                  <c:v>641.10783378839005</c:v>
                </c:pt>
                <c:pt idx="222">
                  <c:v>641.440511218594</c:v>
                </c:pt>
                <c:pt idx="223">
                  <c:v>641.568360043089</c:v>
                </c:pt>
                <c:pt idx="224">
                  <c:v>642.19859291656599</c:v>
                </c:pt>
                <c:pt idx="225">
                  <c:v>642.47699369747295</c:v>
                </c:pt>
                <c:pt idx="226">
                  <c:v>643.588354980963</c:v>
                </c:pt>
                <c:pt idx="227">
                  <c:v>644.22022603126095</c:v>
                </c:pt>
                <c:pt idx="228">
                  <c:v>647.61648746601895</c:v>
                </c:pt>
                <c:pt idx="229">
                  <c:v>648.66738732007002</c:v>
                </c:pt>
                <c:pt idx="230">
                  <c:v>652.95570883082496</c:v>
                </c:pt>
                <c:pt idx="231">
                  <c:v>659.16074963288895</c:v>
                </c:pt>
                <c:pt idx="232">
                  <c:v>661.14725753190601</c:v>
                </c:pt>
                <c:pt idx="233">
                  <c:v>665.319969577297</c:v>
                </c:pt>
                <c:pt idx="234">
                  <c:v>668.81608899093305</c:v>
                </c:pt>
                <c:pt idx="235">
                  <c:v>670.10602618990004</c:v>
                </c:pt>
                <c:pt idx="236">
                  <c:v>671.55318226015299</c:v>
                </c:pt>
                <c:pt idx="237">
                  <c:v>672.331322670036</c:v>
                </c:pt>
                <c:pt idx="238">
                  <c:v>672.81789298526098</c:v>
                </c:pt>
                <c:pt idx="239">
                  <c:v>675.23897588619297</c:v>
                </c:pt>
                <c:pt idx="240">
                  <c:v>676.82988972522605</c:v>
                </c:pt>
                <c:pt idx="241">
                  <c:v>678.620250634846</c:v>
                </c:pt>
                <c:pt idx="242">
                  <c:v>683.15900254214205</c:v>
                </c:pt>
                <c:pt idx="243">
                  <c:v>690.32151208055996</c:v>
                </c:pt>
                <c:pt idx="244">
                  <c:v>695.60559911284895</c:v>
                </c:pt>
                <c:pt idx="245">
                  <c:v>706.62294347357499</c:v>
                </c:pt>
                <c:pt idx="246">
                  <c:v>713.50455194091001</c:v>
                </c:pt>
                <c:pt idx="247">
                  <c:v>716.99567182539795</c:v>
                </c:pt>
                <c:pt idx="248">
                  <c:v>722.57305423027299</c:v>
                </c:pt>
                <c:pt idx="249">
                  <c:v>725.97090083031799</c:v>
                </c:pt>
                <c:pt idx="250">
                  <c:v>726.76949915306</c:v>
                </c:pt>
                <c:pt idx="251">
                  <c:v>728.35995124353303</c:v>
                </c:pt>
                <c:pt idx="252">
                  <c:v>729.59382419291296</c:v>
                </c:pt>
                <c:pt idx="253">
                  <c:v>732.01733026950001</c:v>
                </c:pt>
                <c:pt idx="254">
                  <c:v>736.03869901478299</c:v>
                </c:pt>
                <c:pt idx="255">
                  <c:v>746.91343474076302</c:v>
                </c:pt>
                <c:pt idx="256">
                  <c:v>750.53585486912402</c:v>
                </c:pt>
                <c:pt idx="257">
                  <c:v>752.86890226634296</c:v>
                </c:pt>
                <c:pt idx="258">
                  <c:v>758.26973400693998</c:v>
                </c:pt>
                <c:pt idx="259">
                  <c:v>762.35421779984404</c:v>
                </c:pt>
                <c:pt idx="260">
                  <c:v>764.34300572082304</c:v>
                </c:pt>
                <c:pt idx="261">
                  <c:v>765.98692137916203</c:v>
                </c:pt>
                <c:pt idx="262">
                  <c:v>767.68370583987496</c:v>
                </c:pt>
                <c:pt idx="263">
                  <c:v>769.95914553314503</c:v>
                </c:pt>
                <c:pt idx="264">
                  <c:v>772.46432535284396</c:v>
                </c:pt>
                <c:pt idx="265">
                  <c:v>778.39059748441002</c:v>
                </c:pt>
                <c:pt idx="266">
                  <c:v>784.83110084379496</c:v>
                </c:pt>
                <c:pt idx="267">
                  <c:v>787.10734366945496</c:v>
                </c:pt>
                <c:pt idx="268">
                  <c:v>788.17935259231797</c:v>
                </c:pt>
                <c:pt idx="269">
                  <c:v>789.05726418030201</c:v>
                </c:pt>
                <c:pt idx="270">
                  <c:v>790.548925393231</c:v>
                </c:pt>
                <c:pt idx="271">
                  <c:v>791.27887042629095</c:v>
                </c:pt>
                <c:pt idx="272">
                  <c:v>792.02591307111197</c:v>
                </c:pt>
                <c:pt idx="273">
                  <c:v>793.71812629991098</c:v>
                </c:pt>
                <c:pt idx="274">
                  <c:v>798.82113209571003</c:v>
                </c:pt>
                <c:pt idx="275">
                  <c:v>813.55675677248496</c:v>
                </c:pt>
                <c:pt idx="276">
                  <c:v>814.57215758937105</c:v>
                </c:pt>
                <c:pt idx="277">
                  <c:v>814.61734444849003</c:v>
                </c:pt>
                <c:pt idx="278">
                  <c:v>814.76501448417196</c:v>
                </c:pt>
                <c:pt idx="279">
                  <c:v>815.50031285712896</c:v>
                </c:pt>
                <c:pt idx="280">
                  <c:v>816.06587037155703</c:v>
                </c:pt>
                <c:pt idx="281">
                  <c:v>822.83824025720503</c:v>
                </c:pt>
                <c:pt idx="282">
                  <c:v>831.01132659962002</c:v>
                </c:pt>
                <c:pt idx="283">
                  <c:v>834.70567393098395</c:v>
                </c:pt>
                <c:pt idx="284">
                  <c:v>835.50640855884296</c:v>
                </c:pt>
                <c:pt idx="285">
                  <c:v>835.94934778360005</c:v>
                </c:pt>
                <c:pt idx="286">
                  <c:v>836.06447665352198</c:v>
                </c:pt>
                <c:pt idx="287">
                  <c:v>839.78259816020898</c:v>
                </c:pt>
                <c:pt idx="288">
                  <c:v>841.63088401707603</c:v>
                </c:pt>
                <c:pt idx="289">
                  <c:v>848.86908491593397</c:v>
                </c:pt>
                <c:pt idx="290">
                  <c:v>852.99015542121401</c:v>
                </c:pt>
                <c:pt idx="291">
                  <c:v>858.73263281605603</c:v>
                </c:pt>
                <c:pt idx="292">
                  <c:v>862.50291201205198</c:v>
                </c:pt>
                <c:pt idx="293">
                  <c:v>867.31376477392496</c:v>
                </c:pt>
                <c:pt idx="294">
                  <c:v>870.35427832012704</c:v>
                </c:pt>
                <c:pt idx="295">
                  <c:v>870.39267985190497</c:v>
                </c:pt>
                <c:pt idx="296">
                  <c:v>870.71754097035898</c:v>
                </c:pt>
                <c:pt idx="297">
                  <c:v>871.62419401287605</c:v>
                </c:pt>
                <c:pt idx="298">
                  <c:v>873.63732549520796</c:v>
                </c:pt>
                <c:pt idx="299">
                  <c:v>874.63239743654003</c:v>
                </c:pt>
                <c:pt idx="300">
                  <c:v>874.87014065405594</c:v>
                </c:pt>
                <c:pt idx="301">
                  <c:v>874.90831985271996</c:v>
                </c:pt>
                <c:pt idx="302">
                  <c:v>875.18587808047403</c:v>
                </c:pt>
                <c:pt idx="303">
                  <c:v>876.66047948804999</c:v>
                </c:pt>
                <c:pt idx="304">
                  <c:v>879.38775522223102</c:v>
                </c:pt>
                <c:pt idx="305">
                  <c:v>882.29338818049303</c:v>
                </c:pt>
                <c:pt idx="306">
                  <c:v>882.94889573379305</c:v>
                </c:pt>
                <c:pt idx="307">
                  <c:v>884.83061681936999</c:v>
                </c:pt>
                <c:pt idx="308">
                  <c:v>885.84379220266806</c:v>
                </c:pt>
                <c:pt idx="309">
                  <c:v>891.39607548154299</c:v>
                </c:pt>
                <c:pt idx="310">
                  <c:v>892.99212734800903</c:v>
                </c:pt>
                <c:pt idx="311">
                  <c:v>893.99677598228698</c:v>
                </c:pt>
                <c:pt idx="312">
                  <c:v>898.82739487890001</c:v>
                </c:pt>
                <c:pt idx="313">
                  <c:v>912.32098451813295</c:v>
                </c:pt>
                <c:pt idx="314">
                  <c:v>912.74628388912197</c:v>
                </c:pt>
                <c:pt idx="315">
                  <c:v>912.76343988115605</c:v>
                </c:pt>
                <c:pt idx="316">
                  <c:v>912.90473099881297</c:v>
                </c:pt>
                <c:pt idx="317">
                  <c:v>916.43061763282401</c:v>
                </c:pt>
                <c:pt idx="318">
                  <c:v>927.12681269680297</c:v>
                </c:pt>
                <c:pt idx="319">
                  <c:v>932.69677213407999</c:v>
                </c:pt>
                <c:pt idx="320">
                  <c:v>933.32993802510703</c:v>
                </c:pt>
                <c:pt idx="321">
                  <c:v>933.67087714661898</c:v>
                </c:pt>
                <c:pt idx="322">
                  <c:v>933.79645090490396</c:v>
                </c:pt>
                <c:pt idx="323">
                  <c:v>934.69727102576496</c:v>
                </c:pt>
                <c:pt idx="324">
                  <c:v>934.75511957181095</c:v>
                </c:pt>
                <c:pt idx="325">
                  <c:v>935.30122913338005</c:v>
                </c:pt>
                <c:pt idx="326">
                  <c:v>936.68947443691297</c:v>
                </c:pt>
                <c:pt idx="327">
                  <c:v>936.91497101184302</c:v>
                </c:pt>
                <c:pt idx="328">
                  <c:v>936.95943020118295</c:v>
                </c:pt>
                <c:pt idx="329">
                  <c:v>937.33822207988203</c:v>
                </c:pt>
                <c:pt idx="330">
                  <c:v>937.42813314851298</c:v>
                </c:pt>
                <c:pt idx="331">
                  <c:v>938.38511254177899</c:v>
                </c:pt>
                <c:pt idx="332">
                  <c:v>938.94014178353905</c:v>
                </c:pt>
                <c:pt idx="333">
                  <c:v>939.16244448808504</c:v>
                </c:pt>
                <c:pt idx="334">
                  <c:v>939.767917742191</c:v>
                </c:pt>
                <c:pt idx="335">
                  <c:v>939.819498649401</c:v>
                </c:pt>
                <c:pt idx="336">
                  <c:v>939.83978472526701</c:v>
                </c:pt>
                <c:pt idx="337">
                  <c:v>939.88010852617901</c:v>
                </c:pt>
                <c:pt idx="338">
                  <c:v>939.93397955457601</c:v>
                </c:pt>
                <c:pt idx="339">
                  <c:v>939.97967974714402</c:v>
                </c:pt>
                <c:pt idx="340">
                  <c:v>940.01706354739997</c:v>
                </c:pt>
                <c:pt idx="341">
                  <c:v>940.33152625645096</c:v>
                </c:pt>
                <c:pt idx="342">
                  <c:v>940.33825271544902</c:v>
                </c:pt>
                <c:pt idx="343">
                  <c:v>940.34877167730701</c:v>
                </c:pt>
                <c:pt idx="344">
                  <c:v>940.59279807670498</c:v>
                </c:pt>
                <c:pt idx="345">
                  <c:v>942.45192888638599</c:v>
                </c:pt>
                <c:pt idx="346">
                  <c:v>943.33671853436795</c:v>
                </c:pt>
                <c:pt idx="347">
                  <c:v>943.543573555119</c:v>
                </c:pt>
                <c:pt idx="348">
                  <c:v>944.07137337271899</c:v>
                </c:pt>
                <c:pt idx="349">
                  <c:v>944.22516894476598</c:v>
                </c:pt>
                <c:pt idx="350">
                  <c:v>944.56551491516598</c:v>
                </c:pt>
                <c:pt idx="351">
                  <c:v>944.942064953726</c:v>
                </c:pt>
                <c:pt idx="352">
                  <c:v>947.03979388590994</c:v>
                </c:pt>
                <c:pt idx="353">
                  <c:v>947.18963814572999</c:v>
                </c:pt>
                <c:pt idx="354">
                  <c:v>951.45902169568899</c:v>
                </c:pt>
                <c:pt idx="355">
                  <c:v>955.29714605568995</c:v>
                </c:pt>
                <c:pt idx="356">
                  <c:v>957.57495850357896</c:v>
                </c:pt>
                <c:pt idx="357">
                  <c:v>958.27967552349696</c:v>
                </c:pt>
                <c:pt idx="358">
                  <c:v>959.46430514194697</c:v>
                </c:pt>
                <c:pt idx="359">
                  <c:v>960.03315297622896</c:v>
                </c:pt>
                <c:pt idx="360">
                  <c:v>961.50632115741701</c:v>
                </c:pt>
                <c:pt idx="361">
                  <c:v>963.24861047141803</c:v>
                </c:pt>
                <c:pt idx="362">
                  <c:v>964.37146508545004</c:v>
                </c:pt>
                <c:pt idx="363">
                  <c:v>964.53791937847996</c:v>
                </c:pt>
                <c:pt idx="364">
                  <c:v>964.63401372551095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8998-48A5-8EC2-6F5013D5CCE5}"/>
            </c:ext>
          </c:extLst>
        </c:ser>
        <c:ser>
          <c:idx val="52"/>
          <c:order val="48"/>
          <c:tx>
            <c:strRef>
              <c:f>Tabelle1!$BA$1</c:f>
              <c:strCache>
                <c:ptCount val="1"/>
                <c:pt idx="0">
                  <c:v>1973</c:v>
                </c:pt>
              </c:strCache>
            </c:strRef>
          </c:tx>
          <c:spPr>
            <a:ln w="19050" cap="rnd">
              <a:solidFill>
                <a:schemeClr val="accent3">
                  <a:tint val="9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Tabelle1!$BA$2:$BA$366</c:f>
              <c:numCache>
                <c:formatCode>General</c:formatCode>
                <c:ptCount val="365"/>
                <c:pt idx="0">
                  <c:v>0.47979534991408401</c:v>
                </c:pt>
                <c:pt idx="1">
                  <c:v>0.58386095107279101</c:v>
                </c:pt>
                <c:pt idx="2">
                  <c:v>0.60493386540931904</c:v>
                </c:pt>
                <c:pt idx="3">
                  <c:v>1.1518940144572001</c:v>
                </c:pt>
                <c:pt idx="4">
                  <c:v>1.78134211436067</c:v>
                </c:pt>
                <c:pt idx="5">
                  <c:v>4.2959312201490896</c:v>
                </c:pt>
                <c:pt idx="6">
                  <c:v>4.32792965583306</c:v>
                </c:pt>
                <c:pt idx="7">
                  <c:v>4.3511005808288097</c:v>
                </c:pt>
                <c:pt idx="8">
                  <c:v>4.3929561224967397</c:v>
                </c:pt>
                <c:pt idx="9">
                  <c:v>5.0469582155514399</c:v>
                </c:pt>
                <c:pt idx="10">
                  <c:v>5.1147971848548304</c:v>
                </c:pt>
                <c:pt idx="11">
                  <c:v>5.1258087185572396</c:v>
                </c:pt>
                <c:pt idx="12">
                  <c:v>5.9936700763544097</c:v>
                </c:pt>
                <c:pt idx="13">
                  <c:v>8.7539738790591599</c:v>
                </c:pt>
                <c:pt idx="14">
                  <c:v>12.9222993318939</c:v>
                </c:pt>
                <c:pt idx="15">
                  <c:v>16.888031073581999</c:v>
                </c:pt>
                <c:pt idx="16">
                  <c:v>19.357386503400001</c:v>
                </c:pt>
                <c:pt idx="17">
                  <c:v>19.421633039612999</c:v>
                </c:pt>
                <c:pt idx="18">
                  <c:v>20.0210199528582</c:v>
                </c:pt>
                <c:pt idx="19">
                  <c:v>20.525420430287401</c:v>
                </c:pt>
                <c:pt idx="20">
                  <c:v>20.610230001398701</c:v>
                </c:pt>
                <c:pt idx="21">
                  <c:v>23.580540571322601</c:v>
                </c:pt>
                <c:pt idx="22">
                  <c:v>27.0873228889165</c:v>
                </c:pt>
                <c:pt idx="23">
                  <c:v>27.333192378026801</c:v>
                </c:pt>
                <c:pt idx="24">
                  <c:v>27.351775476842999</c:v>
                </c:pt>
                <c:pt idx="25">
                  <c:v>27.770005803613699</c:v>
                </c:pt>
                <c:pt idx="26">
                  <c:v>28.197546789476199</c:v>
                </c:pt>
                <c:pt idx="27">
                  <c:v>28.526311765065</c:v>
                </c:pt>
                <c:pt idx="28">
                  <c:v>28.659588340839498</c:v>
                </c:pt>
                <c:pt idx="29">
                  <c:v>28.714991748232599</c:v>
                </c:pt>
                <c:pt idx="30">
                  <c:v>28.753413328285699</c:v>
                </c:pt>
                <c:pt idx="31">
                  <c:v>28.8234341430752</c:v>
                </c:pt>
                <c:pt idx="32">
                  <c:v>29.971895247137901</c:v>
                </c:pt>
                <c:pt idx="33">
                  <c:v>31.119658153134999</c:v>
                </c:pt>
                <c:pt idx="34">
                  <c:v>31.661609499777001</c:v>
                </c:pt>
                <c:pt idx="35">
                  <c:v>32.964921300820698</c:v>
                </c:pt>
                <c:pt idx="36">
                  <c:v>33.480197479260099</c:v>
                </c:pt>
                <c:pt idx="37">
                  <c:v>37.941379758069303</c:v>
                </c:pt>
                <c:pt idx="38">
                  <c:v>38.104940153965899</c:v>
                </c:pt>
                <c:pt idx="39">
                  <c:v>40.016717207639701</c:v>
                </c:pt>
                <c:pt idx="40">
                  <c:v>41.559646139196403</c:v>
                </c:pt>
                <c:pt idx="41">
                  <c:v>42.148757072672197</c:v>
                </c:pt>
                <c:pt idx="42">
                  <c:v>42.770158981449804</c:v>
                </c:pt>
                <c:pt idx="43">
                  <c:v>46.866901243170602</c:v>
                </c:pt>
                <c:pt idx="44">
                  <c:v>47.523108646457402</c:v>
                </c:pt>
                <c:pt idx="45">
                  <c:v>48.251421096695999</c:v>
                </c:pt>
                <c:pt idx="46">
                  <c:v>48.697764548547603</c:v>
                </c:pt>
                <c:pt idx="47">
                  <c:v>49.569365510288897</c:v>
                </c:pt>
                <c:pt idx="48">
                  <c:v>53.557252998416097</c:v>
                </c:pt>
                <c:pt idx="49">
                  <c:v>57.164871455468699</c:v>
                </c:pt>
                <c:pt idx="50">
                  <c:v>57.279981891490202</c:v>
                </c:pt>
                <c:pt idx="51">
                  <c:v>58.356512713992103</c:v>
                </c:pt>
                <c:pt idx="52">
                  <c:v>58.850209477578602</c:v>
                </c:pt>
                <c:pt idx="53">
                  <c:v>59.565032029385002</c:v>
                </c:pt>
                <c:pt idx="54">
                  <c:v>59.702057857807397</c:v>
                </c:pt>
                <c:pt idx="55">
                  <c:v>62.331221239673603</c:v>
                </c:pt>
                <c:pt idx="56">
                  <c:v>63.881846681396802</c:v>
                </c:pt>
                <c:pt idx="57">
                  <c:v>65.643515281036699</c:v>
                </c:pt>
                <c:pt idx="58">
                  <c:v>66.706287881102298</c:v>
                </c:pt>
                <c:pt idx="59">
                  <c:v>67.2992472949215</c:v>
                </c:pt>
                <c:pt idx="60">
                  <c:v>67.637501299179107</c:v>
                </c:pt>
                <c:pt idx="61">
                  <c:v>68.643198976327298</c:v>
                </c:pt>
                <c:pt idx="62">
                  <c:v>69.089111240095306</c:v>
                </c:pt>
                <c:pt idx="63">
                  <c:v>70.246833708526907</c:v>
                </c:pt>
                <c:pt idx="64">
                  <c:v>75.134825774311906</c:v>
                </c:pt>
                <c:pt idx="65">
                  <c:v>75.486974096504696</c:v>
                </c:pt>
                <c:pt idx="66">
                  <c:v>76.451082378465898</c:v>
                </c:pt>
                <c:pt idx="67">
                  <c:v>79.580279355581496</c:v>
                </c:pt>
                <c:pt idx="68">
                  <c:v>83.684990205832506</c:v>
                </c:pt>
                <c:pt idx="69">
                  <c:v>86.407410916128597</c:v>
                </c:pt>
                <c:pt idx="70">
                  <c:v>89.6413676002161</c:v>
                </c:pt>
                <c:pt idx="71">
                  <c:v>93.839495677021304</c:v>
                </c:pt>
                <c:pt idx="72">
                  <c:v>95.470085427312895</c:v>
                </c:pt>
                <c:pt idx="73">
                  <c:v>95.614317033693197</c:v>
                </c:pt>
                <c:pt idx="74">
                  <c:v>95.652170053683605</c:v>
                </c:pt>
                <c:pt idx="75">
                  <c:v>95.784663845694993</c:v>
                </c:pt>
                <c:pt idx="76">
                  <c:v>95.797634478789405</c:v>
                </c:pt>
                <c:pt idx="77">
                  <c:v>95.947796169627395</c:v>
                </c:pt>
                <c:pt idx="78">
                  <c:v>99.490342769820003</c:v>
                </c:pt>
                <c:pt idx="79">
                  <c:v>99.936049782805</c:v>
                </c:pt>
                <c:pt idx="80">
                  <c:v>101.38705609795601</c:v>
                </c:pt>
                <c:pt idx="81">
                  <c:v>102.689399387119</c:v>
                </c:pt>
                <c:pt idx="82">
                  <c:v>103.44774572982701</c:v>
                </c:pt>
                <c:pt idx="83">
                  <c:v>103.47940983988001</c:v>
                </c:pt>
                <c:pt idx="84">
                  <c:v>103.49876419657799</c:v>
                </c:pt>
                <c:pt idx="85">
                  <c:v>103.502330086353</c:v>
                </c:pt>
                <c:pt idx="86">
                  <c:v>104.519394384436</c:v>
                </c:pt>
                <c:pt idx="87">
                  <c:v>108.939206184708</c:v>
                </c:pt>
                <c:pt idx="88">
                  <c:v>112.694432467727</c:v>
                </c:pt>
                <c:pt idx="89">
                  <c:v>115.43938297120199</c:v>
                </c:pt>
                <c:pt idx="90">
                  <c:v>125.814962795924</c:v>
                </c:pt>
                <c:pt idx="91">
                  <c:v>132.34695416715601</c:v>
                </c:pt>
                <c:pt idx="92">
                  <c:v>139.814662760072</c:v>
                </c:pt>
                <c:pt idx="93">
                  <c:v>139.87184772323999</c:v>
                </c:pt>
                <c:pt idx="94">
                  <c:v>140.23069483480899</c:v>
                </c:pt>
                <c:pt idx="95">
                  <c:v>142.84032845633899</c:v>
                </c:pt>
                <c:pt idx="96">
                  <c:v>146.20103664099301</c:v>
                </c:pt>
                <c:pt idx="97">
                  <c:v>149.80246487408601</c:v>
                </c:pt>
                <c:pt idx="98">
                  <c:v>150.911820166246</c:v>
                </c:pt>
                <c:pt idx="99">
                  <c:v>161.72062042030399</c:v>
                </c:pt>
                <c:pt idx="100">
                  <c:v>171.70513217690899</c:v>
                </c:pt>
                <c:pt idx="101">
                  <c:v>171.806571829505</c:v>
                </c:pt>
                <c:pt idx="102">
                  <c:v>176.215839438628</c:v>
                </c:pt>
                <c:pt idx="103">
                  <c:v>182.72461081540001</c:v>
                </c:pt>
                <c:pt idx="104">
                  <c:v>187.03666831966399</c:v>
                </c:pt>
                <c:pt idx="105">
                  <c:v>198.566418651699</c:v>
                </c:pt>
                <c:pt idx="106">
                  <c:v>202.63762958564399</c:v>
                </c:pt>
                <c:pt idx="107">
                  <c:v>203.772688493093</c:v>
                </c:pt>
                <c:pt idx="108">
                  <c:v>204.919958977421</c:v>
                </c:pt>
                <c:pt idx="109">
                  <c:v>208.04377622150801</c:v>
                </c:pt>
                <c:pt idx="110">
                  <c:v>209.89729779421</c:v>
                </c:pt>
                <c:pt idx="111">
                  <c:v>217.994952315022</c:v>
                </c:pt>
                <c:pt idx="112">
                  <c:v>222.540040378199</c:v>
                </c:pt>
                <c:pt idx="113">
                  <c:v>223.78973194199901</c:v>
                </c:pt>
                <c:pt idx="114">
                  <c:v>227.87694935847</c:v>
                </c:pt>
                <c:pt idx="115">
                  <c:v>231.994311984143</c:v>
                </c:pt>
                <c:pt idx="116">
                  <c:v>232.15564307946099</c:v>
                </c:pt>
                <c:pt idx="117">
                  <c:v>232.822454142932</c:v>
                </c:pt>
                <c:pt idx="118">
                  <c:v>242.157949406966</c:v>
                </c:pt>
                <c:pt idx="119">
                  <c:v>255.30945199197799</c:v>
                </c:pt>
                <c:pt idx="120">
                  <c:v>261.31205830525101</c:v>
                </c:pt>
                <c:pt idx="121">
                  <c:v>266.56648064867602</c:v>
                </c:pt>
                <c:pt idx="122">
                  <c:v>274.89055133697201</c:v>
                </c:pt>
                <c:pt idx="123">
                  <c:v>275.42492203295399</c:v>
                </c:pt>
                <c:pt idx="124">
                  <c:v>276.65856919520797</c:v>
                </c:pt>
                <c:pt idx="125">
                  <c:v>284.16385820416201</c:v>
                </c:pt>
                <c:pt idx="126">
                  <c:v>295.63720643188998</c:v>
                </c:pt>
                <c:pt idx="127">
                  <c:v>302.77247689744502</c:v>
                </c:pt>
                <c:pt idx="128">
                  <c:v>306.75673865133803</c:v>
                </c:pt>
                <c:pt idx="129">
                  <c:v>313.28732953418</c:v>
                </c:pt>
                <c:pt idx="130">
                  <c:v>319.30190815904598</c:v>
                </c:pt>
                <c:pt idx="131">
                  <c:v>320.39106492698198</c:v>
                </c:pt>
                <c:pt idx="132">
                  <c:v>323.15001273044498</c:v>
                </c:pt>
                <c:pt idx="133">
                  <c:v>329.051853336004</c:v>
                </c:pt>
                <c:pt idx="134">
                  <c:v>337.84657859986402</c:v>
                </c:pt>
                <c:pt idx="135">
                  <c:v>342.42865877106999</c:v>
                </c:pt>
                <c:pt idx="136">
                  <c:v>352.89293741957101</c:v>
                </c:pt>
                <c:pt idx="137">
                  <c:v>353.93462265102301</c:v>
                </c:pt>
                <c:pt idx="138">
                  <c:v>359.90596097659898</c:v>
                </c:pt>
                <c:pt idx="139">
                  <c:v>362.47880139602302</c:v>
                </c:pt>
                <c:pt idx="140">
                  <c:v>368.324592506653</c:v>
                </c:pt>
                <c:pt idx="141">
                  <c:v>372.38234380230699</c:v>
                </c:pt>
                <c:pt idx="142">
                  <c:v>374.68616104012898</c:v>
                </c:pt>
                <c:pt idx="143">
                  <c:v>377.87273497831899</c:v>
                </c:pt>
                <c:pt idx="144">
                  <c:v>384.50419823018501</c:v>
                </c:pt>
                <c:pt idx="145">
                  <c:v>388.74846861282799</c:v>
                </c:pt>
                <c:pt idx="146">
                  <c:v>393.33841371472403</c:v>
                </c:pt>
                <c:pt idx="147">
                  <c:v>395.56300092143999</c:v>
                </c:pt>
                <c:pt idx="148">
                  <c:v>397.28891499981597</c:v>
                </c:pt>
                <c:pt idx="149">
                  <c:v>403.72380619381403</c:v>
                </c:pt>
                <c:pt idx="150">
                  <c:v>413.35403681467801</c:v>
                </c:pt>
                <c:pt idx="151">
                  <c:v>416.18939080845303</c:v>
                </c:pt>
                <c:pt idx="152">
                  <c:v>421.32830546718998</c:v>
                </c:pt>
                <c:pt idx="153">
                  <c:v>425.64116163615898</c:v>
                </c:pt>
                <c:pt idx="154">
                  <c:v>428.47245705567502</c:v>
                </c:pt>
                <c:pt idx="155">
                  <c:v>429.98044131865697</c:v>
                </c:pt>
                <c:pt idx="156">
                  <c:v>430.68797485837501</c:v>
                </c:pt>
                <c:pt idx="157">
                  <c:v>432.831236351016</c:v>
                </c:pt>
                <c:pt idx="158">
                  <c:v>433.15525927137497</c:v>
                </c:pt>
                <c:pt idx="159">
                  <c:v>435.65671570595401</c:v>
                </c:pt>
                <c:pt idx="160">
                  <c:v>441.69884835679397</c:v>
                </c:pt>
                <c:pt idx="161">
                  <c:v>445.197752002747</c:v>
                </c:pt>
                <c:pt idx="162">
                  <c:v>453.68859298847701</c:v>
                </c:pt>
                <c:pt idx="163">
                  <c:v>458.04693219789698</c:v>
                </c:pt>
                <c:pt idx="164">
                  <c:v>461.77771347678998</c:v>
                </c:pt>
                <c:pt idx="165">
                  <c:v>470.10380160724202</c:v>
                </c:pt>
                <c:pt idx="166">
                  <c:v>479.31843017760201</c:v>
                </c:pt>
                <c:pt idx="167">
                  <c:v>487.39100821115801</c:v>
                </c:pt>
                <c:pt idx="168">
                  <c:v>495.73724500793998</c:v>
                </c:pt>
                <c:pt idx="169">
                  <c:v>502.67563491997902</c:v>
                </c:pt>
                <c:pt idx="170">
                  <c:v>508.86883612701001</c:v>
                </c:pt>
                <c:pt idx="171">
                  <c:v>520.26461277395595</c:v>
                </c:pt>
                <c:pt idx="172">
                  <c:v>529.38588170962305</c:v>
                </c:pt>
                <c:pt idx="173">
                  <c:v>538.11762862204296</c:v>
                </c:pt>
                <c:pt idx="174">
                  <c:v>553.18410622336296</c:v>
                </c:pt>
                <c:pt idx="175">
                  <c:v>561.698974728537</c:v>
                </c:pt>
                <c:pt idx="176">
                  <c:v>565.52314710365204</c:v>
                </c:pt>
                <c:pt idx="177">
                  <c:v>566.32053205524505</c:v>
                </c:pt>
                <c:pt idx="178">
                  <c:v>572.53279800774499</c:v>
                </c:pt>
                <c:pt idx="179">
                  <c:v>575.559035868259</c:v>
                </c:pt>
                <c:pt idx="180">
                  <c:v>588.989962184256</c:v>
                </c:pt>
                <c:pt idx="181">
                  <c:v>603.37098517813797</c:v>
                </c:pt>
                <c:pt idx="182">
                  <c:v>608.44619344022203</c:v>
                </c:pt>
                <c:pt idx="183">
                  <c:v>610.12404808710096</c:v>
                </c:pt>
                <c:pt idx="184">
                  <c:v>612.77355115707599</c:v>
                </c:pt>
                <c:pt idx="185">
                  <c:v>618.18213534778204</c:v>
                </c:pt>
                <c:pt idx="186">
                  <c:v>622.59042509665596</c:v>
                </c:pt>
                <c:pt idx="187">
                  <c:v>625.89065567058901</c:v>
                </c:pt>
                <c:pt idx="188">
                  <c:v>629.24313268687899</c:v>
                </c:pt>
                <c:pt idx="189">
                  <c:v>637.23059839785299</c:v>
                </c:pt>
                <c:pt idx="190">
                  <c:v>642.82012900603604</c:v>
                </c:pt>
                <c:pt idx="191">
                  <c:v>647.00119847887197</c:v>
                </c:pt>
                <c:pt idx="192">
                  <c:v>651.95975529092595</c:v>
                </c:pt>
                <c:pt idx="193">
                  <c:v>663.25104078014999</c:v>
                </c:pt>
                <c:pt idx="194">
                  <c:v>673.74686246061594</c:v>
                </c:pt>
                <c:pt idx="195">
                  <c:v>677.32748651636598</c:v>
                </c:pt>
                <c:pt idx="196">
                  <c:v>679.62122206247795</c:v>
                </c:pt>
                <c:pt idx="197">
                  <c:v>681.435418906628</c:v>
                </c:pt>
                <c:pt idx="198">
                  <c:v>683.15043922553195</c:v>
                </c:pt>
                <c:pt idx="199">
                  <c:v>689.88960195976301</c:v>
                </c:pt>
                <c:pt idx="200">
                  <c:v>690.621793826258</c:v>
                </c:pt>
                <c:pt idx="201">
                  <c:v>692.23323311906597</c:v>
                </c:pt>
                <c:pt idx="202">
                  <c:v>697.46566821167096</c:v>
                </c:pt>
                <c:pt idx="203">
                  <c:v>704.23956315533997</c:v>
                </c:pt>
                <c:pt idx="204">
                  <c:v>708.26728870547697</c:v>
                </c:pt>
                <c:pt idx="205">
                  <c:v>715.58652525666798</c:v>
                </c:pt>
                <c:pt idx="206">
                  <c:v>725.52233430998001</c:v>
                </c:pt>
                <c:pt idx="207">
                  <c:v>728.78527047492901</c:v>
                </c:pt>
                <c:pt idx="208">
                  <c:v>733.12319164277994</c:v>
                </c:pt>
                <c:pt idx="209">
                  <c:v>739.13174448459495</c:v>
                </c:pt>
                <c:pt idx="210">
                  <c:v>744.48150091744606</c:v>
                </c:pt>
                <c:pt idx="211">
                  <c:v>751.56637253559597</c:v>
                </c:pt>
                <c:pt idx="212">
                  <c:v>758.77265665605205</c:v>
                </c:pt>
                <c:pt idx="213">
                  <c:v>763.78930781201802</c:v>
                </c:pt>
                <c:pt idx="214">
                  <c:v>767.09516346631995</c:v>
                </c:pt>
                <c:pt idx="215">
                  <c:v>767.65335530465802</c:v>
                </c:pt>
                <c:pt idx="216">
                  <c:v>769.34720149171801</c:v>
                </c:pt>
                <c:pt idx="217">
                  <c:v>771.08286177232401</c:v>
                </c:pt>
                <c:pt idx="218">
                  <c:v>772.52170651864697</c:v>
                </c:pt>
                <c:pt idx="219">
                  <c:v>776.53227303571305</c:v>
                </c:pt>
                <c:pt idx="220">
                  <c:v>778.61051267955099</c:v>
                </c:pt>
                <c:pt idx="221">
                  <c:v>781.67346020770196</c:v>
                </c:pt>
                <c:pt idx="222">
                  <c:v>784.79271031212295</c:v>
                </c:pt>
                <c:pt idx="223">
                  <c:v>788.769042748066</c:v>
                </c:pt>
                <c:pt idx="224">
                  <c:v>793.57472943746495</c:v>
                </c:pt>
                <c:pt idx="225">
                  <c:v>799.48353651819605</c:v>
                </c:pt>
                <c:pt idx="226">
                  <c:v>807.46496799882902</c:v>
                </c:pt>
                <c:pt idx="227">
                  <c:v>816.47047327762505</c:v>
                </c:pt>
                <c:pt idx="228">
                  <c:v>818.65664427301601</c:v>
                </c:pt>
                <c:pt idx="229">
                  <c:v>821.36681240884695</c:v>
                </c:pt>
                <c:pt idx="230">
                  <c:v>824.03712592594604</c:v>
                </c:pt>
                <c:pt idx="231">
                  <c:v>826.746952302507</c:v>
                </c:pt>
                <c:pt idx="232">
                  <c:v>828.07282201688201</c:v>
                </c:pt>
                <c:pt idx="233">
                  <c:v>830.36625195820704</c:v>
                </c:pt>
                <c:pt idx="234">
                  <c:v>832.76272578954502</c:v>
                </c:pt>
                <c:pt idx="235">
                  <c:v>834.12448739716297</c:v>
                </c:pt>
                <c:pt idx="236">
                  <c:v>836.26269037968905</c:v>
                </c:pt>
                <c:pt idx="237">
                  <c:v>837.75038545068503</c:v>
                </c:pt>
                <c:pt idx="238">
                  <c:v>840.40276946525</c:v>
                </c:pt>
                <c:pt idx="239">
                  <c:v>846.39096080613797</c:v>
                </c:pt>
                <c:pt idx="240">
                  <c:v>850.46977390321604</c:v>
                </c:pt>
                <c:pt idx="241">
                  <c:v>861.57298521259497</c:v>
                </c:pt>
                <c:pt idx="242">
                  <c:v>874.055418337334</c:v>
                </c:pt>
                <c:pt idx="243">
                  <c:v>879.52200511541696</c:v>
                </c:pt>
                <c:pt idx="244">
                  <c:v>884.42681355396201</c:v>
                </c:pt>
                <c:pt idx="245">
                  <c:v>885.760559236841</c:v>
                </c:pt>
                <c:pt idx="246">
                  <c:v>890.25936709660004</c:v>
                </c:pt>
                <c:pt idx="247">
                  <c:v>899.50112312274803</c:v>
                </c:pt>
                <c:pt idx="248">
                  <c:v>914.40448341754995</c:v>
                </c:pt>
                <c:pt idx="249">
                  <c:v>925.04942897155104</c:v>
                </c:pt>
                <c:pt idx="250">
                  <c:v>932.89657628163195</c:v>
                </c:pt>
                <c:pt idx="251">
                  <c:v>936.33482237045905</c:v>
                </c:pt>
                <c:pt idx="252">
                  <c:v>946.37730743045904</c:v>
                </c:pt>
                <c:pt idx="253">
                  <c:v>957.11495354148599</c:v>
                </c:pt>
                <c:pt idx="254">
                  <c:v>959.94334301239405</c:v>
                </c:pt>
                <c:pt idx="255">
                  <c:v>961.09067638223098</c:v>
                </c:pt>
                <c:pt idx="256">
                  <c:v>964.36273398661103</c:v>
                </c:pt>
                <c:pt idx="257">
                  <c:v>971.52265793584297</c:v>
                </c:pt>
                <c:pt idx="258">
                  <c:v>981.19163627788896</c:v>
                </c:pt>
                <c:pt idx="259">
                  <c:v>991.33052752196897</c:v>
                </c:pt>
                <c:pt idx="260">
                  <c:v>996.88440073416996</c:v>
                </c:pt>
                <c:pt idx="261">
                  <c:v>998.80022168255402</c:v>
                </c:pt>
                <c:pt idx="262">
                  <c:v>999.38885836545398</c:v>
                </c:pt>
                <c:pt idx="263">
                  <c:v>999.70513289041105</c:v>
                </c:pt>
                <c:pt idx="264">
                  <c:v>999.85591652828998</c:v>
                </c:pt>
                <c:pt idx="265">
                  <c:v>1000.97122311704</c:v>
                </c:pt>
                <c:pt idx="266">
                  <c:v>1003.34925561414</c:v>
                </c:pt>
                <c:pt idx="267">
                  <c:v>1007.1460752719599</c:v>
                </c:pt>
                <c:pt idx="268">
                  <c:v>1013.89966931003</c:v>
                </c:pt>
                <c:pt idx="269">
                  <c:v>1020.13450473929</c:v>
                </c:pt>
                <c:pt idx="270">
                  <c:v>1026.5834569071999</c:v>
                </c:pt>
                <c:pt idx="271">
                  <c:v>1031.9291146692699</c:v>
                </c:pt>
                <c:pt idx="272">
                  <c:v>1032.93633624056</c:v>
                </c:pt>
                <c:pt idx="273">
                  <c:v>1033.2227381227499</c:v>
                </c:pt>
                <c:pt idx="274">
                  <c:v>1033.8319441103199</c:v>
                </c:pt>
                <c:pt idx="275">
                  <c:v>1035.1245491940399</c:v>
                </c:pt>
                <c:pt idx="276">
                  <c:v>1036.9843391189099</c:v>
                </c:pt>
                <c:pt idx="277">
                  <c:v>1042.0229563511</c:v>
                </c:pt>
                <c:pt idx="278">
                  <c:v>1049.5078616708699</c:v>
                </c:pt>
                <c:pt idx="279">
                  <c:v>1051.14745080638</c:v>
                </c:pt>
                <c:pt idx="280">
                  <c:v>1051.8136121405601</c:v>
                </c:pt>
                <c:pt idx="281">
                  <c:v>1052.21724109105</c:v>
                </c:pt>
                <c:pt idx="282">
                  <c:v>1053.1139060380101</c:v>
                </c:pt>
                <c:pt idx="283">
                  <c:v>1054.85098482791</c:v>
                </c:pt>
                <c:pt idx="284">
                  <c:v>1056.8292406467799</c:v>
                </c:pt>
                <c:pt idx="285">
                  <c:v>1059.16919696482</c:v>
                </c:pt>
                <c:pt idx="286">
                  <c:v>1061.28276110569</c:v>
                </c:pt>
                <c:pt idx="287">
                  <c:v>1063.2841198956701</c:v>
                </c:pt>
                <c:pt idx="288">
                  <c:v>1064.06817015402</c:v>
                </c:pt>
                <c:pt idx="289">
                  <c:v>1064.6754265407301</c:v>
                </c:pt>
                <c:pt idx="290">
                  <c:v>1065.3115597266001</c:v>
                </c:pt>
                <c:pt idx="291">
                  <c:v>1068.51051407516</c:v>
                </c:pt>
                <c:pt idx="292">
                  <c:v>1076.02466468439</c:v>
                </c:pt>
                <c:pt idx="293">
                  <c:v>1078.7210421601201</c:v>
                </c:pt>
                <c:pt idx="294">
                  <c:v>1079.08240187616</c:v>
                </c:pt>
                <c:pt idx="295">
                  <c:v>1079.84680767853</c:v>
                </c:pt>
                <c:pt idx="296">
                  <c:v>1080.79609945946</c:v>
                </c:pt>
                <c:pt idx="297">
                  <c:v>1083.8986274630599</c:v>
                </c:pt>
                <c:pt idx="298">
                  <c:v>1085.33862986585</c:v>
                </c:pt>
                <c:pt idx="299">
                  <c:v>1085.55740306035</c:v>
                </c:pt>
                <c:pt idx="300">
                  <c:v>1085.5853668745899</c:v>
                </c:pt>
                <c:pt idx="301">
                  <c:v>1086.19284292883</c:v>
                </c:pt>
                <c:pt idx="302">
                  <c:v>1087.67010065772</c:v>
                </c:pt>
                <c:pt idx="303">
                  <c:v>1088.05825613197</c:v>
                </c:pt>
                <c:pt idx="304">
                  <c:v>1088.1231166559801</c:v>
                </c:pt>
                <c:pt idx="305">
                  <c:v>1088.1818158645899</c:v>
                </c:pt>
                <c:pt idx="306">
                  <c:v>1088.8580240500301</c:v>
                </c:pt>
                <c:pt idx="307">
                  <c:v>1090.64942191349</c:v>
                </c:pt>
                <c:pt idx="308">
                  <c:v>1092.20927222722</c:v>
                </c:pt>
                <c:pt idx="309">
                  <c:v>1093.1440557774999</c:v>
                </c:pt>
                <c:pt idx="310">
                  <c:v>1096.07485221149</c:v>
                </c:pt>
                <c:pt idx="311">
                  <c:v>1098.6773176362001</c:v>
                </c:pt>
                <c:pt idx="312">
                  <c:v>1099.8201118363399</c:v>
                </c:pt>
                <c:pt idx="313">
                  <c:v>1100.9909736587299</c:v>
                </c:pt>
                <c:pt idx="314">
                  <c:v>1102.7597616860801</c:v>
                </c:pt>
                <c:pt idx="315">
                  <c:v>1102.85961557271</c:v>
                </c:pt>
                <c:pt idx="316">
                  <c:v>1102.9285999968099</c:v>
                </c:pt>
                <c:pt idx="317">
                  <c:v>1103.2566950821999</c:v>
                </c:pt>
                <c:pt idx="318">
                  <c:v>1103.2980595537599</c:v>
                </c:pt>
                <c:pt idx="319">
                  <c:v>1103.32509810633</c:v>
                </c:pt>
                <c:pt idx="320">
                  <c:v>1103.74614315082</c:v>
                </c:pt>
                <c:pt idx="321">
                  <c:v>1105.47533095479</c:v>
                </c:pt>
                <c:pt idx="322">
                  <c:v>1106.2958477109601</c:v>
                </c:pt>
                <c:pt idx="323">
                  <c:v>1106.84969707045</c:v>
                </c:pt>
                <c:pt idx="324">
                  <c:v>1106.9340919726601</c:v>
                </c:pt>
                <c:pt idx="325">
                  <c:v>1107.5632093511199</c:v>
                </c:pt>
                <c:pt idx="326">
                  <c:v>1107.5797223717</c:v>
                </c:pt>
                <c:pt idx="327">
                  <c:v>1107.6856713093</c:v>
                </c:pt>
                <c:pt idx="328">
                  <c:v>1107.8005277254199</c:v>
                </c:pt>
                <c:pt idx="329">
                  <c:v>1108.9787789514501</c:v>
                </c:pt>
                <c:pt idx="330">
                  <c:v>1109.6409418562</c:v>
                </c:pt>
                <c:pt idx="331">
                  <c:v>1109.71081718959</c:v>
                </c:pt>
                <c:pt idx="332">
                  <c:v>1109.98869618974</c:v>
                </c:pt>
                <c:pt idx="333">
                  <c:v>1109.9988334084201</c:v>
                </c:pt>
                <c:pt idx="334">
                  <c:v>1110.011228198</c:v>
                </c:pt>
                <c:pt idx="335">
                  <c:v>1110.02215278075</c:v>
                </c:pt>
                <c:pt idx="336">
                  <c:v>1110.1351411031301</c:v>
                </c:pt>
                <c:pt idx="337">
                  <c:v>1110.49347289145</c:v>
                </c:pt>
                <c:pt idx="338">
                  <c:v>1111.18941702659</c:v>
                </c:pt>
                <c:pt idx="339">
                  <c:v>1111.26952306219</c:v>
                </c:pt>
                <c:pt idx="340">
                  <c:v>1111.28585887705</c:v>
                </c:pt>
                <c:pt idx="341">
                  <c:v>1111.30497682179</c:v>
                </c:pt>
                <c:pt idx="342">
                  <c:v>1111.46380529922</c:v>
                </c:pt>
                <c:pt idx="343">
                  <c:v>1112.3953213186101</c:v>
                </c:pt>
                <c:pt idx="344">
                  <c:v>1113.5263791310399</c:v>
                </c:pt>
                <c:pt idx="345">
                  <c:v>1113.6542005111701</c:v>
                </c:pt>
                <c:pt idx="346">
                  <c:v>1113.6651966895399</c:v>
                </c:pt>
                <c:pt idx="347">
                  <c:v>1113.6870271959001</c:v>
                </c:pt>
                <c:pt idx="348">
                  <c:v>1113.7130896527799</c:v>
                </c:pt>
                <c:pt idx="349">
                  <c:v>1113.7270151694399</c:v>
                </c:pt>
                <c:pt idx="350">
                  <c:v>1113.73783252771</c:v>
                </c:pt>
                <c:pt idx="351">
                  <c:v>1113.92408832155</c:v>
                </c:pt>
                <c:pt idx="352">
                  <c:v>1114.05987066887</c:v>
                </c:pt>
                <c:pt idx="353">
                  <c:v>1114.10637985062</c:v>
                </c:pt>
                <c:pt idx="354">
                  <c:v>1114.2846566938899</c:v>
                </c:pt>
                <c:pt idx="355">
                  <c:v>1114.28710318412</c:v>
                </c:pt>
                <c:pt idx="356">
                  <c:v>1114.3090391128601</c:v>
                </c:pt>
                <c:pt idx="357">
                  <c:v>1114.4157435024899</c:v>
                </c:pt>
                <c:pt idx="358">
                  <c:v>1114.4256314317499</c:v>
                </c:pt>
                <c:pt idx="359">
                  <c:v>1114.4256314317499</c:v>
                </c:pt>
                <c:pt idx="360">
                  <c:v>1114.43707681913</c:v>
                </c:pt>
                <c:pt idx="361">
                  <c:v>1114.69782899862</c:v>
                </c:pt>
                <c:pt idx="362">
                  <c:v>1114.9543679242699</c:v>
                </c:pt>
                <c:pt idx="363">
                  <c:v>1115.0758846476001</c:v>
                </c:pt>
                <c:pt idx="364">
                  <c:v>1115.10614207458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8998-48A5-8EC2-6F5013D5CCE5}"/>
            </c:ext>
          </c:extLst>
        </c:ser>
        <c:ser>
          <c:idx val="53"/>
          <c:order val="49"/>
          <c:tx>
            <c:strRef>
              <c:f>Tabelle1!$BB$1</c:f>
              <c:strCache>
                <c:ptCount val="1"/>
                <c:pt idx="0">
                  <c:v>1974</c:v>
                </c:pt>
              </c:strCache>
            </c:strRef>
          </c:tx>
          <c:spPr>
            <a:ln w="19050" cap="rnd">
              <a:solidFill>
                <a:schemeClr val="accent3">
                  <a:tint val="9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Tabelle1!$BB$2:$BB$366</c:f>
              <c:numCache>
                <c:formatCode>General</c:formatCode>
                <c:ptCount val="365"/>
                <c:pt idx="0" formatCode="0.00E+00">
                  <c:v>1.8330881007160099E-2</c:v>
                </c:pt>
                <c:pt idx="1">
                  <c:v>3.0953034538514401E-2</c:v>
                </c:pt>
                <c:pt idx="2">
                  <c:v>4.4292120383496301E-2</c:v>
                </c:pt>
                <c:pt idx="3">
                  <c:v>5.0856991788894697E-2</c:v>
                </c:pt>
                <c:pt idx="4">
                  <c:v>5.9911903976002302E-2</c:v>
                </c:pt>
                <c:pt idx="5">
                  <c:v>6.8053005285799495E-2</c:v>
                </c:pt>
                <c:pt idx="6">
                  <c:v>8.6081435166116896E-2</c:v>
                </c:pt>
                <c:pt idx="7">
                  <c:v>0.201116145775216</c:v>
                </c:pt>
                <c:pt idx="8">
                  <c:v>1.2241740520654001</c:v>
                </c:pt>
                <c:pt idx="9">
                  <c:v>2.4455194202073498</c:v>
                </c:pt>
                <c:pt idx="10">
                  <c:v>3.0193425304737298</c:v>
                </c:pt>
                <c:pt idx="11">
                  <c:v>3.4969529563281099</c:v>
                </c:pt>
                <c:pt idx="12">
                  <c:v>5.5491935919433297</c:v>
                </c:pt>
                <c:pt idx="13">
                  <c:v>6.1445858301199703</c:v>
                </c:pt>
                <c:pt idx="14">
                  <c:v>6.9604728239272102</c:v>
                </c:pt>
                <c:pt idx="15">
                  <c:v>10.029070023496599</c:v>
                </c:pt>
                <c:pt idx="16">
                  <c:v>11.415099654773099</c:v>
                </c:pt>
                <c:pt idx="17">
                  <c:v>12.0838635103116</c:v>
                </c:pt>
                <c:pt idx="18">
                  <c:v>12.3658735062912</c:v>
                </c:pt>
                <c:pt idx="19">
                  <c:v>16.0530582723568</c:v>
                </c:pt>
                <c:pt idx="20">
                  <c:v>16.1168973855773</c:v>
                </c:pt>
                <c:pt idx="21">
                  <c:v>16.713199792902699</c:v>
                </c:pt>
                <c:pt idx="22">
                  <c:v>19.072890446267898</c:v>
                </c:pt>
                <c:pt idx="23">
                  <c:v>19.962721334316999</c:v>
                </c:pt>
                <c:pt idx="24">
                  <c:v>20.756305410830102</c:v>
                </c:pt>
                <c:pt idx="25">
                  <c:v>21.229421831925901</c:v>
                </c:pt>
                <c:pt idx="26">
                  <c:v>21.382666714656501</c:v>
                </c:pt>
                <c:pt idx="27">
                  <c:v>24.680121390942499</c:v>
                </c:pt>
                <c:pt idx="28">
                  <c:v>26.705937086349099</c:v>
                </c:pt>
                <c:pt idx="29">
                  <c:v>27.798614203689802</c:v>
                </c:pt>
                <c:pt idx="30">
                  <c:v>30.2690064747195</c:v>
                </c:pt>
                <c:pt idx="31">
                  <c:v>34.244593970842502</c:v>
                </c:pt>
                <c:pt idx="32">
                  <c:v>34.752353623063598</c:v>
                </c:pt>
                <c:pt idx="33">
                  <c:v>36.220542811447999</c:v>
                </c:pt>
                <c:pt idx="34">
                  <c:v>44.564696877790098</c:v>
                </c:pt>
                <c:pt idx="35">
                  <c:v>46.979681987065</c:v>
                </c:pt>
                <c:pt idx="36">
                  <c:v>47.670459186218402</c:v>
                </c:pt>
                <c:pt idx="37">
                  <c:v>47.7128229554067</c:v>
                </c:pt>
                <c:pt idx="38">
                  <c:v>47.763648297952699</c:v>
                </c:pt>
                <c:pt idx="39">
                  <c:v>47.983173190132199</c:v>
                </c:pt>
                <c:pt idx="40">
                  <c:v>48.111293154403299</c:v>
                </c:pt>
                <c:pt idx="41">
                  <c:v>48.127539915877897</c:v>
                </c:pt>
                <c:pt idx="42">
                  <c:v>48.134232285300499</c:v>
                </c:pt>
                <c:pt idx="43">
                  <c:v>48.157540694907297</c:v>
                </c:pt>
                <c:pt idx="44">
                  <c:v>48.221042253748202</c:v>
                </c:pt>
                <c:pt idx="45">
                  <c:v>48.239089230159898</c:v>
                </c:pt>
                <c:pt idx="46">
                  <c:v>50.155889803325998</c:v>
                </c:pt>
                <c:pt idx="47">
                  <c:v>50.2070428638322</c:v>
                </c:pt>
                <c:pt idx="48">
                  <c:v>51.370771968089301</c:v>
                </c:pt>
                <c:pt idx="49">
                  <c:v>53.7136894238255</c:v>
                </c:pt>
                <c:pt idx="50">
                  <c:v>54.037100008301103</c:v>
                </c:pt>
                <c:pt idx="51">
                  <c:v>54.382134834670097</c:v>
                </c:pt>
                <c:pt idx="52">
                  <c:v>54.817006017934297</c:v>
                </c:pt>
                <c:pt idx="53">
                  <c:v>57.358293118428698</c:v>
                </c:pt>
                <c:pt idx="54">
                  <c:v>60.372819144734798</c:v>
                </c:pt>
                <c:pt idx="55">
                  <c:v>60.596677805649101</c:v>
                </c:pt>
                <c:pt idx="56">
                  <c:v>60.599124295871299</c:v>
                </c:pt>
                <c:pt idx="57">
                  <c:v>60.664496388785402</c:v>
                </c:pt>
                <c:pt idx="58">
                  <c:v>60.666817483431203</c:v>
                </c:pt>
                <c:pt idx="59">
                  <c:v>60.671905840695999</c:v>
                </c:pt>
                <c:pt idx="60">
                  <c:v>60.919356928442703</c:v>
                </c:pt>
                <c:pt idx="61">
                  <c:v>60.967741149499403</c:v>
                </c:pt>
                <c:pt idx="62">
                  <c:v>61.084774567983501</c:v>
                </c:pt>
                <c:pt idx="63">
                  <c:v>64.177023025181398</c:v>
                </c:pt>
                <c:pt idx="64">
                  <c:v>69.232605640631704</c:v>
                </c:pt>
                <c:pt idx="65">
                  <c:v>71.380495731785402</c:v>
                </c:pt>
                <c:pt idx="66">
                  <c:v>73.019581708159905</c:v>
                </c:pt>
                <c:pt idx="67">
                  <c:v>76.137374783569598</c:v>
                </c:pt>
                <c:pt idx="68">
                  <c:v>77.657065436940599</c:v>
                </c:pt>
                <c:pt idx="69">
                  <c:v>78.400025442071595</c:v>
                </c:pt>
                <c:pt idx="70">
                  <c:v>79.187232815632299</c:v>
                </c:pt>
                <c:pt idx="71">
                  <c:v>81.646725883364695</c:v>
                </c:pt>
                <c:pt idx="72">
                  <c:v>82.092719203735399</c:v>
                </c:pt>
                <c:pt idx="73">
                  <c:v>82.953859170915706</c:v>
                </c:pt>
                <c:pt idx="74">
                  <c:v>83.148373615027893</c:v>
                </c:pt>
                <c:pt idx="75">
                  <c:v>83.463897343356194</c:v>
                </c:pt>
                <c:pt idx="76">
                  <c:v>84.210784257385001</c:v>
                </c:pt>
                <c:pt idx="77">
                  <c:v>85.316295011279493</c:v>
                </c:pt>
                <c:pt idx="78">
                  <c:v>86.137621432422193</c:v>
                </c:pt>
                <c:pt idx="79">
                  <c:v>86.251190666704602</c:v>
                </c:pt>
                <c:pt idx="80">
                  <c:v>86.276880841391801</c:v>
                </c:pt>
                <c:pt idx="81">
                  <c:v>86.277292018742997</c:v>
                </c:pt>
                <c:pt idx="82">
                  <c:v>86.520951241871899</c:v>
                </c:pt>
                <c:pt idx="83">
                  <c:v>93.057707457279406</c:v>
                </c:pt>
                <c:pt idx="84">
                  <c:v>98.347209964109993</c:v>
                </c:pt>
                <c:pt idx="85">
                  <c:v>98.957856574158598</c:v>
                </c:pt>
                <c:pt idx="86">
                  <c:v>99.033954193738793</c:v>
                </c:pt>
                <c:pt idx="87">
                  <c:v>99.058902694889298</c:v>
                </c:pt>
                <c:pt idx="88">
                  <c:v>99.327482899721304</c:v>
                </c:pt>
                <c:pt idx="89">
                  <c:v>101.330387096317</c:v>
                </c:pt>
                <c:pt idx="90">
                  <c:v>106.34609568300699</c:v>
                </c:pt>
                <c:pt idx="91">
                  <c:v>106.597376441763</c:v>
                </c:pt>
                <c:pt idx="92">
                  <c:v>106.753202633732</c:v>
                </c:pt>
                <c:pt idx="93">
                  <c:v>107.115556541472</c:v>
                </c:pt>
                <c:pt idx="94">
                  <c:v>107.505995716954</c:v>
                </c:pt>
                <c:pt idx="95">
                  <c:v>114.01915454978599</c:v>
                </c:pt>
                <c:pt idx="96">
                  <c:v>119.66290016071</c:v>
                </c:pt>
                <c:pt idx="97">
                  <c:v>122.933923927367</c:v>
                </c:pt>
                <c:pt idx="98">
                  <c:v>124.408333562305</c:v>
                </c:pt>
                <c:pt idx="99">
                  <c:v>125.131258620618</c:v>
                </c:pt>
                <c:pt idx="100">
                  <c:v>125.988747887066</c:v>
                </c:pt>
                <c:pt idx="101">
                  <c:v>129.16574944981301</c:v>
                </c:pt>
                <c:pt idx="102">
                  <c:v>138.954719982798</c:v>
                </c:pt>
                <c:pt idx="103">
                  <c:v>140.91156007684901</c:v>
                </c:pt>
                <c:pt idx="104">
                  <c:v>140.94522327021201</c:v>
                </c:pt>
                <c:pt idx="105">
                  <c:v>141.004281883571</c:v>
                </c:pt>
                <c:pt idx="106">
                  <c:v>143.89438392390699</c:v>
                </c:pt>
                <c:pt idx="107">
                  <c:v>148.909379407725</c:v>
                </c:pt>
                <c:pt idx="108">
                  <c:v>160.761079240529</c:v>
                </c:pt>
                <c:pt idx="109">
                  <c:v>176.21050051553999</c:v>
                </c:pt>
                <c:pt idx="110">
                  <c:v>177.95368697106599</c:v>
                </c:pt>
                <c:pt idx="111">
                  <c:v>178.00889819284399</c:v>
                </c:pt>
                <c:pt idx="112">
                  <c:v>178.439188120056</c:v>
                </c:pt>
                <c:pt idx="113">
                  <c:v>181.68219716336</c:v>
                </c:pt>
                <c:pt idx="114">
                  <c:v>182.44654158195999</c:v>
                </c:pt>
                <c:pt idx="115">
                  <c:v>184.64509347580201</c:v>
                </c:pt>
                <c:pt idx="116">
                  <c:v>188.29322333906799</c:v>
                </c:pt>
                <c:pt idx="117">
                  <c:v>189.008888406484</c:v>
                </c:pt>
                <c:pt idx="118">
                  <c:v>189.214002568707</c:v>
                </c:pt>
                <c:pt idx="119">
                  <c:v>192.43021337594701</c:v>
                </c:pt>
                <c:pt idx="120">
                  <c:v>199.64543531017199</c:v>
                </c:pt>
                <c:pt idx="121">
                  <c:v>200.521528887561</c:v>
                </c:pt>
                <c:pt idx="122">
                  <c:v>201.75442799386701</c:v>
                </c:pt>
                <c:pt idx="123">
                  <c:v>206.78154033210299</c:v>
                </c:pt>
                <c:pt idx="124">
                  <c:v>217.246081597954</c:v>
                </c:pt>
                <c:pt idx="125">
                  <c:v>219.499289331315</c:v>
                </c:pt>
                <c:pt idx="126">
                  <c:v>225.50268728864901</c:v>
                </c:pt>
                <c:pt idx="127">
                  <c:v>235.35814255626201</c:v>
                </c:pt>
                <c:pt idx="128">
                  <c:v>239.20288862865601</c:v>
                </c:pt>
                <c:pt idx="129">
                  <c:v>239.66789248156701</c:v>
                </c:pt>
                <c:pt idx="130">
                  <c:v>240.69793019097099</c:v>
                </c:pt>
                <c:pt idx="131">
                  <c:v>246.69650901607</c:v>
                </c:pt>
                <c:pt idx="132">
                  <c:v>257.21244478524397</c:v>
                </c:pt>
                <c:pt idx="133">
                  <c:v>259.68319800030901</c:v>
                </c:pt>
                <c:pt idx="134">
                  <c:v>262.115192193562</c:v>
                </c:pt>
                <c:pt idx="135">
                  <c:v>263.19081461146499</c:v>
                </c:pt>
                <c:pt idx="136">
                  <c:v>272.51911990336799</c:v>
                </c:pt>
                <c:pt idx="137">
                  <c:v>281.65300149402299</c:v>
                </c:pt>
                <c:pt idx="138">
                  <c:v>290.72250401962299</c:v>
                </c:pt>
                <c:pt idx="139">
                  <c:v>295.698931015337</c:v>
                </c:pt>
                <c:pt idx="140">
                  <c:v>303.78728933132101</c:v>
                </c:pt>
                <c:pt idx="141">
                  <c:v>310.23989377679402</c:v>
                </c:pt>
                <c:pt idx="142">
                  <c:v>312.09737976443699</c:v>
                </c:pt>
                <c:pt idx="143">
                  <c:v>313.69898361390801</c:v>
                </c:pt>
                <c:pt idx="144">
                  <c:v>316.58827985626402</c:v>
                </c:pt>
                <c:pt idx="145">
                  <c:v>318.46572957054298</c:v>
                </c:pt>
                <c:pt idx="146">
                  <c:v>325.09480099566599</c:v>
                </c:pt>
                <c:pt idx="147">
                  <c:v>332.74243151673102</c:v>
                </c:pt>
                <c:pt idx="148">
                  <c:v>336.34587321233499</c:v>
                </c:pt>
                <c:pt idx="149">
                  <c:v>341.316119707876</c:v>
                </c:pt>
                <c:pt idx="150">
                  <c:v>342.23537977386002</c:v>
                </c:pt>
                <c:pt idx="151">
                  <c:v>343.25494409932003</c:v>
                </c:pt>
                <c:pt idx="152">
                  <c:v>345.53446868489698</c:v>
                </c:pt>
                <c:pt idx="153">
                  <c:v>347.42386979900101</c:v>
                </c:pt>
                <c:pt idx="154">
                  <c:v>348.69341797759</c:v>
                </c:pt>
                <c:pt idx="155">
                  <c:v>353.48702317863001</c:v>
                </c:pt>
                <c:pt idx="156">
                  <c:v>359.79234079580903</c:v>
                </c:pt>
                <c:pt idx="157">
                  <c:v>361.49041093661401</c:v>
                </c:pt>
                <c:pt idx="158">
                  <c:v>362.41041256350297</c:v>
                </c:pt>
                <c:pt idx="159">
                  <c:v>370.80392953711799</c:v>
                </c:pt>
                <c:pt idx="160">
                  <c:v>378.130419584153</c:v>
                </c:pt>
                <c:pt idx="161">
                  <c:v>379.132191215906</c:v>
                </c:pt>
                <c:pt idx="162">
                  <c:v>382.033626350757</c:v>
                </c:pt>
                <c:pt idx="163">
                  <c:v>388.05332772283401</c:v>
                </c:pt>
                <c:pt idx="164">
                  <c:v>390.77445077662702</c:v>
                </c:pt>
                <c:pt idx="165">
                  <c:v>391.87319298516002</c:v>
                </c:pt>
                <c:pt idx="166">
                  <c:v>395.08138388178202</c:v>
                </c:pt>
                <c:pt idx="167">
                  <c:v>398.68321169125198</c:v>
                </c:pt>
                <c:pt idx="168">
                  <c:v>406.77275221719498</c:v>
                </c:pt>
                <c:pt idx="169">
                  <c:v>417.51152257093099</c:v>
                </c:pt>
                <c:pt idx="170">
                  <c:v>431.84037957836102</c:v>
                </c:pt>
                <c:pt idx="171">
                  <c:v>435.47135329941602</c:v>
                </c:pt>
                <c:pt idx="172">
                  <c:v>437.92686036464897</c:v>
                </c:pt>
                <c:pt idx="173">
                  <c:v>441.81036132906399</c:v>
                </c:pt>
                <c:pt idx="174">
                  <c:v>448.89160863961001</c:v>
                </c:pt>
                <c:pt idx="175">
                  <c:v>453.98308709037298</c:v>
                </c:pt>
                <c:pt idx="176">
                  <c:v>459.71104172520199</c:v>
                </c:pt>
                <c:pt idx="177">
                  <c:v>465.87376028127699</c:v>
                </c:pt>
                <c:pt idx="178">
                  <c:v>469.59457313745401</c:v>
                </c:pt>
                <c:pt idx="179">
                  <c:v>490.16891999337099</c:v>
                </c:pt>
                <c:pt idx="180">
                  <c:v>505.99356894672002</c:v>
                </c:pt>
                <c:pt idx="181">
                  <c:v>511.4833199295</c:v>
                </c:pt>
                <c:pt idx="182">
                  <c:v>513.78612829609096</c:v>
                </c:pt>
                <c:pt idx="183">
                  <c:v>514.343649868792</c:v>
                </c:pt>
                <c:pt idx="184">
                  <c:v>518.446334041201</c:v>
                </c:pt>
                <c:pt idx="185">
                  <c:v>523.98045628623595</c:v>
                </c:pt>
                <c:pt idx="186">
                  <c:v>528.88613385880706</c:v>
                </c:pt>
                <c:pt idx="187">
                  <c:v>537.34349512668098</c:v>
                </c:pt>
                <c:pt idx="188">
                  <c:v>546.37414454625196</c:v>
                </c:pt>
                <c:pt idx="189">
                  <c:v>551.11336054231901</c:v>
                </c:pt>
                <c:pt idx="190">
                  <c:v>557.63087041394294</c:v>
                </c:pt>
                <c:pt idx="191">
                  <c:v>566.172953062994</c:v>
                </c:pt>
                <c:pt idx="192">
                  <c:v>577.79026588708302</c:v>
                </c:pt>
                <c:pt idx="193">
                  <c:v>582.14225016883699</c:v>
                </c:pt>
                <c:pt idx="194">
                  <c:v>587.75747538185601</c:v>
                </c:pt>
                <c:pt idx="195">
                  <c:v>592.38157485985698</c:v>
                </c:pt>
                <c:pt idx="196">
                  <c:v>598.13744863206102</c:v>
                </c:pt>
                <c:pt idx="197">
                  <c:v>605.86297195679003</c:v>
                </c:pt>
                <c:pt idx="198">
                  <c:v>612.83310136640705</c:v>
                </c:pt>
                <c:pt idx="199">
                  <c:v>616.438287261916</c:v>
                </c:pt>
                <c:pt idx="200">
                  <c:v>617.53673385225704</c:v>
                </c:pt>
                <c:pt idx="201">
                  <c:v>620.32719743106202</c:v>
                </c:pt>
                <c:pt idx="202">
                  <c:v>622.75450494587801</c:v>
                </c:pt>
                <c:pt idx="203">
                  <c:v>625.759062324208</c:v>
                </c:pt>
                <c:pt idx="204">
                  <c:v>628.83553053651997</c:v>
                </c:pt>
                <c:pt idx="205">
                  <c:v>632.92125589580496</c:v>
                </c:pt>
                <c:pt idx="206">
                  <c:v>637.75331136021202</c:v>
                </c:pt>
                <c:pt idx="207">
                  <c:v>645.60303742659005</c:v>
                </c:pt>
                <c:pt idx="208">
                  <c:v>651.92267773400499</c:v>
                </c:pt>
                <c:pt idx="209">
                  <c:v>656.10043961693304</c:v>
                </c:pt>
                <c:pt idx="210">
                  <c:v>658.82818385751204</c:v>
                </c:pt>
                <c:pt idx="211">
                  <c:v>666.18714092173104</c:v>
                </c:pt>
                <c:pt idx="212">
                  <c:v>670.44484732776095</c:v>
                </c:pt>
                <c:pt idx="213">
                  <c:v>678.573961158364</c:v>
                </c:pt>
                <c:pt idx="214">
                  <c:v>692.06237286129601</c:v>
                </c:pt>
                <c:pt idx="215">
                  <c:v>698.50822790862401</c:v>
                </c:pt>
                <c:pt idx="216">
                  <c:v>704.06282496114295</c:v>
                </c:pt>
                <c:pt idx="217">
                  <c:v>707.19299454238705</c:v>
                </c:pt>
                <c:pt idx="218">
                  <c:v>712.52308722186797</c:v>
                </c:pt>
                <c:pt idx="219">
                  <c:v>717.65812362820498</c:v>
                </c:pt>
                <c:pt idx="220">
                  <c:v>725.41247952575202</c:v>
                </c:pt>
                <c:pt idx="221">
                  <c:v>731.55183666066205</c:v>
                </c:pt>
                <c:pt idx="222">
                  <c:v>738.569714866146</c:v>
                </c:pt>
                <c:pt idx="223">
                  <c:v>744.95153906517896</c:v>
                </c:pt>
                <c:pt idx="224">
                  <c:v>752.75092196126502</c:v>
                </c:pt>
                <c:pt idx="225">
                  <c:v>754.37396496275198</c:v>
                </c:pt>
                <c:pt idx="226">
                  <c:v>755.709866435869</c:v>
                </c:pt>
                <c:pt idx="227">
                  <c:v>759.21809527027699</c:v>
                </c:pt>
                <c:pt idx="228">
                  <c:v>765.47863897022796</c:v>
                </c:pt>
                <c:pt idx="229">
                  <c:v>771.56317345949401</c:v>
                </c:pt>
                <c:pt idx="230">
                  <c:v>774.68774945945904</c:v>
                </c:pt>
                <c:pt idx="231">
                  <c:v>776.96244173502703</c:v>
                </c:pt>
                <c:pt idx="232">
                  <c:v>779.08403340785799</c:v>
                </c:pt>
                <c:pt idx="233">
                  <c:v>785.41526664896401</c:v>
                </c:pt>
                <c:pt idx="234">
                  <c:v>793.06116543461701</c:v>
                </c:pt>
                <c:pt idx="235">
                  <c:v>796.02625500579404</c:v>
                </c:pt>
                <c:pt idx="236">
                  <c:v>797.91971919937998</c:v>
                </c:pt>
                <c:pt idx="237">
                  <c:v>799.46023295206999</c:v>
                </c:pt>
                <c:pt idx="238">
                  <c:v>802.82385936210699</c:v>
                </c:pt>
                <c:pt idx="239">
                  <c:v>808.583218493088</c:v>
                </c:pt>
                <c:pt idx="240">
                  <c:v>812.75190988326096</c:v>
                </c:pt>
                <c:pt idx="241">
                  <c:v>815.76906977983299</c:v>
                </c:pt>
                <c:pt idx="242">
                  <c:v>816.89292564375103</c:v>
                </c:pt>
                <c:pt idx="243">
                  <c:v>820.05359998912502</c:v>
                </c:pt>
                <c:pt idx="244">
                  <c:v>822.75327822182498</c:v>
                </c:pt>
                <c:pt idx="245">
                  <c:v>825.96917212363996</c:v>
                </c:pt>
                <c:pt idx="246">
                  <c:v>829.74372456812296</c:v>
                </c:pt>
                <c:pt idx="247">
                  <c:v>835.08180321880695</c:v>
                </c:pt>
                <c:pt idx="248">
                  <c:v>840.72422188923599</c:v>
                </c:pt>
                <c:pt idx="249">
                  <c:v>841.28414474968099</c:v>
                </c:pt>
                <c:pt idx="250">
                  <c:v>843.03518750087403</c:v>
                </c:pt>
                <c:pt idx="251">
                  <c:v>844.85972580080795</c:v>
                </c:pt>
                <c:pt idx="252">
                  <c:v>849.14739454124697</c:v>
                </c:pt>
                <c:pt idx="253">
                  <c:v>856.38653575674505</c:v>
                </c:pt>
                <c:pt idx="254">
                  <c:v>863.13749029303301</c:v>
                </c:pt>
                <c:pt idx="255">
                  <c:v>870.143771472607</c:v>
                </c:pt>
                <c:pt idx="256">
                  <c:v>875.73301397131797</c:v>
                </c:pt>
                <c:pt idx="257">
                  <c:v>877.33696136649996</c:v>
                </c:pt>
                <c:pt idx="258">
                  <c:v>879.42136746920903</c:v>
                </c:pt>
                <c:pt idx="259">
                  <c:v>884.38519900489302</c:v>
                </c:pt>
                <c:pt idx="260">
                  <c:v>889.79643621311402</c:v>
                </c:pt>
                <c:pt idx="261">
                  <c:v>894.33325732888204</c:v>
                </c:pt>
                <c:pt idx="262">
                  <c:v>898.45868608133298</c:v>
                </c:pt>
                <c:pt idx="263">
                  <c:v>901.08006468806002</c:v>
                </c:pt>
                <c:pt idx="264">
                  <c:v>902.84442474981995</c:v>
                </c:pt>
                <c:pt idx="265">
                  <c:v>905.59357863315699</c:v>
                </c:pt>
                <c:pt idx="266">
                  <c:v>905.93123505615995</c:v>
                </c:pt>
                <c:pt idx="267">
                  <c:v>906.91627936854695</c:v>
                </c:pt>
                <c:pt idx="268">
                  <c:v>909.07643055656297</c:v>
                </c:pt>
                <c:pt idx="269">
                  <c:v>909.25336014826098</c:v>
                </c:pt>
                <c:pt idx="270">
                  <c:v>912.85055718169804</c:v>
                </c:pt>
                <c:pt idx="271">
                  <c:v>917.720721901052</c:v>
                </c:pt>
                <c:pt idx="272">
                  <c:v>921.94826015875401</c:v>
                </c:pt>
                <c:pt idx="273">
                  <c:v>928.116159579488</c:v>
                </c:pt>
                <c:pt idx="274">
                  <c:v>935.04860754331901</c:v>
                </c:pt>
                <c:pt idx="275">
                  <c:v>942.44074345110096</c:v>
                </c:pt>
                <c:pt idx="276">
                  <c:v>946.28244886848495</c:v>
                </c:pt>
                <c:pt idx="277">
                  <c:v>948.23522096484305</c:v>
                </c:pt>
                <c:pt idx="278">
                  <c:v>950.04370754222998</c:v>
                </c:pt>
                <c:pt idx="279">
                  <c:v>953.99051784230801</c:v>
                </c:pt>
                <c:pt idx="280">
                  <c:v>957.70563661301298</c:v>
                </c:pt>
                <c:pt idx="281">
                  <c:v>959.29933975275901</c:v>
                </c:pt>
                <c:pt idx="282">
                  <c:v>959.66181120946499</c:v>
                </c:pt>
                <c:pt idx="283">
                  <c:v>960.57130453687705</c:v>
                </c:pt>
                <c:pt idx="284">
                  <c:v>960.76963205773302</c:v>
                </c:pt>
                <c:pt idx="285">
                  <c:v>961.042398785356</c:v>
                </c:pt>
                <c:pt idx="286">
                  <c:v>961.93597359486296</c:v>
                </c:pt>
                <c:pt idx="287">
                  <c:v>962.81813113713599</c:v>
                </c:pt>
                <c:pt idx="288">
                  <c:v>963.57094254162905</c:v>
                </c:pt>
                <c:pt idx="289">
                  <c:v>965.50653919837498</c:v>
                </c:pt>
                <c:pt idx="290">
                  <c:v>967.52786907352504</c:v>
                </c:pt>
                <c:pt idx="291">
                  <c:v>968.78014960545602</c:v>
                </c:pt>
                <c:pt idx="292">
                  <c:v>970.59684568856699</c:v>
                </c:pt>
                <c:pt idx="293">
                  <c:v>972.60399223526304</c:v>
                </c:pt>
                <c:pt idx="294">
                  <c:v>974.30400750924798</c:v>
                </c:pt>
                <c:pt idx="295">
                  <c:v>974.439413857555</c:v>
                </c:pt>
                <c:pt idx="296">
                  <c:v>974.62453433335702</c:v>
                </c:pt>
                <c:pt idx="297">
                  <c:v>975.04726125539401</c:v>
                </c:pt>
                <c:pt idx="298">
                  <c:v>976.12416882778098</c:v>
                </c:pt>
                <c:pt idx="299">
                  <c:v>977.30841606480794</c:v>
                </c:pt>
                <c:pt idx="300">
                  <c:v>979.19565320417496</c:v>
                </c:pt>
                <c:pt idx="301">
                  <c:v>980.17854713259999</c:v>
                </c:pt>
                <c:pt idx="302">
                  <c:v>980.88706622898803</c:v>
                </c:pt>
                <c:pt idx="303">
                  <c:v>982.56519813524903</c:v>
                </c:pt>
                <c:pt idx="304">
                  <c:v>982.69142548981904</c:v>
                </c:pt>
                <c:pt idx="305">
                  <c:v>982.70056536313996</c:v>
                </c:pt>
                <c:pt idx="306">
                  <c:v>982.953329506513</c:v>
                </c:pt>
                <c:pt idx="307">
                  <c:v>983.13771671854204</c:v>
                </c:pt>
                <c:pt idx="308">
                  <c:v>983.61589619252504</c:v>
                </c:pt>
                <c:pt idx="309">
                  <c:v>983.73925919676196</c:v>
                </c:pt>
                <c:pt idx="310">
                  <c:v>984.25158610127801</c:v>
                </c:pt>
                <c:pt idx="311">
                  <c:v>986.63510589379098</c:v>
                </c:pt>
                <c:pt idx="312">
                  <c:v>988.19444430072497</c:v>
                </c:pt>
                <c:pt idx="313">
                  <c:v>988.76473035469098</c:v>
                </c:pt>
                <c:pt idx="314">
                  <c:v>990.684544138506</c:v>
                </c:pt>
                <c:pt idx="315">
                  <c:v>992.185494272803</c:v>
                </c:pt>
                <c:pt idx="316">
                  <c:v>993.94130074187694</c:v>
                </c:pt>
                <c:pt idx="317">
                  <c:v>994.85201502423797</c:v>
                </c:pt>
                <c:pt idx="318">
                  <c:v>996.81218812519899</c:v>
                </c:pt>
                <c:pt idx="319">
                  <c:v>1002.15568660547</c:v>
                </c:pt>
                <c:pt idx="320">
                  <c:v>1004.42910885662</c:v>
                </c:pt>
                <c:pt idx="321">
                  <c:v>1004.57248525766</c:v>
                </c:pt>
                <c:pt idx="322">
                  <c:v>1004.60077919265</c:v>
                </c:pt>
                <c:pt idx="323">
                  <c:v>1004.62470252865</c:v>
                </c:pt>
                <c:pt idx="324">
                  <c:v>1004.64313132333</c:v>
                </c:pt>
                <c:pt idx="325">
                  <c:v>1004.73648082126</c:v>
                </c:pt>
                <c:pt idx="326">
                  <c:v>1005.1553191664</c:v>
                </c:pt>
                <c:pt idx="327">
                  <c:v>1005.18202027722</c:v>
                </c:pt>
                <c:pt idx="328">
                  <c:v>1005.20456516293</c:v>
                </c:pt>
                <c:pt idx="329">
                  <c:v>1005.30617188448</c:v>
                </c:pt>
                <c:pt idx="330">
                  <c:v>1005.30883042087</c:v>
                </c:pt>
                <c:pt idx="331">
                  <c:v>1005.3209855322</c:v>
                </c:pt>
                <c:pt idx="332">
                  <c:v>1005.54173911331</c:v>
                </c:pt>
                <c:pt idx="333">
                  <c:v>1006.52072959757</c:v>
                </c:pt>
                <c:pt idx="334">
                  <c:v>1007.67031516958</c:v>
                </c:pt>
                <c:pt idx="335">
                  <c:v>1012.39131760834</c:v>
                </c:pt>
                <c:pt idx="336">
                  <c:v>1014.60793359847</c:v>
                </c:pt>
                <c:pt idx="337">
                  <c:v>1015.49487937458</c:v>
                </c:pt>
                <c:pt idx="338">
                  <c:v>1016.37757461609</c:v>
                </c:pt>
                <c:pt idx="339">
                  <c:v>1016.63031608314</c:v>
                </c:pt>
                <c:pt idx="340">
                  <c:v>1017.42561409943</c:v>
                </c:pt>
                <c:pt idx="341">
                  <c:v>1017.84654343458</c:v>
                </c:pt>
                <c:pt idx="342">
                  <c:v>1021.0773986430401</c:v>
                </c:pt>
                <c:pt idx="343">
                  <c:v>1023.30783795618</c:v>
                </c:pt>
                <c:pt idx="344">
                  <c:v>1023.48759799636</c:v>
                </c:pt>
                <c:pt idx="345">
                  <c:v>1024.0291570500699</c:v>
                </c:pt>
                <c:pt idx="346">
                  <c:v>1024.28984747035</c:v>
                </c:pt>
                <c:pt idx="347">
                  <c:v>1024.4809184543201</c:v>
                </c:pt>
                <c:pt idx="348">
                  <c:v>1024.7483823381799</c:v>
                </c:pt>
                <c:pt idx="349">
                  <c:v>1025.1368012182199</c:v>
                </c:pt>
                <c:pt idx="350">
                  <c:v>1027.3271835902499</c:v>
                </c:pt>
                <c:pt idx="351">
                  <c:v>1027.50310194547</c:v>
                </c:pt>
                <c:pt idx="352">
                  <c:v>1027.7776662599799</c:v>
                </c:pt>
                <c:pt idx="353">
                  <c:v>1027.8017187083699</c:v>
                </c:pt>
                <c:pt idx="354">
                  <c:v>1027.9132842414799</c:v>
                </c:pt>
                <c:pt idx="355">
                  <c:v>1027.9327422935601</c:v>
                </c:pt>
                <c:pt idx="356">
                  <c:v>1028.10380633823</c:v>
                </c:pt>
                <c:pt idx="357">
                  <c:v>1028.15824540107</c:v>
                </c:pt>
                <c:pt idx="358">
                  <c:v>1028.2799893757201</c:v>
                </c:pt>
                <c:pt idx="359">
                  <c:v>1028.3761155597099</c:v>
                </c:pt>
                <c:pt idx="360">
                  <c:v>1031.1879260835001</c:v>
                </c:pt>
                <c:pt idx="361">
                  <c:v>1032.5224139279801</c:v>
                </c:pt>
                <c:pt idx="362">
                  <c:v>1032.86694871133</c:v>
                </c:pt>
                <c:pt idx="363">
                  <c:v>1034.30218705835</c:v>
                </c:pt>
                <c:pt idx="364">
                  <c:v>1039.9657548190401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8998-48A5-8EC2-6F5013D5CCE5}"/>
            </c:ext>
          </c:extLst>
        </c:ser>
        <c:ser>
          <c:idx val="54"/>
          <c:order val="50"/>
          <c:tx>
            <c:strRef>
              <c:f>Tabelle1!$BC$1</c:f>
              <c:strCache>
                <c:ptCount val="1"/>
                <c:pt idx="0">
                  <c:v>1975</c:v>
                </c:pt>
              </c:strCache>
            </c:strRef>
          </c:tx>
          <c:spPr>
            <a:ln w="19050" cap="rnd">
              <a:solidFill>
                <a:schemeClr val="accent3">
                  <a:tint val="9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Tabelle1!$BC$2:$BC$366</c:f>
              <c:numCache>
                <c:formatCode>General</c:formatCode>
                <c:ptCount val="365"/>
                <c:pt idx="0">
                  <c:v>0.68400260928017198</c:v>
                </c:pt>
                <c:pt idx="1">
                  <c:v>0.81484789998457097</c:v>
                </c:pt>
                <c:pt idx="2">
                  <c:v>1.0939969245549099</c:v>
                </c:pt>
                <c:pt idx="3">
                  <c:v>1.1215104785715799</c:v>
                </c:pt>
                <c:pt idx="4">
                  <c:v>1.19460780249605</c:v>
                </c:pt>
                <c:pt idx="5">
                  <c:v>2.0877144810297801</c:v>
                </c:pt>
                <c:pt idx="6">
                  <c:v>2.6149685275246899</c:v>
                </c:pt>
                <c:pt idx="7">
                  <c:v>3.0340672374334199</c:v>
                </c:pt>
                <c:pt idx="8">
                  <c:v>3.09850062807284</c:v>
                </c:pt>
                <c:pt idx="9">
                  <c:v>3.2292872381522302</c:v>
                </c:pt>
                <c:pt idx="10">
                  <c:v>4.8090889266790198</c:v>
                </c:pt>
                <c:pt idx="11">
                  <c:v>4.8902911974400496</c:v>
                </c:pt>
                <c:pt idx="12">
                  <c:v>5.0797016661558301</c:v>
                </c:pt>
                <c:pt idx="13">
                  <c:v>6.8747186186522704</c:v>
                </c:pt>
                <c:pt idx="14">
                  <c:v>7.2506465599966896</c:v>
                </c:pt>
                <c:pt idx="15">
                  <c:v>7.2793525733841404</c:v>
                </c:pt>
                <c:pt idx="16">
                  <c:v>7.7546573350063603</c:v>
                </c:pt>
                <c:pt idx="17">
                  <c:v>8.0504517963887299</c:v>
                </c:pt>
                <c:pt idx="18">
                  <c:v>8.3163873934955799</c:v>
                </c:pt>
                <c:pt idx="19">
                  <c:v>9.8745589833241301</c:v>
                </c:pt>
                <c:pt idx="20">
                  <c:v>12.9756701295486</c:v>
                </c:pt>
                <c:pt idx="21">
                  <c:v>13.0165746921893</c:v>
                </c:pt>
                <c:pt idx="22">
                  <c:v>13.0794795708218</c:v>
                </c:pt>
                <c:pt idx="23">
                  <c:v>13.2192984543068</c:v>
                </c:pt>
                <c:pt idx="24">
                  <c:v>13.454158850047</c:v>
                </c:pt>
                <c:pt idx="25">
                  <c:v>14.632603838528199</c:v>
                </c:pt>
                <c:pt idx="26">
                  <c:v>15.0413567000546</c:v>
                </c:pt>
                <c:pt idx="27">
                  <c:v>15.1080780718972</c:v>
                </c:pt>
                <c:pt idx="28">
                  <c:v>15.162498287866599</c:v>
                </c:pt>
                <c:pt idx="29">
                  <c:v>15.6408598482409</c:v>
                </c:pt>
                <c:pt idx="30">
                  <c:v>16.524082764847002</c:v>
                </c:pt>
                <c:pt idx="31">
                  <c:v>18.676629161672199</c:v>
                </c:pt>
                <c:pt idx="32">
                  <c:v>20.634092554331598</c:v>
                </c:pt>
                <c:pt idx="33">
                  <c:v>25.639102833460001</c:v>
                </c:pt>
                <c:pt idx="34">
                  <c:v>28.198238867951002</c:v>
                </c:pt>
                <c:pt idx="35">
                  <c:v>31.9463340472042</c:v>
                </c:pt>
                <c:pt idx="36">
                  <c:v>34.775099892554302</c:v>
                </c:pt>
                <c:pt idx="37">
                  <c:v>36.535841203170101</c:v>
                </c:pt>
                <c:pt idx="38">
                  <c:v>37.947468314020497</c:v>
                </c:pt>
                <c:pt idx="39">
                  <c:v>39.109098131135397</c:v>
                </c:pt>
                <c:pt idx="40">
                  <c:v>39.606354627350001</c:v>
                </c:pt>
                <c:pt idx="41">
                  <c:v>40.337582674912298</c:v>
                </c:pt>
                <c:pt idx="42">
                  <c:v>41.357106565929598</c:v>
                </c:pt>
                <c:pt idx="43">
                  <c:v>44.538215209243099</c:v>
                </c:pt>
                <c:pt idx="44">
                  <c:v>45.640623849272998</c:v>
                </c:pt>
                <c:pt idx="45">
                  <c:v>45.867972261569903</c:v>
                </c:pt>
                <c:pt idx="46">
                  <c:v>45.932655917751902</c:v>
                </c:pt>
                <c:pt idx="47">
                  <c:v>46.141772489021399</c:v>
                </c:pt>
                <c:pt idx="48">
                  <c:v>46.467126367039498</c:v>
                </c:pt>
                <c:pt idx="49">
                  <c:v>46.524173357530003</c:v>
                </c:pt>
                <c:pt idx="50">
                  <c:v>46.536808426054897</c:v>
                </c:pt>
                <c:pt idx="51">
                  <c:v>46.678837838325698</c:v>
                </c:pt>
                <c:pt idx="52">
                  <c:v>46.780605884666997</c:v>
                </c:pt>
                <c:pt idx="53">
                  <c:v>46.975208481118699</c:v>
                </c:pt>
                <c:pt idx="54">
                  <c:v>47.028491914855003</c:v>
                </c:pt>
                <c:pt idx="55">
                  <c:v>47.101164846086299</c:v>
                </c:pt>
                <c:pt idx="56">
                  <c:v>48.8702754479257</c:v>
                </c:pt>
                <c:pt idx="57">
                  <c:v>51.142383673567402</c:v>
                </c:pt>
                <c:pt idx="58">
                  <c:v>51.471645688688703</c:v>
                </c:pt>
                <c:pt idx="59">
                  <c:v>53.535227715945503</c:v>
                </c:pt>
                <c:pt idx="60">
                  <c:v>54.822091709613602</c:v>
                </c:pt>
                <c:pt idx="61">
                  <c:v>57.437873431210399</c:v>
                </c:pt>
                <c:pt idx="62">
                  <c:v>65.183542493893995</c:v>
                </c:pt>
                <c:pt idx="63">
                  <c:v>65.681809588348997</c:v>
                </c:pt>
                <c:pt idx="64">
                  <c:v>67.400494761919404</c:v>
                </c:pt>
                <c:pt idx="65">
                  <c:v>68.337072294899201</c:v>
                </c:pt>
                <c:pt idx="66">
                  <c:v>73.077586397990899</c:v>
                </c:pt>
                <c:pt idx="67">
                  <c:v>76.221498583547699</c:v>
                </c:pt>
                <c:pt idx="68">
                  <c:v>76.342076567050398</c:v>
                </c:pt>
                <c:pt idx="69">
                  <c:v>77.488516737434907</c:v>
                </c:pt>
                <c:pt idx="70">
                  <c:v>78.724736311096095</c:v>
                </c:pt>
                <c:pt idx="71">
                  <c:v>81.712425731783</c:v>
                </c:pt>
                <c:pt idx="72">
                  <c:v>84.169415167959201</c:v>
                </c:pt>
                <c:pt idx="73">
                  <c:v>84.431295156758694</c:v>
                </c:pt>
                <c:pt idx="74">
                  <c:v>84.463028121747797</c:v>
                </c:pt>
                <c:pt idx="75">
                  <c:v>84.474635622330496</c:v>
                </c:pt>
                <c:pt idx="76">
                  <c:v>85.999984582137898</c:v>
                </c:pt>
                <c:pt idx="77">
                  <c:v>88.396318676250701</c:v>
                </c:pt>
                <c:pt idx="78">
                  <c:v>88.687574531094597</c:v>
                </c:pt>
                <c:pt idx="79">
                  <c:v>88.805192615839701</c:v>
                </c:pt>
                <c:pt idx="80">
                  <c:v>93.701927493982893</c:v>
                </c:pt>
                <c:pt idx="81">
                  <c:v>93.920172562867293</c:v>
                </c:pt>
                <c:pt idx="82">
                  <c:v>93.957549004580102</c:v>
                </c:pt>
                <c:pt idx="83">
                  <c:v>95.028021606366806</c:v>
                </c:pt>
                <c:pt idx="84">
                  <c:v>95.533743467842498</c:v>
                </c:pt>
                <c:pt idx="85">
                  <c:v>100.59472312392199</c:v>
                </c:pt>
                <c:pt idx="86">
                  <c:v>101.260152658523</c:v>
                </c:pt>
                <c:pt idx="87">
                  <c:v>102.853828954598</c:v>
                </c:pt>
                <c:pt idx="88">
                  <c:v>103.23649559415</c:v>
                </c:pt>
                <c:pt idx="89">
                  <c:v>103.27005854614001</c:v>
                </c:pt>
                <c:pt idx="90">
                  <c:v>104.512238764738</c:v>
                </c:pt>
                <c:pt idx="91">
                  <c:v>104.66915146807899</c:v>
                </c:pt>
                <c:pt idx="92">
                  <c:v>104.678006047693</c:v>
                </c:pt>
                <c:pt idx="93">
                  <c:v>104.859198826184</c:v>
                </c:pt>
                <c:pt idx="94">
                  <c:v>109.464206902748</c:v>
                </c:pt>
                <c:pt idx="95">
                  <c:v>111.13985173417301</c:v>
                </c:pt>
                <c:pt idx="96">
                  <c:v>122.649604137357</c:v>
                </c:pt>
                <c:pt idx="97">
                  <c:v>123.492508058631</c:v>
                </c:pt>
                <c:pt idx="98">
                  <c:v>124.968970013684</c:v>
                </c:pt>
                <c:pt idx="99">
                  <c:v>131.30395937788799</c:v>
                </c:pt>
                <c:pt idx="100">
                  <c:v>137.114743272326</c:v>
                </c:pt>
                <c:pt idx="101">
                  <c:v>139.68060313776601</c:v>
                </c:pt>
                <c:pt idx="102">
                  <c:v>142.292907722617</c:v>
                </c:pt>
                <c:pt idx="103">
                  <c:v>143.03770785151801</c:v>
                </c:pt>
                <c:pt idx="104">
                  <c:v>147.778127232153</c:v>
                </c:pt>
                <c:pt idx="105">
                  <c:v>156.44416765096099</c:v>
                </c:pt>
                <c:pt idx="106">
                  <c:v>166.257623735116</c:v>
                </c:pt>
                <c:pt idx="107">
                  <c:v>177.372792000798</c:v>
                </c:pt>
                <c:pt idx="108">
                  <c:v>187.12812772334499</c:v>
                </c:pt>
                <c:pt idx="109">
                  <c:v>187.55626155997101</c:v>
                </c:pt>
                <c:pt idx="110">
                  <c:v>187.90141517424499</c:v>
                </c:pt>
                <c:pt idx="111">
                  <c:v>190.50504756622999</c:v>
                </c:pt>
                <c:pt idx="112">
                  <c:v>191.956412685424</c:v>
                </c:pt>
                <c:pt idx="113">
                  <c:v>195.85784401586201</c:v>
                </c:pt>
                <c:pt idx="114">
                  <c:v>206.76363466972401</c:v>
                </c:pt>
                <c:pt idx="115">
                  <c:v>209.409181471713</c:v>
                </c:pt>
                <c:pt idx="116">
                  <c:v>223.59063244999501</c:v>
                </c:pt>
                <c:pt idx="117">
                  <c:v>230.35827863923799</c:v>
                </c:pt>
                <c:pt idx="118">
                  <c:v>232.71630971594101</c:v>
                </c:pt>
                <c:pt idx="119">
                  <c:v>237.89730296278299</c:v>
                </c:pt>
                <c:pt idx="120">
                  <c:v>242.35114952527499</c:v>
                </c:pt>
                <c:pt idx="121">
                  <c:v>245.93253361337199</c:v>
                </c:pt>
                <c:pt idx="122">
                  <c:v>251.963010445072</c:v>
                </c:pt>
                <c:pt idx="123">
                  <c:v>255.62895883202299</c:v>
                </c:pt>
                <c:pt idx="124">
                  <c:v>259.26331297753501</c:v>
                </c:pt>
                <c:pt idx="125">
                  <c:v>259.80310920972499</c:v>
                </c:pt>
                <c:pt idx="126">
                  <c:v>263.038675612595</c:v>
                </c:pt>
                <c:pt idx="127">
                  <c:v>268.13008434492298</c:v>
                </c:pt>
                <c:pt idx="128">
                  <c:v>277.46894268826998</c:v>
                </c:pt>
                <c:pt idx="129">
                  <c:v>282.84248478479998</c:v>
                </c:pt>
                <c:pt idx="130">
                  <c:v>285.19397479273698</c:v>
                </c:pt>
                <c:pt idx="131">
                  <c:v>289.07571120859899</c:v>
                </c:pt>
                <c:pt idx="132">
                  <c:v>297.287650694592</c:v>
                </c:pt>
                <c:pt idx="133">
                  <c:v>297.97300438489202</c:v>
                </c:pt>
                <c:pt idx="134">
                  <c:v>309.72869640860802</c:v>
                </c:pt>
                <c:pt idx="135">
                  <c:v>316.12532975012198</c:v>
                </c:pt>
                <c:pt idx="136">
                  <c:v>318.03167574868002</c:v>
                </c:pt>
                <c:pt idx="137">
                  <c:v>329.92105319783002</c:v>
                </c:pt>
                <c:pt idx="138">
                  <c:v>334.49038169013801</c:v>
                </c:pt>
                <c:pt idx="139">
                  <c:v>338.99459417431899</c:v>
                </c:pt>
                <c:pt idx="140">
                  <c:v>343.76204696403698</c:v>
                </c:pt>
                <c:pt idx="141">
                  <c:v>344.510856109656</c:v>
                </c:pt>
                <c:pt idx="142">
                  <c:v>344.94609101517898</c:v>
                </c:pt>
                <c:pt idx="143">
                  <c:v>345.88288618832399</c:v>
                </c:pt>
                <c:pt idx="144">
                  <c:v>354.11800377012702</c:v>
                </c:pt>
                <c:pt idx="145">
                  <c:v>358.34032872549602</c:v>
                </c:pt>
                <c:pt idx="146">
                  <c:v>365.53239482723501</c:v>
                </c:pt>
                <c:pt idx="147">
                  <c:v>373.19997248069501</c:v>
                </c:pt>
                <c:pt idx="148">
                  <c:v>374.85909118881801</c:v>
                </c:pt>
                <c:pt idx="149">
                  <c:v>375.59241732212502</c:v>
                </c:pt>
                <c:pt idx="150">
                  <c:v>375.969012000009</c:v>
                </c:pt>
                <c:pt idx="151">
                  <c:v>377.11886630899699</c:v>
                </c:pt>
                <c:pt idx="152">
                  <c:v>378.902074039225</c:v>
                </c:pt>
                <c:pt idx="153">
                  <c:v>389.24139227899798</c:v>
                </c:pt>
                <c:pt idx="154">
                  <c:v>394.18814459927199</c:v>
                </c:pt>
                <c:pt idx="155">
                  <c:v>401.21083863312299</c:v>
                </c:pt>
                <c:pt idx="156">
                  <c:v>405.377667748796</c:v>
                </c:pt>
                <c:pt idx="157">
                  <c:v>406.67954981500901</c:v>
                </c:pt>
                <c:pt idx="158">
                  <c:v>408.80253367908801</c:v>
                </c:pt>
                <c:pt idx="159">
                  <c:v>417.24766891578099</c:v>
                </c:pt>
                <c:pt idx="160">
                  <c:v>425.42262395263703</c:v>
                </c:pt>
                <c:pt idx="161">
                  <c:v>429.47190748022399</c:v>
                </c:pt>
                <c:pt idx="162">
                  <c:v>431.682765861132</c:v>
                </c:pt>
                <c:pt idx="163">
                  <c:v>433.92114327741899</c:v>
                </c:pt>
                <c:pt idx="164">
                  <c:v>437.09843677908202</c:v>
                </c:pt>
                <c:pt idx="165">
                  <c:v>449.13871335015398</c:v>
                </c:pt>
                <c:pt idx="166">
                  <c:v>455.24226494207699</c:v>
                </c:pt>
                <c:pt idx="167">
                  <c:v>457.399875405476</c:v>
                </c:pt>
                <c:pt idx="168">
                  <c:v>458.56338270223</c:v>
                </c:pt>
                <c:pt idx="169">
                  <c:v>461.92262691230297</c:v>
                </c:pt>
                <c:pt idx="170">
                  <c:v>465.29274558444598</c:v>
                </c:pt>
                <c:pt idx="171">
                  <c:v>470.64515672425802</c:v>
                </c:pt>
                <c:pt idx="172">
                  <c:v>478.99695905726401</c:v>
                </c:pt>
                <c:pt idx="173">
                  <c:v>483.49667595986</c:v>
                </c:pt>
                <c:pt idx="174">
                  <c:v>492.59174863328298</c:v>
                </c:pt>
                <c:pt idx="175">
                  <c:v>506.11088052544898</c:v>
                </c:pt>
                <c:pt idx="176">
                  <c:v>514.96339186283603</c:v>
                </c:pt>
                <c:pt idx="177">
                  <c:v>524.75444238555099</c:v>
                </c:pt>
                <c:pt idx="178">
                  <c:v>529.51258688142696</c:v>
                </c:pt>
                <c:pt idx="179">
                  <c:v>533.22506705138403</c:v>
                </c:pt>
                <c:pt idx="180">
                  <c:v>540.55091964586802</c:v>
                </c:pt>
                <c:pt idx="181">
                  <c:v>545.96014080106295</c:v>
                </c:pt>
                <c:pt idx="182">
                  <c:v>551.74303694455898</c:v>
                </c:pt>
                <c:pt idx="183">
                  <c:v>556.67887053888398</c:v>
                </c:pt>
                <c:pt idx="184">
                  <c:v>562.08486940319597</c:v>
                </c:pt>
                <c:pt idx="185">
                  <c:v>571.89418713300802</c:v>
                </c:pt>
                <c:pt idx="186">
                  <c:v>574.43370142538595</c:v>
                </c:pt>
                <c:pt idx="187">
                  <c:v>578.03901286663097</c:v>
                </c:pt>
                <c:pt idx="188">
                  <c:v>583.88808915362199</c:v>
                </c:pt>
                <c:pt idx="189">
                  <c:v>595.52505172734504</c:v>
                </c:pt>
                <c:pt idx="190">
                  <c:v>604.01850341891804</c:v>
                </c:pt>
                <c:pt idx="191">
                  <c:v>607.81781878660399</c:v>
                </c:pt>
                <c:pt idx="192">
                  <c:v>610.96868130355097</c:v>
                </c:pt>
                <c:pt idx="193">
                  <c:v>613.84338409131897</c:v>
                </c:pt>
                <c:pt idx="194">
                  <c:v>614.90441710933999</c:v>
                </c:pt>
                <c:pt idx="195">
                  <c:v>616.90379547516295</c:v>
                </c:pt>
                <c:pt idx="196">
                  <c:v>619.02875371887296</c:v>
                </c:pt>
                <c:pt idx="197">
                  <c:v>620.16432393242098</c:v>
                </c:pt>
                <c:pt idx="198">
                  <c:v>621.55466597013299</c:v>
                </c:pt>
                <c:pt idx="199">
                  <c:v>624.19133056042699</c:v>
                </c:pt>
                <c:pt idx="200">
                  <c:v>626.883662301811</c:v>
                </c:pt>
                <c:pt idx="201">
                  <c:v>629.94660829066902</c:v>
                </c:pt>
                <c:pt idx="202">
                  <c:v>633.11378154337103</c:v>
                </c:pt>
                <c:pt idx="203">
                  <c:v>637.242796834562</c:v>
                </c:pt>
                <c:pt idx="204">
                  <c:v>640.23946026101805</c:v>
                </c:pt>
                <c:pt idx="205">
                  <c:v>643.30819971323103</c:v>
                </c:pt>
                <c:pt idx="206">
                  <c:v>651.77773002104698</c:v>
                </c:pt>
                <c:pt idx="207">
                  <c:v>655.87846586906801</c:v>
                </c:pt>
                <c:pt idx="208">
                  <c:v>658.29209306439702</c:v>
                </c:pt>
                <c:pt idx="209">
                  <c:v>661.78763453207</c:v>
                </c:pt>
                <c:pt idx="210">
                  <c:v>666.67770910301704</c:v>
                </c:pt>
                <c:pt idx="211">
                  <c:v>671.64716564397895</c:v>
                </c:pt>
                <c:pt idx="212">
                  <c:v>677.717389532016</c:v>
                </c:pt>
                <c:pt idx="213">
                  <c:v>681.12364315459001</c:v>
                </c:pt>
                <c:pt idx="214">
                  <c:v>683.15209899003696</c:v>
                </c:pt>
                <c:pt idx="215">
                  <c:v>687.46665637149795</c:v>
                </c:pt>
                <c:pt idx="216">
                  <c:v>698.31394349387597</c:v>
                </c:pt>
                <c:pt idx="217">
                  <c:v>706.11991558962302</c:v>
                </c:pt>
                <c:pt idx="218">
                  <c:v>717.48930209924697</c:v>
                </c:pt>
                <c:pt idx="219">
                  <c:v>728.93762981722398</c:v>
                </c:pt>
                <c:pt idx="220">
                  <c:v>736.23252348282904</c:v>
                </c:pt>
                <c:pt idx="221">
                  <c:v>740.923595686976</c:v>
                </c:pt>
                <c:pt idx="222">
                  <c:v>743.83705903583905</c:v>
                </c:pt>
                <c:pt idx="223">
                  <c:v>748.00545946320096</c:v>
                </c:pt>
                <c:pt idx="224">
                  <c:v>755.66117950067598</c:v>
                </c:pt>
                <c:pt idx="225">
                  <c:v>762.25673388959297</c:v>
                </c:pt>
                <c:pt idx="226">
                  <c:v>774.48437014857302</c:v>
                </c:pt>
                <c:pt idx="227">
                  <c:v>779.23231698060101</c:v>
                </c:pt>
                <c:pt idx="228">
                  <c:v>781.61240521428499</c:v>
                </c:pt>
                <c:pt idx="229">
                  <c:v>786.18488466465101</c:v>
                </c:pt>
                <c:pt idx="230">
                  <c:v>788.57884945815294</c:v>
                </c:pt>
                <c:pt idx="231">
                  <c:v>789.32602654655295</c:v>
                </c:pt>
                <c:pt idx="232">
                  <c:v>790.75068083113604</c:v>
                </c:pt>
                <c:pt idx="233">
                  <c:v>791.72578607988805</c:v>
                </c:pt>
                <c:pt idx="234">
                  <c:v>793.45881083832103</c:v>
                </c:pt>
                <c:pt idx="235">
                  <c:v>795.69998232334297</c:v>
                </c:pt>
                <c:pt idx="236">
                  <c:v>798.07760585816197</c:v>
                </c:pt>
                <c:pt idx="237">
                  <c:v>803.86934569364098</c:v>
                </c:pt>
                <c:pt idx="238">
                  <c:v>808.98606987812002</c:v>
                </c:pt>
                <c:pt idx="239">
                  <c:v>813.81655849851495</c:v>
                </c:pt>
                <c:pt idx="240">
                  <c:v>816.96228017227702</c:v>
                </c:pt>
                <c:pt idx="241">
                  <c:v>818.71441592988401</c:v>
                </c:pt>
                <c:pt idx="242">
                  <c:v>820.83175312603498</c:v>
                </c:pt>
                <c:pt idx="243">
                  <c:v>823.60497792920296</c:v>
                </c:pt>
                <c:pt idx="244">
                  <c:v>828.35132728166002</c:v>
                </c:pt>
                <c:pt idx="245">
                  <c:v>833.73624497204401</c:v>
                </c:pt>
                <c:pt idx="246">
                  <c:v>836.98772824090895</c:v>
                </c:pt>
                <c:pt idx="247">
                  <c:v>842.40700116558503</c:v>
                </c:pt>
                <c:pt idx="248">
                  <c:v>845.79311017651798</c:v>
                </c:pt>
                <c:pt idx="249">
                  <c:v>847.95911594884706</c:v>
                </c:pt>
                <c:pt idx="250">
                  <c:v>848.35609067419205</c:v>
                </c:pt>
                <c:pt idx="251">
                  <c:v>848.687347943178</c:v>
                </c:pt>
                <c:pt idx="252">
                  <c:v>849.306726966013</c:v>
                </c:pt>
                <c:pt idx="253">
                  <c:v>853.03797528712005</c:v>
                </c:pt>
                <c:pt idx="254">
                  <c:v>860.46753111208295</c:v>
                </c:pt>
                <c:pt idx="255">
                  <c:v>875.55742303350598</c:v>
                </c:pt>
                <c:pt idx="256">
                  <c:v>886.31322266964196</c:v>
                </c:pt>
                <c:pt idx="257">
                  <c:v>889.06240166963596</c:v>
                </c:pt>
                <c:pt idx="258">
                  <c:v>890.52059014782401</c:v>
                </c:pt>
                <c:pt idx="259">
                  <c:v>894.42667628220102</c:v>
                </c:pt>
                <c:pt idx="260">
                  <c:v>896.54223038328996</c:v>
                </c:pt>
                <c:pt idx="261">
                  <c:v>903.59734319081804</c:v>
                </c:pt>
                <c:pt idx="262">
                  <c:v>913.09167830798697</c:v>
                </c:pt>
                <c:pt idx="263">
                  <c:v>915.68985940886205</c:v>
                </c:pt>
                <c:pt idx="264">
                  <c:v>919.04194330626501</c:v>
                </c:pt>
                <c:pt idx="265">
                  <c:v>922.12870874802104</c:v>
                </c:pt>
                <c:pt idx="266">
                  <c:v>923.91113737375497</c:v>
                </c:pt>
                <c:pt idx="267">
                  <c:v>927.07164480034498</c:v>
                </c:pt>
                <c:pt idx="268">
                  <c:v>931.94522898949799</c:v>
                </c:pt>
                <c:pt idx="269">
                  <c:v>937.71840697583104</c:v>
                </c:pt>
                <c:pt idx="270">
                  <c:v>942.53016513882699</c:v>
                </c:pt>
                <c:pt idx="271">
                  <c:v>945.086560228753</c:v>
                </c:pt>
                <c:pt idx="272">
                  <c:v>948.87563986338705</c:v>
                </c:pt>
                <c:pt idx="273">
                  <c:v>956.691033221608</c:v>
                </c:pt>
                <c:pt idx="274">
                  <c:v>962.60892160764695</c:v>
                </c:pt>
                <c:pt idx="275">
                  <c:v>970.87077649228604</c:v>
                </c:pt>
                <c:pt idx="276">
                  <c:v>972.28128322745101</c:v>
                </c:pt>
                <c:pt idx="277">
                  <c:v>972.54102176766196</c:v>
                </c:pt>
                <c:pt idx="278">
                  <c:v>978.02874021580601</c:v>
                </c:pt>
                <c:pt idx="279">
                  <c:v>980.36280966205197</c:v>
                </c:pt>
                <c:pt idx="280">
                  <c:v>980.79907097166699</c:v>
                </c:pt>
                <c:pt idx="281">
                  <c:v>984.51857520861802</c:v>
                </c:pt>
                <c:pt idx="282">
                  <c:v>992.78510250511999</c:v>
                </c:pt>
                <c:pt idx="283">
                  <c:v>1002.24950216912</c:v>
                </c:pt>
                <c:pt idx="284">
                  <c:v>1009.23101535709</c:v>
                </c:pt>
                <c:pt idx="285">
                  <c:v>1012.0417444754301</c:v>
                </c:pt>
                <c:pt idx="286">
                  <c:v>1013.92655821388</c:v>
                </c:pt>
                <c:pt idx="287">
                  <c:v>1016.92046233695</c:v>
                </c:pt>
                <c:pt idx="288">
                  <c:v>1018.94164331424</c:v>
                </c:pt>
                <c:pt idx="289">
                  <c:v>1020.44643573419</c:v>
                </c:pt>
                <c:pt idx="290">
                  <c:v>1020.67694182486</c:v>
                </c:pt>
                <c:pt idx="291">
                  <c:v>1020.68903130999</c:v>
                </c:pt>
                <c:pt idx="292">
                  <c:v>1020.91615025589</c:v>
                </c:pt>
                <c:pt idx="293">
                  <c:v>1021.27512696792</c:v>
                </c:pt>
                <c:pt idx="294">
                  <c:v>1021.8723455138301</c:v>
                </c:pt>
                <c:pt idx="295">
                  <c:v>1022.90958885102</c:v>
                </c:pt>
                <c:pt idx="296">
                  <c:v>1029.8964796320399</c:v>
                </c:pt>
                <c:pt idx="297">
                  <c:v>1032.2876532851999</c:v>
                </c:pt>
                <c:pt idx="298">
                  <c:v>1034.47062263869</c:v>
                </c:pt>
                <c:pt idx="299">
                  <c:v>1035.8929211383499</c:v>
                </c:pt>
                <c:pt idx="300">
                  <c:v>1042.5642353672299</c:v>
                </c:pt>
                <c:pt idx="301">
                  <c:v>1045.50494728748</c:v>
                </c:pt>
                <c:pt idx="302">
                  <c:v>1046.2055006486401</c:v>
                </c:pt>
                <c:pt idx="303">
                  <c:v>1046.41236599388</c:v>
                </c:pt>
                <c:pt idx="304">
                  <c:v>1046.56181214152</c:v>
                </c:pt>
                <c:pt idx="305">
                  <c:v>1048.4820918412299</c:v>
                </c:pt>
                <c:pt idx="306">
                  <c:v>1049.54298155539</c:v>
                </c:pt>
                <c:pt idx="307">
                  <c:v>1053.06625590672</c:v>
                </c:pt>
                <c:pt idx="308">
                  <c:v>1056.79542164757</c:v>
                </c:pt>
                <c:pt idx="309">
                  <c:v>1057.39871230532</c:v>
                </c:pt>
                <c:pt idx="310">
                  <c:v>1058.3198617522501</c:v>
                </c:pt>
                <c:pt idx="311">
                  <c:v>1061.3876292761099</c:v>
                </c:pt>
                <c:pt idx="312">
                  <c:v>1064.4197781113901</c:v>
                </c:pt>
                <c:pt idx="313">
                  <c:v>1067.5423300990899</c:v>
                </c:pt>
                <c:pt idx="314">
                  <c:v>1071.75236437325</c:v>
                </c:pt>
                <c:pt idx="315">
                  <c:v>1077.6382678393099</c:v>
                </c:pt>
                <c:pt idx="316">
                  <c:v>1081.7496621611499</c:v>
                </c:pt>
                <c:pt idx="317">
                  <c:v>1082.6856706835499</c:v>
                </c:pt>
                <c:pt idx="318">
                  <c:v>1082.7894729539901</c:v>
                </c:pt>
                <c:pt idx="319">
                  <c:v>1082.9751247090801</c:v>
                </c:pt>
                <c:pt idx="320">
                  <c:v>1083.71559572465</c:v>
                </c:pt>
                <c:pt idx="321">
                  <c:v>1084.4081191135199</c:v>
                </c:pt>
                <c:pt idx="322">
                  <c:v>1084.88359060621</c:v>
                </c:pt>
                <c:pt idx="323">
                  <c:v>1085.08581038323</c:v>
                </c:pt>
                <c:pt idx="324">
                  <c:v>1085.11281691112</c:v>
                </c:pt>
                <c:pt idx="325">
                  <c:v>1085.53158459924</c:v>
                </c:pt>
                <c:pt idx="326">
                  <c:v>1085.5857788779099</c:v>
                </c:pt>
                <c:pt idx="327">
                  <c:v>1085.63349542384</c:v>
                </c:pt>
                <c:pt idx="328">
                  <c:v>1085.77376370404</c:v>
                </c:pt>
                <c:pt idx="329">
                  <c:v>1085.7738634198099</c:v>
                </c:pt>
                <c:pt idx="330">
                  <c:v>1085.7997735999099</c:v>
                </c:pt>
                <c:pt idx="331">
                  <c:v>1085.8254354667299</c:v>
                </c:pt>
                <c:pt idx="332">
                  <c:v>1085.9045383377199</c:v>
                </c:pt>
                <c:pt idx="333">
                  <c:v>1086.1400473364499</c:v>
                </c:pt>
                <c:pt idx="334">
                  <c:v>1086.57431849812</c:v>
                </c:pt>
                <c:pt idx="335">
                  <c:v>1086.62183658866</c:v>
                </c:pt>
                <c:pt idx="336">
                  <c:v>1087.54024614225</c:v>
                </c:pt>
                <c:pt idx="337">
                  <c:v>1089.2664360909</c:v>
                </c:pt>
                <c:pt idx="338">
                  <c:v>1093.6144175506299</c:v>
                </c:pt>
                <c:pt idx="339">
                  <c:v>1099.6383620987499</c:v>
                </c:pt>
                <c:pt idx="340">
                  <c:v>1104.5669534602901</c:v>
                </c:pt>
                <c:pt idx="341">
                  <c:v>1109.87713527448</c:v>
                </c:pt>
                <c:pt idx="342">
                  <c:v>1111.3707617815001</c:v>
                </c:pt>
                <c:pt idx="343">
                  <c:v>1112.58249415205</c:v>
                </c:pt>
                <c:pt idx="344">
                  <c:v>1112.99996350788</c:v>
                </c:pt>
                <c:pt idx="345">
                  <c:v>1113.55881675157</c:v>
                </c:pt>
                <c:pt idx="346">
                  <c:v>1114.4239308574699</c:v>
                </c:pt>
                <c:pt idx="347">
                  <c:v>1114.6140758289</c:v>
                </c:pt>
                <c:pt idx="348">
                  <c:v>1114.6885255478701</c:v>
                </c:pt>
                <c:pt idx="349">
                  <c:v>1114.7075265067999</c:v>
                </c:pt>
                <c:pt idx="350">
                  <c:v>1114.7281152590499</c:v>
                </c:pt>
                <c:pt idx="351">
                  <c:v>1114.75090586752</c:v>
                </c:pt>
                <c:pt idx="352">
                  <c:v>1114.7880862566301</c:v>
                </c:pt>
                <c:pt idx="353">
                  <c:v>1114.8083623458999</c:v>
                </c:pt>
                <c:pt idx="354">
                  <c:v>1114.8281542730899</c:v>
                </c:pt>
                <c:pt idx="355">
                  <c:v>1114.8548148743901</c:v>
                </c:pt>
                <c:pt idx="356">
                  <c:v>1114.8766961772101</c:v>
                </c:pt>
                <c:pt idx="357">
                  <c:v>1114.89610215634</c:v>
                </c:pt>
                <c:pt idx="358">
                  <c:v>1114.91486944399</c:v>
                </c:pt>
                <c:pt idx="359">
                  <c:v>1114.93434195035</c:v>
                </c:pt>
                <c:pt idx="360">
                  <c:v>1114.9781212253499</c:v>
                </c:pt>
                <c:pt idx="361">
                  <c:v>1115.00590873492</c:v>
                </c:pt>
                <c:pt idx="362">
                  <c:v>1115.0219518599799</c:v>
                </c:pt>
                <c:pt idx="363">
                  <c:v>1115.03936983116</c:v>
                </c:pt>
                <c:pt idx="364">
                  <c:v>1115.0879122608801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8998-48A5-8EC2-6F5013D5CCE5}"/>
            </c:ext>
          </c:extLst>
        </c:ser>
        <c:ser>
          <c:idx val="55"/>
          <c:order val="51"/>
          <c:tx>
            <c:strRef>
              <c:f>Tabelle1!$BD$1</c:f>
              <c:strCache>
                <c:ptCount val="1"/>
                <c:pt idx="0">
                  <c:v>1976</c:v>
                </c:pt>
              </c:strCache>
            </c:strRef>
          </c:tx>
          <c:spPr>
            <a:ln w="19050" cap="rnd">
              <a:solidFill>
                <a:schemeClr val="accent3">
                  <a:tint val="9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Tabelle1!$BD$2:$BD$366</c:f>
              <c:numCache>
                <c:formatCode>0.00E+00</c:formatCode>
                <c:ptCount val="365"/>
                <c:pt idx="0">
                  <c:v>2.2364376142974599E-2</c:v>
                </c:pt>
                <c:pt idx="1">
                  <c:v>3.6671635977429597E-2</c:v>
                </c:pt>
                <c:pt idx="2">
                  <c:v>4.7211547155553799E-2</c:v>
                </c:pt>
                <c:pt idx="3">
                  <c:v>0.547078749235962</c:v>
                </c:pt>
                <c:pt idx="4">
                  <c:v>0.60796066683711802</c:v>
                </c:pt>
                <c:pt idx="5">
                  <c:v>0.61451577691021897</c:v>
                </c:pt>
                <c:pt idx="6">
                  <c:v>0.87420055470648494</c:v>
                </c:pt>
                <c:pt idx="7" formatCode="General">
                  <c:v>0.90751065064607095</c:v>
                </c:pt>
                <c:pt idx="8" formatCode="General">
                  <c:v>0.94221383887872701</c:v>
                </c:pt>
                <c:pt idx="9" formatCode="General">
                  <c:v>0.95651610541630505</c:v>
                </c:pt>
                <c:pt idx="10" formatCode="General">
                  <c:v>0.98289933469658897</c:v>
                </c:pt>
                <c:pt idx="11" formatCode="General">
                  <c:v>1.01303001453272</c:v>
                </c:pt>
                <c:pt idx="12" formatCode="General">
                  <c:v>1.0274878992332599</c:v>
                </c:pt>
                <c:pt idx="13" formatCode="General">
                  <c:v>1.0398064002430301</c:v>
                </c:pt>
                <c:pt idx="14" formatCode="General">
                  <c:v>1.04039868785192</c:v>
                </c:pt>
                <c:pt idx="15" formatCode="General">
                  <c:v>1.04633117509884</c:v>
                </c:pt>
                <c:pt idx="16" formatCode="General">
                  <c:v>1.05151999899908</c:v>
                </c:pt>
                <c:pt idx="17" formatCode="General">
                  <c:v>1.08670434582675</c:v>
                </c:pt>
                <c:pt idx="18" formatCode="General">
                  <c:v>1.36428570043054</c:v>
                </c:pt>
                <c:pt idx="19" formatCode="General">
                  <c:v>1.7011408682268301</c:v>
                </c:pt>
                <c:pt idx="20" formatCode="General">
                  <c:v>2.6977921931263098</c:v>
                </c:pt>
                <c:pt idx="21" formatCode="General">
                  <c:v>4.8771414063629601</c:v>
                </c:pt>
                <c:pt idx="22" formatCode="General">
                  <c:v>5.3836010368399103</c:v>
                </c:pt>
                <c:pt idx="23" formatCode="General">
                  <c:v>5.55342603054316</c:v>
                </c:pt>
                <c:pt idx="24" formatCode="General">
                  <c:v>6.6237276212949103</c:v>
                </c:pt>
                <c:pt idx="25" formatCode="General">
                  <c:v>7.1979655881846902</c:v>
                </c:pt>
                <c:pt idx="26" formatCode="General">
                  <c:v>8.9888804909508799</c:v>
                </c:pt>
                <c:pt idx="27" formatCode="General">
                  <c:v>9.9488515073010397</c:v>
                </c:pt>
                <c:pt idx="28" formatCode="General">
                  <c:v>12.6389763240846</c:v>
                </c:pt>
                <c:pt idx="29" formatCode="General">
                  <c:v>12.9697610319562</c:v>
                </c:pt>
                <c:pt idx="30" formatCode="General">
                  <c:v>13.0042183472457</c:v>
                </c:pt>
                <c:pt idx="31" formatCode="General">
                  <c:v>13.0114339240794</c:v>
                </c:pt>
                <c:pt idx="32" formatCode="General">
                  <c:v>13.1093533399008</c:v>
                </c:pt>
                <c:pt idx="33" formatCode="General">
                  <c:v>13.532692823082099</c:v>
                </c:pt>
                <c:pt idx="34" formatCode="General">
                  <c:v>13.810061793621401</c:v>
                </c:pt>
                <c:pt idx="35" formatCode="General">
                  <c:v>13.8649328329686</c:v>
                </c:pt>
                <c:pt idx="36" formatCode="General">
                  <c:v>14.1722949987326</c:v>
                </c:pt>
                <c:pt idx="37" formatCode="General">
                  <c:v>14.8766634639997</c:v>
                </c:pt>
                <c:pt idx="38" formatCode="General">
                  <c:v>15.054954423660501</c:v>
                </c:pt>
                <c:pt idx="39" formatCode="General">
                  <c:v>15.5073252729432</c:v>
                </c:pt>
                <c:pt idx="40" formatCode="General">
                  <c:v>15.6195474809125</c:v>
                </c:pt>
                <c:pt idx="41" formatCode="General">
                  <c:v>17.685358433315798</c:v>
                </c:pt>
                <c:pt idx="42" formatCode="General">
                  <c:v>18.476383539023701</c:v>
                </c:pt>
                <c:pt idx="43" formatCode="General">
                  <c:v>21.315342768254698</c:v>
                </c:pt>
                <c:pt idx="44" formatCode="General">
                  <c:v>23.277064129144801</c:v>
                </c:pt>
                <c:pt idx="45" formatCode="General">
                  <c:v>29.105482471049001</c:v>
                </c:pt>
                <c:pt idx="46" formatCode="General">
                  <c:v>30.1864852977697</c:v>
                </c:pt>
                <c:pt idx="47" formatCode="General">
                  <c:v>35.881517887169302</c:v>
                </c:pt>
                <c:pt idx="48" formatCode="General">
                  <c:v>36.933989503438198</c:v>
                </c:pt>
                <c:pt idx="49" formatCode="General">
                  <c:v>38.286666426807002</c:v>
                </c:pt>
                <c:pt idx="50" formatCode="General">
                  <c:v>39.131980421023101</c:v>
                </c:pt>
                <c:pt idx="51" formatCode="General">
                  <c:v>43.410694790986703</c:v>
                </c:pt>
                <c:pt idx="52" formatCode="General">
                  <c:v>43.980096242985397</c:v>
                </c:pt>
                <c:pt idx="53" formatCode="General">
                  <c:v>44.212113162627602</c:v>
                </c:pt>
                <c:pt idx="54" formatCode="General">
                  <c:v>45.487606555738999</c:v>
                </c:pt>
                <c:pt idx="55" formatCode="General">
                  <c:v>45.6275670911728</c:v>
                </c:pt>
                <c:pt idx="56" formatCode="General">
                  <c:v>48.701522023224797</c:v>
                </c:pt>
                <c:pt idx="57" formatCode="General">
                  <c:v>53.555144625717602</c:v>
                </c:pt>
                <c:pt idx="58" formatCode="General">
                  <c:v>55.773290216617099</c:v>
                </c:pt>
                <c:pt idx="59" formatCode="General">
                  <c:v>56.563553225078103</c:v>
                </c:pt>
                <c:pt idx="60" formatCode="General">
                  <c:v>56.880259238465598</c:v>
                </c:pt>
                <c:pt idx="61" formatCode="General">
                  <c:v>56.915320367244803</c:v>
                </c:pt>
                <c:pt idx="62" formatCode="General">
                  <c:v>58.533902627586997</c:v>
                </c:pt>
                <c:pt idx="63" formatCode="General">
                  <c:v>59.321837858643903</c:v>
                </c:pt>
                <c:pt idx="64" formatCode="General">
                  <c:v>59.577126770615301</c:v>
                </c:pt>
                <c:pt idx="65" formatCode="General">
                  <c:v>60.862876996272597</c:v>
                </c:pt>
                <c:pt idx="66" formatCode="General">
                  <c:v>63.205679005481301</c:v>
                </c:pt>
                <c:pt idx="67" formatCode="General">
                  <c:v>64.7704256034867</c:v>
                </c:pt>
                <c:pt idx="68" formatCode="General">
                  <c:v>67.0150379581397</c:v>
                </c:pt>
                <c:pt idx="69" formatCode="General">
                  <c:v>68.387530048181105</c:v>
                </c:pt>
                <c:pt idx="70" formatCode="General">
                  <c:v>72.7103726983228</c:v>
                </c:pt>
                <c:pt idx="71" formatCode="General">
                  <c:v>74.0352014041503</c:v>
                </c:pt>
                <c:pt idx="72" formatCode="General">
                  <c:v>74.650038816958201</c:v>
                </c:pt>
                <c:pt idx="73" formatCode="General">
                  <c:v>75.913674932011901</c:v>
                </c:pt>
                <c:pt idx="74" formatCode="General">
                  <c:v>77.164442832871003</c:v>
                </c:pt>
                <c:pt idx="75" formatCode="General">
                  <c:v>79.675026526125194</c:v>
                </c:pt>
                <c:pt idx="76" formatCode="General">
                  <c:v>79.880539213510602</c:v>
                </c:pt>
                <c:pt idx="77" formatCode="General">
                  <c:v>86.413513663536605</c:v>
                </c:pt>
                <c:pt idx="78" formatCode="General">
                  <c:v>88.451166738905997</c:v>
                </c:pt>
                <c:pt idx="79" formatCode="General">
                  <c:v>89.015884027883999</c:v>
                </c:pt>
                <c:pt idx="80" formatCode="General">
                  <c:v>90.056201433871706</c:v>
                </c:pt>
                <c:pt idx="81" formatCode="General">
                  <c:v>91.304018296262697</c:v>
                </c:pt>
                <c:pt idx="82" formatCode="General">
                  <c:v>93.380679607753393</c:v>
                </c:pt>
                <c:pt idx="83" formatCode="General">
                  <c:v>94.818040706655694</c:v>
                </c:pt>
                <c:pt idx="84" formatCode="General">
                  <c:v>95.194136843263394</c:v>
                </c:pt>
                <c:pt idx="85" formatCode="General">
                  <c:v>97.173417151497702</c:v>
                </c:pt>
                <c:pt idx="86" formatCode="General">
                  <c:v>99.195798247050703</c:v>
                </c:pt>
                <c:pt idx="87" formatCode="General">
                  <c:v>99.724723095742704</c:v>
                </c:pt>
                <c:pt idx="88" formatCode="General">
                  <c:v>102.804366031212</c:v>
                </c:pt>
                <c:pt idx="89" formatCode="General">
                  <c:v>105.414715346116</c:v>
                </c:pt>
                <c:pt idx="90" formatCode="General">
                  <c:v>105.991125547335</c:v>
                </c:pt>
                <c:pt idx="91" formatCode="General">
                  <c:v>107.137791091864</c:v>
                </c:pt>
                <c:pt idx="92" formatCode="General">
                  <c:v>110.43278380997</c:v>
                </c:pt>
                <c:pt idx="93" formatCode="General">
                  <c:v>111.789288489622</c:v>
                </c:pt>
                <c:pt idx="94" formatCode="General">
                  <c:v>112.449505360145</c:v>
                </c:pt>
                <c:pt idx="95" formatCode="General">
                  <c:v>114.46750613291699</c:v>
                </c:pt>
                <c:pt idx="96" formatCode="General">
                  <c:v>115.136133104542</c:v>
                </c:pt>
                <c:pt idx="97" formatCode="General">
                  <c:v>117.20970731961</c:v>
                </c:pt>
                <c:pt idx="98" formatCode="General">
                  <c:v>123.470055905541</c:v>
                </c:pt>
                <c:pt idx="99" formatCode="General">
                  <c:v>126.85194888441499</c:v>
                </c:pt>
                <c:pt idx="100" formatCode="General">
                  <c:v>129.69582564759801</c:v>
                </c:pt>
                <c:pt idx="101" formatCode="General">
                  <c:v>133.729142338701</c:v>
                </c:pt>
                <c:pt idx="102" formatCode="General">
                  <c:v>142.04210864801399</c:v>
                </c:pt>
                <c:pt idx="103" formatCode="General">
                  <c:v>144.63375029448099</c:v>
                </c:pt>
                <c:pt idx="104" formatCode="General">
                  <c:v>144.74015625014499</c:v>
                </c:pt>
                <c:pt idx="105" formatCode="General">
                  <c:v>144.94224173376099</c:v>
                </c:pt>
                <c:pt idx="106" formatCode="General">
                  <c:v>146.12312258762901</c:v>
                </c:pt>
                <c:pt idx="107" formatCode="General">
                  <c:v>153.38558084778799</c:v>
                </c:pt>
                <c:pt idx="108" formatCode="General">
                  <c:v>154.91190586573799</c:v>
                </c:pt>
                <c:pt idx="109" formatCode="General">
                  <c:v>156.83149363717001</c:v>
                </c:pt>
                <c:pt idx="110" formatCode="General">
                  <c:v>158.283829370685</c:v>
                </c:pt>
                <c:pt idx="111" formatCode="General">
                  <c:v>158.31062877061399</c:v>
                </c:pt>
                <c:pt idx="112" formatCode="General">
                  <c:v>163.52316377297501</c:v>
                </c:pt>
                <c:pt idx="113" formatCode="General">
                  <c:v>168.52174598950199</c:v>
                </c:pt>
                <c:pt idx="114" formatCode="General">
                  <c:v>168.52955505533899</c:v>
                </c:pt>
                <c:pt idx="115" formatCode="General">
                  <c:v>168.52955505533899</c:v>
                </c:pt>
                <c:pt idx="116" formatCode="General">
                  <c:v>168.57911938392701</c:v>
                </c:pt>
                <c:pt idx="117" formatCode="General">
                  <c:v>171.31855101784001</c:v>
                </c:pt>
                <c:pt idx="118" formatCode="General">
                  <c:v>180.34290054864601</c:v>
                </c:pt>
                <c:pt idx="119" formatCode="General">
                  <c:v>192.329486675966</c:v>
                </c:pt>
                <c:pt idx="120" formatCode="General">
                  <c:v>193.27145175104599</c:v>
                </c:pt>
                <c:pt idx="121" formatCode="General">
                  <c:v>199.27027078000501</c:v>
                </c:pt>
                <c:pt idx="122" formatCode="General">
                  <c:v>207.703127987648</c:v>
                </c:pt>
                <c:pt idx="123" formatCode="General">
                  <c:v>211.95252430868501</c:v>
                </c:pt>
                <c:pt idx="124" formatCode="General">
                  <c:v>217.515697029503</c:v>
                </c:pt>
                <c:pt idx="125" formatCode="General">
                  <c:v>218.745548873134</c:v>
                </c:pt>
                <c:pt idx="126" formatCode="General">
                  <c:v>219.49317599649899</c:v>
                </c:pt>
                <c:pt idx="127" formatCode="General">
                  <c:v>220.7921233557</c:v>
                </c:pt>
                <c:pt idx="128" formatCode="General">
                  <c:v>223.80775128625501</c:v>
                </c:pt>
                <c:pt idx="129" formatCode="General">
                  <c:v>225.54182148337401</c:v>
                </c:pt>
                <c:pt idx="130" formatCode="General">
                  <c:v>234.82614322563501</c:v>
                </c:pt>
                <c:pt idx="131" formatCode="General">
                  <c:v>236.421769760823</c:v>
                </c:pt>
                <c:pt idx="132" formatCode="General">
                  <c:v>236.82638058870799</c:v>
                </c:pt>
                <c:pt idx="133" formatCode="General">
                  <c:v>238.274540048836</c:v>
                </c:pt>
                <c:pt idx="134" formatCode="General">
                  <c:v>240.81837906194099</c:v>
                </c:pt>
                <c:pt idx="135" formatCode="General">
                  <c:v>249.26914549860501</c:v>
                </c:pt>
                <c:pt idx="136" formatCode="General">
                  <c:v>250.254008400381</c:v>
                </c:pt>
                <c:pt idx="137" formatCode="General">
                  <c:v>254.63393577231801</c:v>
                </c:pt>
                <c:pt idx="138" formatCode="General">
                  <c:v>261.75998125324099</c:v>
                </c:pt>
                <c:pt idx="139" formatCode="General">
                  <c:v>266.27743855132297</c:v>
                </c:pt>
                <c:pt idx="140" formatCode="General">
                  <c:v>272.15011466121803</c:v>
                </c:pt>
                <c:pt idx="141" formatCode="General">
                  <c:v>274.69338417566098</c:v>
                </c:pt>
                <c:pt idx="142" formatCode="General">
                  <c:v>275.07352803642499</c:v>
                </c:pt>
                <c:pt idx="143" formatCode="General">
                  <c:v>275.7176607092</c:v>
                </c:pt>
                <c:pt idx="144" formatCode="General">
                  <c:v>276.427282197897</c:v>
                </c:pt>
                <c:pt idx="145" formatCode="General">
                  <c:v>280.33316101658397</c:v>
                </c:pt>
                <c:pt idx="146" formatCode="General">
                  <c:v>289.22116361961002</c:v>
                </c:pt>
                <c:pt idx="147" formatCode="General">
                  <c:v>297.74291442719198</c:v>
                </c:pt>
                <c:pt idx="148" formatCode="General">
                  <c:v>301.64735082132</c:v>
                </c:pt>
                <c:pt idx="149" formatCode="General">
                  <c:v>303.20971572933502</c:v>
                </c:pt>
                <c:pt idx="150" formatCode="General">
                  <c:v>307.42154533776602</c:v>
                </c:pt>
                <c:pt idx="151" formatCode="General">
                  <c:v>315.86406900507598</c:v>
                </c:pt>
                <c:pt idx="152" formatCode="General">
                  <c:v>322.08272926848599</c:v>
                </c:pt>
                <c:pt idx="153" formatCode="General">
                  <c:v>324.34851429078498</c:v>
                </c:pt>
                <c:pt idx="154" formatCode="General">
                  <c:v>326.40767041735103</c:v>
                </c:pt>
                <c:pt idx="155" formatCode="General">
                  <c:v>328.35826055558903</c:v>
                </c:pt>
                <c:pt idx="156" formatCode="General">
                  <c:v>329.58043282120099</c:v>
                </c:pt>
                <c:pt idx="157" formatCode="General">
                  <c:v>336.43194969153501</c:v>
                </c:pt>
                <c:pt idx="158" formatCode="General">
                  <c:v>348.074454749751</c:v>
                </c:pt>
                <c:pt idx="159" formatCode="General">
                  <c:v>359.63252203099199</c:v>
                </c:pt>
                <c:pt idx="160" formatCode="General">
                  <c:v>363.64312703023199</c:v>
                </c:pt>
                <c:pt idx="161" formatCode="General">
                  <c:v>364.657121088959</c:v>
                </c:pt>
                <c:pt idx="162" formatCode="General">
                  <c:v>366.72953974999501</c:v>
                </c:pt>
                <c:pt idx="163" formatCode="General">
                  <c:v>371.32811278088298</c:v>
                </c:pt>
                <c:pt idx="164" formatCode="General">
                  <c:v>376.16616714712501</c:v>
                </c:pt>
                <c:pt idx="165" formatCode="General">
                  <c:v>380.009011299007</c:v>
                </c:pt>
                <c:pt idx="166" formatCode="General">
                  <c:v>382.835599691467</c:v>
                </c:pt>
                <c:pt idx="167" formatCode="General">
                  <c:v>389.75595389017599</c:v>
                </c:pt>
                <c:pt idx="168" formatCode="General">
                  <c:v>400.849761807802</c:v>
                </c:pt>
                <c:pt idx="169" formatCode="General">
                  <c:v>403.62462013240003</c:v>
                </c:pt>
                <c:pt idx="170" formatCode="General">
                  <c:v>406.09841614245698</c:v>
                </c:pt>
                <c:pt idx="171" formatCode="General">
                  <c:v>407.02690667443301</c:v>
                </c:pt>
                <c:pt idx="172" formatCode="General">
                  <c:v>410.78439901320098</c:v>
                </c:pt>
                <c:pt idx="173" formatCode="General">
                  <c:v>424.68414034417202</c:v>
                </c:pt>
                <c:pt idx="174" formatCode="General">
                  <c:v>430.186523917616</c:v>
                </c:pt>
                <c:pt idx="175" formatCode="General">
                  <c:v>439.54359161338601</c:v>
                </c:pt>
                <c:pt idx="176" formatCode="General">
                  <c:v>444.99948864385101</c:v>
                </c:pt>
                <c:pt idx="177" formatCode="General">
                  <c:v>449.869995610545</c:v>
                </c:pt>
                <c:pt idx="178" formatCode="General">
                  <c:v>455.35499706692502</c:v>
                </c:pt>
                <c:pt idx="179" formatCode="General">
                  <c:v>462.39376816523901</c:v>
                </c:pt>
                <c:pt idx="180" formatCode="General">
                  <c:v>471.56526745269701</c:v>
                </c:pt>
                <c:pt idx="181" formatCode="General">
                  <c:v>474.61842263755102</c:v>
                </c:pt>
                <c:pt idx="182" formatCode="General">
                  <c:v>476.20518543249</c:v>
                </c:pt>
                <c:pt idx="183" formatCode="General">
                  <c:v>478.56662325171101</c:v>
                </c:pt>
                <c:pt idx="184" formatCode="General">
                  <c:v>481.56939366798298</c:v>
                </c:pt>
                <c:pt idx="185" formatCode="General">
                  <c:v>486.39568240005201</c:v>
                </c:pt>
                <c:pt idx="186" formatCode="General">
                  <c:v>490.51410889833102</c:v>
                </c:pt>
                <c:pt idx="187" formatCode="General">
                  <c:v>497.99913124146002</c:v>
                </c:pt>
                <c:pt idx="188" formatCode="General">
                  <c:v>504.49446073805302</c:v>
                </c:pt>
                <c:pt idx="189" formatCode="General">
                  <c:v>511.17763385936098</c:v>
                </c:pt>
                <c:pt idx="190" formatCode="General">
                  <c:v>521.97201572454799</c:v>
                </c:pt>
                <c:pt idx="191" formatCode="General">
                  <c:v>527.36237674679899</c:v>
                </c:pt>
                <c:pt idx="192" formatCode="General">
                  <c:v>537.58744129517004</c:v>
                </c:pt>
                <c:pt idx="193" formatCode="General">
                  <c:v>547.69759348748903</c:v>
                </c:pt>
                <c:pt idx="194" formatCode="General">
                  <c:v>556.65676648990996</c:v>
                </c:pt>
                <c:pt idx="195" formatCode="General">
                  <c:v>563.86552537091097</c:v>
                </c:pt>
                <c:pt idx="196" formatCode="General">
                  <c:v>568.390492212102</c:v>
                </c:pt>
                <c:pt idx="197" formatCode="General">
                  <c:v>573.92566571507905</c:v>
                </c:pt>
                <c:pt idx="198" formatCode="General">
                  <c:v>576.77467130752098</c:v>
                </c:pt>
                <c:pt idx="199" formatCode="General">
                  <c:v>583.13469304526495</c:v>
                </c:pt>
                <c:pt idx="200" formatCode="General">
                  <c:v>589.46718850169395</c:v>
                </c:pt>
                <c:pt idx="201" formatCode="General">
                  <c:v>593.41400961433601</c:v>
                </c:pt>
                <c:pt idx="202" formatCode="General">
                  <c:v>597.34321189760794</c:v>
                </c:pt>
                <c:pt idx="203" formatCode="General">
                  <c:v>599.45654465735799</c:v>
                </c:pt>
                <c:pt idx="204" formatCode="General">
                  <c:v>600.05777867747804</c:v>
                </c:pt>
                <c:pt idx="205" formatCode="General">
                  <c:v>600.12623234791101</c:v>
                </c:pt>
                <c:pt idx="206" formatCode="General">
                  <c:v>601.49441007924497</c:v>
                </c:pt>
                <c:pt idx="207" formatCode="General">
                  <c:v>604.90222037151102</c:v>
                </c:pt>
                <c:pt idx="208" formatCode="General">
                  <c:v>609.88749875563497</c:v>
                </c:pt>
                <c:pt idx="209" formatCode="General">
                  <c:v>611.88127666968296</c:v>
                </c:pt>
                <c:pt idx="210" formatCode="General">
                  <c:v>612.92254077473103</c:v>
                </c:pt>
                <c:pt idx="211" formatCode="General">
                  <c:v>615.58520005574098</c:v>
                </c:pt>
                <c:pt idx="212" formatCode="General">
                  <c:v>616.02530132330605</c:v>
                </c:pt>
                <c:pt idx="213" formatCode="General">
                  <c:v>618.55821015966296</c:v>
                </c:pt>
                <c:pt idx="214" formatCode="General">
                  <c:v>621.19348559974503</c:v>
                </c:pt>
                <c:pt idx="215" formatCode="General">
                  <c:v>622.77846225858298</c:v>
                </c:pt>
                <c:pt idx="216" formatCode="General">
                  <c:v>624.53770182577</c:v>
                </c:pt>
                <c:pt idx="217" formatCode="General">
                  <c:v>625.95465363075698</c:v>
                </c:pt>
                <c:pt idx="218" formatCode="General">
                  <c:v>629.33705892940804</c:v>
                </c:pt>
                <c:pt idx="219" formatCode="General">
                  <c:v>631.34178263833599</c:v>
                </c:pt>
                <c:pt idx="220" formatCode="General">
                  <c:v>633.35048746910002</c:v>
                </c:pt>
                <c:pt idx="221" formatCode="General">
                  <c:v>638.50163431614305</c:v>
                </c:pt>
                <c:pt idx="222" formatCode="General">
                  <c:v>640.53843440124604</c:v>
                </c:pt>
                <c:pt idx="223" formatCode="General">
                  <c:v>650.357093726068</c:v>
                </c:pt>
                <c:pt idx="224" formatCode="General">
                  <c:v>658.66531024616904</c:v>
                </c:pt>
                <c:pt idx="225" formatCode="General">
                  <c:v>663.20562689502003</c:v>
                </c:pt>
                <c:pt idx="226" formatCode="General">
                  <c:v>665.64991604946204</c:v>
                </c:pt>
                <c:pt idx="227" formatCode="General">
                  <c:v>669.07937051925603</c:v>
                </c:pt>
                <c:pt idx="228" formatCode="General">
                  <c:v>670.68361683646901</c:v>
                </c:pt>
                <c:pt idx="229" formatCode="General">
                  <c:v>673.76596223433296</c:v>
                </c:pt>
                <c:pt idx="230" formatCode="General">
                  <c:v>676.63457365040097</c:v>
                </c:pt>
                <c:pt idx="231" formatCode="General">
                  <c:v>678.37344131708005</c:v>
                </c:pt>
                <c:pt idx="232" formatCode="General">
                  <c:v>681.26963431613206</c:v>
                </c:pt>
                <c:pt idx="233" formatCode="General">
                  <c:v>685.61838710882898</c:v>
                </c:pt>
                <c:pt idx="234" formatCode="General">
                  <c:v>690.60646804654095</c:v>
                </c:pt>
                <c:pt idx="235" formatCode="General">
                  <c:v>695.40694195921799</c:v>
                </c:pt>
                <c:pt idx="236" formatCode="General">
                  <c:v>701.40530355713497</c:v>
                </c:pt>
                <c:pt idx="237" formatCode="General">
                  <c:v>706.55643140712596</c:v>
                </c:pt>
                <c:pt idx="238" formatCode="General">
                  <c:v>709.16785199070898</c:v>
                </c:pt>
                <c:pt idx="239" formatCode="General">
                  <c:v>711.76336700893</c:v>
                </c:pt>
                <c:pt idx="240" formatCode="General">
                  <c:v>715.36180500804903</c:v>
                </c:pt>
                <c:pt idx="241" formatCode="General">
                  <c:v>722.19627671504099</c:v>
                </c:pt>
                <c:pt idx="242" formatCode="General">
                  <c:v>724.69803004430298</c:v>
                </c:pt>
                <c:pt idx="243" formatCode="General">
                  <c:v>729.48187740460503</c:v>
                </c:pt>
                <c:pt idx="244" formatCode="General">
                  <c:v>736.86251671555704</c:v>
                </c:pt>
                <c:pt idx="245" formatCode="General">
                  <c:v>739.94100514821798</c:v>
                </c:pt>
                <c:pt idx="246" formatCode="General">
                  <c:v>742.96589414278003</c:v>
                </c:pt>
                <c:pt idx="247" formatCode="General">
                  <c:v>745.52938876231497</c:v>
                </c:pt>
                <c:pt idx="248" formatCode="General">
                  <c:v>747.97992073929095</c:v>
                </c:pt>
                <c:pt idx="249" formatCode="General">
                  <c:v>758.14284963952502</c:v>
                </c:pt>
                <c:pt idx="250" formatCode="General">
                  <c:v>766.65205323057796</c:v>
                </c:pt>
                <c:pt idx="251" formatCode="General">
                  <c:v>768.32865065540204</c:v>
                </c:pt>
                <c:pt idx="252" formatCode="General">
                  <c:v>769.67545459810594</c:v>
                </c:pt>
                <c:pt idx="253" formatCode="General">
                  <c:v>771.65903657530703</c:v>
                </c:pt>
                <c:pt idx="254" formatCode="General">
                  <c:v>774.74338833993204</c:v>
                </c:pt>
                <c:pt idx="255" formatCode="General">
                  <c:v>775.57621248421106</c:v>
                </c:pt>
                <c:pt idx="256" formatCode="General">
                  <c:v>776.20508012273797</c:v>
                </c:pt>
                <c:pt idx="257" formatCode="General">
                  <c:v>776.800388788894</c:v>
                </c:pt>
                <c:pt idx="258" formatCode="General">
                  <c:v>779.70776681056805</c:v>
                </c:pt>
                <c:pt idx="259" formatCode="General">
                  <c:v>783.45916293451705</c:v>
                </c:pt>
                <c:pt idx="260" formatCode="General">
                  <c:v>785.47347426156398</c:v>
                </c:pt>
                <c:pt idx="261" formatCode="General">
                  <c:v>789.18816725046497</c:v>
                </c:pt>
                <c:pt idx="262" formatCode="General">
                  <c:v>792.77102789026003</c:v>
                </c:pt>
                <c:pt idx="263" formatCode="General">
                  <c:v>795.47671369738305</c:v>
                </c:pt>
                <c:pt idx="264" formatCode="General">
                  <c:v>797.73221395471398</c:v>
                </c:pt>
                <c:pt idx="265" formatCode="General">
                  <c:v>800.01053556871204</c:v>
                </c:pt>
                <c:pt idx="266" formatCode="General">
                  <c:v>801.28547204027302</c:v>
                </c:pt>
                <c:pt idx="267" formatCode="General">
                  <c:v>803.25247983838801</c:v>
                </c:pt>
                <c:pt idx="268" formatCode="General">
                  <c:v>806.600008347276</c:v>
                </c:pt>
                <c:pt idx="269" formatCode="General">
                  <c:v>807.07433802689002</c:v>
                </c:pt>
                <c:pt idx="270" formatCode="General">
                  <c:v>807.34736842311497</c:v>
                </c:pt>
                <c:pt idx="271" formatCode="General">
                  <c:v>808.38581893675905</c:v>
                </c:pt>
                <c:pt idx="272" formatCode="General">
                  <c:v>813.29356624964998</c:v>
                </c:pt>
                <c:pt idx="273" formatCode="General">
                  <c:v>815.56449260321097</c:v>
                </c:pt>
                <c:pt idx="274" formatCode="General">
                  <c:v>815.59827469711001</c:v>
                </c:pt>
                <c:pt idx="275" formatCode="General">
                  <c:v>816.83571334855105</c:v>
                </c:pt>
                <c:pt idx="276" formatCode="General">
                  <c:v>818.22561428667302</c:v>
                </c:pt>
                <c:pt idx="277" formatCode="General">
                  <c:v>820.90365911683898</c:v>
                </c:pt>
                <c:pt idx="278" formatCode="General">
                  <c:v>822.20682310878499</c:v>
                </c:pt>
                <c:pt idx="279" formatCode="General">
                  <c:v>824.756638197239</c:v>
                </c:pt>
                <c:pt idx="280" formatCode="General">
                  <c:v>829.82505317277401</c:v>
                </c:pt>
                <c:pt idx="281" formatCode="General">
                  <c:v>832.30970310856299</c:v>
                </c:pt>
                <c:pt idx="282" formatCode="General">
                  <c:v>832.85622643799104</c:v>
                </c:pt>
                <c:pt idx="283" formatCode="General">
                  <c:v>837.82365630110201</c:v>
                </c:pt>
                <c:pt idx="284" formatCode="General">
                  <c:v>844.10627382740699</c:v>
                </c:pt>
                <c:pt idx="285" formatCode="General">
                  <c:v>849.210105394381</c:v>
                </c:pt>
                <c:pt idx="286" formatCode="General">
                  <c:v>854.05521438808205</c:v>
                </c:pt>
                <c:pt idx="287" formatCode="General">
                  <c:v>854.88790904453901</c:v>
                </c:pt>
                <c:pt idx="288" formatCode="General">
                  <c:v>855.69587659437104</c:v>
                </c:pt>
                <c:pt idx="289" formatCode="General">
                  <c:v>856.07591131593097</c:v>
                </c:pt>
                <c:pt idx="290" formatCode="General">
                  <c:v>858.39002075235703</c:v>
                </c:pt>
                <c:pt idx="291" formatCode="General">
                  <c:v>860.55096700089405</c:v>
                </c:pt>
                <c:pt idx="292" formatCode="General">
                  <c:v>861.38240124408503</c:v>
                </c:pt>
                <c:pt idx="293" formatCode="General">
                  <c:v>861.51092100999995</c:v>
                </c:pt>
                <c:pt idx="294" formatCode="General">
                  <c:v>862.31279681269302</c:v>
                </c:pt>
                <c:pt idx="295" formatCode="General">
                  <c:v>870.68564153712396</c:v>
                </c:pt>
                <c:pt idx="296" formatCode="General">
                  <c:v>883.07517553674302</c:v>
                </c:pt>
                <c:pt idx="297" formatCode="General">
                  <c:v>886.77064440763604</c:v>
                </c:pt>
                <c:pt idx="298" formatCode="General">
                  <c:v>887.62375582918003</c:v>
                </c:pt>
                <c:pt idx="299" formatCode="General">
                  <c:v>887.83045117706001</c:v>
                </c:pt>
                <c:pt idx="300" formatCode="General">
                  <c:v>893.28817909557097</c:v>
                </c:pt>
                <c:pt idx="301" formatCode="General">
                  <c:v>894.39652390212495</c:v>
                </c:pt>
                <c:pt idx="302" formatCode="General">
                  <c:v>894.67045001321901</c:v>
                </c:pt>
                <c:pt idx="303" formatCode="General">
                  <c:v>895.10793546899004</c:v>
                </c:pt>
                <c:pt idx="304" formatCode="General">
                  <c:v>895.17128392508903</c:v>
                </c:pt>
                <c:pt idx="305" formatCode="General">
                  <c:v>895.65637445988204</c:v>
                </c:pt>
                <c:pt idx="306" formatCode="General">
                  <c:v>895.73856720552203</c:v>
                </c:pt>
                <c:pt idx="307" formatCode="General">
                  <c:v>899.83726312282101</c:v>
                </c:pt>
                <c:pt idx="308" formatCode="General">
                  <c:v>904.32976058158897</c:v>
                </c:pt>
                <c:pt idx="309" formatCode="General">
                  <c:v>905.44089232359704</c:v>
                </c:pt>
                <c:pt idx="310" formatCode="General">
                  <c:v>905.59304299852101</c:v>
                </c:pt>
                <c:pt idx="311" formatCode="General">
                  <c:v>905.646057432465</c:v>
                </c:pt>
                <c:pt idx="312" formatCode="General">
                  <c:v>905.757205255641</c:v>
                </c:pt>
                <c:pt idx="313" formatCode="General">
                  <c:v>908.10950898324802</c:v>
                </c:pt>
                <c:pt idx="314" formatCode="General">
                  <c:v>913.03346130915304</c:v>
                </c:pt>
                <c:pt idx="315" formatCode="General">
                  <c:v>914.96753407174697</c:v>
                </c:pt>
                <c:pt idx="316" formatCode="General">
                  <c:v>917.33348061281094</c:v>
                </c:pt>
                <c:pt idx="317" formatCode="General">
                  <c:v>919.32887504102905</c:v>
                </c:pt>
                <c:pt idx="318" formatCode="General">
                  <c:v>919.47568690542801</c:v>
                </c:pt>
                <c:pt idx="319" formatCode="General">
                  <c:v>919.75973671950896</c:v>
                </c:pt>
                <c:pt idx="320" formatCode="General">
                  <c:v>922.67555705467805</c:v>
                </c:pt>
                <c:pt idx="321" formatCode="General">
                  <c:v>923.62177089981503</c:v>
                </c:pt>
                <c:pt idx="322" formatCode="General">
                  <c:v>923.64489185429795</c:v>
                </c:pt>
                <c:pt idx="323" formatCode="General">
                  <c:v>923.74467973929598</c:v>
                </c:pt>
                <c:pt idx="324" formatCode="General">
                  <c:v>923.93635284729498</c:v>
                </c:pt>
                <c:pt idx="325" formatCode="General">
                  <c:v>923.94217270378397</c:v>
                </c:pt>
                <c:pt idx="326" formatCode="General">
                  <c:v>923.97914063374105</c:v>
                </c:pt>
                <c:pt idx="327" formatCode="General">
                  <c:v>924.08713933848696</c:v>
                </c:pt>
                <c:pt idx="328" formatCode="General">
                  <c:v>924.17803318556196</c:v>
                </c:pt>
                <c:pt idx="329" formatCode="General">
                  <c:v>924.32172209940995</c:v>
                </c:pt>
                <c:pt idx="330" formatCode="General">
                  <c:v>924.45520572806004</c:v>
                </c:pt>
                <c:pt idx="331" formatCode="General">
                  <c:v>924.84923042861203</c:v>
                </c:pt>
                <c:pt idx="332" formatCode="General">
                  <c:v>925.03219575241701</c:v>
                </c:pt>
                <c:pt idx="333" formatCode="General">
                  <c:v>925.398085852956</c:v>
                </c:pt>
                <c:pt idx="334" formatCode="General">
                  <c:v>925.73711175333699</c:v>
                </c:pt>
                <c:pt idx="335" formatCode="General">
                  <c:v>926.35479114049997</c:v>
                </c:pt>
                <c:pt idx="336" formatCode="General">
                  <c:v>926.54491474962697</c:v>
                </c:pt>
                <c:pt idx="337" formatCode="General">
                  <c:v>926.87470800648703</c:v>
                </c:pt>
                <c:pt idx="338" formatCode="General">
                  <c:v>928.366100219636</c:v>
                </c:pt>
                <c:pt idx="339" formatCode="General">
                  <c:v>929.67029136654401</c:v>
                </c:pt>
                <c:pt idx="340" formatCode="General">
                  <c:v>931.01166650674202</c:v>
                </c:pt>
                <c:pt idx="341" formatCode="General">
                  <c:v>931.397475957403</c:v>
                </c:pt>
                <c:pt idx="342" formatCode="General">
                  <c:v>931.63361771572602</c:v>
                </c:pt>
                <c:pt idx="343" formatCode="General">
                  <c:v>931.64086963474995</c:v>
                </c:pt>
                <c:pt idx="344" formatCode="General">
                  <c:v>931.65735900287598</c:v>
                </c:pt>
                <c:pt idx="345" formatCode="General">
                  <c:v>931.67906313751996</c:v>
                </c:pt>
                <c:pt idx="346" formatCode="General">
                  <c:v>931.79245403976995</c:v>
                </c:pt>
                <c:pt idx="347" formatCode="General">
                  <c:v>931.88290096800097</c:v>
                </c:pt>
                <c:pt idx="348" formatCode="General">
                  <c:v>931.89124825868396</c:v>
                </c:pt>
                <c:pt idx="349" formatCode="General">
                  <c:v>931.93963811127799</c:v>
                </c:pt>
                <c:pt idx="350" formatCode="General">
                  <c:v>932.02445109885605</c:v>
                </c:pt>
                <c:pt idx="351" formatCode="General">
                  <c:v>932.06152415085205</c:v>
                </c:pt>
                <c:pt idx="352" formatCode="General">
                  <c:v>932.19001741099601</c:v>
                </c:pt>
                <c:pt idx="353" formatCode="General">
                  <c:v>932.40952724819795</c:v>
                </c:pt>
                <c:pt idx="354" formatCode="General">
                  <c:v>932.56924306828296</c:v>
                </c:pt>
                <c:pt idx="355" formatCode="General">
                  <c:v>932.57960059272102</c:v>
                </c:pt>
                <c:pt idx="356" formatCode="General">
                  <c:v>933.125696037902</c:v>
                </c:pt>
                <c:pt idx="357" formatCode="General">
                  <c:v>934.08864887846505</c:v>
                </c:pt>
                <c:pt idx="358" formatCode="General">
                  <c:v>935.81469203168899</c:v>
                </c:pt>
                <c:pt idx="359" formatCode="General">
                  <c:v>937.10280374888896</c:v>
                </c:pt>
                <c:pt idx="360" formatCode="General">
                  <c:v>937.89072933124703</c:v>
                </c:pt>
                <c:pt idx="361" formatCode="General">
                  <c:v>938.57379901996399</c:v>
                </c:pt>
                <c:pt idx="362" formatCode="General">
                  <c:v>938.658693815015</c:v>
                </c:pt>
                <c:pt idx="363" formatCode="General">
                  <c:v>938.74878854686801</c:v>
                </c:pt>
                <c:pt idx="364" formatCode="General">
                  <c:v>938.75703754844301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8998-48A5-8EC2-6F5013D5CCE5}"/>
            </c:ext>
          </c:extLst>
        </c:ser>
        <c:ser>
          <c:idx val="56"/>
          <c:order val="52"/>
          <c:tx>
            <c:strRef>
              <c:f>Tabelle1!$BE$1</c:f>
              <c:strCache>
                <c:ptCount val="1"/>
                <c:pt idx="0">
                  <c:v>1977</c:v>
                </c:pt>
              </c:strCache>
            </c:strRef>
          </c:tx>
          <c:spPr>
            <a:ln w="19050" cap="rnd">
              <a:solidFill>
                <a:schemeClr val="accent3">
                  <a:tint val="9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Tabelle1!$BE$2:$BE$366</c:f>
              <c:numCache>
                <c:formatCode>General</c:formatCode>
                <c:ptCount val="365"/>
                <c:pt idx="0">
                  <c:v>2.0257177441922001</c:v>
                </c:pt>
                <c:pt idx="1">
                  <c:v>3.1835879466316102</c:v>
                </c:pt>
                <c:pt idx="2">
                  <c:v>3.3279259890775501</c:v>
                </c:pt>
                <c:pt idx="3">
                  <c:v>4.1501092299343503</c:v>
                </c:pt>
                <c:pt idx="4">
                  <c:v>4.2592340545352902</c:v>
                </c:pt>
                <c:pt idx="5">
                  <c:v>4.3319621748374102</c:v>
                </c:pt>
                <c:pt idx="6">
                  <c:v>5.06085350962113</c:v>
                </c:pt>
                <c:pt idx="7">
                  <c:v>5.3073379251220798</c:v>
                </c:pt>
                <c:pt idx="8">
                  <c:v>6.10082934406842</c:v>
                </c:pt>
                <c:pt idx="9">
                  <c:v>6.1719364074248304</c:v>
                </c:pt>
                <c:pt idx="10">
                  <c:v>6.3397626557095101</c:v>
                </c:pt>
                <c:pt idx="11">
                  <c:v>7.3519537963622001</c:v>
                </c:pt>
                <c:pt idx="12">
                  <c:v>7.7920419987599203</c:v>
                </c:pt>
                <c:pt idx="13">
                  <c:v>8.1431221683942603</c:v>
                </c:pt>
                <c:pt idx="14">
                  <c:v>8.22113285893019</c:v>
                </c:pt>
                <c:pt idx="15">
                  <c:v>8.43302889448427</c:v>
                </c:pt>
                <c:pt idx="16">
                  <c:v>10.3560216814212</c:v>
                </c:pt>
                <c:pt idx="17">
                  <c:v>11.374849476815401</c:v>
                </c:pt>
                <c:pt idx="18">
                  <c:v>11.6029651673747</c:v>
                </c:pt>
                <c:pt idx="19">
                  <c:v>11.746976055013899</c:v>
                </c:pt>
                <c:pt idx="20">
                  <c:v>13.7365316296916</c:v>
                </c:pt>
                <c:pt idx="21">
                  <c:v>14.849933820047401</c:v>
                </c:pt>
                <c:pt idx="22">
                  <c:v>14.8858568744684</c:v>
                </c:pt>
                <c:pt idx="23">
                  <c:v>14.9164763717912</c:v>
                </c:pt>
                <c:pt idx="24">
                  <c:v>15.1763305837902</c:v>
                </c:pt>
                <c:pt idx="25">
                  <c:v>16.145637113088799</c:v>
                </c:pt>
                <c:pt idx="26">
                  <c:v>17.2889197177388</c:v>
                </c:pt>
                <c:pt idx="27">
                  <c:v>19.050729894236198</c:v>
                </c:pt>
                <c:pt idx="28">
                  <c:v>23.416550864526201</c:v>
                </c:pt>
                <c:pt idx="29">
                  <c:v>24.618663742446099</c:v>
                </c:pt>
                <c:pt idx="30">
                  <c:v>24.850460168609398</c:v>
                </c:pt>
                <c:pt idx="31">
                  <c:v>25.1603666256369</c:v>
                </c:pt>
                <c:pt idx="32">
                  <c:v>25.204894669913301</c:v>
                </c:pt>
                <c:pt idx="33">
                  <c:v>25.2195501089621</c:v>
                </c:pt>
                <c:pt idx="34">
                  <c:v>25.2305104332135</c:v>
                </c:pt>
                <c:pt idx="35">
                  <c:v>25.306608052793699</c:v>
                </c:pt>
                <c:pt idx="36">
                  <c:v>25.477679643718801</c:v>
                </c:pt>
                <c:pt idx="37">
                  <c:v>25.9346941840376</c:v>
                </c:pt>
                <c:pt idx="38">
                  <c:v>30.566070847885399</c:v>
                </c:pt>
                <c:pt idx="39">
                  <c:v>33.472382894523399</c:v>
                </c:pt>
                <c:pt idx="40">
                  <c:v>33.543326605737697</c:v>
                </c:pt>
                <c:pt idx="41">
                  <c:v>33.5773339986956</c:v>
                </c:pt>
                <c:pt idx="42">
                  <c:v>33.606234525400801</c:v>
                </c:pt>
                <c:pt idx="43">
                  <c:v>33.8830143619927</c:v>
                </c:pt>
                <c:pt idx="44">
                  <c:v>34.505157906764097</c:v>
                </c:pt>
                <c:pt idx="45">
                  <c:v>34.509344467098998</c:v>
                </c:pt>
                <c:pt idx="46">
                  <c:v>34.5156840769898</c:v>
                </c:pt>
                <c:pt idx="47">
                  <c:v>34.559303228598601</c:v>
                </c:pt>
                <c:pt idx="48">
                  <c:v>34.572515342036603</c:v>
                </c:pt>
                <c:pt idx="49">
                  <c:v>34.784228690501998</c:v>
                </c:pt>
                <c:pt idx="50">
                  <c:v>37.521602785741202</c:v>
                </c:pt>
                <c:pt idx="51">
                  <c:v>38.132936893933099</c:v>
                </c:pt>
                <c:pt idx="52">
                  <c:v>38.3527183965208</c:v>
                </c:pt>
                <c:pt idx="53">
                  <c:v>38.444625357257898</c:v>
                </c:pt>
                <c:pt idx="54">
                  <c:v>38.569078289333603</c:v>
                </c:pt>
                <c:pt idx="55">
                  <c:v>39.621980455444898</c:v>
                </c:pt>
                <c:pt idx="56">
                  <c:v>41.932292020274602</c:v>
                </c:pt>
                <c:pt idx="57">
                  <c:v>42.838177334006701</c:v>
                </c:pt>
                <c:pt idx="58">
                  <c:v>42.849641042656003</c:v>
                </c:pt>
                <c:pt idx="59">
                  <c:v>42.939438992463302</c:v>
                </c:pt>
                <c:pt idx="60">
                  <c:v>44.025345011482003</c:v>
                </c:pt>
                <c:pt idx="61">
                  <c:v>44.258148732050799</c:v>
                </c:pt>
                <c:pt idx="62">
                  <c:v>44.261544474295398</c:v>
                </c:pt>
                <c:pt idx="63">
                  <c:v>44.315241713433998</c:v>
                </c:pt>
                <c:pt idx="64">
                  <c:v>44.448821378576604</c:v>
                </c:pt>
                <c:pt idx="65">
                  <c:v>44.6144833517736</c:v>
                </c:pt>
                <c:pt idx="66">
                  <c:v>44.6165105552301</c:v>
                </c:pt>
                <c:pt idx="67">
                  <c:v>45.086267050661299</c:v>
                </c:pt>
                <c:pt idx="68">
                  <c:v>46.725914979425603</c:v>
                </c:pt>
                <c:pt idx="69">
                  <c:v>50.180319602289103</c:v>
                </c:pt>
                <c:pt idx="70">
                  <c:v>52.175588409669203</c:v>
                </c:pt>
                <c:pt idx="71">
                  <c:v>52.9839048895833</c:v>
                </c:pt>
                <c:pt idx="72">
                  <c:v>53.531769163264997</c:v>
                </c:pt>
                <c:pt idx="73">
                  <c:v>60.3961101341093</c:v>
                </c:pt>
                <c:pt idx="74">
                  <c:v>61.4723272048642</c:v>
                </c:pt>
                <c:pt idx="75">
                  <c:v>64.336715380515997</c:v>
                </c:pt>
                <c:pt idx="76">
                  <c:v>66.897125006073395</c:v>
                </c:pt>
                <c:pt idx="77">
                  <c:v>68.202189829768997</c:v>
                </c:pt>
                <c:pt idx="78">
                  <c:v>69.619964928046599</c:v>
                </c:pt>
                <c:pt idx="79">
                  <c:v>71.755659510976699</c:v>
                </c:pt>
                <c:pt idx="80">
                  <c:v>73.476397755531906</c:v>
                </c:pt>
                <c:pt idx="81">
                  <c:v>80.403527933231501</c:v>
                </c:pt>
                <c:pt idx="82">
                  <c:v>80.556013647114895</c:v>
                </c:pt>
                <c:pt idx="83">
                  <c:v>80.559485978274395</c:v>
                </c:pt>
                <c:pt idx="84">
                  <c:v>80.590826087182094</c:v>
                </c:pt>
                <c:pt idx="85">
                  <c:v>80.917595020491305</c:v>
                </c:pt>
                <c:pt idx="86">
                  <c:v>85.856754488437005</c:v>
                </c:pt>
                <c:pt idx="87">
                  <c:v>95.622606206890197</c:v>
                </c:pt>
                <c:pt idx="88">
                  <c:v>98.023041111791201</c:v>
                </c:pt>
                <c:pt idx="89">
                  <c:v>98.056752023052297</c:v>
                </c:pt>
                <c:pt idx="90">
                  <c:v>99.557749649985197</c:v>
                </c:pt>
                <c:pt idx="91">
                  <c:v>101.26121097462099</c:v>
                </c:pt>
                <c:pt idx="92">
                  <c:v>104.256280600764</c:v>
                </c:pt>
                <c:pt idx="93">
                  <c:v>109.360605603069</c:v>
                </c:pt>
                <c:pt idx="94">
                  <c:v>118.97629792085399</c:v>
                </c:pt>
                <c:pt idx="95">
                  <c:v>123.243577415639</c:v>
                </c:pt>
                <c:pt idx="96">
                  <c:v>132.06201483281299</c:v>
                </c:pt>
                <c:pt idx="97">
                  <c:v>139.78096431319699</c:v>
                </c:pt>
                <c:pt idx="98">
                  <c:v>143.264865617358</c:v>
                </c:pt>
                <c:pt idx="99">
                  <c:v>144.607209719965</c:v>
                </c:pt>
                <c:pt idx="100">
                  <c:v>146.27264877812101</c:v>
                </c:pt>
                <c:pt idx="101">
                  <c:v>150.25053713289</c:v>
                </c:pt>
                <c:pt idx="102">
                  <c:v>156.655292015518</c:v>
                </c:pt>
                <c:pt idx="103">
                  <c:v>168.66763011428301</c:v>
                </c:pt>
                <c:pt idx="104">
                  <c:v>170.95361362326599</c:v>
                </c:pt>
                <c:pt idx="105">
                  <c:v>175.48802917131999</c:v>
                </c:pt>
                <c:pt idx="106">
                  <c:v>182.17685883451</c:v>
                </c:pt>
                <c:pt idx="107">
                  <c:v>183.312889858029</c:v>
                </c:pt>
                <c:pt idx="108">
                  <c:v>183.34262963405001</c:v>
                </c:pt>
                <c:pt idx="109">
                  <c:v>183.48395641811399</c:v>
                </c:pt>
                <c:pt idx="110">
                  <c:v>184.52820095825999</c:v>
                </c:pt>
                <c:pt idx="111">
                  <c:v>187.813379332528</c:v>
                </c:pt>
                <c:pt idx="112">
                  <c:v>195.05930745221099</c:v>
                </c:pt>
                <c:pt idx="113">
                  <c:v>198.48618845938199</c:v>
                </c:pt>
                <c:pt idx="114">
                  <c:v>202.63148685424201</c:v>
                </c:pt>
                <c:pt idx="115">
                  <c:v>210.99057560883301</c:v>
                </c:pt>
                <c:pt idx="116">
                  <c:v>225.15706205168101</c:v>
                </c:pt>
                <c:pt idx="117">
                  <c:v>226.02714234802599</c:v>
                </c:pt>
                <c:pt idx="118">
                  <c:v>229.94396564758199</c:v>
                </c:pt>
                <c:pt idx="119">
                  <c:v>234.61118765063199</c:v>
                </c:pt>
                <c:pt idx="120">
                  <c:v>240.561151812156</c:v>
                </c:pt>
                <c:pt idx="121">
                  <c:v>243.06996175870401</c:v>
                </c:pt>
                <c:pt idx="122">
                  <c:v>250.051435488359</c:v>
                </c:pt>
                <c:pt idx="123">
                  <c:v>257.35571501286103</c:v>
                </c:pt>
                <c:pt idx="124">
                  <c:v>260.01388888659199</c:v>
                </c:pt>
                <c:pt idx="125">
                  <c:v>266.11406778804002</c:v>
                </c:pt>
                <c:pt idx="126">
                  <c:v>269.671691591924</c:v>
                </c:pt>
                <c:pt idx="127">
                  <c:v>277.37706602506199</c:v>
                </c:pt>
                <c:pt idx="128">
                  <c:v>282.75287102368202</c:v>
                </c:pt>
                <c:pt idx="129">
                  <c:v>283.69695779942401</c:v>
                </c:pt>
                <c:pt idx="130">
                  <c:v>289.22467236806102</c:v>
                </c:pt>
                <c:pt idx="131">
                  <c:v>292.00778112087698</c:v>
                </c:pt>
                <c:pt idx="132">
                  <c:v>300.93504819498497</c:v>
                </c:pt>
                <c:pt idx="133">
                  <c:v>307.48881289369098</c:v>
                </c:pt>
                <c:pt idx="134">
                  <c:v>309.083500651517</c:v>
                </c:pt>
                <c:pt idx="135">
                  <c:v>312.26527603137799</c:v>
                </c:pt>
                <c:pt idx="136">
                  <c:v>313.514916010295</c:v>
                </c:pt>
                <c:pt idx="137">
                  <c:v>315.860972372606</c:v>
                </c:pt>
                <c:pt idx="138">
                  <c:v>321.45997323765903</c:v>
                </c:pt>
                <c:pt idx="139">
                  <c:v>330.90614143602397</c:v>
                </c:pt>
                <c:pt idx="140">
                  <c:v>332.29316830002603</c:v>
                </c:pt>
                <c:pt idx="141">
                  <c:v>334.51708719336602</c:v>
                </c:pt>
                <c:pt idx="142">
                  <c:v>337.856879583607</c:v>
                </c:pt>
                <c:pt idx="143">
                  <c:v>341.50518965608399</c:v>
                </c:pt>
                <c:pt idx="144">
                  <c:v>344.08701921133598</c:v>
                </c:pt>
                <c:pt idx="145">
                  <c:v>344.50625029992898</c:v>
                </c:pt>
                <c:pt idx="146">
                  <c:v>345.53700843319803</c:v>
                </c:pt>
                <c:pt idx="147">
                  <c:v>355.177606790342</c:v>
                </c:pt>
                <c:pt idx="148">
                  <c:v>358.15010960533101</c:v>
                </c:pt>
                <c:pt idx="149">
                  <c:v>363.81681349435598</c:v>
                </c:pt>
                <c:pt idx="150">
                  <c:v>373.44526357314101</c:v>
                </c:pt>
                <c:pt idx="151">
                  <c:v>377.43060489283499</c:v>
                </c:pt>
                <c:pt idx="152">
                  <c:v>377.45894365486703</c:v>
                </c:pt>
                <c:pt idx="153">
                  <c:v>380.19114011419703</c:v>
                </c:pt>
                <c:pt idx="154">
                  <c:v>382.70151010937002</c:v>
                </c:pt>
                <c:pt idx="155">
                  <c:v>385.483125903955</c:v>
                </c:pt>
                <c:pt idx="156">
                  <c:v>386.74790011526801</c:v>
                </c:pt>
                <c:pt idx="157">
                  <c:v>388.81500891188898</c:v>
                </c:pt>
                <c:pt idx="158">
                  <c:v>391.51696761707501</c:v>
                </c:pt>
                <c:pt idx="159">
                  <c:v>401.11015075312503</c:v>
                </c:pt>
                <c:pt idx="160">
                  <c:v>408.66500379032499</c:v>
                </c:pt>
                <c:pt idx="161">
                  <c:v>411.72972900726302</c:v>
                </c:pt>
                <c:pt idx="162">
                  <c:v>413.607829389426</c:v>
                </c:pt>
                <c:pt idx="163">
                  <c:v>418.45409986906202</c:v>
                </c:pt>
                <c:pt idx="164">
                  <c:v>428.009152875908</c:v>
                </c:pt>
                <c:pt idx="165">
                  <c:v>432.13964633315601</c:v>
                </c:pt>
                <c:pt idx="166">
                  <c:v>435.03043042781798</c:v>
                </c:pt>
                <c:pt idx="167">
                  <c:v>442.42139730342501</c:v>
                </c:pt>
                <c:pt idx="168">
                  <c:v>455.464788590468</c:v>
                </c:pt>
                <c:pt idx="169">
                  <c:v>463.84630869898098</c:v>
                </c:pt>
                <c:pt idx="170">
                  <c:v>470.484408305248</c:v>
                </c:pt>
                <c:pt idx="171">
                  <c:v>475.864148209539</c:v>
                </c:pt>
                <c:pt idx="172">
                  <c:v>480.38509349446201</c:v>
                </c:pt>
                <c:pt idx="173">
                  <c:v>481.67739406215401</c:v>
                </c:pt>
                <c:pt idx="174">
                  <c:v>483.07503746378899</c:v>
                </c:pt>
                <c:pt idx="175">
                  <c:v>484.51789227804898</c:v>
                </c:pt>
                <c:pt idx="176">
                  <c:v>487.39674791200798</c:v>
                </c:pt>
                <c:pt idx="177">
                  <c:v>495.045089658753</c:v>
                </c:pt>
                <c:pt idx="178">
                  <c:v>504.52847286142003</c:v>
                </c:pt>
                <c:pt idx="179">
                  <c:v>510.16678572774902</c:v>
                </c:pt>
                <c:pt idx="180">
                  <c:v>513.22539295457602</c:v>
                </c:pt>
                <c:pt idx="181">
                  <c:v>514.55323280615505</c:v>
                </c:pt>
                <c:pt idx="182">
                  <c:v>519.96351584411798</c:v>
                </c:pt>
                <c:pt idx="183">
                  <c:v>524.42678299332999</c:v>
                </c:pt>
                <c:pt idx="184">
                  <c:v>528.33960797608097</c:v>
                </c:pt>
                <c:pt idx="185">
                  <c:v>531.31975657985402</c:v>
                </c:pt>
                <c:pt idx="186">
                  <c:v>534.08368923291903</c:v>
                </c:pt>
                <c:pt idx="187">
                  <c:v>537.37174423427405</c:v>
                </c:pt>
                <c:pt idx="188">
                  <c:v>542.05911069878402</c:v>
                </c:pt>
                <c:pt idx="189">
                  <c:v>548.04342059606495</c:v>
                </c:pt>
                <c:pt idx="190">
                  <c:v>560.55575076687603</c:v>
                </c:pt>
                <c:pt idx="191">
                  <c:v>572.32039314387703</c:v>
                </c:pt>
                <c:pt idx="192">
                  <c:v>581.98453966398199</c:v>
                </c:pt>
                <c:pt idx="193">
                  <c:v>585.38885701365803</c:v>
                </c:pt>
                <c:pt idx="194">
                  <c:v>586.83721631828905</c:v>
                </c:pt>
                <c:pt idx="195">
                  <c:v>589.49793658572798</c:v>
                </c:pt>
                <c:pt idx="196">
                  <c:v>594.67156378107302</c:v>
                </c:pt>
                <c:pt idx="197">
                  <c:v>601.91182706175402</c:v>
                </c:pt>
                <c:pt idx="198">
                  <c:v>618.19906498953696</c:v>
                </c:pt>
                <c:pt idx="199">
                  <c:v>631.23237627437697</c:v>
                </c:pt>
                <c:pt idx="200">
                  <c:v>634.68294732170204</c:v>
                </c:pt>
                <c:pt idx="201">
                  <c:v>639.32639278417298</c:v>
                </c:pt>
                <c:pt idx="202">
                  <c:v>641.64501833853001</c:v>
                </c:pt>
                <c:pt idx="203">
                  <c:v>647.89508110828103</c:v>
                </c:pt>
                <c:pt idx="204">
                  <c:v>652.199695333862</c:v>
                </c:pt>
                <c:pt idx="205">
                  <c:v>658.73718503831901</c:v>
                </c:pt>
                <c:pt idx="206">
                  <c:v>666.74412426932895</c:v>
                </c:pt>
                <c:pt idx="207">
                  <c:v>672.34894424003096</c:v>
                </c:pt>
                <c:pt idx="208">
                  <c:v>682.34990466752197</c:v>
                </c:pt>
                <c:pt idx="209">
                  <c:v>693.06584371550605</c:v>
                </c:pt>
                <c:pt idx="210">
                  <c:v>697.95550759718003</c:v>
                </c:pt>
                <c:pt idx="211">
                  <c:v>699.612189689047</c:v>
                </c:pt>
                <c:pt idx="212">
                  <c:v>701.85714917169798</c:v>
                </c:pt>
                <c:pt idx="213">
                  <c:v>704.97959547419805</c:v>
                </c:pt>
                <c:pt idx="214">
                  <c:v>707.18044101832402</c:v>
                </c:pt>
                <c:pt idx="215">
                  <c:v>708.810122176297</c:v>
                </c:pt>
                <c:pt idx="216">
                  <c:v>709.30155975461003</c:v>
                </c:pt>
                <c:pt idx="217">
                  <c:v>709.74585118669495</c:v>
                </c:pt>
                <c:pt idx="218">
                  <c:v>710.38978934615102</c:v>
                </c:pt>
                <c:pt idx="219">
                  <c:v>711.97966716993903</c:v>
                </c:pt>
                <c:pt idx="220">
                  <c:v>717.87073622041703</c:v>
                </c:pt>
                <c:pt idx="221">
                  <c:v>726.44019182276998</c:v>
                </c:pt>
                <c:pt idx="222">
                  <c:v>731.78618957954905</c:v>
                </c:pt>
                <c:pt idx="223">
                  <c:v>746.43574464737799</c:v>
                </c:pt>
                <c:pt idx="224">
                  <c:v>758.91845045112802</c:v>
                </c:pt>
                <c:pt idx="225">
                  <c:v>766.36373763920597</c:v>
                </c:pt>
                <c:pt idx="226">
                  <c:v>773.42687268505301</c:v>
                </c:pt>
                <c:pt idx="227">
                  <c:v>774.36598966617396</c:v>
                </c:pt>
                <c:pt idx="228">
                  <c:v>775.35462641164804</c:v>
                </c:pt>
                <c:pt idx="229">
                  <c:v>776.61183495218495</c:v>
                </c:pt>
                <c:pt idx="230">
                  <c:v>777.64988498840103</c:v>
                </c:pt>
                <c:pt idx="231">
                  <c:v>780.28656099195598</c:v>
                </c:pt>
                <c:pt idx="232">
                  <c:v>782.13443863741395</c:v>
                </c:pt>
                <c:pt idx="233">
                  <c:v>785.45201385989799</c:v>
                </c:pt>
                <c:pt idx="234">
                  <c:v>788.319491234412</c:v>
                </c:pt>
                <c:pt idx="235">
                  <c:v>791.15640272383996</c:v>
                </c:pt>
                <c:pt idx="236">
                  <c:v>792.29782688345199</c:v>
                </c:pt>
                <c:pt idx="237">
                  <c:v>796.16651971904696</c:v>
                </c:pt>
                <c:pt idx="238">
                  <c:v>803.60566841822595</c:v>
                </c:pt>
                <c:pt idx="239">
                  <c:v>808.09629616888503</c:v>
                </c:pt>
                <c:pt idx="240">
                  <c:v>814.73232186747202</c:v>
                </c:pt>
                <c:pt idx="241">
                  <c:v>815.62500512944803</c:v>
                </c:pt>
                <c:pt idx="242">
                  <c:v>816.177963467018</c:v>
                </c:pt>
                <c:pt idx="243">
                  <c:v>817.371811762775</c:v>
                </c:pt>
                <c:pt idx="244">
                  <c:v>819.09997676683497</c:v>
                </c:pt>
                <c:pt idx="245">
                  <c:v>819.73075008022897</c:v>
                </c:pt>
                <c:pt idx="246">
                  <c:v>821.42086995376906</c:v>
                </c:pt>
                <c:pt idx="247">
                  <c:v>822.79035303803596</c:v>
                </c:pt>
                <c:pt idx="248">
                  <c:v>824.31049436461001</c:v>
                </c:pt>
                <c:pt idx="249">
                  <c:v>826.68983656970101</c:v>
                </c:pt>
                <c:pt idx="250">
                  <c:v>829.05783404176896</c:v>
                </c:pt>
                <c:pt idx="251">
                  <c:v>831.12770255474402</c:v>
                </c:pt>
                <c:pt idx="252">
                  <c:v>833.26239220851699</c:v>
                </c:pt>
                <c:pt idx="253">
                  <c:v>836.66232060038703</c:v>
                </c:pt>
                <c:pt idx="254">
                  <c:v>840.091385930922</c:v>
                </c:pt>
                <c:pt idx="255">
                  <c:v>843.89607220888695</c:v>
                </c:pt>
                <c:pt idx="256">
                  <c:v>848.63305177108896</c:v>
                </c:pt>
                <c:pt idx="257">
                  <c:v>851.61050553381801</c:v>
                </c:pt>
                <c:pt idx="258">
                  <c:v>853.53246313146894</c:v>
                </c:pt>
                <c:pt idx="259">
                  <c:v>856.66946620847102</c:v>
                </c:pt>
                <c:pt idx="260">
                  <c:v>859.80588901182296</c:v>
                </c:pt>
                <c:pt idx="261">
                  <c:v>860.97293535468896</c:v>
                </c:pt>
                <c:pt idx="262">
                  <c:v>863.05070161145295</c:v>
                </c:pt>
                <c:pt idx="263">
                  <c:v>865.65065300502602</c:v>
                </c:pt>
                <c:pt idx="264">
                  <c:v>865.71312797205803</c:v>
                </c:pt>
                <c:pt idx="265">
                  <c:v>866.06859244409395</c:v>
                </c:pt>
                <c:pt idx="266">
                  <c:v>867.64794969165098</c:v>
                </c:pt>
                <c:pt idx="267">
                  <c:v>872.53136237855995</c:v>
                </c:pt>
                <c:pt idx="268">
                  <c:v>879.94595152813395</c:v>
                </c:pt>
                <c:pt idx="269">
                  <c:v>883.03852406156102</c:v>
                </c:pt>
                <c:pt idx="270">
                  <c:v>884.28097237890495</c:v>
                </c:pt>
                <c:pt idx="271">
                  <c:v>885.87819459157197</c:v>
                </c:pt>
                <c:pt idx="272">
                  <c:v>888.344236161705</c:v>
                </c:pt>
                <c:pt idx="273">
                  <c:v>890.94613159968503</c:v>
                </c:pt>
                <c:pt idx="274">
                  <c:v>893.46060935120602</c:v>
                </c:pt>
                <c:pt idx="275">
                  <c:v>895.113482421036</c:v>
                </c:pt>
                <c:pt idx="276">
                  <c:v>898.10957417131203</c:v>
                </c:pt>
                <c:pt idx="277">
                  <c:v>903.82431151169305</c:v>
                </c:pt>
                <c:pt idx="278">
                  <c:v>911.81558271561801</c:v>
                </c:pt>
                <c:pt idx="279">
                  <c:v>914.92085421675404</c:v>
                </c:pt>
                <c:pt idx="280">
                  <c:v>915.86516490244503</c:v>
                </c:pt>
                <c:pt idx="281">
                  <c:v>916.03064396329296</c:v>
                </c:pt>
                <c:pt idx="282">
                  <c:v>916.41715638005201</c:v>
                </c:pt>
                <c:pt idx="283">
                  <c:v>917.04696260822004</c:v>
                </c:pt>
                <c:pt idx="284">
                  <c:v>917.72216109646797</c:v>
                </c:pt>
                <c:pt idx="285">
                  <c:v>918.20721251084603</c:v>
                </c:pt>
                <c:pt idx="286">
                  <c:v>919.02165035978805</c:v>
                </c:pt>
                <c:pt idx="287">
                  <c:v>920.87183543402602</c:v>
                </c:pt>
                <c:pt idx="288">
                  <c:v>923.26976531825096</c:v>
                </c:pt>
                <c:pt idx="289">
                  <c:v>925.49246783695901</c:v>
                </c:pt>
                <c:pt idx="290">
                  <c:v>928.32121795154899</c:v>
                </c:pt>
                <c:pt idx="291">
                  <c:v>929.54871213307797</c:v>
                </c:pt>
                <c:pt idx="292">
                  <c:v>930.17554314470897</c:v>
                </c:pt>
                <c:pt idx="293">
                  <c:v>930.77564424958598</c:v>
                </c:pt>
                <c:pt idx="294">
                  <c:v>931.70076986260301</c:v>
                </c:pt>
                <c:pt idx="295">
                  <c:v>932.566523748755</c:v>
                </c:pt>
                <c:pt idx="296">
                  <c:v>932.79881586288104</c:v>
                </c:pt>
                <c:pt idx="297">
                  <c:v>934.79668659092999</c:v>
                </c:pt>
                <c:pt idx="298">
                  <c:v>937.93400908876697</c:v>
                </c:pt>
                <c:pt idx="299">
                  <c:v>940.80017600441795</c:v>
                </c:pt>
                <c:pt idx="300">
                  <c:v>951.95528644042997</c:v>
                </c:pt>
                <c:pt idx="301">
                  <c:v>953.48562847188305</c:v>
                </c:pt>
                <c:pt idx="302">
                  <c:v>958.41043217368599</c:v>
                </c:pt>
                <c:pt idx="303">
                  <c:v>963.454518755442</c:v>
                </c:pt>
                <c:pt idx="304">
                  <c:v>964.32594784264802</c:v>
                </c:pt>
                <c:pt idx="305">
                  <c:v>965.60826222950504</c:v>
                </c:pt>
                <c:pt idx="306">
                  <c:v>965.76471941652096</c:v>
                </c:pt>
                <c:pt idx="307">
                  <c:v>966.42415248960401</c:v>
                </c:pt>
                <c:pt idx="308">
                  <c:v>969.57730865685096</c:v>
                </c:pt>
                <c:pt idx="309">
                  <c:v>975.79878176078296</c:v>
                </c:pt>
                <c:pt idx="310">
                  <c:v>986.66767172519701</c:v>
                </c:pt>
                <c:pt idx="311">
                  <c:v>986.937544255337</c:v>
                </c:pt>
                <c:pt idx="312">
                  <c:v>987.61311067072404</c:v>
                </c:pt>
                <c:pt idx="313">
                  <c:v>988.33127103502397</c:v>
                </c:pt>
                <c:pt idx="314">
                  <c:v>988.56633183842598</c:v>
                </c:pt>
                <c:pt idx="315">
                  <c:v>988.67644987858796</c:v>
                </c:pt>
                <c:pt idx="316">
                  <c:v>990.09094201555195</c:v>
                </c:pt>
                <c:pt idx="317">
                  <c:v>991.09454393465899</c:v>
                </c:pt>
                <c:pt idx="318">
                  <c:v>991.30353394650001</c:v>
                </c:pt>
                <c:pt idx="319">
                  <c:v>991.40961098281002</c:v>
                </c:pt>
                <c:pt idx="320">
                  <c:v>991.44477040069603</c:v>
                </c:pt>
                <c:pt idx="321">
                  <c:v>991.64251911209101</c:v>
                </c:pt>
                <c:pt idx="322">
                  <c:v>992.29394849338803</c:v>
                </c:pt>
                <c:pt idx="323">
                  <c:v>992.35060653232995</c:v>
                </c:pt>
                <c:pt idx="324">
                  <c:v>992.38483937451997</c:v>
                </c:pt>
                <c:pt idx="325">
                  <c:v>992.56137738661801</c:v>
                </c:pt>
                <c:pt idx="326">
                  <c:v>992.58898115787201</c:v>
                </c:pt>
                <c:pt idx="327">
                  <c:v>993.42269245708496</c:v>
                </c:pt>
                <c:pt idx="328">
                  <c:v>993.460571982847</c:v>
                </c:pt>
                <c:pt idx="329">
                  <c:v>993.92716569398397</c:v>
                </c:pt>
                <c:pt idx="330">
                  <c:v>995.17902202093796</c:v>
                </c:pt>
                <c:pt idx="331">
                  <c:v>995.24044621809196</c:v>
                </c:pt>
                <c:pt idx="332">
                  <c:v>995.50174338026602</c:v>
                </c:pt>
                <c:pt idx="333">
                  <c:v>995.65789210918103</c:v>
                </c:pt>
                <c:pt idx="334">
                  <c:v>996.01006404628902</c:v>
                </c:pt>
                <c:pt idx="335">
                  <c:v>996.52330603816495</c:v>
                </c:pt>
                <c:pt idx="336">
                  <c:v>996.53388537010801</c:v>
                </c:pt>
                <c:pt idx="337">
                  <c:v>996.56359728878897</c:v>
                </c:pt>
                <c:pt idx="338">
                  <c:v>996.63685747678801</c:v>
                </c:pt>
                <c:pt idx="339">
                  <c:v>996.99514792961202</c:v>
                </c:pt>
                <c:pt idx="340">
                  <c:v>997.94129460927502</c:v>
                </c:pt>
                <c:pt idx="341">
                  <c:v>997.98705449614295</c:v>
                </c:pt>
                <c:pt idx="342">
                  <c:v>998.02348014654694</c:v>
                </c:pt>
                <c:pt idx="343">
                  <c:v>998.243545478643</c:v>
                </c:pt>
                <c:pt idx="344">
                  <c:v>998.29240304922905</c:v>
                </c:pt>
                <c:pt idx="345">
                  <c:v>998.39143698393696</c:v>
                </c:pt>
                <c:pt idx="346">
                  <c:v>999.16486755098902</c:v>
                </c:pt>
                <c:pt idx="347">
                  <c:v>999.52142521715496</c:v>
                </c:pt>
                <c:pt idx="348">
                  <c:v>1000.39036835583</c:v>
                </c:pt>
                <c:pt idx="349">
                  <c:v>1001.43524212648</c:v>
                </c:pt>
                <c:pt idx="350">
                  <c:v>1001.44816598026</c:v>
                </c:pt>
                <c:pt idx="351">
                  <c:v>1001.47105480276</c:v>
                </c:pt>
                <c:pt idx="352">
                  <c:v>1002.19469078641</c:v>
                </c:pt>
                <c:pt idx="353">
                  <c:v>1002.68161847903</c:v>
                </c:pt>
                <c:pt idx="354">
                  <c:v>1005.22234944638</c:v>
                </c:pt>
                <c:pt idx="355">
                  <c:v>1006.07381931218</c:v>
                </c:pt>
                <c:pt idx="356">
                  <c:v>1007.33530203978</c:v>
                </c:pt>
                <c:pt idx="357">
                  <c:v>1009.39147675512</c:v>
                </c:pt>
                <c:pt idx="358">
                  <c:v>1009.76959040894</c:v>
                </c:pt>
                <c:pt idx="359">
                  <c:v>1009.87732901172</c:v>
                </c:pt>
                <c:pt idx="360">
                  <c:v>1010.81638749993</c:v>
                </c:pt>
                <c:pt idx="361">
                  <c:v>1015.34588010776</c:v>
                </c:pt>
                <c:pt idx="362">
                  <c:v>1017.75510925974</c:v>
                </c:pt>
                <c:pt idx="363">
                  <c:v>1023.24516963922</c:v>
                </c:pt>
                <c:pt idx="364">
                  <c:v>1025.7456676986801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8998-48A5-8EC2-6F5013D5CCE5}"/>
            </c:ext>
          </c:extLst>
        </c:ser>
        <c:ser>
          <c:idx val="57"/>
          <c:order val="53"/>
          <c:tx>
            <c:strRef>
              <c:f>Tabelle1!$BF$1</c:f>
              <c:strCache>
                <c:ptCount val="1"/>
                <c:pt idx="0">
                  <c:v>1978</c:v>
                </c:pt>
              </c:strCache>
            </c:strRef>
          </c:tx>
          <c:spPr>
            <a:ln w="19050" cap="rnd">
              <a:solidFill>
                <a:schemeClr val="accent3">
                  <a:tint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Tabelle1!$BF$2:$BF$366</c:f>
              <c:numCache>
                <c:formatCode>0.00E+00</c:formatCode>
                <c:ptCount val="365"/>
                <c:pt idx="0">
                  <c:v>0.10231389253441101</c:v>
                </c:pt>
                <c:pt idx="1">
                  <c:v>0.44540880428489199</c:v>
                </c:pt>
                <c:pt idx="2">
                  <c:v>0.61662073313310894</c:v>
                </c:pt>
                <c:pt idx="3" formatCode="General">
                  <c:v>1.2484657657268401</c:v>
                </c:pt>
                <c:pt idx="4" formatCode="General">
                  <c:v>1.31143690878805</c:v>
                </c:pt>
                <c:pt idx="5" formatCode="General">
                  <c:v>1.3984017445267301</c:v>
                </c:pt>
                <c:pt idx="6" formatCode="General">
                  <c:v>1.42415243947415</c:v>
                </c:pt>
                <c:pt idx="7" formatCode="General">
                  <c:v>1.8308110446983701</c:v>
                </c:pt>
                <c:pt idx="8" formatCode="General">
                  <c:v>2.1935771434665399</c:v>
                </c:pt>
                <c:pt idx="9" formatCode="General">
                  <c:v>2.3444920337216701</c:v>
                </c:pt>
                <c:pt idx="10" formatCode="General">
                  <c:v>2.7704770632194502</c:v>
                </c:pt>
                <c:pt idx="11" formatCode="General">
                  <c:v>4.9353655384360398</c:v>
                </c:pt>
                <c:pt idx="12" formatCode="General">
                  <c:v>6.8888641031752504</c:v>
                </c:pt>
                <c:pt idx="13" formatCode="General">
                  <c:v>7.0027531337208799</c:v>
                </c:pt>
                <c:pt idx="14" formatCode="General">
                  <c:v>14.4431125384471</c:v>
                </c:pt>
                <c:pt idx="15" formatCode="General">
                  <c:v>16.023959027421999</c:v>
                </c:pt>
                <c:pt idx="16" formatCode="General">
                  <c:v>16.355968106713501</c:v>
                </c:pt>
                <c:pt idx="17" formatCode="General">
                  <c:v>16.527594216400001</c:v>
                </c:pt>
                <c:pt idx="18" formatCode="General">
                  <c:v>16.588325847027299</c:v>
                </c:pt>
                <c:pt idx="19" formatCode="General">
                  <c:v>16.599004669472698</c:v>
                </c:pt>
                <c:pt idx="20" formatCode="General">
                  <c:v>16.626989958644401</c:v>
                </c:pt>
                <c:pt idx="21" formatCode="General">
                  <c:v>16.657241791631801</c:v>
                </c:pt>
                <c:pt idx="22" formatCode="General">
                  <c:v>16.676915193722099</c:v>
                </c:pt>
                <c:pt idx="23" formatCode="General">
                  <c:v>16.692566401295799</c:v>
                </c:pt>
                <c:pt idx="24" formatCode="General">
                  <c:v>16.695827812590501</c:v>
                </c:pt>
                <c:pt idx="25" formatCode="General">
                  <c:v>16.765717525178601</c:v>
                </c:pt>
                <c:pt idx="26" formatCode="General">
                  <c:v>19.1563159355232</c:v>
                </c:pt>
                <c:pt idx="27" formatCode="General">
                  <c:v>22.017810551931699</c:v>
                </c:pt>
                <c:pt idx="28" formatCode="General">
                  <c:v>22.069229984178701</c:v>
                </c:pt>
                <c:pt idx="29" formatCode="General">
                  <c:v>23.180697215666999</c:v>
                </c:pt>
                <c:pt idx="30" formatCode="General">
                  <c:v>23.495545609974599</c:v>
                </c:pt>
                <c:pt idx="31" formatCode="General">
                  <c:v>23.5116631839707</c:v>
                </c:pt>
                <c:pt idx="32" formatCode="General">
                  <c:v>23.5227342993437</c:v>
                </c:pt>
                <c:pt idx="33" formatCode="General">
                  <c:v>23.5249568420769</c:v>
                </c:pt>
                <c:pt idx="34" formatCode="General">
                  <c:v>23.567474427335998</c:v>
                </c:pt>
                <c:pt idx="35" formatCode="General">
                  <c:v>24.7453041515307</c:v>
                </c:pt>
                <c:pt idx="36" formatCode="General">
                  <c:v>25.209093356811199</c:v>
                </c:pt>
                <c:pt idx="37" formatCode="General">
                  <c:v>26.367004406672098</c:v>
                </c:pt>
                <c:pt idx="38" formatCode="General">
                  <c:v>28.1774884529937</c:v>
                </c:pt>
                <c:pt idx="39" formatCode="General">
                  <c:v>31.0654939093236</c:v>
                </c:pt>
                <c:pt idx="40" formatCode="General">
                  <c:v>32.462143081722601</c:v>
                </c:pt>
                <c:pt idx="41" formatCode="General">
                  <c:v>33.638397552145797</c:v>
                </c:pt>
                <c:pt idx="42" formatCode="General">
                  <c:v>34.281442737415503</c:v>
                </c:pt>
                <c:pt idx="43" formatCode="General">
                  <c:v>34.989019076821101</c:v>
                </c:pt>
                <c:pt idx="44" formatCode="General">
                  <c:v>37.3186898414734</c:v>
                </c:pt>
                <c:pt idx="45" formatCode="General">
                  <c:v>37.475365457070602</c:v>
                </c:pt>
                <c:pt idx="46" formatCode="General">
                  <c:v>37.599234511300601</c:v>
                </c:pt>
                <c:pt idx="47" formatCode="General">
                  <c:v>37.6580309202565</c:v>
                </c:pt>
                <c:pt idx="48" formatCode="General">
                  <c:v>38.0431801669598</c:v>
                </c:pt>
                <c:pt idx="49" formatCode="General">
                  <c:v>38.584138823651102</c:v>
                </c:pt>
                <c:pt idx="50" formatCode="General">
                  <c:v>38.696331222013598</c:v>
                </c:pt>
                <c:pt idx="51" formatCode="General">
                  <c:v>38.868730128869501</c:v>
                </c:pt>
                <c:pt idx="52" formatCode="General">
                  <c:v>39.239709224915103</c:v>
                </c:pt>
                <c:pt idx="53" formatCode="General">
                  <c:v>39.896774311413701</c:v>
                </c:pt>
                <c:pt idx="54" formatCode="General">
                  <c:v>39.948551196140798</c:v>
                </c:pt>
                <c:pt idx="55" formatCode="General">
                  <c:v>39.995184309270499</c:v>
                </c:pt>
                <c:pt idx="56" formatCode="General">
                  <c:v>40.622967951844103</c:v>
                </c:pt>
                <c:pt idx="57" formatCode="General">
                  <c:v>40.9515463733551</c:v>
                </c:pt>
                <c:pt idx="58" formatCode="General">
                  <c:v>40.9721734200672</c:v>
                </c:pt>
                <c:pt idx="59" formatCode="General">
                  <c:v>40.972765707676103</c:v>
                </c:pt>
                <c:pt idx="60" formatCode="General">
                  <c:v>41.129636174483302</c:v>
                </c:pt>
                <c:pt idx="61" formatCode="General">
                  <c:v>46.934996147074401</c:v>
                </c:pt>
                <c:pt idx="62" formatCode="General">
                  <c:v>48.818020971205101</c:v>
                </c:pt>
                <c:pt idx="63" formatCode="General">
                  <c:v>48.952792720282602</c:v>
                </c:pt>
                <c:pt idx="64" formatCode="General">
                  <c:v>50.064745277706002</c:v>
                </c:pt>
                <c:pt idx="65" formatCode="General">
                  <c:v>50.6917475631709</c:v>
                </c:pt>
                <c:pt idx="66" formatCode="General">
                  <c:v>55.325718263538398</c:v>
                </c:pt>
                <c:pt idx="67" formatCode="General">
                  <c:v>56.323896486068001</c:v>
                </c:pt>
                <c:pt idx="68" formatCode="General">
                  <c:v>56.326380670050298</c:v>
                </c:pt>
                <c:pt idx="69" formatCode="General">
                  <c:v>56.635018266509299</c:v>
                </c:pt>
                <c:pt idx="70" formatCode="General">
                  <c:v>57.685712606969702</c:v>
                </c:pt>
                <c:pt idx="71" formatCode="General">
                  <c:v>59.446132582031197</c:v>
                </c:pt>
                <c:pt idx="72" formatCode="General">
                  <c:v>60.186919827224202</c:v>
                </c:pt>
                <c:pt idx="73" formatCode="General">
                  <c:v>60.787396480589102</c:v>
                </c:pt>
                <c:pt idx="74" formatCode="General">
                  <c:v>62.989656591936303</c:v>
                </c:pt>
                <c:pt idx="75" formatCode="General">
                  <c:v>63.036840507012698</c:v>
                </c:pt>
                <c:pt idx="76" formatCode="General">
                  <c:v>63.246157974009499</c:v>
                </c:pt>
                <c:pt idx="77" formatCode="General">
                  <c:v>65.240014654499106</c:v>
                </c:pt>
                <c:pt idx="78" formatCode="General">
                  <c:v>75.630698789384397</c:v>
                </c:pt>
                <c:pt idx="79" formatCode="General">
                  <c:v>78.871757105526996</c:v>
                </c:pt>
                <c:pt idx="80" formatCode="General">
                  <c:v>79.781786142365704</c:v>
                </c:pt>
                <c:pt idx="81" formatCode="General">
                  <c:v>81.406807165211902</c:v>
                </c:pt>
                <c:pt idx="82" formatCode="General">
                  <c:v>81.969538135697704</c:v>
                </c:pt>
                <c:pt idx="83" formatCode="General">
                  <c:v>82.052976352252102</c:v>
                </c:pt>
                <c:pt idx="84" formatCode="General">
                  <c:v>82.568662619279095</c:v>
                </c:pt>
                <c:pt idx="85" formatCode="General">
                  <c:v>82.916988779180301</c:v>
                </c:pt>
                <c:pt idx="86" formatCode="General">
                  <c:v>83.157361662073995</c:v>
                </c:pt>
                <c:pt idx="87" formatCode="General">
                  <c:v>86.959160200062897</c:v>
                </c:pt>
                <c:pt idx="88" formatCode="General">
                  <c:v>91.0108720843334</c:v>
                </c:pt>
                <c:pt idx="89" formatCode="General">
                  <c:v>98.117022167941897</c:v>
                </c:pt>
                <c:pt idx="90" formatCode="General">
                  <c:v>101.823396399274</c:v>
                </c:pt>
                <c:pt idx="91" formatCode="General">
                  <c:v>102.10329366750901</c:v>
                </c:pt>
                <c:pt idx="92" formatCode="General">
                  <c:v>102.198666877345</c:v>
                </c:pt>
                <c:pt idx="93" formatCode="General">
                  <c:v>104.86390979529401</c:v>
                </c:pt>
                <c:pt idx="94" formatCode="General">
                  <c:v>107.433236172634</c:v>
                </c:pt>
                <c:pt idx="95" formatCode="General">
                  <c:v>108.46931903758799</c:v>
                </c:pt>
                <c:pt idx="96" formatCode="General">
                  <c:v>110.012781200692</c:v>
                </c:pt>
                <c:pt idx="97" formatCode="General">
                  <c:v>112.19592092696701</c:v>
                </c:pt>
                <c:pt idx="98" formatCode="General">
                  <c:v>112.87596298829899</c:v>
                </c:pt>
                <c:pt idx="99" formatCode="General">
                  <c:v>113.17325953100401</c:v>
                </c:pt>
                <c:pt idx="100" formatCode="General">
                  <c:v>113.241339154692</c:v>
                </c:pt>
                <c:pt idx="101" formatCode="General">
                  <c:v>113.468555038131</c:v>
                </c:pt>
                <c:pt idx="102" formatCode="General">
                  <c:v>113.540789385194</c:v>
                </c:pt>
                <c:pt idx="103" formatCode="General">
                  <c:v>113.665361217805</c:v>
                </c:pt>
                <c:pt idx="104" formatCode="General">
                  <c:v>115.866806107732</c:v>
                </c:pt>
                <c:pt idx="105" formatCode="General">
                  <c:v>125.10495288127299</c:v>
                </c:pt>
                <c:pt idx="106" formatCode="General">
                  <c:v>126.85621601331501</c:v>
                </c:pt>
                <c:pt idx="107" formatCode="General">
                  <c:v>126.910183641358</c:v>
                </c:pt>
                <c:pt idx="108" formatCode="General">
                  <c:v>129.74381153124099</c:v>
                </c:pt>
                <c:pt idx="109" formatCode="General">
                  <c:v>139.275192856784</c:v>
                </c:pt>
                <c:pt idx="110" formatCode="General">
                  <c:v>143.69131551167899</c:v>
                </c:pt>
                <c:pt idx="111" formatCode="General">
                  <c:v>146.383657014401</c:v>
                </c:pt>
                <c:pt idx="112" formatCode="General">
                  <c:v>147.42594478285801</c:v>
                </c:pt>
                <c:pt idx="113" formatCode="General">
                  <c:v>147.61276515713601</c:v>
                </c:pt>
                <c:pt idx="114" formatCode="General">
                  <c:v>147.871235512564</c:v>
                </c:pt>
                <c:pt idx="115" formatCode="General">
                  <c:v>152.396164697541</c:v>
                </c:pt>
                <c:pt idx="116" formatCode="General">
                  <c:v>163.25328260786199</c:v>
                </c:pt>
                <c:pt idx="117" formatCode="General">
                  <c:v>165.15902115120201</c:v>
                </c:pt>
                <c:pt idx="118" formatCode="General">
                  <c:v>165.243138944202</c:v>
                </c:pt>
                <c:pt idx="119" formatCode="General">
                  <c:v>165.46208502691999</c:v>
                </c:pt>
                <c:pt idx="120" formatCode="General">
                  <c:v>165.918308035819</c:v>
                </c:pt>
                <c:pt idx="121" formatCode="General">
                  <c:v>169.35757001653499</c:v>
                </c:pt>
                <c:pt idx="122" formatCode="General">
                  <c:v>175.93326204652499</c:v>
                </c:pt>
                <c:pt idx="123" formatCode="General">
                  <c:v>179.50658548921101</c:v>
                </c:pt>
                <c:pt idx="124" formatCode="General">
                  <c:v>183.007112820158</c:v>
                </c:pt>
                <c:pt idx="125" formatCode="General">
                  <c:v>183.19951397337201</c:v>
                </c:pt>
                <c:pt idx="126" formatCode="General">
                  <c:v>183.82884459939501</c:v>
                </c:pt>
                <c:pt idx="127" formatCode="General">
                  <c:v>193.15952681325601</c:v>
                </c:pt>
                <c:pt idx="128" formatCode="General">
                  <c:v>203.102780196494</c:v>
                </c:pt>
                <c:pt idx="129" formatCode="General">
                  <c:v>205.46774715031901</c:v>
                </c:pt>
                <c:pt idx="130" formatCode="General">
                  <c:v>205.88015221432499</c:v>
                </c:pt>
                <c:pt idx="131" formatCode="General">
                  <c:v>207.60095852539499</c:v>
                </c:pt>
                <c:pt idx="132" formatCode="General">
                  <c:v>210.073207889895</c:v>
                </c:pt>
                <c:pt idx="133" formatCode="General">
                  <c:v>212.09822691041299</c:v>
                </c:pt>
                <c:pt idx="134" formatCode="General">
                  <c:v>216.09079811104499</c:v>
                </c:pt>
                <c:pt idx="135" formatCode="General">
                  <c:v>223.099661575966</c:v>
                </c:pt>
                <c:pt idx="136" formatCode="General">
                  <c:v>233.06994983250399</c:v>
                </c:pt>
                <c:pt idx="137" formatCode="General">
                  <c:v>238.47777680662401</c:v>
                </c:pt>
                <c:pt idx="138" formatCode="General">
                  <c:v>242.42430117475001</c:v>
                </c:pt>
                <c:pt idx="139" formatCode="General">
                  <c:v>248.114242365812</c:v>
                </c:pt>
                <c:pt idx="140" formatCode="General">
                  <c:v>252.319610009808</c:v>
                </c:pt>
                <c:pt idx="141" formatCode="General">
                  <c:v>254.29090941521201</c:v>
                </c:pt>
                <c:pt idx="142" formatCode="General">
                  <c:v>255.14384599627601</c:v>
                </c:pt>
                <c:pt idx="143" formatCode="General">
                  <c:v>256.39344321304702</c:v>
                </c:pt>
                <c:pt idx="144" formatCode="General">
                  <c:v>260.08520322818498</c:v>
                </c:pt>
                <c:pt idx="145" formatCode="General">
                  <c:v>265.27070696143102</c:v>
                </c:pt>
                <c:pt idx="146" formatCode="General">
                  <c:v>272.16302071942499</c:v>
                </c:pt>
                <c:pt idx="147" formatCode="General">
                  <c:v>276.523342793334</c:v>
                </c:pt>
                <c:pt idx="148" formatCode="General">
                  <c:v>284.14195576432797</c:v>
                </c:pt>
                <c:pt idx="149" formatCode="General">
                  <c:v>300.80828122655299</c:v>
                </c:pt>
                <c:pt idx="150" formatCode="General">
                  <c:v>309.55252793796399</c:v>
                </c:pt>
                <c:pt idx="151" formatCode="General">
                  <c:v>312.62775056673701</c:v>
                </c:pt>
                <c:pt idx="152" formatCode="General">
                  <c:v>314.55150680249102</c:v>
                </c:pt>
                <c:pt idx="153" formatCode="General">
                  <c:v>316.17100925612198</c:v>
                </c:pt>
                <c:pt idx="154" formatCode="General">
                  <c:v>318.82671475172202</c:v>
                </c:pt>
                <c:pt idx="155" formatCode="General">
                  <c:v>322.736745590662</c:v>
                </c:pt>
                <c:pt idx="156" formatCode="General">
                  <c:v>327.083427741977</c:v>
                </c:pt>
                <c:pt idx="157" formatCode="General">
                  <c:v>329.409564679075</c:v>
                </c:pt>
                <c:pt idx="158" formatCode="General">
                  <c:v>337.27890332692698</c:v>
                </c:pt>
                <c:pt idx="159" formatCode="General">
                  <c:v>346.354467564787</c:v>
                </c:pt>
                <c:pt idx="160" formatCode="General">
                  <c:v>349.10146622104702</c:v>
                </c:pt>
                <c:pt idx="161" formatCode="General">
                  <c:v>354.30772359797101</c:v>
                </c:pt>
                <c:pt idx="162" formatCode="General">
                  <c:v>360.51129025112999</c:v>
                </c:pt>
                <c:pt idx="163" formatCode="General">
                  <c:v>368.05896923470499</c:v>
                </c:pt>
                <c:pt idx="164" formatCode="General">
                  <c:v>374.060741179312</c:v>
                </c:pt>
                <c:pt idx="165" formatCode="General">
                  <c:v>375.71600003138798</c:v>
                </c:pt>
                <c:pt idx="166" formatCode="General">
                  <c:v>380.23906153560898</c:v>
                </c:pt>
                <c:pt idx="167" formatCode="General">
                  <c:v>383.49592205962102</c:v>
                </c:pt>
                <c:pt idx="168" formatCode="General">
                  <c:v>388.79389721516202</c:v>
                </c:pt>
                <c:pt idx="169" formatCode="General">
                  <c:v>396.32955654465599</c:v>
                </c:pt>
                <c:pt idx="170" formatCode="General">
                  <c:v>403.09612575863099</c:v>
                </c:pt>
                <c:pt idx="171" formatCode="General">
                  <c:v>409.54504860499202</c:v>
                </c:pt>
                <c:pt idx="172" formatCode="General">
                  <c:v>413.50513732049302</c:v>
                </c:pt>
                <c:pt idx="173" formatCode="General">
                  <c:v>420.24982695864401</c:v>
                </c:pt>
                <c:pt idx="174" formatCode="General">
                  <c:v>430.06900911541902</c:v>
                </c:pt>
                <c:pt idx="175" formatCode="General">
                  <c:v>437.90240282092498</c:v>
                </c:pt>
                <c:pt idx="176" formatCode="General">
                  <c:v>442.30267847845602</c:v>
                </c:pt>
                <c:pt idx="177" formatCode="General">
                  <c:v>448.28019118463499</c:v>
                </c:pt>
                <c:pt idx="178" formatCode="General">
                  <c:v>451.34352758924803</c:v>
                </c:pt>
                <c:pt idx="179" formatCode="General">
                  <c:v>452.72622395080401</c:v>
                </c:pt>
                <c:pt idx="180" formatCode="General">
                  <c:v>453.10804191760002</c:v>
                </c:pt>
                <c:pt idx="181" formatCode="General">
                  <c:v>456.58621767476899</c:v>
                </c:pt>
                <c:pt idx="182" formatCode="General">
                  <c:v>466.35010293532503</c:v>
                </c:pt>
                <c:pt idx="183" formatCode="General">
                  <c:v>469.47009381223398</c:v>
                </c:pt>
                <c:pt idx="184" formatCode="General">
                  <c:v>481.02417036046199</c:v>
                </c:pt>
                <c:pt idx="185" formatCode="General">
                  <c:v>486.93014260010801</c:v>
                </c:pt>
                <c:pt idx="186" formatCode="General">
                  <c:v>487.95860539363201</c:v>
                </c:pt>
                <c:pt idx="187" formatCode="General">
                  <c:v>488.14966706679297</c:v>
                </c:pt>
                <c:pt idx="188" formatCode="General">
                  <c:v>488.58989312923802</c:v>
                </c:pt>
                <c:pt idx="189" formatCode="General">
                  <c:v>488.70330111381998</c:v>
                </c:pt>
                <c:pt idx="190" formatCode="General">
                  <c:v>490.890778025298</c:v>
                </c:pt>
                <c:pt idx="191" formatCode="General">
                  <c:v>493.042788412356</c:v>
                </c:pt>
                <c:pt idx="192" formatCode="General">
                  <c:v>494.34673162142502</c:v>
                </c:pt>
                <c:pt idx="193" formatCode="General">
                  <c:v>499.98644790456399</c:v>
                </c:pt>
                <c:pt idx="194" formatCode="General">
                  <c:v>505.18692210508601</c:v>
                </c:pt>
                <c:pt idx="195" formatCode="General">
                  <c:v>515.17045074538805</c:v>
                </c:pt>
                <c:pt idx="196" formatCode="General">
                  <c:v>521.26134601911201</c:v>
                </c:pt>
                <c:pt idx="197" formatCode="General">
                  <c:v>526.42831868894802</c:v>
                </c:pt>
                <c:pt idx="198" formatCode="General">
                  <c:v>527.89460385438895</c:v>
                </c:pt>
                <c:pt idx="199" formatCode="General">
                  <c:v>533.57078888795297</c:v>
                </c:pt>
                <c:pt idx="200" formatCode="General">
                  <c:v>535.11647869971898</c:v>
                </c:pt>
                <c:pt idx="201" formatCode="General">
                  <c:v>539.32540160866097</c:v>
                </c:pt>
                <c:pt idx="202" formatCode="General">
                  <c:v>541.94141459875596</c:v>
                </c:pt>
                <c:pt idx="203" formatCode="General">
                  <c:v>544.64541822797105</c:v>
                </c:pt>
                <c:pt idx="204" formatCode="General">
                  <c:v>550.50718090557996</c:v>
                </c:pt>
                <c:pt idx="205" formatCode="General">
                  <c:v>555.492623317631</c:v>
                </c:pt>
                <c:pt idx="206" formatCode="General">
                  <c:v>560.43736521642802</c:v>
                </c:pt>
                <c:pt idx="207" formatCode="General">
                  <c:v>562.85847818977504</c:v>
                </c:pt>
                <c:pt idx="208" formatCode="General">
                  <c:v>566.95264773972701</c:v>
                </c:pt>
                <c:pt idx="209" formatCode="General">
                  <c:v>569.26979546591997</c:v>
                </c:pt>
                <c:pt idx="210" formatCode="General">
                  <c:v>571.82483038927001</c:v>
                </c:pt>
                <c:pt idx="211" formatCode="General">
                  <c:v>573.89333509395397</c:v>
                </c:pt>
                <c:pt idx="212" formatCode="General">
                  <c:v>575.92946990671101</c:v>
                </c:pt>
                <c:pt idx="213" formatCode="General">
                  <c:v>577.37647978224197</c:v>
                </c:pt>
                <c:pt idx="214" formatCode="General">
                  <c:v>578.55819402862505</c:v>
                </c:pt>
                <c:pt idx="215" formatCode="General">
                  <c:v>579.54782102371303</c:v>
                </c:pt>
                <c:pt idx="216" formatCode="General">
                  <c:v>585.88804753042996</c:v>
                </c:pt>
                <c:pt idx="217" formatCode="General">
                  <c:v>590.21500308039504</c:v>
                </c:pt>
                <c:pt idx="218" formatCode="General">
                  <c:v>594.53262919947201</c:v>
                </c:pt>
                <c:pt idx="219" formatCode="General">
                  <c:v>599.13067008755797</c:v>
                </c:pt>
                <c:pt idx="220" formatCode="General">
                  <c:v>610.36664906938995</c:v>
                </c:pt>
                <c:pt idx="221" formatCode="General">
                  <c:v>615.90511942481601</c:v>
                </c:pt>
                <c:pt idx="222" formatCode="General">
                  <c:v>619.70900024270304</c:v>
                </c:pt>
                <c:pt idx="223" formatCode="General">
                  <c:v>622.34584909692296</c:v>
                </c:pt>
                <c:pt idx="224" formatCode="General">
                  <c:v>625.26365090746503</c:v>
                </c:pt>
                <c:pt idx="225" formatCode="General">
                  <c:v>627.88467870692898</c:v>
                </c:pt>
                <c:pt idx="226" formatCode="General">
                  <c:v>631.09302015332696</c:v>
                </c:pt>
                <c:pt idx="227" formatCode="General">
                  <c:v>633.36972345105903</c:v>
                </c:pt>
                <c:pt idx="228" formatCode="General">
                  <c:v>642.86787051865497</c:v>
                </c:pt>
                <c:pt idx="229" formatCode="General">
                  <c:v>645.23299988603503</c:v>
                </c:pt>
                <c:pt idx="230" formatCode="General">
                  <c:v>645.327211609958</c:v>
                </c:pt>
                <c:pt idx="231" formatCode="General">
                  <c:v>645.42499016224599</c:v>
                </c:pt>
                <c:pt idx="232" formatCode="General">
                  <c:v>645.62172072913802</c:v>
                </c:pt>
                <c:pt idx="233" formatCode="General">
                  <c:v>646.67893090908206</c:v>
                </c:pt>
                <c:pt idx="234" formatCode="General">
                  <c:v>648.02842909212802</c:v>
                </c:pt>
                <c:pt idx="235" formatCode="General">
                  <c:v>649.53578187199503</c:v>
                </c:pt>
                <c:pt idx="236" formatCode="General">
                  <c:v>652.06793146441498</c:v>
                </c:pt>
                <c:pt idx="237" formatCode="General">
                  <c:v>652.88033936922</c:v>
                </c:pt>
                <c:pt idx="238" formatCode="General">
                  <c:v>655.51765252496295</c:v>
                </c:pt>
                <c:pt idx="239" formatCode="General">
                  <c:v>657.75242699595105</c:v>
                </c:pt>
                <c:pt idx="240" formatCode="General">
                  <c:v>661.19110153217696</c:v>
                </c:pt>
                <c:pt idx="241" formatCode="General">
                  <c:v>662.56631545709297</c:v>
                </c:pt>
                <c:pt idx="242" formatCode="General">
                  <c:v>663.794976042744</c:v>
                </c:pt>
                <c:pt idx="243" formatCode="General">
                  <c:v>665.64324594358402</c:v>
                </c:pt>
                <c:pt idx="244" formatCode="General">
                  <c:v>668.51579433023005</c:v>
                </c:pt>
                <c:pt idx="245" formatCode="General">
                  <c:v>670.530856829355</c:v>
                </c:pt>
                <c:pt idx="246" formatCode="General">
                  <c:v>672.33745601560202</c:v>
                </c:pt>
                <c:pt idx="247" formatCode="General">
                  <c:v>675.38889673506299</c:v>
                </c:pt>
                <c:pt idx="248" formatCode="General">
                  <c:v>679.99302681733604</c:v>
                </c:pt>
                <c:pt idx="249" formatCode="General">
                  <c:v>684.39228763419101</c:v>
                </c:pt>
                <c:pt idx="250" formatCode="General">
                  <c:v>694.71516947981695</c:v>
                </c:pt>
                <c:pt idx="251" formatCode="General">
                  <c:v>701.25491562887703</c:v>
                </c:pt>
                <c:pt idx="252" formatCode="General">
                  <c:v>702.04169031261097</c:v>
                </c:pt>
                <c:pt idx="253" formatCode="General">
                  <c:v>702.538107672141</c:v>
                </c:pt>
                <c:pt idx="254" formatCode="General">
                  <c:v>706.22165945804204</c:v>
                </c:pt>
                <c:pt idx="255" formatCode="General">
                  <c:v>708.54429477999201</c:v>
                </c:pt>
                <c:pt idx="256" formatCode="General">
                  <c:v>710.63719936140103</c:v>
                </c:pt>
                <c:pt idx="257" formatCode="General">
                  <c:v>711.29614252823501</c:v>
                </c:pt>
                <c:pt idx="258" formatCode="General">
                  <c:v>712.38810413991905</c:v>
                </c:pt>
                <c:pt idx="259" formatCode="General">
                  <c:v>718.55868293374601</c:v>
                </c:pt>
                <c:pt idx="260" formatCode="General">
                  <c:v>725.09220739729597</c:v>
                </c:pt>
                <c:pt idx="261" formatCode="General">
                  <c:v>726.114947159238</c:v>
                </c:pt>
                <c:pt idx="262" formatCode="General">
                  <c:v>727.75476151872499</c:v>
                </c:pt>
                <c:pt idx="263" formatCode="General">
                  <c:v>730.77980346586298</c:v>
                </c:pt>
                <c:pt idx="264" formatCode="General">
                  <c:v>734.374271643768</c:v>
                </c:pt>
                <c:pt idx="265" formatCode="General">
                  <c:v>735.76612064347</c:v>
                </c:pt>
                <c:pt idx="266" formatCode="General">
                  <c:v>736.74129519768098</c:v>
                </c:pt>
                <c:pt idx="267" formatCode="General">
                  <c:v>739.685530020295</c:v>
                </c:pt>
                <c:pt idx="268" formatCode="General">
                  <c:v>741.38794357853703</c:v>
                </c:pt>
                <c:pt idx="269" formatCode="General">
                  <c:v>742.46741977042905</c:v>
                </c:pt>
                <c:pt idx="270" formatCode="General">
                  <c:v>742.97919497195198</c:v>
                </c:pt>
                <c:pt idx="271" formatCode="General">
                  <c:v>742.99947391453702</c:v>
                </c:pt>
                <c:pt idx="272" formatCode="General">
                  <c:v>743.03910049351805</c:v>
                </c:pt>
                <c:pt idx="273" formatCode="General">
                  <c:v>744.010974703736</c:v>
                </c:pt>
                <c:pt idx="274" formatCode="General">
                  <c:v>744.88486747612706</c:v>
                </c:pt>
                <c:pt idx="275" formatCode="General">
                  <c:v>747.77535204805702</c:v>
                </c:pt>
                <c:pt idx="276" formatCode="General">
                  <c:v>753.64609762924397</c:v>
                </c:pt>
                <c:pt idx="277" formatCode="General">
                  <c:v>754.15626667862603</c:v>
                </c:pt>
                <c:pt idx="278" formatCode="General">
                  <c:v>754.84865956599299</c:v>
                </c:pt>
                <c:pt idx="279" formatCode="General">
                  <c:v>757.24825698612904</c:v>
                </c:pt>
                <c:pt idx="280" formatCode="General">
                  <c:v>758.63698742787403</c:v>
                </c:pt>
                <c:pt idx="281" formatCode="General">
                  <c:v>759.48541134501602</c:v>
                </c:pt>
                <c:pt idx="282" formatCode="General">
                  <c:v>760.98049953646102</c:v>
                </c:pt>
                <c:pt idx="283" formatCode="General">
                  <c:v>761.56447015234801</c:v>
                </c:pt>
                <c:pt idx="284" formatCode="General">
                  <c:v>762.20210590760803</c:v>
                </c:pt>
                <c:pt idx="285" formatCode="General">
                  <c:v>762.64983100096003</c:v>
                </c:pt>
                <c:pt idx="286" formatCode="General">
                  <c:v>764.29267069767002</c:v>
                </c:pt>
                <c:pt idx="287" formatCode="General">
                  <c:v>764.87486891841797</c:v>
                </c:pt>
                <c:pt idx="288" formatCode="General">
                  <c:v>765.43167190688803</c:v>
                </c:pt>
                <c:pt idx="289" formatCode="General">
                  <c:v>766.28291741221597</c:v>
                </c:pt>
                <c:pt idx="290" formatCode="General">
                  <c:v>767.48955872236195</c:v>
                </c:pt>
                <c:pt idx="291" formatCode="General">
                  <c:v>769.11660552200601</c:v>
                </c:pt>
                <c:pt idx="292" formatCode="General">
                  <c:v>771.59759788658096</c:v>
                </c:pt>
                <c:pt idx="293" formatCode="General">
                  <c:v>776.07657830291805</c:v>
                </c:pt>
                <c:pt idx="294" formatCode="General">
                  <c:v>777.61091669890197</c:v>
                </c:pt>
                <c:pt idx="295" formatCode="General">
                  <c:v>780.49868232680797</c:v>
                </c:pt>
                <c:pt idx="296" formatCode="General">
                  <c:v>782.06066350183096</c:v>
                </c:pt>
                <c:pt idx="297" formatCode="General">
                  <c:v>783.65490137486199</c:v>
                </c:pt>
                <c:pt idx="298" formatCode="General">
                  <c:v>790.15268378163296</c:v>
                </c:pt>
                <c:pt idx="299" formatCode="General">
                  <c:v>795.99185070197598</c:v>
                </c:pt>
                <c:pt idx="300" formatCode="General">
                  <c:v>796.09613187840398</c:v>
                </c:pt>
                <c:pt idx="301" formatCode="General">
                  <c:v>796.12690691880198</c:v>
                </c:pt>
                <c:pt idx="302" formatCode="General">
                  <c:v>796.14480679944495</c:v>
                </c:pt>
                <c:pt idx="303" formatCode="General">
                  <c:v>796.20849371096904</c:v>
                </c:pt>
                <c:pt idx="304" formatCode="General">
                  <c:v>796.23366454523398</c:v>
                </c:pt>
                <c:pt idx="305" formatCode="General">
                  <c:v>796.35437194147698</c:v>
                </c:pt>
                <c:pt idx="306" formatCode="General">
                  <c:v>797.56892601284596</c:v>
                </c:pt>
                <c:pt idx="307" formatCode="General">
                  <c:v>799.15620086474405</c:v>
                </c:pt>
                <c:pt idx="308" formatCode="General">
                  <c:v>799.64184411620499</c:v>
                </c:pt>
                <c:pt idx="309" formatCode="General">
                  <c:v>799.81861309644296</c:v>
                </c:pt>
                <c:pt idx="310" formatCode="General">
                  <c:v>800.66091534421003</c:v>
                </c:pt>
                <c:pt idx="311" formatCode="General">
                  <c:v>806.15239040353595</c:v>
                </c:pt>
                <c:pt idx="312" formatCode="General">
                  <c:v>812.52450395408903</c:v>
                </c:pt>
                <c:pt idx="313" formatCode="General">
                  <c:v>818.29069639311797</c:v>
                </c:pt>
                <c:pt idx="314" formatCode="General">
                  <c:v>821.16012817407204</c:v>
                </c:pt>
                <c:pt idx="315" formatCode="General">
                  <c:v>822.13592542619494</c:v>
                </c:pt>
                <c:pt idx="316" formatCode="General">
                  <c:v>822.29556199177</c:v>
                </c:pt>
                <c:pt idx="317" formatCode="General">
                  <c:v>824.18738977307896</c:v>
                </c:pt>
                <c:pt idx="318" formatCode="General">
                  <c:v>826.936255321668</c:v>
                </c:pt>
                <c:pt idx="319" formatCode="General">
                  <c:v>828.86289434165496</c:v>
                </c:pt>
                <c:pt idx="320" formatCode="General">
                  <c:v>829.14623841141099</c:v>
                </c:pt>
                <c:pt idx="321" formatCode="General">
                  <c:v>832.18148019993396</c:v>
                </c:pt>
                <c:pt idx="322" formatCode="General">
                  <c:v>833.73880551979903</c:v>
                </c:pt>
                <c:pt idx="323" formatCode="General">
                  <c:v>835.08052185610904</c:v>
                </c:pt>
                <c:pt idx="324" formatCode="General">
                  <c:v>836.38008181399903</c:v>
                </c:pt>
                <c:pt idx="325" formatCode="General">
                  <c:v>837.22833216714298</c:v>
                </c:pt>
                <c:pt idx="326" formatCode="General">
                  <c:v>837.61170789239998</c:v>
                </c:pt>
                <c:pt idx="327" formatCode="General">
                  <c:v>838.86263749348598</c:v>
                </c:pt>
                <c:pt idx="328" formatCode="General">
                  <c:v>840.05953019861204</c:v>
                </c:pt>
                <c:pt idx="329" formatCode="General">
                  <c:v>841.01815422619495</c:v>
                </c:pt>
                <c:pt idx="330" formatCode="General">
                  <c:v>841.38874835031095</c:v>
                </c:pt>
                <c:pt idx="331" formatCode="General">
                  <c:v>842.26098608881296</c:v>
                </c:pt>
                <c:pt idx="332" formatCode="General">
                  <c:v>842.54003547270599</c:v>
                </c:pt>
                <c:pt idx="333" formatCode="General">
                  <c:v>842.58455897420902</c:v>
                </c:pt>
                <c:pt idx="334" formatCode="General">
                  <c:v>842.76305161801201</c:v>
                </c:pt>
                <c:pt idx="335" formatCode="General">
                  <c:v>842.87225032839001</c:v>
                </c:pt>
                <c:pt idx="336" formatCode="General">
                  <c:v>843.13281163628403</c:v>
                </c:pt>
                <c:pt idx="337" formatCode="General">
                  <c:v>843.31052453735504</c:v>
                </c:pt>
                <c:pt idx="338" formatCode="General">
                  <c:v>843.33472813621995</c:v>
                </c:pt>
                <c:pt idx="339" formatCode="General">
                  <c:v>843.37164969984804</c:v>
                </c:pt>
                <c:pt idx="340" formatCode="General">
                  <c:v>843.39816087766906</c:v>
                </c:pt>
                <c:pt idx="341" formatCode="General">
                  <c:v>843.429119769007</c:v>
                </c:pt>
                <c:pt idx="342" formatCode="General">
                  <c:v>844.20791512674305</c:v>
                </c:pt>
                <c:pt idx="343" formatCode="General">
                  <c:v>846.331192581663</c:v>
                </c:pt>
                <c:pt idx="344" formatCode="General">
                  <c:v>846.37451374983198</c:v>
                </c:pt>
                <c:pt idx="345" formatCode="General">
                  <c:v>846.39690954995604</c:v>
                </c:pt>
                <c:pt idx="346" formatCode="General">
                  <c:v>846.42624697136898</c:v>
                </c:pt>
                <c:pt idx="347" formatCode="General">
                  <c:v>846.44773125077404</c:v>
                </c:pt>
                <c:pt idx="348" formatCode="General">
                  <c:v>846.48328517666005</c:v>
                </c:pt>
                <c:pt idx="349" formatCode="General">
                  <c:v>846.51449801281206</c:v>
                </c:pt>
                <c:pt idx="350" formatCode="General">
                  <c:v>846.55787241778603</c:v>
                </c:pt>
                <c:pt idx="351" formatCode="General">
                  <c:v>846.587117782326</c:v>
                </c:pt>
                <c:pt idx="352" formatCode="General">
                  <c:v>846.69370034301801</c:v>
                </c:pt>
                <c:pt idx="353" formatCode="General">
                  <c:v>846.91619759842501</c:v>
                </c:pt>
                <c:pt idx="354" formatCode="General">
                  <c:v>847.20460149231997</c:v>
                </c:pt>
                <c:pt idx="355" formatCode="General">
                  <c:v>847.22978039845702</c:v>
                </c:pt>
                <c:pt idx="356" formatCode="General">
                  <c:v>847.26404759302795</c:v>
                </c:pt>
                <c:pt idx="357" formatCode="General">
                  <c:v>847.29750722506901</c:v>
                </c:pt>
                <c:pt idx="358" formatCode="General">
                  <c:v>847.42768570414705</c:v>
                </c:pt>
                <c:pt idx="359" formatCode="General">
                  <c:v>847.70614689268302</c:v>
                </c:pt>
                <c:pt idx="360" formatCode="General">
                  <c:v>848.27668989495101</c:v>
                </c:pt>
                <c:pt idx="361" formatCode="General">
                  <c:v>848.29551518743904</c:v>
                </c:pt>
                <c:pt idx="362" formatCode="General">
                  <c:v>848.35418781519195</c:v>
                </c:pt>
                <c:pt idx="363" formatCode="General">
                  <c:v>849.32725812650904</c:v>
                </c:pt>
                <c:pt idx="364" formatCode="General">
                  <c:v>851.89939850823305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8998-48A5-8EC2-6F5013D5CCE5}"/>
            </c:ext>
          </c:extLst>
        </c:ser>
        <c:ser>
          <c:idx val="58"/>
          <c:order val="54"/>
          <c:tx>
            <c:strRef>
              <c:f>Tabelle1!$BG$1</c:f>
              <c:strCache>
                <c:ptCount val="1"/>
                <c:pt idx="0">
                  <c:v>1979</c:v>
                </c:pt>
              </c:strCache>
            </c:strRef>
          </c:tx>
          <c:spPr>
            <a:ln w="19050" cap="rnd">
              <a:solidFill>
                <a:schemeClr val="accent3">
                  <a:tint val="8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Tabelle1!$BG$2:$BG$366</c:f>
              <c:numCache>
                <c:formatCode>General</c:formatCode>
                <c:ptCount val="365"/>
                <c:pt idx="0">
                  <c:v>0.25487931145042197</c:v>
                </c:pt>
                <c:pt idx="1">
                  <c:v>1.6254957239394201</c:v>
                </c:pt>
                <c:pt idx="2">
                  <c:v>1.87017256596022</c:v>
                </c:pt>
                <c:pt idx="3">
                  <c:v>1.88965160490703</c:v>
                </c:pt>
                <c:pt idx="4">
                  <c:v>1.9197775167078099</c:v>
                </c:pt>
                <c:pt idx="5">
                  <c:v>2.3260617748393799</c:v>
                </c:pt>
                <c:pt idx="6">
                  <c:v>2.3957073414894601</c:v>
                </c:pt>
                <c:pt idx="7">
                  <c:v>2.4524998615556499</c:v>
                </c:pt>
                <c:pt idx="8">
                  <c:v>2.4846572943253298</c:v>
                </c:pt>
                <c:pt idx="9">
                  <c:v>2.5103421002797801</c:v>
                </c:pt>
                <c:pt idx="10">
                  <c:v>4.9189979992312498</c:v>
                </c:pt>
                <c:pt idx="11">
                  <c:v>7.7287115635704904</c:v>
                </c:pt>
                <c:pt idx="12">
                  <c:v>7.9762679610756404</c:v>
                </c:pt>
                <c:pt idx="13">
                  <c:v>9.1088355512613699</c:v>
                </c:pt>
                <c:pt idx="14">
                  <c:v>9.5525115688873896</c:v>
                </c:pt>
                <c:pt idx="15">
                  <c:v>9.5835803127572508</c:v>
                </c:pt>
                <c:pt idx="16">
                  <c:v>10.005960482235</c:v>
                </c:pt>
                <c:pt idx="17">
                  <c:v>10.337915874198201</c:v>
                </c:pt>
                <c:pt idx="18">
                  <c:v>10.355580469188901</c:v>
                </c:pt>
                <c:pt idx="19">
                  <c:v>10.3804932288459</c:v>
                </c:pt>
                <c:pt idx="20">
                  <c:v>10.5433034663558</c:v>
                </c:pt>
                <c:pt idx="21">
                  <c:v>10.9157909885888</c:v>
                </c:pt>
                <c:pt idx="22">
                  <c:v>11.345091942665301</c:v>
                </c:pt>
                <c:pt idx="23">
                  <c:v>12.1896824344393</c:v>
                </c:pt>
                <c:pt idx="24">
                  <c:v>12.300395164999999</c:v>
                </c:pt>
                <c:pt idx="25">
                  <c:v>12.3255829314226</c:v>
                </c:pt>
                <c:pt idx="26">
                  <c:v>13.079915602007199</c:v>
                </c:pt>
                <c:pt idx="27">
                  <c:v>17.935631184316701</c:v>
                </c:pt>
                <c:pt idx="28">
                  <c:v>19.4649316816141</c:v>
                </c:pt>
                <c:pt idx="29">
                  <c:v>23.523362591234999</c:v>
                </c:pt>
                <c:pt idx="30">
                  <c:v>25.333289640923201</c:v>
                </c:pt>
                <c:pt idx="31">
                  <c:v>25.5120425744065</c:v>
                </c:pt>
                <c:pt idx="32">
                  <c:v>25.564360574835</c:v>
                </c:pt>
                <c:pt idx="33">
                  <c:v>26.193690037007201</c:v>
                </c:pt>
                <c:pt idx="34">
                  <c:v>26.707040041780299</c:v>
                </c:pt>
                <c:pt idx="35">
                  <c:v>26.9676448251459</c:v>
                </c:pt>
                <c:pt idx="36">
                  <c:v>26.988379697036301</c:v>
                </c:pt>
                <c:pt idx="37">
                  <c:v>27.059777460377099</c:v>
                </c:pt>
                <c:pt idx="38">
                  <c:v>27.297918752533398</c:v>
                </c:pt>
                <c:pt idx="39">
                  <c:v>30.575246913200701</c:v>
                </c:pt>
                <c:pt idx="40">
                  <c:v>32.3022672133337</c:v>
                </c:pt>
                <c:pt idx="41">
                  <c:v>33.186724788300097</c:v>
                </c:pt>
                <c:pt idx="42">
                  <c:v>35.683516169543303</c:v>
                </c:pt>
                <c:pt idx="43">
                  <c:v>37.277438676454402</c:v>
                </c:pt>
                <c:pt idx="44">
                  <c:v>37.879274520254398</c:v>
                </c:pt>
                <c:pt idx="45">
                  <c:v>38.090181883020897</c:v>
                </c:pt>
                <c:pt idx="46">
                  <c:v>38.103135020804302</c:v>
                </c:pt>
                <c:pt idx="47">
                  <c:v>38.152114908392299</c:v>
                </c:pt>
                <c:pt idx="48">
                  <c:v>40.931693362750202</c:v>
                </c:pt>
                <c:pt idx="49">
                  <c:v>41.959583316245102</c:v>
                </c:pt>
                <c:pt idx="50">
                  <c:v>41.965247892464099</c:v>
                </c:pt>
                <c:pt idx="51">
                  <c:v>43.845166472941997</c:v>
                </c:pt>
                <c:pt idx="52">
                  <c:v>48.727751886949697</c:v>
                </c:pt>
                <c:pt idx="53">
                  <c:v>48.940795066766299</c:v>
                </c:pt>
                <c:pt idx="54">
                  <c:v>49.594881332541298</c:v>
                </c:pt>
                <c:pt idx="55">
                  <c:v>49.8385265519128</c:v>
                </c:pt>
                <c:pt idx="56">
                  <c:v>49.860465071162501</c:v>
                </c:pt>
                <c:pt idx="57">
                  <c:v>49.948376192980199</c:v>
                </c:pt>
                <c:pt idx="58">
                  <c:v>50.020971746881102</c:v>
                </c:pt>
                <c:pt idx="59">
                  <c:v>50.257846243366899</c:v>
                </c:pt>
                <c:pt idx="60">
                  <c:v>51.548772528101303</c:v>
                </c:pt>
                <c:pt idx="61">
                  <c:v>51.631441514127197</c:v>
                </c:pt>
                <c:pt idx="62">
                  <c:v>51.777432112587498</c:v>
                </c:pt>
                <c:pt idx="63">
                  <c:v>52.288586681094401</c:v>
                </c:pt>
                <c:pt idx="64">
                  <c:v>55.196756084008904</c:v>
                </c:pt>
                <c:pt idx="65">
                  <c:v>56.737866854794397</c:v>
                </c:pt>
                <c:pt idx="66">
                  <c:v>59.557335218852202</c:v>
                </c:pt>
                <c:pt idx="67">
                  <c:v>61.832638441185097</c:v>
                </c:pt>
                <c:pt idx="68">
                  <c:v>64.795837279835496</c:v>
                </c:pt>
                <c:pt idx="69">
                  <c:v>68.060744407955198</c:v>
                </c:pt>
                <c:pt idx="70">
                  <c:v>69.8583018598124</c:v>
                </c:pt>
                <c:pt idx="71">
                  <c:v>72.832148322191699</c:v>
                </c:pt>
                <c:pt idx="72">
                  <c:v>73.955841059230195</c:v>
                </c:pt>
                <c:pt idx="73">
                  <c:v>74.746149983496394</c:v>
                </c:pt>
                <c:pt idx="74">
                  <c:v>76.740527168258097</c:v>
                </c:pt>
                <c:pt idx="75">
                  <c:v>78.646583518052296</c:v>
                </c:pt>
                <c:pt idx="76">
                  <c:v>81.281025227724498</c:v>
                </c:pt>
                <c:pt idx="77">
                  <c:v>86.664866092975998</c:v>
                </c:pt>
                <c:pt idx="78">
                  <c:v>87.519801832438802</c:v>
                </c:pt>
                <c:pt idx="79">
                  <c:v>87.586201981361697</c:v>
                </c:pt>
                <c:pt idx="80">
                  <c:v>89.452935479782695</c:v>
                </c:pt>
                <c:pt idx="81">
                  <c:v>90.995840909056994</c:v>
                </c:pt>
                <c:pt idx="82">
                  <c:v>92.127172076334105</c:v>
                </c:pt>
                <c:pt idx="83">
                  <c:v>92.661581517294096</c:v>
                </c:pt>
                <c:pt idx="84">
                  <c:v>93.472322036368297</c:v>
                </c:pt>
                <c:pt idx="85">
                  <c:v>93.633363257661102</c:v>
                </c:pt>
                <c:pt idx="86">
                  <c:v>93.872794021813803</c:v>
                </c:pt>
                <c:pt idx="87">
                  <c:v>97.516652926762802</c:v>
                </c:pt>
                <c:pt idx="88">
                  <c:v>101.081374458168</c:v>
                </c:pt>
                <c:pt idx="89">
                  <c:v>105.902936790686</c:v>
                </c:pt>
                <c:pt idx="90">
                  <c:v>112.72497631470399</c:v>
                </c:pt>
                <c:pt idx="91">
                  <c:v>115.14617766564901</c:v>
                </c:pt>
                <c:pt idx="92">
                  <c:v>115.869454807704</c:v>
                </c:pt>
                <c:pt idx="93">
                  <c:v>116.35787008982101</c:v>
                </c:pt>
                <c:pt idx="94">
                  <c:v>117.805394162299</c:v>
                </c:pt>
                <c:pt idx="95">
                  <c:v>122.49631480297199</c:v>
                </c:pt>
                <c:pt idx="96">
                  <c:v>125.534496629689</c:v>
                </c:pt>
                <c:pt idx="97">
                  <c:v>125.599377201978</c:v>
                </c:pt>
                <c:pt idx="98">
                  <c:v>127.686674085712</c:v>
                </c:pt>
                <c:pt idx="99">
                  <c:v>128.331203594187</c:v>
                </c:pt>
                <c:pt idx="100">
                  <c:v>128.41645024772399</c:v>
                </c:pt>
                <c:pt idx="101">
                  <c:v>133.84452789411901</c:v>
                </c:pt>
                <c:pt idx="102">
                  <c:v>135.95060734573801</c:v>
                </c:pt>
                <c:pt idx="103">
                  <c:v>136.03558661385699</c:v>
                </c:pt>
                <c:pt idx="104">
                  <c:v>136.39810361093299</c:v>
                </c:pt>
                <c:pt idx="105">
                  <c:v>137.138811864421</c:v>
                </c:pt>
                <c:pt idx="106">
                  <c:v>142.103267412044</c:v>
                </c:pt>
                <c:pt idx="107">
                  <c:v>154.43886096519199</c:v>
                </c:pt>
                <c:pt idx="108">
                  <c:v>155.81917090626601</c:v>
                </c:pt>
                <c:pt idx="109">
                  <c:v>156.10725451583099</c:v>
                </c:pt>
                <c:pt idx="110">
                  <c:v>156.20779165817001</c:v>
                </c:pt>
                <c:pt idx="111">
                  <c:v>158.30824719326901</c:v>
                </c:pt>
                <c:pt idx="112">
                  <c:v>166.460275413527</c:v>
                </c:pt>
                <c:pt idx="113">
                  <c:v>169.53243403517601</c:v>
                </c:pt>
                <c:pt idx="114">
                  <c:v>171.676973999544</c:v>
                </c:pt>
                <c:pt idx="115">
                  <c:v>172.702811858182</c:v>
                </c:pt>
                <c:pt idx="116">
                  <c:v>176.15827344563399</c:v>
                </c:pt>
                <c:pt idx="117">
                  <c:v>176.33380296193201</c:v>
                </c:pt>
                <c:pt idx="118">
                  <c:v>178.50010315105499</c:v>
                </c:pt>
                <c:pt idx="119">
                  <c:v>189.605535839315</c:v>
                </c:pt>
                <c:pt idx="120">
                  <c:v>196.314122176273</c:v>
                </c:pt>
                <c:pt idx="121">
                  <c:v>198.32498891688601</c:v>
                </c:pt>
                <c:pt idx="122">
                  <c:v>200.70214882597</c:v>
                </c:pt>
                <c:pt idx="123">
                  <c:v>202.25322310125901</c:v>
                </c:pt>
                <c:pt idx="124">
                  <c:v>207.110544835697</c:v>
                </c:pt>
                <c:pt idx="125">
                  <c:v>220.41570727274299</c:v>
                </c:pt>
                <c:pt idx="126">
                  <c:v>222.00902206163701</c:v>
                </c:pt>
                <c:pt idx="127">
                  <c:v>223.008917189887</c:v>
                </c:pt>
                <c:pt idx="128">
                  <c:v>225.84480501591</c:v>
                </c:pt>
                <c:pt idx="129">
                  <c:v>226.77314574898099</c:v>
                </c:pt>
                <c:pt idx="130">
                  <c:v>231.01405789543699</c:v>
                </c:pt>
                <c:pt idx="131">
                  <c:v>244.41018667620199</c:v>
                </c:pt>
                <c:pt idx="132">
                  <c:v>250.13137591933801</c:v>
                </c:pt>
                <c:pt idx="133">
                  <c:v>253.50204422958399</c:v>
                </c:pt>
                <c:pt idx="134">
                  <c:v>256.98263152389899</c:v>
                </c:pt>
                <c:pt idx="135">
                  <c:v>257.25922082679301</c:v>
                </c:pt>
                <c:pt idx="136">
                  <c:v>259.22075724798799</c:v>
                </c:pt>
                <c:pt idx="137">
                  <c:v>260.22216680940102</c:v>
                </c:pt>
                <c:pt idx="138">
                  <c:v>261.07576738632099</c:v>
                </c:pt>
                <c:pt idx="139">
                  <c:v>261.70422861553101</c:v>
                </c:pt>
                <c:pt idx="140">
                  <c:v>261.975955573546</c:v>
                </c:pt>
                <c:pt idx="141">
                  <c:v>263.05877768734399</c:v>
                </c:pt>
                <c:pt idx="142">
                  <c:v>264.34261281468702</c:v>
                </c:pt>
                <c:pt idx="143">
                  <c:v>264.44515805079698</c:v>
                </c:pt>
                <c:pt idx="144">
                  <c:v>264.86280896740902</c:v>
                </c:pt>
                <c:pt idx="145">
                  <c:v>272.56056325402398</c:v>
                </c:pt>
                <c:pt idx="146">
                  <c:v>279.33485251795901</c:v>
                </c:pt>
                <c:pt idx="147">
                  <c:v>280.14150990927698</c:v>
                </c:pt>
                <c:pt idx="148">
                  <c:v>281.020509735639</c:v>
                </c:pt>
                <c:pt idx="149">
                  <c:v>281.94276506644002</c:v>
                </c:pt>
                <c:pt idx="150">
                  <c:v>282.16106010583701</c:v>
                </c:pt>
                <c:pt idx="151">
                  <c:v>284.539840658885</c:v>
                </c:pt>
                <c:pt idx="152">
                  <c:v>287.40554342318899</c:v>
                </c:pt>
                <c:pt idx="153">
                  <c:v>290.35839847835399</c:v>
                </c:pt>
                <c:pt idx="154">
                  <c:v>303.89315961511301</c:v>
                </c:pt>
                <c:pt idx="155">
                  <c:v>316.81943935550601</c:v>
                </c:pt>
                <c:pt idx="156">
                  <c:v>318.98304147484498</c:v>
                </c:pt>
                <c:pt idx="157">
                  <c:v>319.75880638942698</c:v>
                </c:pt>
                <c:pt idx="158">
                  <c:v>320.50833404418898</c:v>
                </c:pt>
                <c:pt idx="159">
                  <c:v>324.06480120529102</c:v>
                </c:pt>
                <c:pt idx="160">
                  <c:v>335.5743191112</c:v>
                </c:pt>
                <c:pt idx="161">
                  <c:v>337.13529869844098</c:v>
                </c:pt>
                <c:pt idx="162">
                  <c:v>337.57451885559198</c:v>
                </c:pt>
                <c:pt idx="163">
                  <c:v>337.93287838861301</c:v>
                </c:pt>
                <c:pt idx="164">
                  <c:v>338.63723938270499</c:v>
                </c:pt>
                <c:pt idx="165">
                  <c:v>340.96231240967097</c:v>
                </c:pt>
                <c:pt idx="166">
                  <c:v>343.252915093723</c:v>
                </c:pt>
                <c:pt idx="167">
                  <c:v>346.60271780531201</c:v>
                </c:pt>
                <c:pt idx="168">
                  <c:v>352.81620921798299</c:v>
                </c:pt>
                <c:pt idx="169">
                  <c:v>364.40495899468101</c:v>
                </c:pt>
                <c:pt idx="170">
                  <c:v>370.47232517760199</c:v>
                </c:pt>
                <c:pt idx="171">
                  <c:v>376.26001559945001</c:v>
                </c:pt>
                <c:pt idx="172">
                  <c:v>381.17885910684998</c:v>
                </c:pt>
                <c:pt idx="173">
                  <c:v>398.94822949783099</c:v>
                </c:pt>
                <c:pt idx="174">
                  <c:v>410.48860785584202</c:v>
                </c:pt>
                <c:pt idx="175">
                  <c:v>426.29666678677802</c:v>
                </c:pt>
                <c:pt idx="176">
                  <c:v>432.40512720253099</c:v>
                </c:pt>
                <c:pt idx="177">
                  <c:v>442.50595154079298</c:v>
                </c:pt>
                <c:pt idx="178">
                  <c:v>448.91810780345998</c:v>
                </c:pt>
                <c:pt idx="179">
                  <c:v>451.00713559666701</c:v>
                </c:pt>
                <c:pt idx="180">
                  <c:v>457.60880208136001</c:v>
                </c:pt>
                <c:pt idx="181">
                  <c:v>461.28675596846301</c:v>
                </c:pt>
                <c:pt idx="182">
                  <c:v>467.302212212212</c:v>
                </c:pt>
                <c:pt idx="183">
                  <c:v>472.43944247797401</c:v>
                </c:pt>
                <c:pt idx="184">
                  <c:v>478.833329205864</c:v>
                </c:pt>
                <c:pt idx="185">
                  <c:v>481.00545293075498</c:v>
                </c:pt>
                <c:pt idx="186">
                  <c:v>482.38719294455302</c:v>
                </c:pt>
                <c:pt idx="187">
                  <c:v>485.46476993158899</c:v>
                </c:pt>
                <c:pt idx="188">
                  <c:v>493.95354132711401</c:v>
                </c:pt>
                <c:pt idx="189">
                  <c:v>504.53691829129798</c:v>
                </c:pt>
                <c:pt idx="190">
                  <c:v>506.31049113602</c:v>
                </c:pt>
                <c:pt idx="191">
                  <c:v>508.92468435095702</c:v>
                </c:pt>
                <c:pt idx="192">
                  <c:v>513.26255644934599</c:v>
                </c:pt>
                <c:pt idx="193">
                  <c:v>514.23103217663595</c:v>
                </c:pt>
                <c:pt idx="194">
                  <c:v>519.23517572454</c:v>
                </c:pt>
                <c:pt idx="195">
                  <c:v>535.03715773801105</c:v>
                </c:pt>
                <c:pt idx="196">
                  <c:v>542.11620991264601</c:v>
                </c:pt>
                <c:pt idx="197">
                  <c:v>546.31547604817297</c:v>
                </c:pt>
                <c:pt idx="198">
                  <c:v>549.911947176377</c:v>
                </c:pt>
                <c:pt idx="199">
                  <c:v>557.62029224572802</c:v>
                </c:pt>
                <c:pt idx="200">
                  <c:v>564.27205568985005</c:v>
                </c:pt>
                <c:pt idx="201">
                  <c:v>572.71432612567799</c:v>
                </c:pt>
                <c:pt idx="202">
                  <c:v>578.95123869136205</c:v>
                </c:pt>
                <c:pt idx="203">
                  <c:v>580.53518796998299</c:v>
                </c:pt>
                <c:pt idx="204">
                  <c:v>590.28042503114796</c:v>
                </c:pt>
                <c:pt idx="205">
                  <c:v>598.09074422357901</c:v>
                </c:pt>
                <c:pt idx="206">
                  <c:v>602.570596364425</c:v>
                </c:pt>
                <c:pt idx="207">
                  <c:v>608.22484220295598</c:v>
                </c:pt>
                <c:pt idx="208">
                  <c:v>611.72478862199898</c:v>
                </c:pt>
                <c:pt idx="209">
                  <c:v>614.30638762208798</c:v>
                </c:pt>
                <c:pt idx="210">
                  <c:v>619.53606048293102</c:v>
                </c:pt>
                <c:pt idx="211">
                  <c:v>627.80895141726705</c:v>
                </c:pt>
                <c:pt idx="212">
                  <c:v>636.63085759898104</c:v>
                </c:pt>
                <c:pt idx="213">
                  <c:v>638.30738425414995</c:v>
                </c:pt>
                <c:pt idx="214">
                  <c:v>641.98957208158504</c:v>
                </c:pt>
                <c:pt idx="215">
                  <c:v>645.27067832837395</c:v>
                </c:pt>
                <c:pt idx="216">
                  <c:v>646.22545064686403</c:v>
                </c:pt>
                <c:pt idx="217">
                  <c:v>649.35377064336103</c:v>
                </c:pt>
                <c:pt idx="218">
                  <c:v>651.03559931633799</c:v>
                </c:pt>
                <c:pt idx="219">
                  <c:v>652.15476121836002</c:v>
                </c:pt>
                <c:pt idx="220">
                  <c:v>653.75288248726997</c:v>
                </c:pt>
                <c:pt idx="221">
                  <c:v>654.86363830535299</c:v>
                </c:pt>
                <c:pt idx="222">
                  <c:v>656.41599428111897</c:v>
                </c:pt>
                <c:pt idx="223">
                  <c:v>660.39344829413699</c:v>
                </c:pt>
                <c:pt idx="224">
                  <c:v>668.50441070208205</c:v>
                </c:pt>
                <c:pt idx="225">
                  <c:v>672.87551285349502</c:v>
                </c:pt>
                <c:pt idx="226">
                  <c:v>679.44062817957001</c:v>
                </c:pt>
                <c:pt idx="227">
                  <c:v>686.83580177640499</c:v>
                </c:pt>
                <c:pt idx="228">
                  <c:v>691.09670689593895</c:v>
                </c:pt>
                <c:pt idx="229">
                  <c:v>694.310038297868</c:v>
                </c:pt>
                <c:pt idx="230">
                  <c:v>697.33520331287502</c:v>
                </c:pt>
                <c:pt idx="231">
                  <c:v>702.98353104332898</c:v>
                </c:pt>
                <c:pt idx="232">
                  <c:v>708.08467696743503</c:v>
                </c:pt>
                <c:pt idx="233">
                  <c:v>715.08425612888198</c:v>
                </c:pt>
                <c:pt idx="234">
                  <c:v>719.62720822481901</c:v>
                </c:pt>
                <c:pt idx="235">
                  <c:v>722.58178765687796</c:v>
                </c:pt>
                <c:pt idx="236">
                  <c:v>723.66487614241805</c:v>
                </c:pt>
                <c:pt idx="237">
                  <c:v>724.75022520234302</c:v>
                </c:pt>
                <c:pt idx="238">
                  <c:v>730.47539774482902</c:v>
                </c:pt>
                <c:pt idx="239">
                  <c:v>733.42843514918195</c:v>
                </c:pt>
                <c:pt idx="240">
                  <c:v>736.72811236820496</c:v>
                </c:pt>
                <c:pt idx="241">
                  <c:v>741.74519955536505</c:v>
                </c:pt>
                <c:pt idx="242">
                  <c:v>749.68375678665996</c:v>
                </c:pt>
                <c:pt idx="243">
                  <c:v>761.97263774696103</c:v>
                </c:pt>
                <c:pt idx="244">
                  <c:v>765.00883971268297</c:v>
                </c:pt>
                <c:pt idx="245">
                  <c:v>767.66013316116505</c:v>
                </c:pt>
                <c:pt idx="246">
                  <c:v>774.98804941393496</c:v>
                </c:pt>
                <c:pt idx="247">
                  <c:v>786.20409770749097</c:v>
                </c:pt>
                <c:pt idx="248">
                  <c:v>789.94941605050701</c:v>
                </c:pt>
                <c:pt idx="249">
                  <c:v>793.25045069541704</c:v>
                </c:pt>
                <c:pt idx="250">
                  <c:v>797.21208132597906</c:v>
                </c:pt>
                <c:pt idx="251">
                  <c:v>797.887893539223</c:v>
                </c:pt>
                <c:pt idx="252">
                  <c:v>799.41103204533397</c:v>
                </c:pt>
                <c:pt idx="253">
                  <c:v>803.04542865265705</c:v>
                </c:pt>
                <c:pt idx="254">
                  <c:v>812.75279700057104</c:v>
                </c:pt>
                <c:pt idx="255">
                  <c:v>825.446466332299</c:v>
                </c:pt>
                <c:pt idx="256">
                  <c:v>830.21619411315305</c:v>
                </c:pt>
                <c:pt idx="257">
                  <c:v>836.77737596019995</c:v>
                </c:pt>
                <c:pt idx="258">
                  <c:v>845.74865875883802</c:v>
                </c:pt>
                <c:pt idx="259">
                  <c:v>848.32530117964905</c:v>
                </c:pt>
                <c:pt idx="260">
                  <c:v>848.60003136171895</c:v>
                </c:pt>
                <c:pt idx="261">
                  <c:v>851.65961479686496</c:v>
                </c:pt>
                <c:pt idx="262">
                  <c:v>854.23662537008295</c:v>
                </c:pt>
                <c:pt idx="263">
                  <c:v>862.60037639978805</c:v>
                </c:pt>
                <c:pt idx="264">
                  <c:v>867.64524347514998</c:v>
                </c:pt>
                <c:pt idx="265">
                  <c:v>876.42380202050094</c:v>
                </c:pt>
                <c:pt idx="266">
                  <c:v>880.32123353240104</c:v>
                </c:pt>
                <c:pt idx="267">
                  <c:v>881.694109505607</c:v>
                </c:pt>
                <c:pt idx="268">
                  <c:v>882.70284689917696</c:v>
                </c:pt>
                <c:pt idx="269">
                  <c:v>884.20411896971802</c:v>
                </c:pt>
                <c:pt idx="270">
                  <c:v>887.63850234917004</c:v>
                </c:pt>
                <c:pt idx="271">
                  <c:v>889.52978875197505</c:v>
                </c:pt>
                <c:pt idx="272">
                  <c:v>890.20775033550206</c:v>
                </c:pt>
                <c:pt idx="273">
                  <c:v>892.42867148615005</c:v>
                </c:pt>
                <c:pt idx="274">
                  <c:v>894.29110339069496</c:v>
                </c:pt>
                <c:pt idx="275">
                  <c:v>897.05809141585905</c:v>
                </c:pt>
                <c:pt idx="276">
                  <c:v>898.76071105083895</c:v>
                </c:pt>
                <c:pt idx="277">
                  <c:v>900.49386608551004</c:v>
                </c:pt>
                <c:pt idx="278">
                  <c:v>903.69671494285001</c:v>
                </c:pt>
                <c:pt idx="279">
                  <c:v>907.37803296049105</c:v>
                </c:pt>
                <c:pt idx="280">
                  <c:v>909.18855928089101</c:v>
                </c:pt>
                <c:pt idx="281">
                  <c:v>910.38239920443004</c:v>
                </c:pt>
                <c:pt idx="282">
                  <c:v>910.58138017139504</c:v>
                </c:pt>
                <c:pt idx="283">
                  <c:v>911.39172558177199</c:v>
                </c:pt>
                <c:pt idx="284">
                  <c:v>911.78274533126205</c:v>
                </c:pt>
                <c:pt idx="285">
                  <c:v>912.25128624047602</c:v>
                </c:pt>
                <c:pt idx="286">
                  <c:v>912.458702800639</c:v>
                </c:pt>
                <c:pt idx="287">
                  <c:v>912.79648878655598</c:v>
                </c:pt>
                <c:pt idx="288">
                  <c:v>914.86302872276406</c:v>
                </c:pt>
                <c:pt idx="289">
                  <c:v>916.77264484272803</c:v>
                </c:pt>
                <c:pt idx="290">
                  <c:v>917.00218182081301</c:v>
                </c:pt>
                <c:pt idx="291">
                  <c:v>917.16290790124697</c:v>
                </c:pt>
                <c:pt idx="292">
                  <c:v>917.23900807379096</c:v>
                </c:pt>
                <c:pt idx="293">
                  <c:v>917.32341998324205</c:v>
                </c:pt>
                <c:pt idx="294">
                  <c:v>917.70022415433402</c:v>
                </c:pt>
                <c:pt idx="295">
                  <c:v>917.85205326844596</c:v>
                </c:pt>
                <c:pt idx="296">
                  <c:v>918.12634017339997</c:v>
                </c:pt>
                <c:pt idx="297">
                  <c:v>923.42880456565604</c:v>
                </c:pt>
                <c:pt idx="298">
                  <c:v>923.59252358320305</c:v>
                </c:pt>
                <c:pt idx="299">
                  <c:v>923.899988017694</c:v>
                </c:pt>
                <c:pt idx="300">
                  <c:v>923.99559985456096</c:v>
                </c:pt>
                <c:pt idx="301">
                  <c:v>924.10684562895199</c:v>
                </c:pt>
                <c:pt idx="302">
                  <c:v>924.26342227965699</c:v>
                </c:pt>
                <c:pt idx="303">
                  <c:v>924.31979787820399</c:v>
                </c:pt>
                <c:pt idx="304">
                  <c:v>924.62376783082004</c:v>
                </c:pt>
                <c:pt idx="305">
                  <c:v>924.95071092882404</c:v>
                </c:pt>
                <c:pt idx="306">
                  <c:v>925.77257936671595</c:v>
                </c:pt>
                <c:pt idx="307">
                  <c:v>927.59502464928698</c:v>
                </c:pt>
                <c:pt idx="308">
                  <c:v>927.76659894882505</c:v>
                </c:pt>
                <c:pt idx="309">
                  <c:v>927.78035161481102</c:v>
                </c:pt>
                <c:pt idx="310">
                  <c:v>927.80896823692103</c:v>
                </c:pt>
                <c:pt idx="311">
                  <c:v>927.817224371777</c:v>
                </c:pt>
                <c:pt idx="312">
                  <c:v>927.82620930272003</c:v>
                </c:pt>
                <c:pt idx="313">
                  <c:v>928.04988298638705</c:v>
                </c:pt>
                <c:pt idx="314">
                  <c:v>929.38786993060899</c:v>
                </c:pt>
                <c:pt idx="315">
                  <c:v>929.54249176189103</c:v>
                </c:pt>
                <c:pt idx="316">
                  <c:v>929.57246333201101</c:v>
                </c:pt>
                <c:pt idx="317">
                  <c:v>929.57561939600396</c:v>
                </c:pt>
                <c:pt idx="318">
                  <c:v>929.64723344794197</c:v>
                </c:pt>
                <c:pt idx="319">
                  <c:v>930.09042958345594</c:v>
                </c:pt>
                <c:pt idx="320">
                  <c:v>933.398850365709</c:v>
                </c:pt>
                <c:pt idx="321">
                  <c:v>933.83418367296997</c:v>
                </c:pt>
                <c:pt idx="322">
                  <c:v>933.89154922078501</c:v>
                </c:pt>
                <c:pt idx="323">
                  <c:v>933.95853527490704</c:v>
                </c:pt>
                <c:pt idx="324">
                  <c:v>934.39646265622696</c:v>
                </c:pt>
                <c:pt idx="325">
                  <c:v>935.05285871602905</c:v>
                </c:pt>
                <c:pt idx="326">
                  <c:v>935.171072016783</c:v>
                </c:pt>
                <c:pt idx="327">
                  <c:v>935.17489575590503</c:v>
                </c:pt>
                <c:pt idx="328">
                  <c:v>935.215012278681</c:v>
                </c:pt>
                <c:pt idx="329">
                  <c:v>935.22294429976102</c:v>
                </c:pt>
                <c:pt idx="330">
                  <c:v>935.51089845904301</c:v>
                </c:pt>
                <c:pt idx="331">
                  <c:v>935.56182430576803</c:v>
                </c:pt>
                <c:pt idx="332">
                  <c:v>935.58848558284501</c:v>
                </c:pt>
                <c:pt idx="333">
                  <c:v>935.71245750649996</c:v>
                </c:pt>
                <c:pt idx="334">
                  <c:v>936.30408329706404</c:v>
                </c:pt>
                <c:pt idx="335">
                  <c:v>936.95470860738601</c:v>
                </c:pt>
                <c:pt idx="336">
                  <c:v>937.34582964947106</c:v>
                </c:pt>
                <c:pt idx="337">
                  <c:v>937.45409848031602</c:v>
                </c:pt>
                <c:pt idx="338">
                  <c:v>937.94133909872301</c:v>
                </c:pt>
                <c:pt idx="339">
                  <c:v>938.07245410254802</c:v>
                </c:pt>
                <c:pt idx="340">
                  <c:v>938.35023196027896</c:v>
                </c:pt>
                <c:pt idx="341">
                  <c:v>938.68630272994005</c:v>
                </c:pt>
                <c:pt idx="342">
                  <c:v>940.12767817675001</c:v>
                </c:pt>
                <c:pt idx="343">
                  <c:v>943.28445365828895</c:v>
                </c:pt>
                <c:pt idx="344">
                  <c:v>944.07089075010003</c:v>
                </c:pt>
                <c:pt idx="345">
                  <c:v>944.22559987021998</c:v>
                </c:pt>
                <c:pt idx="346">
                  <c:v>944.36660227770199</c:v>
                </c:pt>
                <c:pt idx="347">
                  <c:v>945.05826227673401</c:v>
                </c:pt>
                <c:pt idx="348">
                  <c:v>946.15866642718004</c:v>
                </c:pt>
                <c:pt idx="349">
                  <c:v>946.21586392990605</c:v>
                </c:pt>
                <c:pt idx="350">
                  <c:v>946.34819294312001</c:v>
                </c:pt>
                <c:pt idx="351">
                  <c:v>947.908371312697</c:v>
                </c:pt>
                <c:pt idx="352">
                  <c:v>948.84816242644297</c:v>
                </c:pt>
                <c:pt idx="353">
                  <c:v>951.32918737884802</c:v>
                </c:pt>
                <c:pt idx="354">
                  <c:v>952.99960156281702</c:v>
                </c:pt>
                <c:pt idx="355">
                  <c:v>956.30104948752296</c:v>
                </c:pt>
                <c:pt idx="356">
                  <c:v>957.80913598168797</c:v>
                </c:pt>
                <c:pt idx="357">
                  <c:v>957.84463734655299</c:v>
                </c:pt>
                <c:pt idx="358">
                  <c:v>957.86032545947205</c:v>
                </c:pt>
                <c:pt idx="359">
                  <c:v>957.93655587071498</c:v>
                </c:pt>
                <c:pt idx="360">
                  <c:v>958.08048341159395</c:v>
                </c:pt>
                <c:pt idx="361">
                  <c:v>958.45077301968604</c:v>
                </c:pt>
                <c:pt idx="362">
                  <c:v>958.47407478407797</c:v>
                </c:pt>
                <c:pt idx="363">
                  <c:v>958.58887965285498</c:v>
                </c:pt>
                <c:pt idx="364">
                  <c:v>962.39643756461601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8998-48A5-8EC2-6F5013D5CCE5}"/>
            </c:ext>
          </c:extLst>
        </c:ser>
        <c:ser>
          <c:idx val="59"/>
          <c:order val="55"/>
          <c:tx>
            <c:strRef>
              <c:f>Tabelle1!$BH$1</c:f>
              <c:strCache>
                <c:ptCount val="1"/>
                <c:pt idx="0">
                  <c:v>1980</c:v>
                </c:pt>
              </c:strCache>
            </c:strRef>
          </c:tx>
          <c:spPr>
            <a:ln w="19050" cap="rnd">
              <a:solidFill>
                <a:schemeClr val="accent3">
                  <a:tint val="8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Tabelle1!$BH$2:$BH$366</c:f>
              <c:numCache>
                <c:formatCode>General</c:formatCode>
                <c:ptCount val="365"/>
                <c:pt idx="0">
                  <c:v>3.9610871871612798</c:v>
                </c:pt>
                <c:pt idx="1">
                  <c:v>4.9971741068212401</c:v>
                </c:pt>
                <c:pt idx="2">
                  <c:v>6.0912791569022797</c:v>
                </c:pt>
                <c:pt idx="3">
                  <c:v>6.8672033689172496</c:v>
                </c:pt>
                <c:pt idx="4">
                  <c:v>6.8857234695966296</c:v>
                </c:pt>
                <c:pt idx="5">
                  <c:v>7.1099779525356004</c:v>
                </c:pt>
                <c:pt idx="6">
                  <c:v>7.34607886343675</c:v>
                </c:pt>
                <c:pt idx="7">
                  <c:v>7.7526708287971804</c:v>
                </c:pt>
                <c:pt idx="8">
                  <c:v>7.7619122199747501</c:v>
                </c:pt>
                <c:pt idx="9">
                  <c:v>7.8142701667786296</c:v>
                </c:pt>
                <c:pt idx="10">
                  <c:v>9.3885837714782294</c:v>
                </c:pt>
                <c:pt idx="11">
                  <c:v>12.999289362495899</c:v>
                </c:pt>
                <c:pt idx="12">
                  <c:v>13.0696776914466</c:v>
                </c:pt>
                <c:pt idx="13">
                  <c:v>13.075504080520201</c:v>
                </c:pt>
                <c:pt idx="14">
                  <c:v>13.0966909396394</c:v>
                </c:pt>
                <c:pt idx="15">
                  <c:v>13.731073543192799</c:v>
                </c:pt>
                <c:pt idx="16">
                  <c:v>13.8489392278862</c:v>
                </c:pt>
                <c:pt idx="17">
                  <c:v>14.796338061221901</c:v>
                </c:pt>
                <c:pt idx="18">
                  <c:v>15.1803968169332</c:v>
                </c:pt>
                <c:pt idx="19">
                  <c:v>15.561075148182899</c:v>
                </c:pt>
                <c:pt idx="20">
                  <c:v>16.044770338067298</c:v>
                </c:pt>
                <c:pt idx="21">
                  <c:v>16.048355299983999</c:v>
                </c:pt>
                <c:pt idx="22">
                  <c:v>16.1993646874446</c:v>
                </c:pt>
                <c:pt idx="23">
                  <c:v>17.3514014801607</c:v>
                </c:pt>
                <c:pt idx="24">
                  <c:v>19.779324972590601</c:v>
                </c:pt>
                <c:pt idx="25">
                  <c:v>19.940722557599301</c:v>
                </c:pt>
                <c:pt idx="26">
                  <c:v>21.026859469670701</c:v>
                </c:pt>
                <c:pt idx="27">
                  <c:v>27.118609648387999</c:v>
                </c:pt>
                <c:pt idx="28">
                  <c:v>30.000052673658299</c:v>
                </c:pt>
                <c:pt idx="29">
                  <c:v>31.533309326307901</c:v>
                </c:pt>
                <c:pt idx="30">
                  <c:v>31.631990576571699</c:v>
                </c:pt>
                <c:pt idx="31">
                  <c:v>31.730920928526899</c:v>
                </c:pt>
                <c:pt idx="32">
                  <c:v>32.005470713667997</c:v>
                </c:pt>
                <c:pt idx="33">
                  <c:v>32.196518307984398</c:v>
                </c:pt>
                <c:pt idx="34">
                  <c:v>33.230413695910897</c:v>
                </c:pt>
                <c:pt idx="35">
                  <c:v>33.380488811240198</c:v>
                </c:pt>
                <c:pt idx="36">
                  <c:v>33.916924517067002</c:v>
                </c:pt>
                <c:pt idx="37">
                  <c:v>35.344010011633003</c:v>
                </c:pt>
                <c:pt idx="38">
                  <c:v>35.659798910307302</c:v>
                </c:pt>
                <c:pt idx="39">
                  <c:v>35.716189301026503</c:v>
                </c:pt>
                <c:pt idx="40">
                  <c:v>35.759032689522797</c:v>
                </c:pt>
                <c:pt idx="41">
                  <c:v>35.950477382345397</c:v>
                </c:pt>
                <c:pt idx="42">
                  <c:v>36.585098049776498</c:v>
                </c:pt>
                <c:pt idx="43">
                  <c:v>37.300729966204202</c:v>
                </c:pt>
                <c:pt idx="44">
                  <c:v>37.351675185419602</c:v>
                </c:pt>
                <c:pt idx="45">
                  <c:v>37.428649109835099</c:v>
                </c:pt>
                <c:pt idx="46">
                  <c:v>37.7150867335139</c:v>
                </c:pt>
                <c:pt idx="47">
                  <c:v>39.5492970120089</c:v>
                </c:pt>
                <c:pt idx="48">
                  <c:v>41.135629820253598</c:v>
                </c:pt>
                <c:pt idx="49">
                  <c:v>42.596222289320401</c:v>
                </c:pt>
                <c:pt idx="50">
                  <c:v>44.336740709926502</c:v>
                </c:pt>
                <c:pt idx="51">
                  <c:v>44.648855518211597</c:v>
                </c:pt>
                <c:pt idx="52">
                  <c:v>46.123680122400202</c:v>
                </c:pt>
                <c:pt idx="53">
                  <c:v>50.111037795441298</c:v>
                </c:pt>
                <c:pt idx="54">
                  <c:v>51.5681224922075</c:v>
                </c:pt>
                <c:pt idx="55">
                  <c:v>57.069928645288897</c:v>
                </c:pt>
                <c:pt idx="56">
                  <c:v>60.374023317703902</c:v>
                </c:pt>
                <c:pt idx="57">
                  <c:v>61.335611636644899</c:v>
                </c:pt>
                <c:pt idx="58">
                  <c:v>61.343216765724399</c:v>
                </c:pt>
                <c:pt idx="59">
                  <c:v>62.795922378646402</c:v>
                </c:pt>
                <c:pt idx="60">
                  <c:v>64.471077604168798</c:v>
                </c:pt>
                <c:pt idx="61">
                  <c:v>65.825915573876699</c:v>
                </c:pt>
                <c:pt idx="62">
                  <c:v>73.395062843282901</c:v>
                </c:pt>
                <c:pt idx="63">
                  <c:v>79.820299291233894</c:v>
                </c:pt>
                <c:pt idx="64">
                  <c:v>80.682431685560999</c:v>
                </c:pt>
                <c:pt idx="65">
                  <c:v>84.145032260911705</c:v>
                </c:pt>
                <c:pt idx="66">
                  <c:v>85.694838614225802</c:v>
                </c:pt>
                <c:pt idx="67">
                  <c:v>90.769779415814298</c:v>
                </c:pt>
                <c:pt idx="68">
                  <c:v>90.844643878776694</c:v>
                </c:pt>
                <c:pt idx="69">
                  <c:v>91.037778295763303</c:v>
                </c:pt>
                <c:pt idx="70">
                  <c:v>93.247881187088197</c:v>
                </c:pt>
                <c:pt idx="71">
                  <c:v>95.069206018884302</c:v>
                </c:pt>
                <c:pt idx="72">
                  <c:v>96.387309917633701</c:v>
                </c:pt>
                <c:pt idx="73">
                  <c:v>97.055717221738803</c:v>
                </c:pt>
                <c:pt idx="74">
                  <c:v>97.155891505321094</c:v>
                </c:pt>
                <c:pt idx="75">
                  <c:v>97.838209421277099</c:v>
                </c:pt>
                <c:pt idx="76">
                  <c:v>99.498170419747495</c:v>
                </c:pt>
                <c:pt idx="77">
                  <c:v>101.728509791856</c:v>
                </c:pt>
                <c:pt idx="78">
                  <c:v>102.321177567101</c:v>
                </c:pt>
                <c:pt idx="79">
                  <c:v>103.991979839116</c:v>
                </c:pt>
                <c:pt idx="80">
                  <c:v>113.28234009171</c:v>
                </c:pt>
                <c:pt idx="81">
                  <c:v>114.23737784335</c:v>
                </c:pt>
                <c:pt idx="82">
                  <c:v>116.38453155461001</c:v>
                </c:pt>
                <c:pt idx="83">
                  <c:v>119.277444971284</c:v>
                </c:pt>
                <c:pt idx="84">
                  <c:v>120.852586374507</c:v>
                </c:pt>
                <c:pt idx="85">
                  <c:v>123.172033044629</c:v>
                </c:pt>
                <c:pt idx="86">
                  <c:v>123.35992502547499</c:v>
                </c:pt>
                <c:pt idx="87">
                  <c:v>125.42608809916899</c:v>
                </c:pt>
                <c:pt idx="88">
                  <c:v>125.83039809029999</c:v>
                </c:pt>
                <c:pt idx="89">
                  <c:v>129.21877026612299</c:v>
                </c:pt>
                <c:pt idx="90">
                  <c:v>137.15674271850301</c:v>
                </c:pt>
                <c:pt idx="91">
                  <c:v>138.20310933474801</c:v>
                </c:pt>
                <c:pt idx="92">
                  <c:v>138.33800362609</c:v>
                </c:pt>
                <c:pt idx="93">
                  <c:v>139.57981449089101</c:v>
                </c:pt>
                <c:pt idx="94">
                  <c:v>139.83647907493099</c:v>
                </c:pt>
                <c:pt idx="95">
                  <c:v>144.02267313460001</c:v>
                </c:pt>
                <c:pt idx="96">
                  <c:v>146.89717934415401</c:v>
                </c:pt>
                <c:pt idx="97">
                  <c:v>146.935795775418</c:v>
                </c:pt>
                <c:pt idx="98">
                  <c:v>151.05074678885799</c:v>
                </c:pt>
                <c:pt idx="99">
                  <c:v>154.53128306144799</c:v>
                </c:pt>
                <c:pt idx="100">
                  <c:v>156.603997077879</c:v>
                </c:pt>
                <c:pt idx="101">
                  <c:v>162.81077119218</c:v>
                </c:pt>
                <c:pt idx="102">
                  <c:v>165.43140662363001</c:v>
                </c:pt>
                <c:pt idx="103">
                  <c:v>175.08599875167701</c:v>
                </c:pt>
                <c:pt idx="104">
                  <c:v>175.483360513848</c:v>
                </c:pt>
                <c:pt idx="105">
                  <c:v>175.59192830426699</c:v>
                </c:pt>
                <c:pt idx="106">
                  <c:v>175.89779589742599</c:v>
                </c:pt>
                <c:pt idx="107">
                  <c:v>176.06097905537399</c:v>
                </c:pt>
                <c:pt idx="108">
                  <c:v>176.252996588228</c:v>
                </c:pt>
                <c:pt idx="109">
                  <c:v>177.334079608048</c:v>
                </c:pt>
                <c:pt idx="110">
                  <c:v>180.49320036229901</c:v>
                </c:pt>
                <c:pt idx="111">
                  <c:v>184.360998046167</c:v>
                </c:pt>
                <c:pt idx="112">
                  <c:v>185.92406618308399</c:v>
                </c:pt>
                <c:pt idx="113">
                  <c:v>190.20044481640099</c:v>
                </c:pt>
                <c:pt idx="114">
                  <c:v>205.37250151348999</c:v>
                </c:pt>
                <c:pt idx="115">
                  <c:v>208.76901651762799</c:v>
                </c:pt>
                <c:pt idx="116">
                  <c:v>211.12506867193301</c:v>
                </c:pt>
                <c:pt idx="117">
                  <c:v>211.769585152784</c:v>
                </c:pt>
                <c:pt idx="118">
                  <c:v>217.35160862065501</c:v>
                </c:pt>
                <c:pt idx="119">
                  <c:v>219.55138195751101</c:v>
                </c:pt>
                <c:pt idx="120">
                  <c:v>220.004251197895</c:v>
                </c:pt>
                <c:pt idx="121">
                  <c:v>223.525662486312</c:v>
                </c:pt>
                <c:pt idx="122">
                  <c:v>229.538769139815</c:v>
                </c:pt>
                <c:pt idx="123">
                  <c:v>230.506429420421</c:v>
                </c:pt>
                <c:pt idx="124">
                  <c:v>233.471854969144</c:v>
                </c:pt>
                <c:pt idx="125">
                  <c:v>235.52011966394301</c:v>
                </c:pt>
                <c:pt idx="126">
                  <c:v>242.39889719474399</c:v>
                </c:pt>
                <c:pt idx="127">
                  <c:v>251.00485638800299</c:v>
                </c:pt>
                <c:pt idx="128">
                  <c:v>254.967141365722</c:v>
                </c:pt>
                <c:pt idx="129">
                  <c:v>255.105325526396</c:v>
                </c:pt>
                <c:pt idx="130">
                  <c:v>259.25061018030902</c:v>
                </c:pt>
                <c:pt idx="131">
                  <c:v>266.92964816345301</c:v>
                </c:pt>
                <c:pt idx="132">
                  <c:v>267.25519407691201</c:v>
                </c:pt>
                <c:pt idx="133">
                  <c:v>270.08566402561303</c:v>
                </c:pt>
                <c:pt idx="134">
                  <c:v>281.12648146208801</c:v>
                </c:pt>
                <c:pt idx="135">
                  <c:v>282.66849560663297</c:v>
                </c:pt>
                <c:pt idx="136">
                  <c:v>286.87979014387901</c:v>
                </c:pt>
                <c:pt idx="137">
                  <c:v>290.24096439461903</c:v>
                </c:pt>
                <c:pt idx="138">
                  <c:v>294.86241246949697</c:v>
                </c:pt>
                <c:pt idx="139">
                  <c:v>297.20886074929899</c:v>
                </c:pt>
                <c:pt idx="140">
                  <c:v>298.455208869069</c:v>
                </c:pt>
                <c:pt idx="141">
                  <c:v>299.06773179490301</c:v>
                </c:pt>
                <c:pt idx="142">
                  <c:v>300.92565906984697</c:v>
                </c:pt>
                <c:pt idx="143">
                  <c:v>302.71619789852298</c:v>
                </c:pt>
                <c:pt idx="144">
                  <c:v>311.81824834771299</c:v>
                </c:pt>
                <c:pt idx="145">
                  <c:v>323.49406811973199</c:v>
                </c:pt>
                <c:pt idx="146">
                  <c:v>326.78131908764698</c:v>
                </c:pt>
                <c:pt idx="147">
                  <c:v>326.92581852996801</c:v>
                </c:pt>
                <c:pt idx="148">
                  <c:v>327.23375323541501</c:v>
                </c:pt>
                <c:pt idx="149">
                  <c:v>327.93764579818799</c:v>
                </c:pt>
                <c:pt idx="150">
                  <c:v>330.10430937168002</c:v>
                </c:pt>
                <c:pt idx="151">
                  <c:v>343.68781128093099</c:v>
                </c:pt>
                <c:pt idx="152">
                  <c:v>353.35845077646599</c:v>
                </c:pt>
                <c:pt idx="153">
                  <c:v>354.08583909133802</c:v>
                </c:pt>
                <c:pt idx="154">
                  <c:v>354.61572554389301</c:v>
                </c:pt>
                <c:pt idx="155">
                  <c:v>355.44830411558002</c:v>
                </c:pt>
                <c:pt idx="156">
                  <c:v>360.43187182621398</c:v>
                </c:pt>
                <c:pt idx="157">
                  <c:v>371.62035944854898</c:v>
                </c:pt>
                <c:pt idx="158">
                  <c:v>378.48750762841502</c:v>
                </c:pt>
                <c:pt idx="159">
                  <c:v>381.79292375995902</c:v>
                </c:pt>
                <c:pt idx="160">
                  <c:v>387.06935374039699</c:v>
                </c:pt>
                <c:pt idx="161">
                  <c:v>396.22680087669102</c:v>
                </c:pt>
                <c:pt idx="162">
                  <c:v>400.53057483927302</c:v>
                </c:pt>
                <c:pt idx="163">
                  <c:v>405.62173533342502</c:v>
                </c:pt>
                <c:pt idx="164">
                  <c:v>412.38793951109398</c:v>
                </c:pt>
                <c:pt idx="165">
                  <c:v>413.68063011909697</c:v>
                </c:pt>
                <c:pt idx="166">
                  <c:v>418.04879902769</c:v>
                </c:pt>
                <c:pt idx="167">
                  <c:v>424.75535358086103</c:v>
                </c:pt>
                <c:pt idx="168">
                  <c:v>437.28177284572598</c:v>
                </c:pt>
                <c:pt idx="169">
                  <c:v>444.24142890895399</c:v>
                </c:pt>
                <c:pt idx="170">
                  <c:v>454.73000580371797</c:v>
                </c:pt>
                <c:pt idx="171">
                  <c:v>459.21486528277399</c:v>
                </c:pt>
                <c:pt idx="172">
                  <c:v>464.01342300838098</c:v>
                </c:pt>
                <c:pt idx="173">
                  <c:v>467.76028371698999</c:v>
                </c:pt>
                <c:pt idx="174">
                  <c:v>479.25797276537901</c:v>
                </c:pt>
                <c:pt idx="175">
                  <c:v>490.98153465051303</c:v>
                </c:pt>
                <c:pt idx="176">
                  <c:v>498.05447991039603</c:v>
                </c:pt>
                <c:pt idx="177">
                  <c:v>505.53690686543598</c:v>
                </c:pt>
                <c:pt idx="178">
                  <c:v>506.51740881692302</c:v>
                </c:pt>
                <c:pt idx="179">
                  <c:v>509.52725991593701</c:v>
                </c:pt>
                <c:pt idx="180">
                  <c:v>513.24885420431394</c:v>
                </c:pt>
                <c:pt idx="181">
                  <c:v>514.72669832648</c:v>
                </c:pt>
                <c:pt idx="182">
                  <c:v>519.47124528647498</c:v>
                </c:pt>
                <c:pt idx="183">
                  <c:v>523.61830811723996</c:v>
                </c:pt>
                <c:pt idx="184">
                  <c:v>533.26702869126302</c:v>
                </c:pt>
                <c:pt idx="185">
                  <c:v>541.69041811992804</c:v>
                </c:pt>
                <c:pt idx="186">
                  <c:v>544.51580166363499</c:v>
                </c:pt>
                <c:pt idx="187">
                  <c:v>548.25646497744594</c:v>
                </c:pt>
                <c:pt idx="188">
                  <c:v>554.97855116185099</c:v>
                </c:pt>
                <c:pt idx="189">
                  <c:v>563.62390694206101</c:v>
                </c:pt>
                <c:pt idx="190">
                  <c:v>569.20851618685504</c:v>
                </c:pt>
                <c:pt idx="191">
                  <c:v>573.88024968997297</c:v>
                </c:pt>
                <c:pt idx="192">
                  <c:v>578.27983522129796</c:v>
                </c:pt>
                <c:pt idx="193">
                  <c:v>585.65297174701504</c:v>
                </c:pt>
                <c:pt idx="194">
                  <c:v>591.80613076757299</c:v>
                </c:pt>
                <c:pt idx="195">
                  <c:v>593.76611832813501</c:v>
                </c:pt>
                <c:pt idx="196">
                  <c:v>600.01117161969205</c:v>
                </c:pt>
                <c:pt idx="197">
                  <c:v>608.28238112699205</c:v>
                </c:pt>
                <c:pt idx="198">
                  <c:v>618.04748186111601</c:v>
                </c:pt>
                <c:pt idx="199">
                  <c:v>626.40726975237601</c:v>
                </c:pt>
                <c:pt idx="200">
                  <c:v>635.63788554540099</c:v>
                </c:pt>
                <c:pt idx="201">
                  <c:v>640.80189073267502</c:v>
                </c:pt>
                <c:pt idx="202">
                  <c:v>642.29509772767199</c:v>
                </c:pt>
                <c:pt idx="203">
                  <c:v>644.13185413706799</c:v>
                </c:pt>
                <c:pt idx="204">
                  <c:v>645.18529073612103</c:v>
                </c:pt>
                <c:pt idx="205">
                  <c:v>646.15628593836504</c:v>
                </c:pt>
                <c:pt idx="206">
                  <c:v>647.42697225075699</c:v>
                </c:pt>
                <c:pt idx="207">
                  <c:v>650.15140525970401</c:v>
                </c:pt>
                <c:pt idx="208">
                  <c:v>653.62248539179404</c:v>
                </c:pt>
                <c:pt idx="209">
                  <c:v>656.81257130716199</c:v>
                </c:pt>
                <c:pt idx="210">
                  <c:v>662.53994833392596</c:v>
                </c:pt>
                <c:pt idx="211">
                  <c:v>678.91303015860206</c:v>
                </c:pt>
                <c:pt idx="212">
                  <c:v>684.37312283493497</c:v>
                </c:pt>
                <c:pt idx="213">
                  <c:v>696.41683122764198</c:v>
                </c:pt>
                <c:pt idx="214">
                  <c:v>701.72598198234095</c:v>
                </c:pt>
                <c:pt idx="215">
                  <c:v>716.67616517312797</c:v>
                </c:pt>
                <c:pt idx="216">
                  <c:v>726.37580915357398</c:v>
                </c:pt>
                <c:pt idx="217">
                  <c:v>739.87761137710402</c:v>
                </c:pt>
                <c:pt idx="218">
                  <c:v>746.75681566583103</c:v>
                </c:pt>
                <c:pt idx="219">
                  <c:v>750.19331999506596</c:v>
                </c:pt>
                <c:pt idx="220">
                  <c:v>752.32187776760099</c:v>
                </c:pt>
                <c:pt idx="221">
                  <c:v>755.36202158457695</c:v>
                </c:pt>
                <c:pt idx="222">
                  <c:v>763.07629869064704</c:v>
                </c:pt>
                <c:pt idx="223">
                  <c:v>775.51565314118602</c:v>
                </c:pt>
                <c:pt idx="224">
                  <c:v>790.58084494977504</c:v>
                </c:pt>
                <c:pt idx="225">
                  <c:v>797.57366292440395</c:v>
                </c:pt>
                <c:pt idx="226">
                  <c:v>806.88545324347206</c:v>
                </c:pt>
                <c:pt idx="227">
                  <c:v>811.06731210774706</c:v>
                </c:pt>
                <c:pt idx="228">
                  <c:v>815.91048388998001</c:v>
                </c:pt>
                <c:pt idx="229">
                  <c:v>822.747296439563</c:v>
                </c:pt>
                <c:pt idx="230">
                  <c:v>827.62621286909996</c:v>
                </c:pt>
                <c:pt idx="231">
                  <c:v>832.51724923163397</c:v>
                </c:pt>
                <c:pt idx="232">
                  <c:v>838.64157665549601</c:v>
                </c:pt>
                <c:pt idx="233">
                  <c:v>844.55685456093204</c:v>
                </c:pt>
                <c:pt idx="234">
                  <c:v>848.54382613574796</c:v>
                </c:pt>
                <c:pt idx="235">
                  <c:v>860.29247430697296</c:v>
                </c:pt>
                <c:pt idx="236">
                  <c:v>873.91683929322699</c:v>
                </c:pt>
                <c:pt idx="237">
                  <c:v>878.90124981982103</c:v>
                </c:pt>
                <c:pt idx="238">
                  <c:v>880.90109057244297</c:v>
                </c:pt>
                <c:pt idx="239">
                  <c:v>887.49804496167201</c:v>
                </c:pt>
                <c:pt idx="240">
                  <c:v>893.79561012874103</c:v>
                </c:pt>
                <c:pt idx="241">
                  <c:v>898.66132506968302</c:v>
                </c:pt>
                <c:pt idx="242">
                  <c:v>904.70138880617401</c:v>
                </c:pt>
                <c:pt idx="243">
                  <c:v>909.16721958158905</c:v>
                </c:pt>
                <c:pt idx="244">
                  <c:v>910.64029938517297</c:v>
                </c:pt>
                <c:pt idx="245">
                  <c:v>912.11622664447702</c:v>
                </c:pt>
                <c:pt idx="246">
                  <c:v>914.19959669439402</c:v>
                </c:pt>
                <c:pt idx="247">
                  <c:v>922.20165841294204</c:v>
                </c:pt>
                <c:pt idx="248">
                  <c:v>926.40475260510198</c:v>
                </c:pt>
                <c:pt idx="249">
                  <c:v>929.33991021463896</c:v>
                </c:pt>
                <c:pt idx="250">
                  <c:v>933.42932933714701</c:v>
                </c:pt>
                <c:pt idx="251">
                  <c:v>940.85167979714799</c:v>
                </c:pt>
                <c:pt idx="252">
                  <c:v>945.41163778587099</c:v>
                </c:pt>
                <c:pt idx="253">
                  <c:v>945.43591786102002</c:v>
                </c:pt>
                <c:pt idx="254">
                  <c:v>945.84081011562296</c:v>
                </c:pt>
                <c:pt idx="255">
                  <c:v>946.48471350972</c:v>
                </c:pt>
                <c:pt idx="256">
                  <c:v>947.18398291779897</c:v>
                </c:pt>
                <c:pt idx="257">
                  <c:v>950.83117794576901</c:v>
                </c:pt>
                <c:pt idx="258">
                  <c:v>956.05352023376997</c:v>
                </c:pt>
                <c:pt idx="259">
                  <c:v>958.65900397505402</c:v>
                </c:pt>
                <c:pt idx="260">
                  <c:v>959.99034559196696</c:v>
                </c:pt>
                <c:pt idx="261">
                  <c:v>961.04525990655395</c:v>
                </c:pt>
                <c:pt idx="262">
                  <c:v>964.08170016141696</c:v>
                </c:pt>
                <c:pt idx="263">
                  <c:v>966.87628775295104</c:v>
                </c:pt>
                <c:pt idx="264">
                  <c:v>971.64572111700295</c:v>
                </c:pt>
                <c:pt idx="265">
                  <c:v>979.06304208808399</c:v>
                </c:pt>
                <c:pt idx="266">
                  <c:v>983.15544453655195</c:v>
                </c:pt>
                <c:pt idx="267">
                  <c:v>986.16406886135405</c:v>
                </c:pt>
                <c:pt idx="268">
                  <c:v>986.524897936358</c:v>
                </c:pt>
                <c:pt idx="269">
                  <c:v>988.40298405195699</c:v>
                </c:pt>
                <c:pt idx="270">
                  <c:v>991.40065075565894</c:v>
                </c:pt>
                <c:pt idx="271">
                  <c:v>993.63912923927296</c:v>
                </c:pt>
                <c:pt idx="272">
                  <c:v>994.52584070586397</c:v>
                </c:pt>
                <c:pt idx="273">
                  <c:v>996.29269170945099</c:v>
                </c:pt>
                <c:pt idx="274">
                  <c:v>998.26983695150398</c:v>
                </c:pt>
                <c:pt idx="275">
                  <c:v>1002.02105451814</c:v>
                </c:pt>
                <c:pt idx="276">
                  <c:v>1006.09266097375</c:v>
                </c:pt>
                <c:pt idx="277">
                  <c:v>1015.59307796408</c:v>
                </c:pt>
                <c:pt idx="278">
                  <c:v>1020.6322163388</c:v>
                </c:pt>
                <c:pt idx="279">
                  <c:v>1021.18973622204</c:v>
                </c:pt>
                <c:pt idx="280">
                  <c:v>1021.46879908408</c:v>
                </c:pt>
                <c:pt idx="281">
                  <c:v>1023.07014868839</c:v>
                </c:pt>
                <c:pt idx="282">
                  <c:v>1031.7547506184501</c:v>
                </c:pt>
                <c:pt idx="283">
                  <c:v>1037.29033293354</c:v>
                </c:pt>
                <c:pt idx="284">
                  <c:v>1040.1997263324399</c:v>
                </c:pt>
                <c:pt idx="285">
                  <c:v>1042.83079178499</c:v>
                </c:pt>
                <c:pt idx="286">
                  <c:v>1043.57878998916</c:v>
                </c:pt>
                <c:pt idx="287">
                  <c:v>1044.8921365899801</c:v>
                </c:pt>
                <c:pt idx="288">
                  <c:v>1048.05901662727</c:v>
                </c:pt>
                <c:pt idx="289">
                  <c:v>1054.07300236385</c:v>
                </c:pt>
                <c:pt idx="290">
                  <c:v>1057.7722781918801</c:v>
                </c:pt>
                <c:pt idx="291">
                  <c:v>1058.9427230552101</c:v>
                </c:pt>
                <c:pt idx="292">
                  <c:v>1059.5644485146099</c:v>
                </c:pt>
                <c:pt idx="293">
                  <c:v>1060.6416649580799</c:v>
                </c:pt>
                <c:pt idx="294">
                  <c:v>1067.63967629939</c:v>
                </c:pt>
                <c:pt idx="295">
                  <c:v>1076.68023842701</c:v>
                </c:pt>
                <c:pt idx="296">
                  <c:v>1082.44050543699</c:v>
                </c:pt>
                <c:pt idx="297">
                  <c:v>1084.93265327738</c:v>
                </c:pt>
                <c:pt idx="298">
                  <c:v>1085.8850264856601</c:v>
                </c:pt>
                <c:pt idx="299">
                  <c:v>1086.00204207094</c:v>
                </c:pt>
                <c:pt idx="300">
                  <c:v>1086.02594438253</c:v>
                </c:pt>
                <c:pt idx="301">
                  <c:v>1086.11186407992</c:v>
                </c:pt>
                <c:pt idx="302">
                  <c:v>1086.5423955250201</c:v>
                </c:pt>
                <c:pt idx="303">
                  <c:v>1087.0242058767301</c:v>
                </c:pt>
                <c:pt idx="304">
                  <c:v>1087.2170077701801</c:v>
                </c:pt>
                <c:pt idx="305">
                  <c:v>1087.34901390855</c:v>
                </c:pt>
                <c:pt idx="306">
                  <c:v>1087.43186817218</c:v>
                </c:pt>
                <c:pt idx="307">
                  <c:v>1087.5812599942401</c:v>
                </c:pt>
                <c:pt idx="308">
                  <c:v>1087.74544935783</c:v>
                </c:pt>
                <c:pt idx="309">
                  <c:v>1087.74544935783</c:v>
                </c:pt>
                <c:pt idx="310">
                  <c:v>1087.77307362788</c:v>
                </c:pt>
                <c:pt idx="311">
                  <c:v>1087.8117575625199</c:v>
                </c:pt>
                <c:pt idx="312">
                  <c:v>1088.80903901896</c:v>
                </c:pt>
                <c:pt idx="313">
                  <c:v>1089.07064584063</c:v>
                </c:pt>
                <c:pt idx="314">
                  <c:v>1089.07064584063</c:v>
                </c:pt>
                <c:pt idx="315">
                  <c:v>1089.07064584063</c:v>
                </c:pt>
                <c:pt idx="316">
                  <c:v>1089.0780570946299</c:v>
                </c:pt>
                <c:pt idx="317">
                  <c:v>1089.5159551168599</c:v>
                </c:pt>
                <c:pt idx="318">
                  <c:v>1090.2852820948999</c:v>
                </c:pt>
                <c:pt idx="319">
                  <c:v>1090.6241224548801</c:v>
                </c:pt>
                <c:pt idx="320">
                  <c:v>1090.7056066028899</c:v>
                </c:pt>
                <c:pt idx="321">
                  <c:v>1090.7076644419101</c:v>
                </c:pt>
                <c:pt idx="322">
                  <c:v>1090.73345159168</c:v>
                </c:pt>
                <c:pt idx="323">
                  <c:v>1094.02726018509</c:v>
                </c:pt>
                <c:pt idx="324">
                  <c:v>1094.74913376019</c:v>
                </c:pt>
                <c:pt idx="325">
                  <c:v>1095.44688081341</c:v>
                </c:pt>
                <c:pt idx="326">
                  <c:v>1095.5451640265801</c:v>
                </c:pt>
                <c:pt idx="327">
                  <c:v>1097.94845111769</c:v>
                </c:pt>
                <c:pt idx="328">
                  <c:v>1100.0845292458901</c:v>
                </c:pt>
                <c:pt idx="329">
                  <c:v>1100.47279472285</c:v>
                </c:pt>
                <c:pt idx="330">
                  <c:v>1103.66494853892</c:v>
                </c:pt>
                <c:pt idx="331">
                  <c:v>1105.1451015916</c:v>
                </c:pt>
                <c:pt idx="332">
                  <c:v>1105.4052975628599</c:v>
                </c:pt>
                <c:pt idx="333">
                  <c:v>1106.13009623382</c:v>
                </c:pt>
                <c:pt idx="334">
                  <c:v>1106.4557398356901</c:v>
                </c:pt>
                <c:pt idx="335">
                  <c:v>1107.49596965249</c:v>
                </c:pt>
                <c:pt idx="336">
                  <c:v>1108.39410030104</c:v>
                </c:pt>
                <c:pt idx="337">
                  <c:v>1108.40284611689</c:v>
                </c:pt>
                <c:pt idx="338">
                  <c:v>1108.4784758307601</c:v>
                </c:pt>
                <c:pt idx="339">
                  <c:v>1109.55519335751</c:v>
                </c:pt>
                <c:pt idx="340">
                  <c:v>1110.1506161186201</c:v>
                </c:pt>
                <c:pt idx="341">
                  <c:v>1110.2147821989299</c:v>
                </c:pt>
                <c:pt idx="342">
                  <c:v>1110.2450018570601</c:v>
                </c:pt>
                <c:pt idx="343">
                  <c:v>1110.2916791965399</c:v>
                </c:pt>
                <c:pt idx="344">
                  <c:v>1110.29579487458</c:v>
                </c:pt>
                <c:pt idx="345">
                  <c:v>1110.30223934371</c:v>
                </c:pt>
                <c:pt idx="346">
                  <c:v>1110.3695043842199</c:v>
                </c:pt>
                <c:pt idx="347">
                  <c:v>1110.37201342205</c:v>
                </c:pt>
                <c:pt idx="348">
                  <c:v>1110.9880679228299</c:v>
                </c:pt>
                <c:pt idx="349">
                  <c:v>1111.74908429027</c:v>
                </c:pt>
                <c:pt idx="350">
                  <c:v>1111.8748308992199</c:v>
                </c:pt>
                <c:pt idx="351">
                  <c:v>1112.5072300751399</c:v>
                </c:pt>
                <c:pt idx="352">
                  <c:v>1113.1254330076099</c:v>
                </c:pt>
                <c:pt idx="353">
                  <c:v>1113.4955354609201</c:v>
                </c:pt>
                <c:pt idx="354">
                  <c:v>1114.1334494892401</c:v>
                </c:pt>
                <c:pt idx="355">
                  <c:v>1114.15725407487</c:v>
                </c:pt>
                <c:pt idx="356">
                  <c:v>1114.1844937859801</c:v>
                </c:pt>
                <c:pt idx="357">
                  <c:v>1114.1844937859801</c:v>
                </c:pt>
                <c:pt idx="358">
                  <c:v>1114.23059828542</c:v>
                </c:pt>
                <c:pt idx="359">
                  <c:v>1114.3218823980701</c:v>
                </c:pt>
                <c:pt idx="360">
                  <c:v>1114.59148161091</c:v>
                </c:pt>
                <c:pt idx="361">
                  <c:v>1114.7911267239001</c:v>
                </c:pt>
                <c:pt idx="362">
                  <c:v>1114.81147388318</c:v>
                </c:pt>
                <c:pt idx="363">
                  <c:v>1114.8172761692699</c:v>
                </c:pt>
                <c:pt idx="364">
                  <c:v>1114.8796899778099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8998-48A5-8EC2-6F5013D5CCE5}"/>
            </c:ext>
          </c:extLst>
        </c:ser>
        <c:ser>
          <c:idx val="60"/>
          <c:order val="56"/>
          <c:tx>
            <c:strRef>
              <c:f>Tabelle1!$BI$1</c:f>
              <c:strCache>
                <c:ptCount val="1"/>
                <c:pt idx="0">
                  <c:v>1981</c:v>
                </c:pt>
              </c:strCache>
            </c:strRef>
          </c:tx>
          <c:spPr>
            <a:ln w="19050" cap="rnd">
              <a:solidFill>
                <a:schemeClr val="accent3">
                  <a:tint val="8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Tabelle1!$BI$2:$BI$366</c:f>
              <c:numCache>
                <c:formatCode>General</c:formatCode>
                <c:ptCount val="365"/>
                <c:pt idx="0">
                  <c:v>5.183368817233E-2</c:v>
                </c:pt>
                <c:pt idx="1">
                  <c:v>0.126355565914785</c:v>
                </c:pt>
                <c:pt idx="2">
                  <c:v>0.14950760648688399</c:v>
                </c:pt>
                <c:pt idx="3">
                  <c:v>0.64656617291588803</c:v>
                </c:pt>
                <c:pt idx="4">
                  <c:v>2.2063532256974701</c:v>
                </c:pt>
                <c:pt idx="5">
                  <c:v>6.7622900335954101</c:v>
                </c:pt>
                <c:pt idx="6">
                  <c:v>8.3473719271067903</c:v>
                </c:pt>
                <c:pt idx="7">
                  <c:v>9.1504662444170908</c:v>
                </c:pt>
                <c:pt idx="8">
                  <c:v>11.1671303153674</c:v>
                </c:pt>
                <c:pt idx="9">
                  <c:v>11.252898862289699</c:v>
                </c:pt>
                <c:pt idx="10">
                  <c:v>11.254568800984099</c:v>
                </c:pt>
                <c:pt idx="11">
                  <c:v>11.2546495947807</c:v>
                </c:pt>
                <c:pt idx="12">
                  <c:v>11.2737070943466</c:v>
                </c:pt>
                <c:pt idx="13">
                  <c:v>11.3858449794226</c:v>
                </c:pt>
                <c:pt idx="14">
                  <c:v>12.046080847000701</c:v>
                </c:pt>
                <c:pt idx="15">
                  <c:v>12.3280638866859</c:v>
                </c:pt>
                <c:pt idx="16">
                  <c:v>12.3280638866859</c:v>
                </c:pt>
                <c:pt idx="17">
                  <c:v>12.3280638866859</c:v>
                </c:pt>
                <c:pt idx="18">
                  <c:v>12.3833452398819</c:v>
                </c:pt>
                <c:pt idx="19">
                  <c:v>13.7789910224078</c:v>
                </c:pt>
                <c:pt idx="20">
                  <c:v>15.129729495353001</c:v>
                </c:pt>
                <c:pt idx="21">
                  <c:v>15.5407583992227</c:v>
                </c:pt>
                <c:pt idx="22">
                  <c:v>18.149081073826501</c:v>
                </c:pt>
                <c:pt idx="23">
                  <c:v>19.617293351517301</c:v>
                </c:pt>
                <c:pt idx="24">
                  <c:v>20.577205161635298</c:v>
                </c:pt>
                <c:pt idx="25">
                  <c:v>21.298568406776901</c:v>
                </c:pt>
                <c:pt idx="26">
                  <c:v>21.518959091587</c:v>
                </c:pt>
                <c:pt idx="27">
                  <c:v>21.627914294267299</c:v>
                </c:pt>
                <c:pt idx="28">
                  <c:v>23.290423113100999</c:v>
                </c:pt>
                <c:pt idx="29">
                  <c:v>24.090554040097999</c:v>
                </c:pt>
                <c:pt idx="30">
                  <c:v>25.9337461709625</c:v>
                </c:pt>
                <c:pt idx="31">
                  <c:v>26.124404626012399</c:v>
                </c:pt>
                <c:pt idx="32">
                  <c:v>26.893844685331</c:v>
                </c:pt>
                <c:pt idx="33">
                  <c:v>27.267703036510699</c:v>
                </c:pt>
                <c:pt idx="34">
                  <c:v>27.293065530781401</c:v>
                </c:pt>
                <c:pt idx="35">
                  <c:v>28.190976549356002</c:v>
                </c:pt>
                <c:pt idx="36">
                  <c:v>28.479170499519601</c:v>
                </c:pt>
                <c:pt idx="37">
                  <c:v>28.5337989322156</c:v>
                </c:pt>
                <c:pt idx="38">
                  <c:v>28.8825141562962</c:v>
                </c:pt>
                <c:pt idx="39">
                  <c:v>29.1339450893948</c:v>
                </c:pt>
                <c:pt idx="40">
                  <c:v>29.393924208904</c:v>
                </c:pt>
                <c:pt idx="41">
                  <c:v>30.109889587462799</c:v>
                </c:pt>
                <c:pt idx="42">
                  <c:v>31.432239515582602</c:v>
                </c:pt>
                <c:pt idx="43">
                  <c:v>33.947807119850602</c:v>
                </c:pt>
                <c:pt idx="44">
                  <c:v>34.131861658166102</c:v>
                </c:pt>
                <c:pt idx="45">
                  <c:v>41.180621377669098</c:v>
                </c:pt>
                <c:pt idx="46">
                  <c:v>49.7033724214578</c:v>
                </c:pt>
                <c:pt idx="47">
                  <c:v>50.666285653538502</c:v>
                </c:pt>
                <c:pt idx="48">
                  <c:v>51.776711088065802</c:v>
                </c:pt>
                <c:pt idx="49">
                  <c:v>53.815554670537601</c:v>
                </c:pt>
                <c:pt idx="50">
                  <c:v>54.071129101478398</c:v>
                </c:pt>
                <c:pt idx="51">
                  <c:v>54.2675356672258</c:v>
                </c:pt>
                <c:pt idx="52">
                  <c:v>54.831441451597101</c:v>
                </c:pt>
                <c:pt idx="53">
                  <c:v>56.194146867416102</c:v>
                </c:pt>
                <c:pt idx="54">
                  <c:v>56.771910214553799</c:v>
                </c:pt>
                <c:pt idx="55">
                  <c:v>57.185187003076003</c:v>
                </c:pt>
                <c:pt idx="56">
                  <c:v>57.297768653335503</c:v>
                </c:pt>
                <c:pt idx="57">
                  <c:v>57.800620345221603</c:v>
                </c:pt>
                <c:pt idx="58">
                  <c:v>58.657022687315902</c:v>
                </c:pt>
                <c:pt idx="59">
                  <c:v>60.878343114002597</c:v>
                </c:pt>
                <c:pt idx="60">
                  <c:v>61.508253150186</c:v>
                </c:pt>
                <c:pt idx="61">
                  <c:v>63.634819047784397</c:v>
                </c:pt>
                <c:pt idx="62">
                  <c:v>65.754475574034799</c:v>
                </c:pt>
                <c:pt idx="63">
                  <c:v>65.850423914060897</c:v>
                </c:pt>
                <c:pt idx="64">
                  <c:v>66.549131745184198</c:v>
                </c:pt>
                <c:pt idx="65">
                  <c:v>66.565453218394495</c:v>
                </c:pt>
                <c:pt idx="66">
                  <c:v>67.432554356121997</c:v>
                </c:pt>
                <c:pt idx="67">
                  <c:v>67.912966997673195</c:v>
                </c:pt>
                <c:pt idx="68">
                  <c:v>68.634633632532399</c:v>
                </c:pt>
                <c:pt idx="69">
                  <c:v>72.636286551467606</c:v>
                </c:pt>
                <c:pt idx="70">
                  <c:v>74.321340931789706</c:v>
                </c:pt>
                <c:pt idx="71">
                  <c:v>74.482978758203799</c:v>
                </c:pt>
                <c:pt idx="72">
                  <c:v>77.793505848248799</c:v>
                </c:pt>
                <c:pt idx="73">
                  <c:v>78.889142338739106</c:v>
                </c:pt>
                <c:pt idx="74">
                  <c:v>79.674827244810004</c:v>
                </c:pt>
                <c:pt idx="75">
                  <c:v>84.821152819651005</c:v>
                </c:pt>
                <c:pt idx="76">
                  <c:v>89.870583092609195</c:v>
                </c:pt>
                <c:pt idx="77">
                  <c:v>90.525619661626806</c:v>
                </c:pt>
                <c:pt idx="78">
                  <c:v>91.014663686174302</c:v>
                </c:pt>
                <c:pt idx="79">
                  <c:v>91.455159762087206</c:v>
                </c:pt>
                <c:pt idx="80">
                  <c:v>95.558497868668894</c:v>
                </c:pt>
                <c:pt idx="81">
                  <c:v>104.67297284193</c:v>
                </c:pt>
                <c:pt idx="82">
                  <c:v>111.421624604824</c:v>
                </c:pt>
                <c:pt idx="83">
                  <c:v>112.556861994481</c:v>
                </c:pt>
                <c:pt idx="84">
                  <c:v>112.677243474856</c:v>
                </c:pt>
                <c:pt idx="85">
                  <c:v>116.01562783044</c:v>
                </c:pt>
                <c:pt idx="86">
                  <c:v>119.913813480339</c:v>
                </c:pt>
                <c:pt idx="87">
                  <c:v>125.458315926141</c:v>
                </c:pt>
                <c:pt idx="88">
                  <c:v>127.906894360161</c:v>
                </c:pt>
                <c:pt idx="89">
                  <c:v>128.104807212113</c:v>
                </c:pt>
                <c:pt idx="90">
                  <c:v>133.09432130113001</c:v>
                </c:pt>
                <c:pt idx="91">
                  <c:v>138.768806210929</c:v>
                </c:pt>
                <c:pt idx="92">
                  <c:v>146.92884364187699</c:v>
                </c:pt>
                <c:pt idx="93">
                  <c:v>153.76329717778401</c:v>
                </c:pt>
                <c:pt idx="94">
                  <c:v>157.38695380414899</c:v>
                </c:pt>
                <c:pt idx="95">
                  <c:v>161.06799050770101</c:v>
                </c:pt>
                <c:pt idx="96">
                  <c:v>169.07256621980599</c:v>
                </c:pt>
                <c:pt idx="97">
                  <c:v>174.195711446226</c:v>
                </c:pt>
                <c:pt idx="98">
                  <c:v>175.87826245779499</c:v>
                </c:pt>
                <c:pt idx="99">
                  <c:v>179.91888636961201</c:v>
                </c:pt>
                <c:pt idx="100">
                  <c:v>183.93361369211499</c:v>
                </c:pt>
                <c:pt idx="101">
                  <c:v>186.769885100957</c:v>
                </c:pt>
                <c:pt idx="102">
                  <c:v>186.909853633175</c:v>
                </c:pt>
                <c:pt idx="103">
                  <c:v>191.97440454774701</c:v>
                </c:pt>
                <c:pt idx="104">
                  <c:v>195.51601492353799</c:v>
                </c:pt>
                <c:pt idx="105">
                  <c:v>195.96935792643001</c:v>
                </c:pt>
                <c:pt idx="106">
                  <c:v>200.11263779040101</c:v>
                </c:pt>
                <c:pt idx="107">
                  <c:v>212.781050913776</c:v>
                </c:pt>
                <c:pt idx="108">
                  <c:v>215.20168430535199</c:v>
                </c:pt>
                <c:pt idx="109">
                  <c:v>215.73079435655299</c:v>
                </c:pt>
                <c:pt idx="110">
                  <c:v>216.93763359648401</c:v>
                </c:pt>
                <c:pt idx="111">
                  <c:v>217.7314754848</c:v>
                </c:pt>
                <c:pt idx="112">
                  <c:v>218.646158499612</c:v>
                </c:pt>
                <c:pt idx="113">
                  <c:v>221.86574567660301</c:v>
                </c:pt>
                <c:pt idx="114">
                  <c:v>223.499843424452</c:v>
                </c:pt>
                <c:pt idx="115">
                  <c:v>224.26848237873901</c:v>
                </c:pt>
                <c:pt idx="116">
                  <c:v>224.38134549326099</c:v>
                </c:pt>
                <c:pt idx="117">
                  <c:v>228.36675867138001</c:v>
                </c:pt>
                <c:pt idx="118">
                  <c:v>230.25012221373601</c:v>
                </c:pt>
                <c:pt idx="119">
                  <c:v>231.572053943854</c:v>
                </c:pt>
                <c:pt idx="120">
                  <c:v>232.34713376308099</c:v>
                </c:pt>
                <c:pt idx="121">
                  <c:v>240.658984164407</c:v>
                </c:pt>
                <c:pt idx="122">
                  <c:v>243.738702825291</c:v>
                </c:pt>
                <c:pt idx="123">
                  <c:v>244.37947587275201</c:v>
                </c:pt>
                <c:pt idx="124">
                  <c:v>244.42732757558801</c:v>
                </c:pt>
                <c:pt idx="125">
                  <c:v>244.42732757558801</c:v>
                </c:pt>
                <c:pt idx="126">
                  <c:v>244.449971576358</c:v>
                </c:pt>
                <c:pt idx="127">
                  <c:v>244.46807122641999</c:v>
                </c:pt>
                <c:pt idx="128">
                  <c:v>244.883317626538</c:v>
                </c:pt>
                <c:pt idx="129">
                  <c:v>252.71408519575201</c:v>
                </c:pt>
                <c:pt idx="130">
                  <c:v>257.69232070354002</c:v>
                </c:pt>
                <c:pt idx="131">
                  <c:v>259.44107389670501</c:v>
                </c:pt>
                <c:pt idx="132">
                  <c:v>262.39817160232599</c:v>
                </c:pt>
                <c:pt idx="133">
                  <c:v>266.82417126130599</c:v>
                </c:pt>
                <c:pt idx="134">
                  <c:v>267.903372746782</c:v>
                </c:pt>
                <c:pt idx="135">
                  <c:v>269.36052337008601</c:v>
                </c:pt>
                <c:pt idx="136">
                  <c:v>270.89949911224102</c:v>
                </c:pt>
                <c:pt idx="137">
                  <c:v>275.34304919616602</c:v>
                </c:pt>
                <c:pt idx="138">
                  <c:v>281.25999459995199</c:v>
                </c:pt>
                <c:pt idx="139">
                  <c:v>286.28861645315197</c:v>
                </c:pt>
                <c:pt idx="140">
                  <c:v>290.17198008311601</c:v>
                </c:pt>
                <c:pt idx="141">
                  <c:v>291.91916553122098</c:v>
                </c:pt>
                <c:pt idx="142">
                  <c:v>294.489253330027</c:v>
                </c:pt>
                <c:pt idx="143">
                  <c:v>298.36561654545397</c:v>
                </c:pt>
                <c:pt idx="144">
                  <c:v>301.78061909997899</c:v>
                </c:pt>
                <c:pt idx="145">
                  <c:v>306.25471701052197</c:v>
                </c:pt>
                <c:pt idx="146">
                  <c:v>315.558883391194</c:v>
                </c:pt>
                <c:pt idx="147">
                  <c:v>320.29175234374202</c:v>
                </c:pt>
                <c:pt idx="148">
                  <c:v>330.84217700238298</c:v>
                </c:pt>
                <c:pt idx="149">
                  <c:v>333.99675791116101</c:v>
                </c:pt>
                <c:pt idx="150">
                  <c:v>334.877082162595</c:v>
                </c:pt>
                <c:pt idx="151">
                  <c:v>338.68766267090598</c:v>
                </c:pt>
                <c:pt idx="152">
                  <c:v>340.02253773993198</c:v>
                </c:pt>
                <c:pt idx="153">
                  <c:v>344.37154012239398</c:v>
                </c:pt>
                <c:pt idx="154">
                  <c:v>351.99511132460401</c:v>
                </c:pt>
                <c:pt idx="155">
                  <c:v>353.86594890010298</c:v>
                </c:pt>
                <c:pt idx="156">
                  <c:v>354.72875437584003</c:v>
                </c:pt>
                <c:pt idx="157">
                  <c:v>355.802585326459</c:v>
                </c:pt>
                <c:pt idx="158">
                  <c:v>359.30094158693601</c:v>
                </c:pt>
                <c:pt idx="159">
                  <c:v>367.50786615094</c:v>
                </c:pt>
                <c:pt idx="160">
                  <c:v>373.09991112815402</c:v>
                </c:pt>
                <c:pt idx="161">
                  <c:v>379.097210167524</c:v>
                </c:pt>
                <c:pt idx="162">
                  <c:v>379.61081689533501</c:v>
                </c:pt>
                <c:pt idx="163">
                  <c:v>379.64812159125501</c:v>
                </c:pt>
                <c:pt idx="164">
                  <c:v>379.88272451308501</c:v>
                </c:pt>
                <c:pt idx="165">
                  <c:v>380.78744368550099</c:v>
                </c:pt>
                <c:pt idx="166">
                  <c:v>381.839514899427</c:v>
                </c:pt>
                <c:pt idx="167">
                  <c:v>384.344940892419</c:v>
                </c:pt>
                <c:pt idx="168">
                  <c:v>385.59539965939598</c:v>
                </c:pt>
                <c:pt idx="169">
                  <c:v>388.44506436702198</c:v>
                </c:pt>
                <c:pt idx="170">
                  <c:v>390.53401530850999</c:v>
                </c:pt>
                <c:pt idx="171">
                  <c:v>398.37908165271898</c:v>
                </c:pt>
                <c:pt idx="172">
                  <c:v>406.00633130035601</c:v>
                </c:pt>
                <c:pt idx="173">
                  <c:v>411.85635871655302</c:v>
                </c:pt>
                <c:pt idx="174">
                  <c:v>420.75381145307699</c:v>
                </c:pt>
                <c:pt idx="175">
                  <c:v>428.95637942182401</c:v>
                </c:pt>
                <c:pt idx="176">
                  <c:v>435.00122684937702</c:v>
                </c:pt>
                <c:pt idx="177">
                  <c:v>450.087052913082</c:v>
                </c:pt>
                <c:pt idx="178">
                  <c:v>461.48281442995398</c:v>
                </c:pt>
                <c:pt idx="179">
                  <c:v>468.23436005243701</c:v>
                </c:pt>
                <c:pt idx="180">
                  <c:v>473.14482600901101</c:v>
                </c:pt>
                <c:pt idx="181">
                  <c:v>480.82897168438501</c:v>
                </c:pt>
                <c:pt idx="182">
                  <c:v>487.98254295853701</c:v>
                </c:pt>
                <c:pt idx="183">
                  <c:v>493.13227895518401</c:v>
                </c:pt>
                <c:pt idx="184">
                  <c:v>496.88790913209698</c:v>
                </c:pt>
                <c:pt idx="185">
                  <c:v>500.75223133115298</c:v>
                </c:pt>
                <c:pt idx="186">
                  <c:v>502.72257908174601</c:v>
                </c:pt>
                <c:pt idx="187">
                  <c:v>503.59115365503999</c:v>
                </c:pt>
                <c:pt idx="188">
                  <c:v>504.97158272191098</c:v>
                </c:pt>
                <c:pt idx="189">
                  <c:v>509.66779922325202</c:v>
                </c:pt>
                <c:pt idx="190">
                  <c:v>522.10543815721803</c:v>
                </c:pt>
                <c:pt idx="191">
                  <c:v>529.41491116103498</c:v>
                </c:pt>
                <c:pt idx="192">
                  <c:v>533.57117498607795</c:v>
                </c:pt>
                <c:pt idx="193">
                  <c:v>543.25132506028604</c:v>
                </c:pt>
                <c:pt idx="194">
                  <c:v>555.08395173778695</c:v>
                </c:pt>
                <c:pt idx="195">
                  <c:v>561.49003731525602</c:v>
                </c:pt>
                <c:pt idx="196">
                  <c:v>565.05584502014096</c:v>
                </c:pt>
                <c:pt idx="197">
                  <c:v>568.86179355101604</c:v>
                </c:pt>
                <c:pt idx="198">
                  <c:v>571.23562668542399</c:v>
                </c:pt>
                <c:pt idx="199">
                  <c:v>573.44152852459194</c:v>
                </c:pt>
                <c:pt idx="200">
                  <c:v>577.12189229691705</c:v>
                </c:pt>
                <c:pt idx="201">
                  <c:v>581.93008791151101</c:v>
                </c:pt>
                <c:pt idx="202">
                  <c:v>585.40693533906494</c:v>
                </c:pt>
                <c:pt idx="203">
                  <c:v>587.25971520068799</c:v>
                </c:pt>
                <c:pt idx="204">
                  <c:v>594.50453402003996</c:v>
                </c:pt>
                <c:pt idx="205">
                  <c:v>603.68267048785299</c:v>
                </c:pt>
                <c:pt idx="206">
                  <c:v>608.77922111459804</c:v>
                </c:pt>
                <c:pt idx="207">
                  <c:v>610.01837378089795</c:v>
                </c:pt>
                <c:pt idx="208">
                  <c:v>613.12431813817295</c:v>
                </c:pt>
                <c:pt idx="209">
                  <c:v>619.23187762051805</c:v>
                </c:pt>
                <c:pt idx="210">
                  <c:v>625.65311601447297</c:v>
                </c:pt>
                <c:pt idx="211">
                  <c:v>627.90552962589902</c:v>
                </c:pt>
                <c:pt idx="212">
                  <c:v>631.832042774765</c:v>
                </c:pt>
                <c:pt idx="213">
                  <c:v>639.37974387152599</c:v>
                </c:pt>
                <c:pt idx="214">
                  <c:v>641.33586906061305</c:v>
                </c:pt>
                <c:pt idx="215">
                  <c:v>642.47234032021697</c:v>
                </c:pt>
                <c:pt idx="216">
                  <c:v>644.99645040426901</c:v>
                </c:pt>
                <c:pt idx="217">
                  <c:v>646.01049248124298</c:v>
                </c:pt>
                <c:pt idx="218">
                  <c:v>648.10206618008704</c:v>
                </c:pt>
                <c:pt idx="219">
                  <c:v>650.95752788015295</c:v>
                </c:pt>
                <c:pt idx="220">
                  <c:v>655.55019282710805</c:v>
                </c:pt>
                <c:pt idx="221">
                  <c:v>663.37985421211897</c:v>
                </c:pt>
                <c:pt idx="222">
                  <c:v>669.05377255169606</c:v>
                </c:pt>
                <c:pt idx="223">
                  <c:v>675.06784463851</c:v>
                </c:pt>
                <c:pt idx="224">
                  <c:v>680.16227424037004</c:v>
                </c:pt>
                <c:pt idx="225">
                  <c:v>683.22257299346302</c:v>
                </c:pt>
                <c:pt idx="226">
                  <c:v>687.54882602785199</c:v>
                </c:pt>
                <c:pt idx="227">
                  <c:v>689.57101809145104</c:v>
                </c:pt>
                <c:pt idx="228">
                  <c:v>694.90722050143995</c:v>
                </c:pt>
                <c:pt idx="229">
                  <c:v>699.53521114683701</c:v>
                </c:pt>
                <c:pt idx="230">
                  <c:v>702.22869127141303</c:v>
                </c:pt>
                <c:pt idx="231">
                  <c:v>705.85905397061504</c:v>
                </c:pt>
                <c:pt idx="232">
                  <c:v>709.07615902852604</c:v>
                </c:pt>
                <c:pt idx="233">
                  <c:v>713.85354682717298</c:v>
                </c:pt>
                <c:pt idx="234">
                  <c:v>718.24851614938098</c:v>
                </c:pt>
                <c:pt idx="235">
                  <c:v>729.98868986981097</c:v>
                </c:pt>
                <c:pt idx="236">
                  <c:v>742.70838557900299</c:v>
                </c:pt>
                <c:pt idx="237">
                  <c:v>747.63573987939003</c:v>
                </c:pt>
                <c:pt idx="238">
                  <c:v>749.16736770357102</c:v>
                </c:pt>
                <c:pt idx="239">
                  <c:v>750.20087245048796</c:v>
                </c:pt>
                <c:pt idx="240">
                  <c:v>755.17930093231098</c:v>
                </c:pt>
                <c:pt idx="241">
                  <c:v>758.27847441652898</c:v>
                </c:pt>
                <c:pt idx="242">
                  <c:v>760.81396388633596</c:v>
                </c:pt>
                <c:pt idx="243">
                  <c:v>764.39271113822394</c:v>
                </c:pt>
                <c:pt idx="244">
                  <c:v>767.01257899105997</c:v>
                </c:pt>
                <c:pt idx="245">
                  <c:v>770.14756807995502</c:v>
                </c:pt>
                <c:pt idx="246">
                  <c:v>773.36235703650902</c:v>
                </c:pt>
                <c:pt idx="247">
                  <c:v>775.62940363591997</c:v>
                </c:pt>
                <c:pt idx="248">
                  <c:v>777.65405183844598</c:v>
                </c:pt>
                <c:pt idx="249">
                  <c:v>781.61043729218204</c:v>
                </c:pt>
                <c:pt idx="250">
                  <c:v>786.50182115813698</c:v>
                </c:pt>
                <c:pt idx="251">
                  <c:v>792.14139725350401</c:v>
                </c:pt>
                <c:pt idx="252">
                  <c:v>794.66784866819205</c:v>
                </c:pt>
                <c:pt idx="253">
                  <c:v>800.63619826153104</c:v>
                </c:pt>
                <c:pt idx="254">
                  <c:v>806.79134303743604</c:v>
                </c:pt>
                <c:pt idx="255">
                  <c:v>811.39437771052303</c:v>
                </c:pt>
                <c:pt idx="256">
                  <c:v>815.67904686862505</c:v>
                </c:pt>
                <c:pt idx="257">
                  <c:v>817.92760509169102</c:v>
                </c:pt>
                <c:pt idx="258">
                  <c:v>820.33221852260101</c:v>
                </c:pt>
                <c:pt idx="259">
                  <c:v>821.83441574219</c:v>
                </c:pt>
                <c:pt idx="260">
                  <c:v>823.24917181056503</c:v>
                </c:pt>
                <c:pt idx="261">
                  <c:v>824.00865666251002</c:v>
                </c:pt>
                <c:pt idx="262">
                  <c:v>826.61807392035405</c:v>
                </c:pt>
                <c:pt idx="263">
                  <c:v>827.46889540842506</c:v>
                </c:pt>
                <c:pt idx="264">
                  <c:v>831.825079953922</c:v>
                </c:pt>
                <c:pt idx="265">
                  <c:v>841.69143217219198</c:v>
                </c:pt>
                <c:pt idx="266">
                  <c:v>845.09373932565097</c:v>
                </c:pt>
                <c:pt idx="267">
                  <c:v>845.27673291977703</c:v>
                </c:pt>
                <c:pt idx="268">
                  <c:v>845.32319554748403</c:v>
                </c:pt>
                <c:pt idx="269">
                  <c:v>845.90007996173301</c:v>
                </c:pt>
                <c:pt idx="270">
                  <c:v>849.24947964292505</c:v>
                </c:pt>
                <c:pt idx="271">
                  <c:v>852.28847372511405</c:v>
                </c:pt>
                <c:pt idx="272">
                  <c:v>857.71590483341299</c:v>
                </c:pt>
                <c:pt idx="273">
                  <c:v>861.84853422034098</c:v>
                </c:pt>
                <c:pt idx="274">
                  <c:v>863.68996863560596</c:v>
                </c:pt>
                <c:pt idx="275">
                  <c:v>868.56716515593303</c:v>
                </c:pt>
                <c:pt idx="276">
                  <c:v>873.77826700698597</c:v>
                </c:pt>
                <c:pt idx="277">
                  <c:v>875.89919186819395</c:v>
                </c:pt>
                <c:pt idx="278">
                  <c:v>880.75531941626605</c:v>
                </c:pt>
                <c:pt idx="279">
                  <c:v>887.26349602755704</c:v>
                </c:pt>
                <c:pt idx="280">
                  <c:v>895.97236432935699</c:v>
                </c:pt>
                <c:pt idx="281">
                  <c:v>896.99771652417201</c:v>
                </c:pt>
                <c:pt idx="282">
                  <c:v>898.22463542533501</c:v>
                </c:pt>
                <c:pt idx="283">
                  <c:v>898.93320982342505</c:v>
                </c:pt>
                <c:pt idx="284">
                  <c:v>899.29867744599403</c:v>
                </c:pt>
                <c:pt idx="285">
                  <c:v>899.45355108210595</c:v>
                </c:pt>
                <c:pt idx="286">
                  <c:v>899.97415781148095</c:v>
                </c:pt>
                <c:pt idx="287">
                  <c:v>901.01740601994902</c:v>
                </c:pt>
                <c:pt idx="288">
                  <c:v>902.07208542432295</c:v>
                </c:pt>
                <c:pt idx="289">
                  <c:v>909.313766838844</c:v>
                </c:pt>
                <c:pt idx="290">
                  <c:v>912.38066436519796</c:v>
                </c:pt>
                <c:pt idx="291">
                  <c:v>916.428826691155</c:v>
                </c:pt>
                <c:pt idx="292">
                  <c:v>918.26148014977798</c:v>
                </c:pt>
                <c:pt idx="293">
                  <c:v>921.69323994592003</c:v>
                </c:pt>
                <c:pt idx="294">
                  <c:v>923.80322257888804</c:v>
                </c:pt>
                <c:pt idx="295">
                  <c:v>924.07602474765599</c:v>
                </c:pt>
                <c:pt idx="296">
                  <c:v>924.07978286058994</c:v>
                </c:pt>
                <c:pt idx="297">
                  <c:v>924.08078245856098</c:v>
                </c:pt>
                <c:pt idx="298">
                  <c:v>924.09093503256497</c:v>
                </c:pt>
                <c:pt idx="299">
                  <c:v>925.18450902862799</c:v>
                </c:pt>
                <c:pt idx="300">
                  <c:v>926.361493534082</c:v>
                </c:pt>
                <c:pt idx="301">
                  <c:v>926.37283334889798</c:v>
                </c:pt>
                <c:pt idx="302">
                  <c:v>926.52912571957199</c:v>
                </c:pt>
                <c:pt idx="303">
                  <c:v>927.921932043163</c:v>
                </c:pt>
                <c:pt idx="304">
                  <c:v>938.71493542049302</c:v>
                </c:pt>
                <c:pt idx="305">
                  <c:v>939.79018810916205</c:v>
                </c:pt>
                <c:pt idx="306">
                  <c:v>942.01736822608405</c:v>
                </c:pt>
                <c:pt idx="307">
                  <c:v>947.41643564340905</c:v>
                </c:pt>
                <c:pt idx="308">
                  <c:v>957.21296854330706</c:v>
                </c:pt>
                <c:pt idx="309">
                  <c:v>960.99930396708498</c:v>
                </c:pt>
                <c:pt idx="310">
                  <c:v>965.75772238097204</c:v>
                </c:pt>
                <c:pt idx="311">
                  <c:v>967.13997756785398</c:v>
                </c:pt>
                <c:pt idx="312">
                  <c:v>967.40413453758595</c:v>
                </c:pt>
                <c:pt idx="313">
                  <c:v>967.41804364769303</c:v>
                </c:pt>
                <c:pt idx="314">
                  <c:v>967.52860669197798</c:v>
                </c:pt>
                <c:pt idx="315">
                  <c:v>967.57981024860703</c:v>
                </c:pt>
                <c:pt idx="316">
                  <c:v>967.73043988269797</c:v>
                </c:pt>
                <c:pt idx="317">
                  <c:v>967.79286698165799</c:v>
                </c:pt>
                <c:pt idx="318">
                  <c:v>968.84647875908104</c:v>
                </c:pt>
                <c:pt idx="319">
                  <c:v>969.677065981434</c:v>
                </c:pt>
                <c:pt idx="320">
                  <c:v>969.69760427510903</c:v>
                </c:pt>
                <c:pt idx="321">
                  <c:v>969.69770399087304</c:v>
                </c:pt>
                <c:pt idx="322">
                  <c:v>969.854324905466</c:v>
                </c:pt>
                <c:pt idx="323">
                  <c:v>971.04344931708704</c:v>
                </c:pt>
                <c:pt idx="324">
                  <c:v>972.85173282121696</c:v>
                </c:pt>
                <c:pt idx="325">
                  <c:v>975.26921288948404</c:v>
                </c:pt>
                <c:pt idx="326">
                  <c:v>977.19034674332102</c:v>
                </c:pt>
                <c:pt idx="327">
                  <c:v>981.52839965162104</c:v>
                </c:pt>
                <c:pt idx="328">
                  <c:v>984.36206238194404</c:v>
                </c:pt>
                <c:pt idx="329">
                  <c:v>984.928112843652</c:v>
                </c:pt>
                <c:pt idx="330">
                  <c:v>985.12490363045595</c:v>
                </c:pt>
                <c:pt idx="331">
                  <c:v>985.43402670302305</c:v>
                </c:pt>
                <c:pt idx="332">
                  <c:v>985.72223184117502</c:v>
                </c:pt>
                <c:pt idx="333">
                  <c:v>985.85409043325899</c:v>
                </c:pt>
                <c:pt idx="334">
                  <c:v>985.93934669795397</c:v>
                </c:pt>
                <c:pt idx="335">
                  <c:v>986.05565507470999</c:v>
                </c:pt>
                <c:pt idx="336">
                  <c:v>986.08173900652503</c:v>
                </c:pt>
                <c:pt idx="337">
                  <c:v>986.13374640886798</c:v>
                </c:pt>
                <c:pt idx="338">
                  <c:v>986.23639931998196</c:v>
                </c:pt>
                <c:pt idx="339">
                  <c:v>986.243810573985</c:v>
                </c:pt>
                <c:pt idx="340">
                  <c:v>986.24499514920296</c:v>
                </c:pt>
                <c:pt idx="341">
                  <c:v>986.25210320120698</c:v>
                </c:pt>
                <c:pt idx="342">
                  <c:v>986.26823357756598</c:v>
                </c:pt>
                <c:pt idx="343">
                  <c:v>986.31784937840905</c:v>
                </c:pt>
                <c:pt idx="344">
                  <c:v>986.48018172361606</c:v>
                </c:pt>
                <c:pt idx="345">
                  <c:v>987.12457712640401</c:v>
                </c:pt>
                <c:pt idx="346">
                  <c:v>987.80447817402705</c:v>
                </c:pt>
                <c:pt idx="347">
                  <c:v>987.99021331341498</c:v>
                </c:pt>
                <c:pt idx="348">
                  <c:v>988.40354412715703</c:v>
                </c:pt>
                <c:pt idx="349">
                  <c:v>988.53538680076099</c:v>
                </c:pt>
                <c:pt idx="350">
                  <c:v>989.59470843197005</c:v>
                </c:pt>
                <c:pt idx="351">
                  <c:v>990.45025992377998</c:v>
                </c:pt>
                <c:pt idx="352">
                  <c:v>990.75935904353901</c:v>
                </c:pt>
                <c:pt idx="353">
                  <c:v>990.82742680345405</c:v>
                </c:pt>
                <c:pt idx="354">
                  <c:v>990.83483805745698</c:v>
                </c:pt>
                <c:pt idx="355">
                  <c:v>990.96059773157901</c:v>
                </c:pt>
                <c:pt idx="356">
                  <c:v>990.96059773157901</c:v>
                </c:pt>
                <c:pt idx="357">
                  <c:v>990.96252266630802</c:v>
                </c:pt>
                <c:pt idx="358">
                  <c:v>990.96619172585599</c:v>
                </c:pt>
                <c:pt idx="359">
                  <c:v>990.96860187388802</c:v>
                </c:pt>
                <c:pt idx="360">
                  <c:v>990.97002578946501</c:v>
                </c:pt>
                <c:pt idx="361">
                  <c:v>990.97002578946501</c:v>
                </c:pt>
                <c:pt idx="362">
                  <c:v>991.30395405931495</c:v>
                </c:pt>
                <c:pt idx="363">
                  <c:v>992.20708359876699</c:v>
                </c:pt>
                <c:pt idx="364">
                  <c:v>992.21831877960904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8998-48A5-8EC2-6F5013D5CCE5}"/>
            </c:ext>
          </c:extLst>
        </c:ser>
        <c:ser>
          <c:idx val="61"/>
          <c:order val="57"/>
          <c:tx>
            <c:strRef>
              <c:f>Tabelle1!$BJ$1</c:f>
              <c:strCache>
                <c:ptCount val="1"/>
                <c:pt idx="0">
                  <c:v>1982</c:v>
                </c:pt>
              </c:strCache>
            </c:strRef>
          </c:tx>
          <c:spPr>
            <a:ln w="19050" cap="rnd">
              <a:solidFill>
                <a:schemeClr val="accent3">
                  <a:tint val="8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Tabelle1!$BJ$2:$BJ$366</c:f>
              <c:numCache>
                <c:formatCode>General</c:formatCode>
                <c:ptCount val="365"/>
                <c:pt idx="0">
                  <c:v>1.0195486322400599E-2</c:v>
                </c:pt>
                <c:pt idx="1">
                  <c:v>0.71515109572584201</c:v>
                </c:pt>
                <c:pt idx="2">
                  <c:v>2.1793250727067601</c:v>
                </c:pt>
                <c:pt idx="3">
                  <c:v>2.9669489548072598</c:v>
                </c:pt>
                <c:pt idx="4">
                  <c:v>2.9815149650347599</c:v>
                </c:pt>
                <c:pt idx="5">
                  <c:v>3.0441660865711602</c:v>
                </c:pt>
                <c:pt idx="6">
                  <c:v>3.0467924856563502</c:v>
                </c:pt>
                <c:pt idx="7">
                  <c:v>3.0487157684674902</c:v>
                </c:pt>
                <c:pt idx="8">
                  <c:v>3.0541321064974198</c:v>
                </c:pt>
                <c:pt idx="9">
                  <c:v>3.0634906336625498</c:v>
                </c:pt>
                <c:pt idx="10">
                  <c:v>3.0751158923613202</c:v>
                </c:pt>
                <c:pt idx="11">
                  <c:v>3.8196033958229001</c:v>
                </c:pt>
                <c:pt idx="12">
                  <c:v>4.9041272101880198</c:v>
                </c:pt>
                <c:pt idx="13">
                  <c:v>5.2409764836415302</c:v>
                </c:pt>
                <c:pt idx="14">
                  <c:v>5.2766194629127803</c:v>
                </c:pt>
                <c:pt idx="15">
                  <c:v>5.7913024526966499</c:v>
                </c:pt>
                <c:pt idx="16">
                  <c:v>5.7913024526966499</c:v>
                </c:pt>
                <c:pt idx="17">
                  <c:v>6.1999384410399703</c:v>
                </c:pt>
                <c:pt idx="18">
                  <c:v>6.2016083797344201</c:v>
                </c:pt>
                <c:pt idx="19">
                  <c:v>6.2888983804695098</c:v>
                </c:pt>
                <c:pt idx="20">
                  <c:v>6.8741074090760099</c:v>
                </c:pt>
                <c:pt idx="21">
                  <c:v>7.1553826770822804</c:v>
                </c:pt>
                <c:pt idx="22">
                  <c:v>8.7128345939175595</c:v>
                </c:pt>
                <c:pt idx="23">
                  <c:v>10.677933751222399</c:v>
                </c:pt>
                <c:pt idx="24">
                  <c:v>11.5582107352836</c:v>
                </c:pt>
                <c:pt idx="25">
                  <c:v>11.582426010204401</c:v>
                </c:pt>
                <c:pt idx="26">
                  <c:v>11.6553881396765</c:v>
                </c:pt>
                <c:pt idx="27">
                  <c:v>12.153628840992001</c:v>
                </c:pt>
                <c:pt idx="28">
                  <c:v>12.677895469281101</c:v>
                </c:pt>
                <c:pt idx="29">
                  <c:v>13.2434028254788</c:v>
                </c:pt>
                <c:pt idx="30">
                  <c:v>13.9835569356419</c:v>
                </c:pt>
                <c:pt idx="31">
                  <c:v>14.2616679551533</c:v>
                </c:pt>
                <c:pt idx="32">
                  <c:v>15.2418662916622</c:v>
                </c:pt>
                <c:pt idx="33">
                  <c:v>18.713905774996</c:v>
                </c:pt>
                <c:pt idx="34">
                  <c:v>20.240283579227</c:v>
                </c:pt>
                <c:pt idx="35">
                  <c:v>22.5956359586283</c:v>
                </c:pt>
                <c:pt idx="36">
                  <c:v>24.644054844930999</c:v>
                </c:pt>
                <c:pt idx="37">
                  <c:v>28.727393783727699</c:v>
                </c:pt>
                <c:pt idx="38">
                  <c:v>30.625393355108798</c:v>
                </c:pt>
                <c:pt idx="39">
                  <c:v>36.296432214289503</c:v>
                </c:pt>
                <c:pt idx="40">
                  <c:v>40.050307979441698</c:v>
                </c:pt>
                <c:pt idx="41">
                  <c:v>41.805236566845103</c:v>
                </c:pt>
                <c:pt idx="42">
                  <c:v>42.363484157407001</c:v>
                </c:pt>
                <c:pt idx="43">
                  <c:v>45.389912326357702</c:v>
                </c:pt>
                <c:pt idx="44">
                  <c:v>45.647497028597101</c:v>
                </c:pt>
                <c:pt idx="45">
                  <c:v>45.778095507768803</c:v>
                </c:pt>
                <c:pt idx="46">
                  <c:v>45.972215781774302</c:v>
                </c:pt>
                <c:pt idx="47">
                  <c:v>46.265213208474101</c:v>
                </c:pt>
                <c:pt idx="48">
                  <c:v>49.192543318277004</c:v>
                </c:pt>
                <c:pt idx="49">
                  <c:v>51.5888622072369</c:v>
                </c:pt>
                <c:pt idx="50">
                  <c:v>53.7210003613759</c:v>
                </c:pt>
                <c:pt idx="51">
                  <c:v>53.777454876539501</c:v>
                </c:pt>
                <c:pt idx="52">
                  <c:v>55.4669012556962</c:v>
                </c:pt>
                <c:pt idx="53">
                  <c:v>58.977296279921703</c:v>
                </c:pt>
                <c:pt idx="54">
                  <c:v>59.263860200222801</c:v>
                </c:pt>
                <c:pt idx="55">
                  <c:v>60.80409947175</c:v>
                </c:pt>
                <c:pt idx="56">
                  <c:v>62.683716764953097</c:v>
                </c:pt>
                <c:pt idx="57">
                  <c:v>64.257265907160004</c:v>
                </c:pt>
                <c:pt idx="58">
                  <c:v>64.468629537123903</c:v>
                </c:pt>
                <c:pt idx="59">
                  <c:v>64.624098314157095</c:v>
                </c:pt>
                <c:pt idx="60">
                  <c:v>64.780966565893095</c:v>
                </c:pt>
                <c:pt idx="61">
                  <c:v>64.930370401908903</c:v>
                </c:pt>
                <c:pt idx="62">
                  <c:v>65.961811828439707</c:v>
                </c:pt>
                <c:pt idx="63">
                  <c:v>69.194578981562401</c:v>
                </c:pt>
                <c:pt idx="64">
                  <c:v>72.374405774231803</c:v>
                </c:pt>
                <c:pt idx="65">
                  <c:v>75.970036977342602</c:v>
                </c:pt>
                <c:pt idx="66">
                  <c:v>77.790527365404003</c:v>
                </c:pt>
                <c:pt idx="67">
                  <c:v>78.255110392261599</c:v>
                </c:pt>
                <c:pt idx="68">
                  <c:v>78.356544488407593</c:v>
                </c:pt>
                <c:pt idx="69">
                  <c:v>78.454672458848194</c:v>
                </c:pt>
                <c:pt idx="70">
                  <c:v>78.503529391192998</c:v>
                </c:pt>
                <c:pt idx="71">
                  <c:v>80.988076082114802</c:v>
                </c:pt>
                <c:pt idx="72">
                  <c:v>84.915543175939604</c:v>
                </c:pt>
                <c:pt idx="73">
                  <c:v>86.919878233669806</c:v>
                </c:pt>
                <c:pt idx="74">
                  <c:v>87.912911257945794</c:v>
                </c:pt>
                <c:pt idx="75">
                  <c:v>91.602289733276706</c:v>
                </c:pt>
                <c:pt idx="76">
                  <c:v>94.899408769911204</c:v>
                </c:pt>
                <c:pt idx="77">
                  <c:v>97.788482979504394</c:v>
                </c:pt>
                <c:pt idx="78">
                  <c:v>99.811145163885897</c:v>
                </c:pt>
                <c:pt idx="79">
                  <c:v>100.08106942908699</c:v>
                </c:pt>
                <c:pt idx="80">
                  <c:v>100.534346655617</c:v>
                </c:pt>
                <c:pt idx="81">
                  <c:v>101.614420954374</c:v>
                </c:pt>
                <c:pt idx="82">
                  <c:v>106.296597693934</c:v>
                </c:pt>
                <c:pt idx="83">
                  <c:v>108.06849211511999</c:v>
                </c:pt>
                <c:pt idx="84">
                  <c:v>111.855815686079</c:v>
                </c:pt>
                <c:pt idx="85">
                  <c:v>112.445837201684</c:v>
                </c:pt>
                <c:pt idx="86">
                  <c:v>113.001642919885</c:v>
                </c:pt>
                <c:pt idx="87">
                  <c:v>114.10261364058201</c:v>
                </c:pt>
                <c:pt idx="88">
                  <c:v>114.166146510773</c:v>
                </c:pt>
                <c:pt idx="89">
                  <c:v>117.277764567362</c:v>
                </c:pt>
                <c:pt idx="90">
                  <c:v>120.179835465301</c:v>
                </c:pt>
                <c:pt idx="91">
                  <c:v>129.87075570555001</c:v>
                </c:pt>
                <c:pt idx="92">
                  <c:v>136.25689287415901</c:v>
                </c:pt>
                <c:pt idx="93">
                  <c:v>139.028617923708</c:v>
                </c:pt>
                <c:pt idx="94">
                  <c:v>139.14352205772599</c:v>
                </c:pt>
                <c:pt idx="95">
                  <c:v>139.253841857118</c:v>
                </c:pt>
                <c:pt idx="96">
                  <c:v>139.39735532979</c:v>
                </c:pt>
                <c:pt idx="97">
                  <c:v>140.220930799439</c:v>
                </c:pt>
                <c:pt idx="98">
                  <c:v>141.15374747880301</c:v>
                </c:pt>
                <c:pt idx="99">
                  <c:v>141.70307080885601</c:v>
                </c:pt>
                <c:pt idx="100">
                  <c:v>142.495562329481</c:v>
                </c:pt>
                <c:pt idx="101">
                  <c:v>143.77694649891799</c:v>
                </c:pt>
                <c:pt idx="102">
                  <c:v>147.45026326510001</c:v>
                </c:pt>
                <c:pt idx="103">
                  <c:v>148.19619803624801</c:v>
                </c:pt>
                <c:pt idx="104">
                  <c:v>148.88970945966699</c:v>
                </c:pt>
                <c:pt idx="105">
                  <c:v>150.93376604411</c:v>
                </c:pt>
                <c:pt idx="106">
                  <c:v>156.85108707148299</c:v>
                </c:pt>
                <c:pt idx="107">
                  <c:v>158.10946839855899</c:v>
                </c:pt>
                <c:pt idx="108">
                  <c:v>160.32840593385299</c:v>
                </c:pt>
                <c:pt idx="109">
                  <c:v>164.740120220911</c:v>
                </c:pt>
                <c:pt idx="110">
                  <c:v>168.10314503253801</c:v>
                </c:pt>
                <c:pt idx="111">
                  <c:v>169.57294806950301</c:v>
                </c:pt>
                <c:pt idx="112">
                  <c:v>170.807941657371</c:v>
                </c:pt>
                <c:pt idx="113">
                  <c:v>171.69169716728601</c:v>
                </c:pt>
                <c:pt idx="114">
                  <c:v>174.298712499148</c:v>
                </c:pt>
                <c:pt idx="115">
                  <c:v>175.757019990499</c:v>
                </c:pt>
                <c:pt idx="116">
                  <c:v>178.88519157720299</c:v>
                </c:pt>
                <c:pt idx="117">
                  <c:v>183.29672700661399</c:v>
                </c:pt>
                <c:pt idx="118">
                  <c:v>190.80286070872799</c:v>
                </c:pt>
                <c:pt idx="119">
                  <c:v>194.88567043313799</c:v>
                </c:pt>
                <c:pt idx="120">
                  <c:v>195.754529399093</c:v>
                </c:pt>
                <c:pt idx="121">
                  <c:v>195.95194453572799</c:v>
                </c:pt>
                <c:pt idx="122">
                  <c:v>195.95194453572799</c:v>
                </c:pt>
                <c:pt idx="123">
                  <c:v>196.90385329230099</c:v>
                </c:pt>
                <c:pt idx="124">
                  <c:v>201.97424283515801</c:v>
                </c:pt>
                <c:pt idx="125">
                  <c:v>204.83217373931399</c:v>
                </c:pt>
                <c:pt idx="126">
                  <c:v>205.25234289194</c:v>
                </c:pt>
                <c:pt idx="127">
                  <c:v>205.47867957968799</c:v>
                </c:pt>
                <c:pt idx="128">
                  <c:v>210.508228384007</c:v>
                </c:pt>
                <c:pt idx="129">
                  <c:v>213.53988551095301</c:v>
                </c:pt>
                <c:pt idx="130">
                  <c:v>221.31108608913701</c:v>
                </c:pt>
                <c:pt idx="131">
                  <c:v>233.38261593083701</c:v>
                </c:pt>
                <c:pt idx="132">
                  <c:v>241.01965244041801</c:v>
                </c:pt>
                <c:pt idx="133">
                  <c:v>242.06812923144199</c:v>
                </c:pt>
                <c:pt idx="134">
                  <c:v>242.19492311872</c:v>
                </c:pt>
                <c:pt idx="135">
                  <c:v>242.462813272445</c:v>
                </c:pt>
                <c:pt idx="136">
                  <c:v>243.096136771445</c:v>
                </c:pt>
                <c:pt idx="137">
                  <c:v>245.04952019000299</c:v>
                </c:pt>
                <c:pt idx="138">
                  <c:v>245.61132477251201</c:v>
                </c:pt>
                <c:pt idx="139">
                  <c:v>245.80072465393701</c:v>
                </c:pt>
                <c:pt idx="140">
                  <c:v>246.10575127077499</c:v>
                </c:pt>
                <c:pt idx="141">
                  <c:v>246.61251823304499</c:v>
                </c:pt>
                <c:pt idx="142">
                  <c:v>247.98016254511501</c:v>
                </c:pt>
                <c:pt idx="143">
                  <c:v>248.56589838531599</c:v>
                </c:pt>
                <c:pt idx="144">
                  <c:v>251.896470183514</c:v>
                </c:pt>
                <c:pt idx="145">
                  <c:v>262.78935286450502</c:v>
                </c:pt>
                <c:pt idx="146">
                  <c:v>270.312816272823</c:v>
                </c:pt>
                <c:pt idx="147">
                  <c:v>277.984466579345</c:v>
                </c:pt>
                <c:pt idx="148">
                  <c:v>281.04399193456402</c:v>
                </c:pt>
                <c:pt idx="149">
                  <c:v>283.81173105670302</c:v>
                </c:pt>
                <c:pt idx="150">
                  <c:v>287.40512188385799</c:v>
                </c:pt>
                <c:pt idx="151">
                  <c:v>299.34623443170699</c:v>
                </c:pt>
                <c:pt idx="152">
                  <c:v>305.65904833910503</c:v>
                </c:pt>
                <c:pt idx="153">
                  <c:v>306.47601343452402</c:v>
                </c:pt>
                <c:pt idx="154">
                  <c:v>308.09062474734702</c:v>
                </c:pt>
                <c:pt idx="155">
                  <c:v>313.14823437852402</c:v>
                </c:pt>
                <c:pt idx="156">
                  <c:v>317.332753543737</c:v>
                </c:pt>
                <c:pt idx="157">
                  <c:v>320.256946924484</c:v>
                </c:pt>
                <c:pt idx="158">
                  <c:v>321.398050048892</c:v>
                </c:pt>
                <c:pt idx="159">
                  <c:v>325.003684965677</c:v>
                </c:pt>
                <c:pt idx="160">
                  <c:v>329.661079071632</c:v>
                </c:pt>
                <c:pt idx="161">
                  <c:v>341.23793627928097</c:v>
                </c:pt>
                <c:pt idx="162">
                  <c:v>349.33966435421598</c:v>
                </c:pt>
                <c:pt idx="163">
                  <c:v>352.55670840379599</c:v>
                </c:pt>
                <c:pt idx="164">
                  <c:v>364.645587662053</c:v>
                </c:pt>
                <c:pt idx="165">
                  <c:v>371.31417183399498</c:v>
                </c:pt>
                <c:pt idx="166">
                  <c:v>383.41214535015399</c:v>
                </c:pt>
                <c:pt idx="167">
                  <c:v>388.793104932917</c:v>
                </c:pt>
                <c:pt idx="168">
                  <c:v>393.968886979898</c:v>
                </c:pt>
                <c:pt idx="169">
                  <c:v>399.121968523009</c:v>
                </c:pt>
                <c:pt idx="170">
                  <c:v>413.36643907553798</c:v>
                </c:pt>
                <c:pt idx="171">
                  <c:v>428.695075013794</c:v>
                </c:pt>
                <c:pt idx="172">
                  <c:v>436.827373178691</c:v>
                </c:pt>
                <c:pt idx="173">
                  <c:v>439.16051259523198</c:v>
                </c:pt>
                <c:pt idx="174">
                  <c:v>439.90348337537301</c:v>
                </c:pt>
                <c:pt idx="175">
                  <c:v>441.70335993206402</c:v>
                </c:pt>
                <c:pt idx="176">
                  <c:v>445.15843553389402</c:v>
                </c:pt>
                <c:pt idx="177">
                  <c:v>450.85713594391302</c:v>
                </c:pt>
                <c:pt idx="178">
                  <c:v>454.06783948255202</c:v>
                </c:pt>
                <c:pt idx="179">
                  <c:v>455.66103589651402</c:v>
                </c:pt>
                <c:pt idx="180">
                  <c:v>458.04971838258803</c:v>
                </c:pt>
                <c:pt idx="181">
                  <c:v>462.73913776791102</c:v>
                </c:pt>
                <c:pt idx="182">
                  <c:v>465.94331566819301</c:v>
                </c:pt>
                <c:pt idx="183">
                  <c:v>469.05256739011702</c:v>
                </c:pt>
                <c:pt idx="184">
                  <c:v>472.670980641764</c:v>
                </c:pt>
                <c:pt idx="185">
                  <c:v>476.73684908591002</c:v>
                </c:pt>
                <c:pt idx="186">
                  <c:v>478.78482912523901</c:v>
                </c:pt>
                <c:pt idx="187">
                  <c:v>481.559879260005</c:v>
                </c:pt>
                <c:pt idx="188">
                  <c:v>484.24476584552798</c:v>
                </c:pt>
                <c:pt idx="189">
                  <c:v>489.627498273963</c:v>
                </c:pt>
                <c:pt idx="190">
                  <c:v>494.29652661154898</c:v>
                </c:pt>
                <c:pt idx="191">
                  <c:v>502.90988114033797</c:v>
                </c:pt>
                <c:pt idx="192">
                  <c:v>509.19749560525099</c:v>
                </c:pt>
                <c:pt idx="193">
                  <c:v>518.13796356726903</c:v>
                </c:pt>
                <c:pt idx="194">
                  <c:v>522.89722708726595</c:v>
                </c:pt>
                <c:pt idx="195">
                  <c:v>530.66708052647698</c:v>
                </c:pt>
                <c:pt idx="196">
                  <c:v>537.60202577699295</c:v>
                </c:pt>
                <c:pt idx="197">
                  <c:v>541.38959480791402</c:v>
                </c:pt>
                <c:pt idx="198">
                  <c:v>547.39999295451696</c:v>
                </c:pt>
                <c:pt idx="199">
                  <c:v>558.34960823600602</c:v>
                </c:pt>
                <c:pt idx="200">
                  <c:v>569.63123920444002</c:v>
                </c:pt>
                <c:pt idx="201">
                  <c:v>581.20233230784197</c:v>
                </c:pt>
                <c:pt idx="202">
                  <c:v>592.24385485042205</c:v>
                </c:pt>
                <c:pt idx="203">
                  <c:v>605.87707272679097</c:v>
                </c:pt>
                <c:pt idx="204">
                  <c:v>612.05716499015705</c:v>
                </c:pt>
                <c:pt idx="205">
                  <c:v>613.93608817754705</c:v>
                </c:pt>
                <c:pt idx="206">
                  <c:v>616.93790919162802</c:v>
                </c:pt>
                <c:pt idx="207">
                  <c:v>627.60409435346901</c:v>
                </c:pt>
                <c:pt idx="208">
                  <c:v>638.66377098429496</c:v>
                </c:pt>
                <c:pt idx="209">
                  <c:v>647.17336341425596</c:v>
                </c:pt>
                <c:pt idx="210">
                  <c:v>650.48742632166102</c:v>
                </c:pt>
                <c:pt idx="211">
                  <c:v>656.38660377298402</c:v>
                </c:pt>
                <c:pt idx="212">
                  <c:v>659.26555003715896</c:v>
                </c:pt>
                <c:pt idx="213">
                  <c:v>662.68192939006701</c:v>
                </c:pt>
                <c:pt idx="214">
                  <c:v>665.53415119131603</c:v>
                </c:pt>
                <c:pt idx="215">
                  <c:v>672.31042887619697</c:v>
                </c:pt>
                <c:pt idx="216">
                  <c:v>677.57190246818595</c:v>
                </c:pt>
                <c:pt idx="217">
                  <c:v>683.73450084724095</c:v>
                </c:pt>
                <c:pt idx="218">
                  <c:v>690.04827147782896</c:v>
                </c:pt>
                <c:pt idx="219">
                  <c:v>694.39847634378702</c:v>
                </c:pt>
                <c:pt idx="220">
                  <c:v>700.26737384197202</c:v>
                </c:pt>
                <c:pt idx="221">
                  <c:v>704.91189091101796</c:v>
                </c:pt>
                <c:pt idx="222">
                  <c:v>710.45927997050205</c:v>
                </c:pt>
                <c:pt idx="223">
                  <c:v>720.90990931050101</c:v>
                </c:pt>
                <c:pt idx="224">
                  <c:v>731.93380630341596</c:v>
                </c:pt>
                <c:pt idx="225">
                  <c:v>737.65160048008795</c:v>
                </c:pt>
                <c:pt idx="226">
                  <c:v>739.45983514001603</c:v>
                </c:pt>
                <c:pt idx="227">
                  <c:v>745.81516760881402</c:v>
                </c:pt>
                <c:pt idx="228">
                  <c:v>751.77306172651004</c:v>
                </c:pt>
                <c:pt idx="229">
                  <c:v>759.680904062217</c:v>
                </c:pt>
                <c:pt idx="230">
                  <c:v>764.788493591931</c:v>
                </c:pt>
                <c:pt idx="231">
                  <c:v>773.40484173359596</c:v>
                </c:pt>
                <c:pt idx="232">
                  <c:v>781.57055582980695</c:v>
                </c:pt>
                <c:pt idx="233">
                  <c:v>792.10015359720899</c:v>
                </c:pt>
                <c:pt idx="234">
                  <c:v>798.88486229497596</c:v>
                </c:pt>
                <c:pt idx="235">
                  <c:v>806.14561235950498</c:v>
                </c:pt>
                <c:pt idx="236">
                  <c:v>810.75698625138102</c:v>
                </c:pt>
                <c:pt idx="237">
                  <c:v>811.69727361624496</c:v>
                </c:pt>
                <c:pt idx="238">
                  <c:v>812.64737295970099</c:v>
                </c:pt>
                <c:pt idx="239">
                  <c:v>814.17136449362795</c:v>
                </c:pt>
                <c:pt idx="240">
                  <c:v>818.24832725507804</c:v>
                </c:pt>
                <c:pt idx="241">
                  <c:v>819.70375984635302</c:v>
                </c:pt>
                <c:pt idx="242">
                  <c:v>824.11067384807995</c:v>
                </c:pt>
                <c:pt idx="243">
                  <c:v>826.45628618240403</c:v>
                </c:pt>
                <c:pt idx="244">
                  <c:v>829.63369666988899</c:v>
                </c:pt>
                <c:pt idx="245">
                  <c:v>839.099902555776</c:v>
                </c:pt>
                <c:pt idx="246">
                  <c:v>841.33193717096299</c:v>
                </c:pt>
                <c:pt idx="247">
                  <c:v>844.99038356107599</c:v>
                </c:pt>
                <c:pt idx="248">
                  <c:v>848.30246427979705</c:v>
                </c:pt>
                <c:pt idx="249">
                  <c:v>852.59428515309799</c:v>
                </c:pt>
                <c:pt idx="250">
                  <c:v>861.78351860380496</c:v>
                </c:pt>
                <c:pt idx="251">
                  <c:v>867.82504379944203</c:v>
                </c:pt>
                <c:pt idx="252">
                  <c:v>872.85325563911397</c:v>
                </c:pt>
                <c:pt idx="253">
                  <c:v>876.48794298395103</c:v>
                </c:pt>
                <c:pt idx="254">
                  <c:v>882.01381817968002</c:v>
                </c:pt>
                <c:pt idx="255">
                  <c:v>887.13697729721605</c:v>
                </c:pt>
                <c:pt idx="256">
                  <c:v>891.57191589624699</c:v>
                </c:pt>
                <c:pt idx="257">
                  <c:v>897.74783425145995</c:v>
                </c:pt>
                <c:pt idx="258">
                  <c:v>904.55144494322997</c:v>
                </c:pt>
                <c:pt idx="259">
                  <c:v>912.83156846163195</c:v>
                </c:pt>
                <c:pt idx="260">
                  <c:v>918.91852177150304</c:v>
                </c:pt>
                <c:pt idx="261">
                  <c:v>925.24475612168999</c:v>
                </c:pt>
                <c:pt idx="262">
                  <c:v>928.83194155728302</c:v>
                </c:pt>
                <c:pt idx="263">
                  <c:v>930.43460732707194</c:v>
                </c:pt>
                <c:pt idx="264">
                  <c:v>932.01076743795204</c:v>
                </c:pt>
                <c:pt idx="265">
                  <c:v>933.57762597528802</c:v>
                </c:pt>
                <c:pt idx="266">
                  <c:v>934.07722143689398</c:v>
                </c:pt>
                <c:pt idx="267">
                  <c:v>935.68624802870397</c:v>
                </c:pt>
                <c:pt idx="268">
                  <c:v>941.44276901479805</c:v>
                </c:pt>
                <c:pt idx="269">
                  <c:v>943.94804021558105</c:v>
                </c:pt>
                <c:pt idx="270">
                  <c:v>945.44741595961295</c:v>
                </c:pt>
                <c:pt idx="271">
                  <c:v>947.52114545494999</c:v>
                </c:pt>
                <c:pt idx="272">
                  <c:v>950.61733467461795</c:v>
                </c:pt>
                <c:pt idx="273">
                  <c:v>953.41339735363204</c:v>
                </c:pt>
                <c:pt idx="274">
                  <c:v>955.25154122377899</c:v>
                </c:pt>
                <c:pt idx="275">
                  <c:v>955.94347761868903</c:v>
                </c:pt>
                <c:pt idx="276">
                  <c:v>959.61473587006503</c:v>
                </c:pt>
                <c:pt idx="277">
                  <c:v>963.38199261969703</c:v>
                </c:pt>
                <c:pt idx="278">
                  <c:v>964.23170724777299</c:v>
                </c:pt>
                <c:pt idx="279">
                  <c:v>964.65847419752902</c:v>
                </c:pt>
                <c:pt idx="280">
                  <c:v>964.88993851313296</c:v>
                </c:pt>
                <c:pt idx="281">
                  <c:v>966.02394526159298</c:v>
                </c:pt>
                <c:pt idx="282">
                  <c:v>967.72283208801798</c:v>
                </c:pt>
                <c:pt idx="283">
                  <c:v>968.81198498896401</c:v>
                </c:pt>
                <c:pt idx="284">
                  <c:v>970.28626614975406</c:v>
                </c:pt>
                <c:pt idx="285">
                  <c:v>973.01650212058098</c:v>
                </c:pt>
                <c:pt idx="286">
                  <c:v>974.14420120873797</c:v>
                </c:pt>
                <c:pt idx="287">
                  <c:v>974.39876898351395</c:v>
                </c:pt>
                <c:pt idx="288">
                  <c:v>975.87549291771097</c:v>
                </c:pt>
                <c:pt idx="289">
                  <c:v>975.96812131599199</c:v>
                </c:pt>
                <c:pt idx="290">
                  <c:v>976.19323986455595</c:v>
                </c:pt>
                <c:pt idx="291">
                  <c:v>976.48404752407396</c:v>
                </c:pt>
                <c:pt idx="292">
                  <c:v>980.25095508082802</c:v>
                </c:pt>
                <c:pt idx="293">
                  <c:v>981.79045136479601</c:v>
                </c:pt>
                <c:pt idx="294">
                  <c:v>982.65022016513694</c:v>
                </c:pt>
                <c:pt idx="295">
                  <c:v>986.44751107004197</c:v>
                </c:pt>
                <c:pt idx="296">
                  <c:v>988.67284618252802</c:v>
                </c:pt>
                <c:pt idx="297">
                  <c:v>993.08015533049195</c:v>
                </c:pt>
                <c:pt idx="298">
                  <c:v>996.66287818531202</c:v>
                </c:pt>
                <c:pt idx="299">
                  <c:v>1000.46217440576</c:v>
                </c:pt>
                <c:pt idx="300">
                  <c:v>1002.6433557835099</c:v>
                </c:pt>
                <c:pt idx="301">
                  <c:v>1003.71895920436</c:v>
                </c:pt>
                <c:pt idx="302">
                  <c:v>1006.51212693502</c:v>
                </c:pt>
                <c:pt idx="303">
                  <c:v>1011.02147800978</c:v>
                </c:pt>
                <c:pt idx="304">
                  <c:v>1011.29566572458</c:v>
                </c:pt>
                <c:pt idx="305">
                  <c:v>1011.79272444119</c:v>
                </c:pt>
                <c:pt idx="306">
                  <c:v>1013.67407868839</c:v>
                </c:pt>
                <c:pt idx="307">
                  <c:v>1019.6055703544901</c:v>
                </c:pt>
                <c:pt idx="308">
                  <c:v>1023.17275406933</c:v>
                </c:pt>
                <c:pt idx="309">
                  <c:v>1026.4853745146299</c:v>
                </c:pt>
                <c:pt idx="310">
                  <c:v>1029.7337081769799</c:v>
                </c:pt>
                <c:pt idx="311">
                  <c:v>1034.23860125128</c:v>
                </c:pt>
                <c:pt idx="312">
                  <c:v>1037.4326126113499</c:v>
                </c:pt>
                <c:pt idx="313">
                  <c:v>1037.6136455292501</c:v>
                </c:pt>
                <c:pt idx="314">
                  <c:v>1038.2540442296199</c:v>
                </c:pt>
                <c:pt idx="315">
                  <c:v>1038.36071513037</c:v>
                </c:pt>
                <c:pt idx="316">
                  <c:v>1038.6649365123801</c:v>
                </c:pt>
                <c:pt idx="317">
                  <c:v>1042.9551263421299</c:v>
                </c:pt>
                <c:pt idx="318">
                  <c:v>1044.1927465168101</c:v>
                </c:pt>
                <c:pt idx="319">
                  <c:v>1044.9402411113099</c:v>
                </c:pt>
                <c:pt idx="320">
                  <c:v>1044.9468327137499</c:v>
                </c:pt>
                <c:pt idx="321">
                  <c:v>1045.7861291469601</c:v>
                </c:pt>
                <c:pt idx="322">
                  <c:v>1046.1422104225601</c:v>
                </c:pt>
                <c:pt idx="323">
                  <c:v>1046.42219524244</c:v>
                </c:pt>
                <c:pt idx="324">
                  <c:v>1047.58386350419</c:v>
                </c:pt>
                <c:pt idx="325">
                  <c:v>1049.7878118004201</c:v>
                </c:pt>
                <c:pt idx="326">
                  <c:v>1050.15524261463</c:v>
                </c:pt>
                <c:pt idx="327">
                  <c:v>1050.6840146233801</c:v>
                </c:pt>
                <c:pt idx="328">
                  <c:v>1052.9471027397401</c:v>
                </c:pt>
                <c:pt idx="329">
                  <c:v>1056.5523311345901</c:v>
                </c:pt>
                <c:pt idx="330">
                  <c:v>1064.58242372018</c:v>
                </c:pt>
                <c:pt idx="331">
                  <c:v>1077.22589093289</c:v>
                </c:pt>
                <c:pt idx="332">
                  <c:v>1077.6809360868699</c:v>
                </c:pt>
                <c:pt idx="333">
                  <c:v>1077.6858447980801</c:v>
                </c:pt>
                <c:pt idx="334">
                  <c:v>1077.69325605208</c:v>
                </c:pt>
                <c:pt idx="335">
                  <c:v>1077.77951401719</c:v>
                </c:pt>
                <c:pt idx="336">
                  <c:v>1077.77967004833</c:v>
                </c:pt>
                <c:pt idx="337">
                  <c:v>1078.51808938203</c:v>
                </c:pt>
                <c:pt idx="338">
                  <c:v>1082.13458588344</c:v>
                </c:pt>
                <c:pt idx="339">
                  <c:v>1083.1304142153999</c:v>
                </c:pt>
                <c:pt idx="340">
                  <c:v>1083.35978829186</c:v>
                </c:pt>
                <c:pt idx="341">
                  <c:v>1084.5828921264699</c:v>
                </c:pt>
                <c:pt idx="342">
                  <c:v>1085.11879268603</c:v>
                </c:pt>
                <c:pt idx="343">
                  <c:v>1086.0283604999099</c:v>
                </c:pt>
                <c:pt idx="344">
                  <c:v>1086.97102636356</c:v>
                </c:pt>
                <c:pt idx="345">
                  <c:v>1086.9936517051699</c:v>
                </c:pt>
                <c:pt idx="346">
                  <c:v>1086.9977792094501</c:v>
                </c:pt>
                <c:pt idx="347">
                  <c:v>1087.03296697274</c:v>
                </c:pt>
                <c:pt idx="348">
                  <c:v>1087.0691958572099</c:v>
                </c:pt>
                <c:pt idx="349">
                  <c:v>1087.1732599941699</c:v>
                </c:pt>
                <c:pt idx="350">
                  <c:v>1087.51032198958</c:v>
                </c:pt>
                <c:pt idx="351">
                  <c:v>1087.51520836235</c:v>
                </c:pt>
                <c:pt idx="352">
                  <c:v>1087.5854538755</c:v>
                </c:pt>
                <c:pt idx="353">
                  <c:v>1087.62251885563</c:v>
                </c:pt>
                <c:pt idx="354">
                  <c:v>1087.70178699348</c:v>
                </c:pt>
                <c:pt idx="355">
                  <c:v>1087.7023792810901</c:v>
                </c:pt>
                <c:pt idx="356">
                  <c:v>1087.7023792810901</c:v>
                </c:pt>
                <c:pt idx="357">
                  <c:v>1089.0043499501701</c:v>
                </c:pt>
                <c:pt idx="358">
                  <c:v>1091.04804641654</c:v>
                </c:pt>
                <c:pt idx="359">
                  <c:v>1091.15399430291</c:v>
                </c:pt>
                <c:pt idx="360">
                  <c:v>1091.15399430291</c:v>
                </c:pt>
                <c:pt idx="361">
                  <c:v>1091.15399430291</c:v>
                </c:pt>
                <c:pt idx="362">
                  <c:v>1091.15399430291</c:v>
                </c:pt>
                <c:pt idx="363">
                  <c:v>1091.17493487611</c:v>
                </c:pt>
                <c:pt idx="364">
                  <c:v>1091.2620648285399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8998-48A5-8EC2-6F5013D5CCE5}"/>
            </c:ext>
          </c:extLst>
        </c:ser>
        <c:ser>
          <c:idx val="62"/>
          <c:order val="58"/>
          <c:tx>
            <c:strRef>
              <c:f>Tabelle1!$BK$1</c:f>
              <c:strCache>
                <c:ptCount val="1"/>
                <c:pt idx="0">
                  <c:v>1983</c:v>
                </c:pt>
              </c:strCache>
            </c:strRef>
          </c:tx>
          <c:spPr>
            <a:ln w="19050" cap="rnd">
              <a:solidFill>
                <a:schemeClr val="accent3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Tabelle1!$BK$2:$BK$366</c:f>
              <c:numCache>
                <c:formatCode>General</c:formatCode>
                <c:ptCount val="365"/>
                <c:pt idx="0" formatCode="0.00E+00">
                  <c:v>0.92564788183828495</c:v>
                </c:pt>
                <c:pt idx="1">
                  <c:v>1.1055330923245299</c:v>
                </c:pt>
                <c:pt idx="2">
                  <c:v>3.3583756016740098</c:v>
                </c:pt>
                <c:pt idx="3">
                  <c:v>10.3552117536343</c:v>
                </c:pt>
                <c:pt idx="4">
                  <c:v>11.049690862976</c:v>
                </c:pt>
                <c:pt idx="5">
                  <c:v>11.078302341614499</c:v>
                </c:pt>
                <c:pt idx="6">
                  <c:v>13.4433939401427</c:v>
                </c:pt>
                <c:pt idx="7">
                  <c:v>14.0940274725083</c:v>
                </c:pt>
                <c:pt idx="8">
                  <c:v>15.4111243396524</c:v>
                </c:pt>
                <c:pt idx="9">
                  <c:v>16.339522364234099</c:v>
                </c:pt>
                <c:pt idx="10">
                  <c:v>18.421552596204702</c:v>
                </c:pt>
                <c:pt idx="11">
                  <c:v>18.5672658226534</c:v>
                </c:pt>
                <c:pt idx="12">
                  <c:v>18.619969470794899</c:v>
                </c:pt>
                <c:pt idx="13">
                  <c:v>18.734208445103899</c:v>
                </c:pt>
                <c:pt idx="14">
                  <c:v>18.816340708027901</c:v>
                </c:pt>
                <c:pt idx="15">
                  <c:v>19.5529904623526</c:v>
                </c:pt>
                <c:pt idx="16">
                  <c:v>21.9056349730911</c:v>
                </c:pt>
                <c:pt idx="17">
                  <c:v>22.011816080219798</c:v>
                </c:pt>
                <c:pt idx="18">
                  <c:v>22.500601992614701</c:v>
                </c:pt>
                <c:pt idx="19">
                  <c:v>22.916325646795102</c:v>
                </c:pt>
                <c:pt idx="20">
                  <c:v>23.5168765989166</c:v>
                </c:pt>
                <c:pt idx="21">
                  <c:v>23.539457826810899</c:v>
                </c:pt>
                <c:pt idx="22">
                  <c:v>23.541021442070502</c:v>
                </c:pt>
                <c:pt idx="23">
                  <c:v>23.541021442070502</c:v>
                </c:pt>
                <c:pt idx="24">
                  <c:v>23.5612163621105</c:v>
                </c:pt>
                <c:pt idx="25">
                  <c:v>23.623485027138798</c:v>
                </c:pt>
                <c:pt idx="26">
                  <c:v>23.624669602356601</c:v>
                </c:pt>
                <c:pt idx="27">
                  <c:v>23.635049465228601</c:v>
                </c:pt>
                <c:pt idx="28">
                  <c:v>23.702033567084399</c:v>
                </c:pt>
                <c:pt idx="29">
                  <c:v>26.9396313407447</c:v>
                </c:pt>
                <c:pt idx="30">
                  <c:v>31.978794719484</c:v>
                </c:pt>
                <c:pt idx="31">
                  <c:v>38.571905020961303</c:v>
                </c:pt>
                <c:pt idx="32">
                  <c:v>39.992239503022297</c:v>
                </c:pt>
                <c:pt idx="33">
                  <c:v>40.087350733716598</c:v>
                </c:pt>
                <c:pt idx="34">
                  <c:v>40.270064815846297</c:v>
                </c:pt>
                <c:pt idx="35">
                  <c:v>40.451074531813497</c:v>
                </c:pt>
                <c:pt idx="36">
                  <c:v>40.572592418985501</c:v>
                </c:pt>
                <c:pt idx="37">
                  <c:v>41.055291352277898</c:v>
                </c:pt>
                <c:pt idx="38">
                  <c:v>41.166019137816399</c:v>
                </c:pt>
                <c:pt idx="39">
                  <c:v>41.205467384765598</c:v>
                </c:pt>
                <c:pt idx="40">
                  <c:v>42.520706895634099</c:v>
                </c:pt>
                <c:pt idx="41">
                  <c:v>42.914818321868196</c:v>
                </c:pt>
                <c:pt idx="42">
                  <c:v>43.088464651904502</c:v>
                </c:pt>
                <c:pt idx="43">
                  <c:v>43.486523898811299</c:v>
                </c:pt>
                <c:pt idx="44">
                  <c:v>43.877182704268499</c:v>
                </c:pt>
                <c:pt idx="45">
                  <c:v>44.8949068684149</c:v>
                </c:pt>
                <c:pt idx="46">
                  <c:v>45.671152265805503</c:v>
                </c:pt>
                <c:pt idx="47">
                  <c:v>45.676333731162899</c:v>
                </c:pt>
                <c:pt idx="48">
                  <c:v>45.8138073419329</c:v>
                </c:pt>
                <c:pt idx="49">
                  <c:v>47.557429565857902</c:v>
                </c:pt>
                <c:pt idx="50">
                  <c:v>50.225432613147099</c:v>
                </c:pt>
                <c:pt idx="51">
                  <c:v>50.831248077037102</c:v>
                </c:pt>
                <c:pt idx="52">
                  <c:v>52.626470693295197</c:v>
                </c:pt>
                <c:pt idx="53">
                  <c:v>58.819216346462497</c:v>
                </c:pt>
                <c:pt idx="54">
                  <c:v>61.641774172188498</c:v>
                </c:pt>
                <c:pt idx="55">
                  <c:v>62.053545575551901</c:v>
                </c:pt>
                <c:pt idx="56">
                  <c:v>62.636616083970203</c:v>
                </c:pt>
                <c:pt idx="57">
                  <c:v>65.560789228739097</c:v>
                </c:pt>
                <c:pt idx="58">
                  <c:v>71.081277745879405</c:v>
                </c:pt>
                <c:pt idx="59">
                  <c:v>76.437397891614197</c:v>
                </c:pt>
                <c:pt idx="60">
                  <c:v>76.625119537211901</c:v>
                </c:pt>
                <c:pt idx="61">
                  <c:v>81.623040461045207</c:v>
                </c:pt>
                <c:pt idx="62">
                  <c:v>82.655010088287895</c:v>
                </c:pt>
                <c:pt idx="63">
                  <c:v>83.100055808555197</c:v>
                </c:pt>
                <c:pt idx="64">
                  <c:v>83.310031677415495</c:v>
                </c:pt>
                <c:pt idx="65">
                  <c:v>83.751237327099503</c:v>
                </c:pt>
                <c:pt idx="66">
                  <c:v>83.997288714882302</c:v>
                </c:pt>
                <c:pt idx="67">
                  <c:v>85.937729958392097</c:v>
                </c:pt>
                <c:pt idx="68">
                  <c:v>86.184241780710494</c:v>
                </c:pt>
                <c:pt idx="69">
                  <c:v>87.427198588379895</c:v>
                </c:pt>
                <c:pt idx="70">
                  <c:v>88.090105757171401</c:v>
                </c:pt>
                <c:pt idx="71">
                  <c:v>89.238719475910301</c:v>
                </c:pt>
                <c:pt idx="72">
                  <c:v>91.225742247664598</c:v>
                </c:pt>
                <c:pt idx="73">
                  <c:v>95.212413248534602</c:v>
                </c:pt>
                <c:pt idx="74">
                  <c:v>96.167566709504797</c:v>
                </c:pt>
                <c:pt idx="75">
                  <c:v>96.857577681617997</c:v>
                </c:pt>
                <c:pt idx="76">
                  <c:v>96.987732545780602</c:v>
                </c:pt>
                <c:pt idx="77">
                  <c:v>98.862312691170999</c:v>
                </c:pt>
                <c:pt idx="78">
                  <c:v>99.992845456552502</c:v>
                </c:pt>
                <c:pt idx="79">
                  <c:v>100.27712451176799</c:v>
                </c:pt>
                <c:pt idx="80">
                  <c:v>105.84373915345</c:v>
                </c:pt>
                <c:pt idx="81">
                  <c:v>111.396410032297</c:v>
                </c:pt>
                <c:pt idx="82">
                  <c:v>113.241428283175</c:v>
                </c:pt>
                <c:pt idx="83">
                  <c:v>114.865044725388</c:v>
                </c:pt>
                <c:pt idx="84">
                  <c:v>115.048664546523</c:v>
                </c:pt>
                <c:pt idx="85">
                  <c:v>120.009861235806</c:v>
                </c:pt>
                <c:pt idx="86">
                  <c:v>121.018680849826</c:v>
                </c:pt>
                <c:pt idx="87">
                  <c:v>121.8739574475</c:v>
                </c:pt>
                <c:pt idx="88">
                  <c:v>122.84650830576599</c:v>
                </c:pt>
                <c:pt idx="89">
                  <c:v>122.92850751422201</c:v>
                </c:pt>
                <c:pt idx="90">
                  <c:v>123.328281677039</c:v>
                </c:pt>
                <c:pt idx="91">
                  <c:v>124.346204747103</c:v>
                </c:pt>
                <c:pt idx="92">
                  <c:v>124.72932266055599</c:v>
                </c:pt>
                <c:pt idx="93">
                  <c:v>126.10909197399501</c:v>
                </c:pt>
                <c:pt idx="94">
                  <c:v>126.806385350524</c:v>
                </c:pt>
                <c:pt idx="95">
                  <c:v>128.80759895944999</c:v>
                </c:pt>
                <c:pt idx="96">
                  <c:v>130.23877430207801</c:v>
                </c:pt>
                <c:pt idx="97">
                  <c:v>134.948673938692</c:v>
                </c:pt>
                <c:pt idx="98">
                  <c:v>141.44708523805099</c:v>
                </c:pt>
                <c:pt idx="99">
                  <c:v>148.83088173931</c:v>
                </c:pt>
                <c:pt idx="100">
                  <c:v>153.65890750046799</c:v>
                </c:pt>
                <c:pt idx="101">
                  <c:v>156.62564403366099</c:v>
                </c:pt>
                <c:pt idx="102">
                  <c:v>159.36315782858301</c:v>
                </c:pt>
                <c:pt idx="103">
                  <c:v>165.20681586284101</c:v>
                </c:pt>
                <c:pt idx="104">
                  <c:v>175.556194281871</c:v>
                </c:pt>
                <c:pt idx="105">
                  <c:v>179.285593393651</c:v>
                </c:pt>
                <c:pt idx="106">
                  <c:v>180.620077408686</c:v>
                </c:pt>
                <c:pt idx="107">
                  <c:v>186.203646095463</c:v>
                </c:pt>
                <c:pt idx="108">
                  <c:v>186.913736203198</c:v>
                </c:pt>
                <c:pt idx="109">
                  <c:v>188.41754877310501</c:v>
                </c:pt>
                <c:pt idx="110">
                  <c:v>191.99469137460099</c:v>
                </c:pt>
                <c:pt idx="111">
                  <c:v>193.56676043602701</c:v>
                </c:pt>
                <c:pt idx="112">
                  <c:v>195.44443041852199</c:v>
                </c:pt>
                <c:pt idx="113">
                  <c:v>196.76365078841999</c:v>
                </c:pt>
                <c:pt idx="114">
                  <c:v>204.80119810348799</c:v>
                </c:pt>
                <c:pt idx="115">
                  <c:v>207.70864494255699</c:v>
                </c:pt>
                <c:pt idx="116">
                  <c:v>214.270661383527</c:v>
                </c:pt>
                <c:pt idx="117">
                  <c:v>219.07892119765901</c:v>
                </c:pt>
                <c:pt idx="118">
                  <c:v>225.91613185941901</c:v>
                </c:pt>
                <c:pt idx="119">
                  <c:v>228.00500891512499</c:v>
                </c:pt>
                <c:pt idx="120">
                  <c:v>229.207980489938</c:v>
                </c:pt>
                <c:pt idx="121">
                  <c:v>231.26011724245299</c:v>
                </c:pt>
                <c:pt idx="122">
                  <c:v>235.86029593741799</c:v>
                </c:pt>
                <c:pt idx="123">
                  <c:v>242.70391423804199</c:v>
                </c:pt>
                <c:pt idx="124">
                  <c:v>252.04270511558499</c:v>
                </c:pt>
                <c:pt idx="125">
                  <c:v>254.693943825525</c:v>
                </c:pt>
                <c:pt idx="126">
                  <c:v>255.66119428035401</c:v>
                </c:pt>
                <c:pt idx="127">
                  <c:v>258.26215413217602</c:v>
                </c:pt>
                <c:pt idx="128">
                  <c:v>261.48769917587498</c:v>
                </c:pt>
                <c:pt idx="129">
                  <c:v>262.58425619754098</c:v>
                </c:pt>
                <c:pt idx="130">
                  <c:v>268.36520671980099</c:v>
                </c:pt>
                <c:pt idx="131">
                  <c:v>272.75252999041197</c:v>
                </c:pt>
                <c:pt idx="132">
                  <c:v>274.68791651570501</c:v>
                </c:pt>
                <c:pt idx="133">
                  <c:v>288.14183332228799</c:v>
                </c:pt>
                <c:pt idx="134">
                  <c:v>299.34576258390001</c:v>
                </c:pt>
                <c:pt idx="135">
                  <c:v>299.66386037555498</c:v>
                </c:pt>
                <c:pt idx="136">
                  <c:v>301.09419121276602</c:v>
                </c:pt>
                <c:pt idx="137">
                  <c:v>301.73494811648499</c:v>
                </c:pt>
                <c:pt idx="138">
                  <c:v>302.35511608023103</c:v>
                </c:pt>
                <c:pt idx="139">
                  <c:v>303.15124775184302</c:v>
                </c:pt>
                <c:pt idx="140">
                  <c:v>307.19018088828</c:v>
                </c:pt>
                <c:pt idx="141">
                  <c:v>313.28870929859499</c:v>
                </c:pt>
                <c:pt idx="142">
                  <c:v>319.66601903161302</c:v>
                </c:pt>
                <c:pt idx="143">
                  <c:v>327.52443456085803</c:v>
                </c:pt>
                <c:pt idx="144">
                  <c:v>334.07541701703798</c:v>
                </c:pt>
                <c:pt idx="145">
                  <c:v>337.39618907584702</c:v>
                </c:pt>
                <c:pt idx="146">
                  <c:v>340.03931596848003</c:v>
                </c:pt>
                <c:pt idx="147">
                  <c:v>341.13149383121703</c:v>
                </c:pt>
                <c:pt idx="148">
                  <c:v>346.84046293755102</c:v>
                </c:pt>
                <c:pt idx="149">
                  <c:v>351.681227950682</c:v>
                </c:pt>
                <c:pt idx="150">
                  <c:v>352.46777647185701</c:v>
                </c:pt>
                <c:pt idx="151">
                  <c:v>358.372503991467</c:v>
                </c:pt>
                <c:pt idx="152">
                  <c:v>369.636583296033</c:v>
                </c:pt>
                <c:pt idx="153">
                  <c:v>371.52849937986002</c:v>
                </c:pt>
                <c:pt idx="154">
                  <c:v>375.00138524579103</c:v>
                </c:pt>
                <c:pt idx="155">
                  <c:v>377.8906759317</c:v>
                </c:pt>
                <c:pt idx="156">
                  <c:v>381.46695540614502</c:v>
                </c:pt>
                <c:pt idx="157">
                  <c:v>383.96951569723399</c:v>
                </c:pt>
                <c:pt idx="158">
                  <c:v>385.582117339457</c:v>
                </c:pt>
                <c:pt idx="159">
                  <c:v>386.85949639670702</c:v>
                </c:pt>
                <c:pt idx="160">
                  <c:v>389.393406971015</c:v>
                </c:pt>
                <c:pt idx="161">
                  <c:v>398.68134547461602</c:v>
                </c:pt>
                <c:pt idx="162">
                  <c:v>407.657662905655</c:v>
                </c:pt>
                <c:pt idx="163">
                  <c:v>410.48370954417902</c:v>
                </c:pt>
                <c:pt idx="164">
                  <c:v>417.35671932897299</c:v>
                </c:pt>
                <c:pt idx="165">
                  <c:v>424.16413622701998</c:v>
                </c:pt>
                <c:pt idx="166">
                  <c:v>427.30530833151101</c:v>
                </c:pt>
                <c:pt idx="167">
                  <c:v>428.454293694206</c:v>
                </c:pt>
                <c:pt idx="168">
                  <c:v>431.093522211064</c:v>
                </c:pt>
                <c:pt idx="169">
                  <c:v>441.65658167543199</c:v>
                </c:pt>
                <c:pt idx="170">
                  <c:v>450.77845281021098</c:v>
                </c:pt>
                <c:pt idx="171">
                  <c:v>457.60935063065398</c:v>
                </c:pt>
                <c:pt idx="172">
                  <c:v>462.30454572121403</c:v>
                </c:pt>
                <c:pt idx="173">
                  <c:v>470.79648823572899</c:v>
                </c:pt>
                <c:pt idx="174">
                  <c:v>481.64273145871601</c:v>
                </c:pt>
                <c:pt idx="175">
                  <c:v>490.99659259435202</c:v>
                </c:pt>
                <c:pt idx="176">
                  <c:v>497.45413424660399</c:v>
                </c:pt>
                <c:pt idx="177">
                  <c:v>504.55941027801299</c:v>
                </c:pt>
                <c:pt idx="178">
                  <c:v>509.64702729590101</c:v>
                </c:pt>
                <c:pt idx="179">
                  <c:v>520.58508745012</c:v>
                </c:pt>
                <c:pt idx="180">
                  <c:v>526.05040559289898</c:v>
                </c:pt>
                <c:pt idx="181">
                  <c:v>541.39163714141205</c:v>
                </c:pt>
                <c:pt idx="182">
                  <c:v>545.39836801803801</c:v>
                </c:pt>
                <c:pt idx="183">
                  <c:v>547.90359983560495</c:v>
                </c:pt>
                <c:pt idx="184">
                  <c:v>558.73925238848801</c:v>
                </c:pt>
                <c:pt idx="185">
                  <c:v>567.21532245108801</c:v>
                </c:pt>
                <c:pt idx="186">
                  <c:v>574.17714447884396</c:v>
                </c:pt>
                <c:pt idx="187">
                  <c:v>580.48418455820502</c:v>
                </c:pt>
                <c:pt idx="188">
                  <c:v>591.29202591153603</c:v>
                </c:pt>
                <c:pt idx="189">
                  <c:v>597.863091257718</c:v>
                </c:pt>
                <c:pt idx="190">
                  <c:v>605.78091451818898</c:v>
                </c:pt>
                <c:pt idx="191">
                  <c:v>612.52331959158198</c:v>
                </c:pt>
                <c:pt idx="192">
                  <c:v>619.07573752677297</c:v>
                </c:pt>
                <c:pt idx="193">
                  <c:v>626.62742196039801</c:v>
                </c:pt>
                <c:pt idx="194">
                  <c:v>639.15444691595701</c:v>
                </c:pt>
                <c:pt idx="195">
                  <c:v>644.29291131445598</c:v>
                </c:pt>
                <c:pt idx="196">
                  <c:v>650.63952518649</c:v>
                </c:pt>
                <c:pt idx="197">
                  <c:v>653.05984899365797</c:v>
                </c:pt>
                <c:pt idx="198">
                  <c:v>656.914257959064</c:v>
                </c:pt>
                <c:pt idx="199">
                  <c:v>662.77556038985597</c:v>
                </c:pt>
                <c:pt idx="200">
                  <c:v>668.09609049276901</c:v>
                </c:pt>
                <c:pt idx="201">
                  <c:v>677.66427767257596</c:v>
                </c:pt>
                <c:pt idx="202">
                  <c:v>687.70067826889101</c:v>
                </c:pt>
                <c:pt idx="203">
                  <c:v>692.30416312709895</c:v>
                </c:pt>
                <c:pt idx="204">
                  <c:v>693.75325794811897</c:v>
                </c:pt>
                <c:pt idx="205">
                  <c:v>694.70598102506699</c:v>
                </c:pt>
                <c:pt idx="206">
                  <c:v>698.26659341101197</c:v>
                </c:pt>
                <c:pt idx="207">
                  <c:v>701.48688610705904</c:v>
                </c:pt>
                <c:pt idx="208">
                  <c:v>705.31802537028898</c:v>
                </c:pt>
                <c:pt idx="209">
                  <c:v>711.51688274375999</c:v>
                </c:pt>
                <c:pt idx="210">
                  <c:v>721.06289585586399</c:v>
                </c:pt>
                <c:pt idx="211">
                  <c:v>734.98494291984503</c:v>
                </c:pt>
                <c:pt idx="212">
                  <c:v>739.51063138629297</c:v>
                </c:pt>
                <c:pt idx="213">
                  <c:v>743.13303837440606</c:v>
                </c:pt>
                <c:pt idx="214">
                  <c:v>747.24653258408898</c:v>
                </c:pt>
                <c:pt idx="215">
                  <c:v>750.028618311733</c:v>
                </c:pt>
                <c:pt idx="216">
                  <c:v>752.12651187254198</c:v>
                </c:pt>
                <c:pt idx="217">
                  <c:v>756.25654376894602</c:v>
                </c:pt>
                <c:pt idx="218">
                  <c:v>762.59431890476696</c:v>
                </c:pt>
                <c:pt idx="219">
                  <c:v>768.86473855759402</c:v>
                </c:pt>
                <c:pt idx="220">
                  <c:v>773.39407535953706</c:v>
                </c:pt>
                <c:pt idx="221">
                  <c:v>779.81899193612799</c:v>
                </c:pt>
                <c:pt idx="222">
                  <c:v>786.36093611195099</c:v>
                </c:pt>
                <c:pt idx="223">
                  <c:v>789.35048656818299</c:v>
                </c:pt>
                <c:pt idx="224">
                  <c:v>793.48259747819804</c:v>
                </c:pt>
                <c:pt idx="225">
                  <c:v>795.74456296626204</c:v>
                </c:pt>
                <c:pt idx="226">
                  <c:v>798.03213212858498</c:v>
                </c:pt>
                <c:pt idx="227">
                  <c:v>801.31881190839601</c:v>
                </c:pt>
                <c:pt idx="228">
                  <c:v>804.49071820585596</c:v>
                </c:pt>
                <c:pt idx="229">
                  <c:v>809.872780856708</c:v>
                </c:pt>
                <c:pt idx="230">
                  <c:v>816.98923214937395</c:v>
                </c:pt>
                <c:pt idx="231">
                  <c:v>823.64941710784603</c:v>
                </c:pt>
                <c:pt idx="232">
                  <c:v>829.89014714287998</c:v>
                </c:pt>
                <c:pt idx="233">
                  <c:v>841.61741405431303</c:v>
                </c:pt>
                <c:pt idx="234">
                  <c:v>849.95597694216201</c:v>
                </c:pt>
                <c:pt idx="235">
                  <c:v>851.26569112597304</c:v>
                </c:pt>
                <c:pt idx="236">
                  <c:v>852.67721341513504</c:v>
                </c:pt>
                <c:pt idx="237">
                  <c:v>853.33676595190798</c:v>
                </c:pt>
                <c:pt idx="238">
                  <c:v>854.707118508078</c:v>
                </c:pt>
                <c:pt idx="239">
                  <c:v>856.58380623774201</c:v>
                </c:pt>
                <c:pt idx="240">
                  <c:v>861.76318049253996</c:v>
                </c:pt>
                <c:pt idx="241">
                  <c:v>863.72090462540098</c:v>
                </c:pt>
                <c:pt idx="242">
                  <c:v>870.80330835348695</c:v>
                </c:pt>
                <c:pt idx="243">
                  <c:v>880.05445050130197</c:v>
                </c:pt>
                <c:pt idx="244">
                  <c:v>884.69381313634904</c:v>
                </c:pt>
                <c:pt idx="245">
                  <c:v>886.46131841200599</c:v>
                </c:pt>
                <c:pt idx="246">
                  <c:v>888.27541167340303</c:v>
                </c:pt>
                <c:pt idx="247">
                  <c:v>891.88325907123794</c:v>
                </c:pt>
                <c:pt idx="248">
                  <c:v>894.24566874371305</c:v>
                </c:pt>
                <c:pt idx="249">
                  <c:v>901.21943759099395</c:v>
                </c:pt>
                <c:pt idx="250">
                  <c:v>910.10086019253197</c:v>
                </c:pt>
                <c:pt idx="251">
                  <c:v>918.40056445543803</c:v>
                </c:pt>
                <c:pt idx="252">
                  <c:v>927.48659212819405</c:v>
                </c:pt>
                <c:pt idx="253">
                  <c:v>932.26078493014404</c:v>
                </c:pt>
                <c:pt idx="254">
                  <c:v>934.59151025658002</c:v>
                </c:pt>
                <c:pt idx="255">
                  <c:v>942.42737474301202</c:v>
                </c:pt>
                <c:pt idx="256">
                  <c:v>946.25530395457702</c:v>
                </c:pt>
                <c:pt idx="257">
                  <c:v>951.40982709629498</c:v>
                </c:pt>
                <c:pt idx="258">
                  <c:v>961.88075542716501</c:v>
                </c:pt>
                <c:pt idx="259">
                  <c:v>969.91504865194895</c:v>
                </c:pt>
                <c:pt idx="260">
                  <c:v>975.76248191901004</c:v>
                </c:pt>
                <c:pt idx="261">
                  <c:v>977.61965013773795</c:v>
                </c:pt>
                <c:pt idx="262">
                  <c:v>978.89182610452303</c:v>
                </c:pt>
                <c:pt idx="263">
                  <c:v>983.54993830665796</c:v>
                </c:pt>
                <c:pt idx="264">
                  <c:v>987.72395893373505</c:v>
                </c:pt>
                <c:pt idx="265">
                  <c:v>991.20061447601802</c:v>
                </c:pt>
                <c:pt idx="266">
                  <c:v>992.77223864595396</c:v>
                </c:pt>
                <c:pt idx="267">
                  <c:v>994.90897817950997</c:v>
                </c:pt>
                <c:pt idx="268">
                  <c:v>997.59996533491096</c:v>
                </c:pt>
                <c:pt idx="269">
                  <c:v>1002.5150990104</c:v>
                </c:pt>
                <c:pt idx="270">
                  <c:v>1004.78343613303</c:v>
                </c:pt>
                <c:pt idx="271">
                  <c:v>1004.81048666201</c:v>
                </c:pt>
                <c:pt idx="272">
                  <c:v>1005.6827858969</c:v>
                </c:pt>
                <c:pt idx="273">
                  <c:v>1007.8660562748501</c:v>
                </c:pt>
                <c:pt idx="274">
                  <c:v>1009.10569546848</c:v>
                </c:pt>
                <c:pt idx="275">
                  <c:v>1012.28129500357</c:v>
                </c:pt>
                <c:pt idx="276">
                  <c:v>1019.36297766954</c:v>
                </c:pt>
                <c:pt idx="277">
                  <c:v>1039.6542678517301</c:v>
                </c:pt>
                <c:pt idx="278">
                  <c:v>1054.55943414324</c:v>
                </c:pt>
                <c:pt idx="279">
                  <c:v>1067.0190979091301</c:v>
                </c:pt>
                <c:pt idx="280">
                  <c:v>1067.15691883561</c:v>
                </c:pt>
                <c:pt idx="281">
                  <c:v>1067.1651018355601</c:v>
                </c:pt>
                <c:pt idx="282">
                  <c:v>1067.42694420569</c:v>
                </c:pt>
                <c:pt idx="283">
                  <c:v>1068.2678793037801</c:v>
                </c:pt>
                <c:pt idx="284">
                  <c:v>1071.131176613</c:v>
                </c:pt>
                <c:pt idx="285">
                  <c:v>1074.5676393439601</c:v>
                </c:pt>
                <c:pt idx="286">
                  <c:v>1077.61406611754</c:v>
                </c:pt>
                <c:pt idx="287">
                  <c:v>1083.0942741966101</c:v>
                </c:pt>
                <c:pt idx="288">
                  <c:v>1085.96449979915</c:v>
                </c:pt>
                <c:pt idx="289">
                  <c:v>1088.2984483175101</c:v>
                </c:pt>
                <c:pt idx="290">
                  <c:v>1095.4402535445099</c:v>
                </c:pt>
                <c:pt idx="291">
                  <c:v>1103.2169190796701</c:v>
                </c:pt>
                <c:pt idx="292">
                  <c:v>1109.05994758307</c:v>
                </c:pt>
                <c:pt idx="293">
                  <c:v>1114.15697242286</c:v>
                </c:pt>
                <c:pt idx="294">
                  <c:v>1118.72889855586</c:v>
                </c:pt>
                <c:pt idx="295">
                  <c:v>1121.4802030859601</c:v>
                </c:pt>
                <c:pt idx="296">
                  <c:v>1122.3573056472101</c:v>
                </c:pt>
                <c:pt idx="297">
                  <c:v>1126.18533817874</c:v>
                </c:pt>
                <c:pt idx="298">
                  <c:v>1127.14395454743</c:v>
                </c:pt>
                <c:pt idx="299">
                  <c:v>1127.4204656094901</c:v>
                </c:pt>
                <c:pt idx="300">
                  <c:v>1127.7417582851999</c:v>
                </c:pt>
                <c:pt idx="301">
                  <c:v>1128.08782484685</c:v>
                </c:pt>
                <c:pt idx="302">
                  <c:v>1128.38628561615</c:v>
                </c:pt>
                <c:pt idx="303">
                  <c:v>1128.3900943003</c:v>
                </c:pt>
                <c:pt idx="304">
                  <c:v>1128.3955306115099</c:v>
                </c:pt>
                <c:pt idx="305">
                  <c:v>1128.53453513708</c:v>
                </c:pt>
                <c:pt idx="306">
                  <c:v>1130.51434229446</c:v>
                </c:pt>
                <c:pt idx="307">
                  <c:v>1130.7430351425601</c:v>
                </c:pt>
                <c:pt idx="308">
                  <c:v>1130.7647283895601</c:v>
                </c:pt>
                <c:pt idx="309">
                  <c:v>1130.87269041423</c:v>
                </c:pt>
                <c:pt idx="310">
                  <c:v>1131.4930135080699</c:v>
                </c:pt>
                <c:pt idx="311">
                  <c:v>1135.67575303224</c:v>
                </c:pt>
                <c:pt idx="312">
                  <c:v>1140.3500657046</c:v>
                </c:pt>
                <c:pt idx="313">
                  <c:v>1144.68010497206</c:v>
                </c:pt>
                <c:pt idx="314">
                  <c:v>1145.99629598757</c:v>
                </c:pt>
                <c:pt idx="315">
                  <c:v>1146.9231862992899</c:v>
                </c:pt>
                <c:pt idx="316">
                  <c:v>1147.1180060853901</c:v>
                </c:pt>
                <c:pt idx="317">
                  <c:v>1147.3340946507001</c:v>
                </c:pt>
                <c:pt idx="318">
                  <c:v>1147.49425919173</c:v>
                </c:pt>
                <c:pt idx="319">
                  <c:v>1147.72381137496</c:v>
                </c:pt>
                <c:pt idx="320">
                  <c:v>1148.07539673109</c:v>
                </c:pt>
                <c:pt idx="321">
                  <c:v>1148.1778201382599</c:v>
                </c:pt>
                <c:pt idx="322">
                  <c:v>1148.8519088005701</c:v>
                </c:pt>
                <c:pt idx="323">
                  <c:v>1150.8607303543399</c:v>
                </c:pt>
                <c:pt idx="324">
                  <c:v>1151.3435681988999</c:v>
                </c:pt>
                <c:pt idx="325">
                  <c:v>1151.4018847632899</c:v>
                </c:pt>
                <c:pt idx="326">
                  <c:v>1151.40288822825</c:v>
                </c:pt>
                <c:pt idx="327">
                  <c:v>1151.5699291022599</c:v>
                </c:pt>
                <c:pt idx="328">
                  <c:v>1151.7900328039</c:v>
                </c:pt>
                <c:pt idx="329">
                  <c:v>1151.7971346612101</c:v>
                </c:pt>
                <c:pt idx="330">
                  <c:v>1151.87530588812</c:v>
                </c:pt>
                <c:pt idx="331">
                  <c:v>1151.87530588812</c:v>
                </c:pt>
                <c:pt idx="332">
                  <c:v>1151.9089847371599</c:v>
                </c:pt>
                <c:pt idx="333">
                  <c:v>1151.9158016011199</c:v>
                </c:pt>
                <c:pt idx="334">
                  <c:v>1151.9694168826099</c:v>
                </c:pt>
                <c:pt idx="335">
                  <c:v>1151.98687810399</c:v>
                </c:pt>
                <c:pt idx="336">
                  <c:v>1151.98687810399</c:v>
                </c:pt>
                <c:pt idx="337">
                  <c:v>1151.98687810399</c:v>
                </c:pt>
                <c:pt idx="338">
                  <c:v>1151.98687810399</c:v>
                </c:pt>
                <c:pt idx="339">
                  <c:v>1151.98687810399</c:v>
                </c:pt>
                <c:pt idx="340">
                  <c:v>1152.1498778990699</c:v>
                </c:pt>
                <c:pt idx="341">
                  <c:v>1152.15782899229</c:v>
                </c:pt>
                <c:pt idx="342">
                  <c:v>1152.15782899229</c:v>
                </c:pt>
                <c:pt idx="343">
                  <c:v>1152.1870978966599</c:v>
                </c:pt>
                <c:pt idx="344">
                  <c:v>1152.4379809562099</c:v>
                </c:pt>
                <c:pt idx="345">
                  <c:v>1152.4379809562099</c:v>
                </c:pt>
                <c:pt idx="346">
                  <c:v>1152.4428739366499</c:v>
                </c:pt>
                <c:pt idx="347">
                  <c:v>1152.8320492448599</c:v>
                </c:pt>
                <c:pt idx="348">
                  <c:v>1152.8431775766601</c:v>
                </c:pt>
                <c:pt idx="349">
                  <c:v>1154.00828250316</c:v>
                </c:pt>
                <c:pt idx="350">
                  <c:v>1155.6151726396799</c:v>
                </c:pt>
                <c:pt idx="351">
                  <c:v>1155.7493218785601</c:v>
                </c:pt>
                <c:pt idx="352">
                  <c:v>1156.8684771353701</c:v>
                </c:pt>
                <c:pt idx="353">
                  <c:v>1157.68722577637</c:v>
                </c:pt>
                <c:pt idx="354">
                  <c:v>1160.5364651902501</c:v>
                </c:pt>
                <c:pt idx="355">
                  <c:v>1161.0244213518599</c:v>
                </c:pt>
                <c:pt idx="356">
                  <c:v>1161.13365024728</c:v>
                </c:pt>
                <c:pt idx="357">
                  <c:v>1161.23841400896</c:v>
                </c:pt>
                <c:pt idx="358">
                  <c:v>1161.3445432308499</c:v>
                </c:pt>
                <c:pt idx="359">
                  <c:v>1161.6015746532701</c:v>
                </c:pt>
                <c:pt idx="360">
                  <c:v>1162.69295471481</c:v>
                </c:pt>
                <c:pt idx="361">
                  <c:v>1167.69788622749</c:v>
                </c:pt>
                <c:pt idx="362">
                  <c:v>1169.89279988506</c:v>
                </c:pt>
                <c:pt idx="363">
                  <c:v>1170.0024784024699</c:v>
                </c:pt>
                <c:pt idx="364">
                  <c:v>1170.1035568106799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8998-48A5-8EC2-6F5013D5CCE5}"/>
            </c:ext>
          </c:extLst>
        </c:ser>
        <c:ser>
          <c:idx val="63"/>
          <c:order val="59"/>
          <c:tx>
            <c:strRef>
              <c:f>Tabelle1!$BL$1</c:f>
              <c:strCache>
                <c:ptCount val="1"/>
                <c:pt idx="0">
                  <c:v>1984</c:v>
                </c:pt>
              </c:strCache>
            </c:strRef>
          </c:tx>
          <c:spPr>
            <a:ln w="19050" cap="rnd">
              <a:solidFill>
                <a:schemeClr val="accent3">
                  <a:tint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Tabelle1!$BL$2:$BL$366</c:f>
              <c:numCache>
                <c:formatCode>General</c:formatCode>
                <c:ptCount val="365"/>
                <c:pt idx="0" formatCode="0.00E+00">
                  <c:v>2.4841839823415801E-3</c:v>
                </c:pt>
                <c:pt idx="1">
                  <c:v>2.4163277054458799E-2</c:v>
                </c:pt>
                <c:pt idx="2">
                  <c:v>3.3323273738101698E-2</c:v>
                </c:pt>
                <c:pt idx="3">
                  <c:v>7.7413860153261196E-2</c:v>
                </c:pt>
                <c:pt idx="4">
                  <c:v>9.4925802924320707E-2</c:v>
                </c:pt>
                <c:pt idx="5">
                  <c:v>9.7719120791782105E-2</c:v>
                </c:pt>
                <c:pt idx="6">
                  <c:v>9.8317528005156404E-2</c:v>
                </c:pt>
                <c:pt idx="7">
                  <c:v>0.102687901735909</c:v>
                </c:pt>
                <c:pt idx="8">
                  <c:v>0.102687901735909</c:v>
                </c:pt>
                <c:pt idx="9">
                  <c:v>0.102687901735909</c:v>
                </c:pt>
                <c:pt idx="10">
                  <c:v>0.102687901735909</c:v>
                </c:pt>
                <c:pt idx="11">
                  <c:v>0.102687901735909</c:v>
                </c:pt>
                <c:pt idx="12">
                  <c:v>0.102687901735909</c:v>
                </c:pt>
                <c:pt idx="13">
                  <c:v>0.102687901735909</c:v>
                </c:pt>
                <c:pt idx="14">
                  <c:v>0.72355830597067505</c:v>
                </c:pt>
                <c:pt idx="15">
                  <c:v>0.98134056255907398</c:v>
                </c:pt>
                <c:pt idx="16">
                  <c:v>2.48053782437777</c:v>
                </c:pt>
                <c:pt idx="17">
                  <c:v>11.483384341515199</c:v>
                </c:pt>
                <c:pt idx="18">
                  <c:v>12.415244973467299</c:v>
                </c:pt>
                <c:pt idx="19">
                  <c:v>14.628058774488601</c:v>
                </c:pt>
                <c:pt idx="20">
                  <c:v>15.651205734161101</c:v>
                </c:pt>
                <c:pt idx="21">
                  <c:v>15.763809985659099</c:v>
                </c:pt>
                <c:pt idx="22">
                  <c:v>16.067022158540698</c:v>
                </c:pt>
                <c:pt idx="23">
                  <c:v>16.216156731959501</c:v>
                </c:pt>
                <c:pt idx="24">
                  <c:v>16.359111518531599</c:v>
                </c:pt>
                <c:pt idx="25">
                  <c:v>16.594997867839599</c:v>
                </c:pt>
                <c:pt idx="26">
                  <c:v>17.052359573695199</c:v>
                </c:pt>
                <c:pt idx="27">
                  <c:v>17.742071210798699</c:v>
                </c:pt>
                <c:pt idx="28">
                  <c:v>19.141497895215899</c:v>
                </c:pt>
                <c:pt idx="29">
                  <c:v>20.4584448883659</c:v>
                </c:pt>
                <c:pt idx="30">
                  <c:v>20.692240097491201</c:v>
                </c:pt>
                <c:pt idx="31">
                  <c:v>20.8070881789358</c:v>
                </c:pt>
                <c:pt idx="32">
                  <c:v>21.290128533597802</c:v>
                </c:pt>
                <c:pt idx="33">
                  <c:v>21.4233343397133</c:v>
                </c:pt>
                <c:pt idx="34">
                  <c:v>21.9726437410961</c:v>
                </c:pt>
                <c:pt idx="35">
                  <c:v>22.453355116959401</c:v>
                </c:pt>
                <c:pt idx="36">
                  <c:v>22.5639630258285</c:v>
                </c:pt>
                <c:pt idx="37">
                  <c:v>22.587313747056399</c:v>
                </c:pt>
                <c:pt idx="38">
                  <c:v>22.625097574218302</c:v>
                </c:pt>
                <c:pt idx="39">
                  <c:v>24.0597502413024</c:v>
                </c:pt>
                <c:pt idx="40">
                  <c:v>25.516277528451099</c:v>
                </c:pt>
                <c:pt idx="41">
                  <c:v>26.1516693035902</c:v>
                </c:pt>
                <c:pt idx="42">
                  <c:v>26.272752360952001</c:v>
                </c:pt>
                <c:pt idx="43">
                  <c:v>26.411543563863901</c:v>
                </c:pt>
                <c:pt idx="44">
                  <c:v>26.521752421960102</c:v>
                </c:pt>
                <c:pt idx="45">
                  <c:v>26.5219392012993</c:v>
                </c:pt>
                <c:pt idx="46">
                  <c:v>27.1787426090062</c:v>
                </c:pt>
                <c:pt idx="47">
                  <c:v>27.634638538186898</c:v>
                </c:pt>
                <c:pt idx="48">
                  <c:v>27.661356806426401</c:v>
                </c:pt>
                <c:pt idx="49">
                  <c:v>27.8758724832201</c:v>
                </c:pt>
                <c:pt idx="50">
                  <c:v>28.077950458119101</c:v>
                </c:pt>
                <c:pt idx="51">
                  <c:v>29.5817089652605</c:v>
                </c:pt>
                <c:pt idx="52">
                  <c:v>31.2911316106131</c:v>
                </c:pt>
                <c:pt idx="53">
                  <c:v>31.668938533337901</c:v>
                </c:pt>
                <c:pt idx="54">
                  <c:v>31.795254002703199</c:v>
                </c:pt>
                <c:pt idx="55">
                  <c:v>31.995065433786401</c:v>
                </c:pt>
                <c:pt idx="56">
                  <c:v>32.057439108224102</c:v>
                </c:pt>
                <c:pt idx="57">
                  <c:v>32.214638869822302</c:v>
                </c:pt>
                <c:pt idx="58">
                  <c:v>32.853008639726397</c:v>
                </c:pt>
                <c:pt idx="59">
                  <c:v>33.002994851844498</c:v>
                </c:pt>
                <c:pt idx="60">
                  <c:v>33.074832100400201</c:v>
                </c:pt>
                <c:pt idx="61">
                  <c:v>33.083741606279702</c:v>
                </c:pt>
                <c:pt idx="62">
                  <c:v>33.148014760895101</c:v>
                </c:pt>
                <c:pt idx="63">
                  <c:v>33.184228890736499</c:v>
                </c:pt>
                <c:pt idx="64">
                  <c:v>33.645982107362599</c:v>
                </c:pt>
                <c:pt idx="65">
                  <c:v>36.269329011660297</c:v>
                </c:pt>
                <c:pt idx="66">
                  <c:v>38.124935079328402</c:v>
                </c:pt>
                <c:pt idx="67">
                  <c:v>38.6303859136559</c:v>
                </c:pt>
                <c:pt idx="68">
                  <c:v>39.294322452482596</c:v>
                </c:pt>
                <c:pt idx="69">
                  <c:v>39.818052169951102</c:v>
                </c:pt>
                <c:pt idx="70">
                  <c:v>40.0951077266363</c:v>
                </c:pt>
                <c:pt idx="71">
                  <c:v>40.268255064874097</c:v>
                </c:pt>
                <c:pt idx="72">
                  <c:v>41.526286110289199</c:v>
                </c:pt>
                <c:pt idx="73">
                  <c:v>41.999548162952998</c:v>
                </c:pt>
                <c:pt idx="74">
                  <c:v>43.115250949156298</c:v>
                </c:pt>
                <c:pt idx="75">
                  <c:v>43.1153250601946</c:v>
                </c:pt>
                <c:pt idx="76">
                  <c:v>43.1153250601946</c:v>
                </c:pt>
                <c:pt idx="77">
                  <c:v>45.054332701877797</c:v>
                </c:pt>
                <c:pt idx="78">
                  <c:v>48.983228591941298</c:v>
                </c:pt>
                <c:pt idx="79">
                  <c:v>51.9298081241174</c:v>
                </c:pt>
                <c:pt idx="80">
                  <c:v>52.494814836597797</c:v>
                </c:pt>
                <c:pt idx="81">
                  <c:v>53.392792082055699</c:v>
                </c:pt>
                <c:pt idx="82">
                  <c:v>53.538236120994704</c:v>
                </c:pt>
                <c:pt idx="83">
                  <c:v>54.766491911702403</c:v>
                </c:pt>
                <c:pt idx="84">
                  <c:v>57.768601936304499</c:v>
                </c:pt>
                <c:pt idx="85">
                  <c:v>59.778782342621703</c:v>
                </c:pt>
                <c:pt idx="86">
                  <c:v>65.205868725719597</c:v>
                </c:pt>
                <c:pt idx="87">
                  <c:v>65.702791572087605</c:v>
                </c:pt>
                <c:pt idx="88">
                  <c:v>65.807036669130099</c:v>
                </c:pt>
                <c:pt idx="89">
                  <c:v>65.950868924388899</c:v>
                </c:pt>
                <c:pt idx="90">
                  <c:v>73.162456301612906</c:v>
                </c:pt>
                <c:pt idx="91">
                  <c:v>76.581077607285593</c:v>
                </c:pt>
                <c:pt idx="92">
                  <c:v>80.623120441386405</c:v>
                </c:pt>
                <c:pt idx="93">
                  <c:v>90.404770463210596</c:v>
                </c:pt>
                <c:pt idx="94">
                  <c:v>99.259771278238603</c:v>
                </c:pt>
                <c:pt idx="95">
                  <c:v>103.027145576838</c:v>
                </c:pt>
                <c:pt idx="96">
                  <c:v>107.8046664675</c:v>
                </c:pt>
                <c:pt idx="97">
                  <c:v>111.503160788255</c:v>
                </c:pt>
                <c:pt idx="98">
                  <c:v>116.983921996982</c:v>
                </c:pt>
                <c:pt idx="99">
                  <c:v>118.200505111441</c:v>
                </c:pt>
                <c:pt idx="100">
                  <c:v>118.673873187192</c:v>
                </c:pt>
                <c:pt idx="101">
                  <c:v>119.632517150418</c:v>
                </c:pt>
                <c:pt idx="102">
                  <c:v>121.141208171399</c:v>
                </c:pt>
                <c:pt idx="103">
                  <c:v>121.528402717568</c:v>
                </c:pt>
                <c:pt idx="104">
                  <c:v>121.945606302355</c:v>
                </c:pt>
                <c:pt idx="105">
                  <c:v>122.066084382376</c:v>
                </c:pt>
                <c:pt idx="106">
                  <c:v>124.76181415615601</c:v>
                </c:pt>
                <c:pt idx="107">
                  <c:v>132.81097745667</c:v>
                </c:pt>
                <c:pt idx="108">
                  <c:v>138.81144318483899</c:v>
                </c:pt>
                <c:pt idx="109">
                  <c:v>139.22470762152199</c:v>
                </c:pt>
                <c:pt idx="110">
                  <c:v>144.42164945867501</c:v>
                </c:pt>
                <c:pt idx="111">
                  <c:v>146.46022843395701</c:v>
                </c:pt>
                <c:pt idx="112">
                  <c:v>146.95398492938901</c:v>
                </c:pt>
                <c:pt idx="113">
                  <c:v>147.55467847205</c:v>
                </c:pt>
                <c:pt idx="114">
                  <c:v>151.53700939686101</c:v>
                </c:pt>
                <c:pt idx="115">
                  <c:v>151.99400591625999</c:v>
                </c:pt>
                <c:pt idx="116">
                  <c:v>156.71890305153099</c:v>
                </c:pt>
                <c:pt idx="117">
                  <c:v>162.065336989684</c:v>
                </c:pt>
                <c:pt idx="118">
                  <c:v>162.653359534609</c:v>
                </c:pt>
                <c:pt idx="119">
                  <c:v>164.06716083205001</c:v>
                </c:pt>
                <c:pt idx="120">
                  <c:v>164.60061475121</c:v>
                </c:pt>
                <c:pt idx="121">
                  <c:v>169.314055949351</c:v>
                </c:pt>
                <c:pt idx="122">
                  <c:v>177.49427808851999</c:v>
                </c:pt>
                <c:pt idx="123">
                  <c:v>186.24836812743499</c:v>
                </c:pt>
                <c:pt idx="124">
                  <c:v>190.65298558802399</c:v>
                </c:pt>
                <c:pt idx="125">
                  <c:v>193.48205884025299</c:v>
                </c:pt>
                <c:pt idx="126">
                  <c:v>194.25287254428801</c:v>
                </c:pt>
                <c:pt idx="127">
                  <c:v>194.51225198010201</c:v>
                </c:pt>
                <c:pt idx="128">
                  <c:v>194.83428362621601</c:v>
                </c:pt>
                <c:pt idx="129">
                  <c:v>195.586026390081</c:v>
                </c:pt>
                <c:pt idx="130">
                  <c:v>195.97410294770901</c:v>
                </c:pt>
                <c:pt idx="131">
                  <c:v>199.849087149685</c:v>
                </c:pt>
                <c:pt idx="132">
                  <c:v>211.85164368014</c:v>
                </c:pt>
                <c:pt idx="133">
                  <c:v>219.39532344587101</c:v>
                </c:pt>
                <c:pt idx="134">
                  <c:v>223.84179156744401</c:v>
                </c:pt>
                <c:pt idx="135">
                  <c:v>238.084586662427</c:v>
                </c:pt>
                <c:pt idx="136">
                  <c:v>240.01023164089401</c:v>
                </c:pt>
                <c:pt idx="137">
                  <c:v>244.550471625749</c:v>
                </c:pt>
                <c:pt idx="138">
                  <c:v>248.245982545451</c:v>
                </c:pt>
                <c:pt idx="139">
                  <c:v>250.26510020236</c:v>
                </c:pt>
                <c:pt idx="140">
                  <c:v>254.57925218817101</c:v>
                </c:pt>
                <c:pt idx="141">
                  <c:v>256.506011235009</c:v>
                </c:pt>
                <c:pt idx="142">
                  <c:v>260.12123865059499</c:v>
                </c:pt>
                <c:pt idx="143">
                  <c:v>265.79722860768197</c:v>
                </c:pt>
                <c:pt idx="144">
                  <c:v>271.191612500232</c:v>
                </c:pt>
                <c:pt idx="145">
                  <c:v>273.77508394911803</c:v>
                </c:pt>
                <c:pt idx="146">
                  <c:v>277.44300731639601</c:v>
                </c:pt>
                <c:pt idx="147">
                  <c:v>279.615606042732</c:v>
                </c:pt>
                <c:pt idx="148">
                  <c:v>280.97832050655398</c:v>
                </c:pt>
                <c:pt idx="149">
                  <c:v>284.68372104498201</c:v>
                </c:pt>
                <c:pt idx="150">
                  <c:v>294.94430306439102</c:v>
                </c:pt>
                <c:pt idx="151">
                  <c:v>306.48307421901802</c:v>
                </c:pt>
                <c:pt idx="152">
                  <c:v>312.19361178371798</c:v>
                </c:pt>
                <c:pt idx="153">
                  <c:v>312.642136292641</c:v>
                </c:pt>
                <c:pt idx="154">
                  <c:v>312.65847308363402</c:v>
                </c:pt>
                <c:pt idx="155">
                  <c:v>312.91741979207802</c:v>
                </c:pt>
                <c:pt idx="156">
                  <c:v>314.32939951228599</c:v>
                </c:pt>
                <c:pt idx="157">
                  <c:v>326.85317788627401</c:v>
                </c:pt>
                <c:pt idx="158">
                  <c:v>336.51470390162098</c:v>
                </c:pt>
                <c:pt idx="159">
                  <c:v>343.11183617238299</c:v>
                </c:pt>
                <c:pt idx="160">
                  <c:v>351.54711546694801</c:v>
                </c:pt>
                <c:pt idx="161">
                  <c:v>353.15999658362102</c:v>
                </c:pt>
                <c:pt idx="162">
                  <c:v>356.798275385419</c:v>
                </c:pt>
                <c:pt idx="163">
                  <c:v>364.34806645849699</c:v>
                </c:pt>
                <c:pt idx="164">
                  <c:v>377.747696366345</c:v>
                </c:pt>
                <c:pt idx="165">
                  <c:v>392.84146072094097</c:v>
                </c:pt>
                <c:pt idx="166">
                  <c:v>398.52256719297901</c:v>
                </c:pt>
                <c:pt idx="167">
                  <c:v>400.37919027884698</c:v>
                </c:pt>
                <c:pt idx="168">
                  <c:v>401.611051868159</c:v>
                </c:pt>
                <c:pt idx="169">
                  <c:v>402.87003599504698</c:v>
                </c:pt>
                <c:pt idx="170">
                  <c:v>406.014864994974</c:v>
                </c:pt>
                <c:pt idx="171">
                  <c:v>411.27972805944</c:v>
                </c:pt>
                <c:pt idx="172">
                  <c:v>414.59379483384203</c:v>
                </c:pt>
                <c:pt idx="173">
                  <c:v>416.79330686734602</c:v>
                </c:pt>
                <c:pt idx="174">
                  <c:v>420.51350881428999</c:v>
                </c:pt>
                <c:pt idx="175">
                  <c:v>429.41600451788401</c:v>
                </c:pt>
                <c:pt idx="176">
                  <c:v>437.48396833210103</c:v>
                </c:pt>
                <c:pt idx="177">
                  <c:v>441.20204061914598</c:v>
                </c:pt>
                <c:pt idx="178">
                  <c:v>449.55844808594401</c:v>
                </c:pt>
                <c:pt idx="179">
                  <c:v>456.08369400113099</c:v>
                </c:pt>
                <c:pt idx="180">
                  <c:v>461.276418004155</c:v>
                </c:pt>
                <c:pt idx="181">
                  <c:v>464.24106902869499</c:v>
                </c:pt>
                <c:pt idx="182">
                  <c:v>467.24950758783399</c:v>
                </c:pt>
                <c:pt idx="183">
                  <c:v>482.879866495128</c:v>
                </c:pt>
                <c:pt idx="184">
                  <c:v>493.16247912822399</c:v>
                </c:pt>
                <c:pt idx="185">
                  <c:v>498.05998023339998</c:v>
                </c:pt>
                <c:pt idx="186">
                  <c:v>506.90047247984398</c:v>
                </c:pt>
                <c:pt idx="187">
                  <c:v>522.535793485309</c:v>
                </c:pt>
                <c:pt idx="188">
                  <c:v>530.72957403991495</c:v>
                </c:pt>
                <c:pt idx="189">
                  <c:v>538.13040049937104</c:v>
                </c:pt>
                <c:pt idx="190">
                  <c:v>542.61237355246703</c:v>
                </c:pt>
                <c:pt idx="191">
                  <c:v>545.23300376536304</c:v>
                </c:pt>
                <c:pt idx="192">
                  <c:v>547.95096196996599</c:v>
                </c:pt>
                <c:pt idx="193">
                  <c:v>550.06408647544697</c:v>
                </c:pt>
                <c:pt idx="194">
                  <c:v>553.80101003514199</c:v>
                </c:pt>
                <c:pt idx="195">
                  <c:v>558.93441194392801</c:v>
                </c:pt>
                <c:pt idx="196">
                  <c:v>560.47859209056799</c:v>
                </c:pt>
                <c:pt idx="197">
                  <c:v>562.60308911132904</c:v>
                </c:pt>
                <c:pt idx="198">
                  <c:v>564.08862456264103</c:v>
                </c:pt>
                <c:pt idx="199">
                  <c:v>570.41812535495797</c:v>
                </c:pt>
                <c:pt idx="200">
                  <c:v>580.47740317282</c:v>
                </c:pt>
                <c:pt idx="201">
                  <c:v>587.37508112081105</c:v>
                </c:pt>
                <c:pt idx="202">
                  <c:v>592.53665975351396</c:v>
                </c:pt>
                <c:pt idx="203">
                  <c:v>597.30972106688102</c:v>
                </c:pt>
                <c:pt idx="204">
                  <c:v>604.98643206106101</c:v>
                </c:pt>
                <c:pt idx="205">
                  <c:v>612.85209226345603</c:v>
                </c:pt>
                <c:pt idx="206">
                  <c:v>622.63141296859305</c:v>
                </c:pt>
                <c:pt idx="207">
                  <c:v>633.85668786114104</c:v>
                </c:pt>
                <c:pt idx="208">
                  <c:v>638.11712526269002</c:v>
                </c:pt>
                <c:pt idx="209">
                  <c:v>639.63958261552102</c:v>
                </c:pt>
                <c:pt idx="210">
                  <c:v>644.37868489207494</c:v>
                </c:pt>
                <c:pt idx="211">
                  <c:v>649.51529745322102</c:v>
                </c:pt>
                <c:pt idx="212">
                  <c:v>652.65204609735304</c:v>
                </c:pt>
                <c:pt idx="213">
                  <c:v>654.07842892616998</c:v>
                </c:pt>
                <c:pt idx="214">
                  <c:v>655.77525310799399</c:v>
                </c:pt>
                <c:pt idx="215">
                  <c:v>662.63495264042103</c:v>
                </c:pt>
                <c:pt idx="216">
                  <c:v>671.24219113136905</c:v>
                </c:pt>
                <c:pt idx="217">
                  <c:v>676.24576003715697</c:v>
                </c:pt>
                <c:pt idx="218">
                  <c:v>679.180230974506</c:v>
                </c:pt>
                <c:pt idx="219">
                  <c:v>680.98310977912001</c:v>
                </c:pt>
                <c:pt idx="220">
                  <c:v>683.49770402838101</c:v>
                </c:pt>
                <c:pt idx="221">
                  <c:v>691.28395639321297</c:v>
                </c:pt>
                <c:pt idx="222">
                  <c:v>693.50978602980695</c:v>
                </c:pt>
                <c:pt idx="223">
                  <c:v>699.83357084874501</c:v>
                </c:pt>
                <c:pt idx="224">
                  <c:v>703.53331293057499</c:v>
                </c:pt>
                <c:pt idx="225">
                  <c:v>708.84460873805301</c:v>
                </c:pt>
                <c:pt idx="226">
                  <c:v>713.26916518404801</c:v>
                </c:pt>
                <c:pt idx="227">
                  <c:v>715.29078819951803</c:v>
                </c:pt>
                <c:pt idx="228">
                  <c:v>715.97867705799001</c:v>
                </c:pt>
                <c:pt idx="229">
                  <c:v>718.82059194355304</c:v>
                </c:pt>
                <c:pt idx="230">
                  <c:v>721.74665807345195</c:v>
                </c:pt>
                <c:pt idx="231">
                  <c:v>725.96787380358205</c:v>
                </c:pt>
                <c:pt idx="232">
                  <c:v>729.37212376251705</c:v>
                </c:pt>
                <c:pt idx="233">
                  <c:v>730.38099856560905</c:v>
                </c:pt>
                <c:pt idx="234">
                  <c:v>736.04317180735495</c:v>
                </c:pt>
                <c:pt idx="235">
                  <c:v>740.36806414955902</c:v>
                </c:pt>
                <c:pt idx="236">
                  <c:v>744.44905593846295</c:v>
                </c:pt>
                <c:pt idx="237">
                  <c:v>751.79819989778002</c:v>
                </c:pt>
                <c:pt idx="238">
                  <c:v>758.32754335745699</c:v>
                </c:pt>
                <c:pt idx="239">
                  <c:v>763.19114316785499</c:v>
                </c:pt>
                <c:pt idx="240">
                  <c:v>768.82064230201001</c:v>
                </c:pt>
                <c:pt idx="241">
                  <c:v>777.61915424947802</c:v>
                </c:pt>
                <c:pt idx="242">
                  <c:v>780.88923845036402</c:v>
                </c:pt>
                <c:pt idx="243">
                  <c:v>790.44211509310503</c:v>
                </c:pt>
                <c:pt idx="244">
                  <c:v>803.19487525060003</c:v>
                </c:pt>
                <c:pt idx="245">
                  <c:v>807.40957799456703</c:v>
                </c:pt>
                <c:pt idx="246">
                  <c:v>807.71087709649305</c:v>
                </c:pt>
                <c:pt idx="247">
                  <c:v>809.63130614459101</c:v>
                </c:pt>
                <c:pt idx="248">
                  <c:v>813.54818636021196</c:v>
                </c:pt>
                <c:pt idx="249">
                  <c:v>820.10288007494103</c:v>
                </c:pt>
                <c:pt idx="250">
                  <c:v>825.99579675790005</c:v>
                </c:pt>
                <c:pt idx="251">
                  <c:v>830.63224863876303</c:v>
                </c:pt>
                <c:pt idx="252">
                  <c:v>840.26929469693403</c:v>
                </c:pt>
                <c:pt idx="253">
                  <c:v>849.03710147261597</c:v>
                </c:pt>
                <c:pt idx="254">
                  <c:v>854.07796054495498</c:v>
                </c:pt>
                <c:pt idx="255">
                  <c:v>858.012361826448</c:v>
                </c:pt>
                <c:pt idx="256">
                  <c:v>860.27200888545701</c:v>
                </c:pt>
                <c:pt idx="257">
                  <c:v>862.50380378484704</c:v>
                </c:pt>
                <c:pt idx="258">
                  <c:v>863.72958635429904</c:v>
                </c:pt>
                <c:pt idx="259">
                  <c:v>867.10453512138497</c:v>
                </c:pt>
                <c:pt idx="260">
                  <c:v>871.37352254897598</c:v>
                </c:pt>
                <c:pt idx="261">
                  <c:v>874.78637265463396</c:v>
                </c:pt>
                <c:pt idx="262">
                  <c:v>876.49627597052097</c:v>
                </c:pt>
                <c:pt idx="263">
                  <c:v>877.70554082643901</c:v>
                </c:pt>
                <c:pt idx="264">
                  <c:v>880.73607168335002</c:v>
                </c:pt>
                <c:pt idx="265">
                  <c:v>884.45136499418197</c:v>
                </c:pt>
                <c:pt idx="266">
                  <c:v>888.01941649146795</c:v>
                </c:pt>
                <c:pt idx="267">
                  <c:v>896.011264289785</c:v>
                </c:pt>
                <c:pt idx="268">
                  <c:v>903.40794642545302</c:v>
                </c:pt>
                <c:pt idx="269">
                  <c:v>908.87860187702404</c:v>
                </c:pt>
                <c:pt idx="270">
                  <c:v>912.35603885150897</c:v>
                </c:pt>
                <c:pt idx="271">
                  <c:v>917.98857473615305</c:v>
                </c:pt>
                <c:pt idx="272">
                  <c:v>918.82994132267595</c:v>
                </c:pt>
                <c:pt idx="273">
                  <c:v>920.92544155497706</c:v>
                </c:pt>
                <c:pt idx="274">
                  <c:v>923.32817157435795</c:v>
                </c:pt>
                <c:pt idx="275">
                  <c:v>926.58061952564799</c:v>
                </c:pt>
                <c:pt idx="276">
                  <c:v>934.09574300181703</c:v>
                </c:pt>
                <c:pt idx="277">
                  <c:v>937.78500482923198</c:v>
                </c:pt>
                <c:pt idx="278">
                  <c:v>941.22200533450803</c:v>
                </c:pt>
                <c:pt idx="279">
                  <c:v>942.28961658945002</c:v>
                </c:pt>
                <c:pt idx="280">
                  <c:v>942.69405287720303</c:v>
                </c:pt>
                <c:pt idx="281">
                  <c:v>943.66886093092796</c:v>
                </c:pt>
                <c:pt idx="282">
                  <c:v>945.92785191577104</c:v>
                </c:pt>
                <c:pt idx="283">
                  <c:v>946.76789636737999</c:v>
                </c:pt>
                <c:pt idx="284">
                  <c:v>950.30002015483603</c:v>
                </c:pt>
                <c:pt idx="285">
                  <c:v>953.55447635006703</c:v>
                </c:pt>
                <c:pt idx="286">
                  <c:v>954.18419878095301</c:v>
                </c:pt>
                <c:pt idx="287">
                  <c:v>954.859990645572</c:v>
                </c:pt>
                <c:pt idx="288">
                  <c:v>957.84733909541399</c:v>
                </c:pt>
                <c:pt idx="289">
                  <c:v>963.36178253210198</c:v>
                </c:pt>
                <c:pt idx="290">
                  <c:v>966.35421978972204</c:v>
                </c:pt>
                <c:pt idx="291">
                  <c:v>967.39396923634604</c:v>
                </c:pt>
                <c:pt idx="292">
                  <c:v>967.97029327503401</c:v>
                </c:pt>
                <c:pt idx="293">
                  <c:v>968.74381822665703</c:v>
                </c:pt>
                <c:pt idx="294">
                  <c:v>970.48448929947995</c:v>
                </c:pt>
                <c:pt idx="295">
                  <c:v>971.26311529810096</c:v>
                </c:pt>
                <c:pt idx="296">
                  <c:v>971.26454255505701</c:v>
                </c:pt>
                <c:pt idx="297">
                  <c:v>971.26572713027394</c:v>
                </c:pt>
                <c:pt idx="298">
                  <c:v>971.30381066788095</c:v>
                </c:pt>
                <c:pt idx="299">
                  <c:v>971.39303818044698</c:v>
                </c:pt>
                <c:pt idx="300">
                  <c:v>971.40798912505898</c:v>
                </c:pt>
                <c:pt idx="301">
                  <c:v>971.43094173410304</c:v>
                </c:pt>
                <c:pt idx="302">
                  <c:v>971.65444275482002</c:v>
                </c:pt>
                <c:pt idx="303">
                  <c:v>971.82770294907698</c:v>
                </c:pt>
                <c:pt idx="304">
                  <c:v>972.08811648541598</c:v>
                </c:pt>
                <c:pt idx="305">
                  <c:v>972.36849044456005</c:v>
                </c:pt>
                <c:pt idx="306">
                  <c:v>972.40061851824498</c:v>
                </c:pt>
                <c:pt idx="307">
                  <c:v>972.40061851824498</c:v>
                </c:pt>
                <c:pt idx="308">
                  <c:v>972.40061851824498</c:v>
                </c:pt>
                <c:pt idx="309">
                  <c:v>972.40061851824498</c:v>
                </c:pt>
                <c:pt idx="310">
                  <c:v>972.75332379953295</c:v>
                </c:pt>
                <c:pt idx="311">
                  <c:v>972.86983817794396</c:v>
                </c:pt>
                <c:pt idx="312">
                  <c:v>972.97454971649597</c:v>
                </c:pt>
                <c:pt idx="313">
                  <c:v>975.07040191991598</c:v>
                </c:pt>
                <c:pt idx="314">
                  <c:v>980.89948166717795</c:v>
                </c:pt>
                <c:pt idx="315">
                  <c:v>986.892117004753</c:v>
                </c:pt>
                <c:pt idx="316">
                  <c:v>989.76527585010194</c:v>
                </c:pt>
                <c:pt idx="317">
                  <c:v>992.52404505873199</c:v>
                </c:pt>
                <c:pt idx="318">
                  <c:v>999.82667289073504</c:v>
                </c:pt>
                <c:pt idx="319">
                  <c:v>1000.13973612508</c:v>
                </c:pt>
                <c:pt idx="320">
                  <c:v>1000.13973612508</c:v>
                </c:pt>
                <c:pt idx="321">
                  <c:v>1000.17429522103</c:v>
                </c:pt>
                <c:pt idx="322">
                  <c:v>1000.19159834638</c:v>
                </c:pt>
                <c:pt idx="323">
                  <c:v>1000.61388649653</c:v>
                </c:pt>
                <c:pt idx="324">
                  <c:v>1000.73371259464</c:v>
                </c:pt>
                <c:pt idx="325">
                  <c:v>1001.12092801504</c:v>
                </c:pt>
                <c:pt idx="326">
                  <c:v>1001.16536452806</c:v>
                </c:pt>
                <c:pt idx="327">
                  <c:v>1001.2860432034601</c:v>
                </c:pt>
                <c:pt idx="328">
                  <c:v>1001.54165056012</c:v>
                </c:pt>
                <c:pt idx="329">
                  <c:v>1001.75229590621</c:v>
                </c:pt>
                <c:pt idx="330">
                  <c:v>1003.11385451565</c:v>
                </c:pt>
                <c:pt idx="331">
                  <c:v>1004.0425403118199</c:v>
                </c:pt>
                <c:pt idx="332">
                  <c:v>1004.19159919737</c:v>
                </c:pt>
                <c:pt idx="333">
                  <c:v>1004.1956136203599</c:v>
                </c:pt>
                <c:pt idx="334">
                  <c:v>1004.2153504335701</c:v>
                </c:pt>
                <c:pt idx="335">
                  <c:v>1004.21973822753</c:v>
                </c:pt>
                <c:pt idx="336">
                  <c:v>1004.21973822753</c:v>
                </c:pt>
                <c:pt idx="337">
                  <c:v>1004.23677160221</c:v>
                </c:pt>
                <c:pt idx="338">
                  <c:v>1004.9354899830799</c:v>
                </c:pt>
                <c:pt idx="339">
                  <c:v>1005.78076819826</c:v>
                </c:pt>
                <c:pt idx="340">
                  <c:v>1005.8026865566</c:v>
                </c:pt>
                <c:pt idx="341">
                  <c:v>1006.1394138509399</c:v>
                </c:pt>
                <c:pt idx="342">
                  <c:v>1008.90730889159</c:v>
                </c:pt>
                <c:pt idx="343">
                  <c:v>1010.47036974505</c:v>
                </c:pt>
                <c:pt idx="344">
                  <c:v>1012.6857315166</c:v>
                </c:pt>
                <c:pt idx="345">
                  <c:v>1014.3251676244601</c:v>
                </c:pt>
                <c:pt idx="346">
                  <c:v>1015.78815924129</c:v>
                </c:pt>
                <c:pt idx="347">
                  <c:v>1019.74797768051</c:v>
                </c:pt>
                <c:pt idx="348">
                  <c:v>1025.5127808191501</c:v>
                </c:pt>
                <c:pt idx="349">
                  <c:v>1030.8129518990099</c:v>
                </c:pt>
                <c:pt idx="350">
                  <c:v>1033.2507163912301</c:v>
                </c:pt>
                <c:pt idx="351">
                  <c:v>1036.1544072573499</c:v>
                </c:pt>
                <c:pt idx="352">
                  <c:v>1037.53511272009</c:v>
                </c:pt>
                <c:pt idx="353">
                  <c:v>1038.3307445364101</c:v>
                </c:pt>
                <c:pt idx="354">
                  <c:v>1038.65558245293</c:v>
                </c:pt>
                <c:pt idx="355">
                  <c:v>1039.02616009541</c:v>
                </c:pt>
                <c:pt idx="356">
                  <c:v>1039.2362525371</c:v>
                </c:pt>
                <c:pt idx="357">
                  <c:v>1039.29791446024</c:v>
                </c:pt>
                <c:pt idx="358">
                  <c:v>1039.3205046610501</c:v>
                </c:pt>
                <c:pt idx="359">
                  <c:v>1039.3373359386101</c:v>
                </c:pt>
                <c:pt idx="360">
                  <c:v>1039.36235453364</c:v>
                </c:pt>
                <c:pt idx="361">
                  <c:v>1039.3838096792199</c:v>
                </c:pt>
                <c:pt idx="362">
                  <c:v>1039.44123698623</c:v>
                </c:pt>
                <c:pt idx="363">
                  <c:v>1039.59265300827</c:v>
                </c:pt>
                <c:pt idx="364">
                  <c:v>1039.6075382891499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8998-48A5-8EC2-6F5013D5CCE5}"/>
            </c:ext>
          </c:extLst>
        </c:ser>
        <c:ser>
          <c:idx val="64"/>
          <c:order val="60"/>
          <c:tx>
            <c:strRef>
              <c:f>Tabelle1!$BM$1</c:f>
              <c:strCache>
                <c:ptCount val="1"/>
                <c:pt idx="0">
                  <c:v>1985</c:v>
                </c:pt>
              </c:strCache>
            </c:strRef>
          </c:tx>
          <c:spPr>
            <a:ln w="19050" cap="rnd">
              <a:solidFill>
                <a:schemeClr val="accent3">
                  <a:tint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Tabelle1!$BM$2:$BM$366</c:f>
              <c:numCache>
                <c:formatCode>General</c:formatCode>
                <c:ptCount val="365"/>
                <c:pt idx="0">
                  <c:v>0.30421822834943102</c:v>
                </c:pt>
                <c:pt idx="1">
                  <c:v>0.75242969885328004</c:v>
                </c:pt>
                <c:pt idx="2">
                  <c:v>1.52895427034784</c:v>
                </c:pt>
                <c:pt idx="3">
                  <c:v>2.3035085544659499</c:v>
                </c:pt>
                <c:pt idx="4">
                  <c:v>2.3887105686792398</c:v>
                </c:pt>
                <c:pt idx="5">
                  <c:v>3.7910425634784</c:v>
                </c:pt>
                <c:pt idx="6">
                  <c:v>5.7902963221418204</c:v>
                </c:pt>
                <c:pt idx="7">
                  <c:v>6.0656392530757799</c:v>
                </c:pt>
                <c:pt idx="8">
                  <c:v>6.5654559214894501</c:v>
                </c:pt>
                <c:pt idx="9">
                  <c:v>6.6105396483786798</c:v>
                </c:pt>
                <c:pt idx="10">
                  <c:v>6.6188237907502199</c:v>
                </c:pt>
                <c:pt idx="11">
                  <c:v>6.6806467383283898</c:v>
                </c:pt>
                <c:pt idx="12">
                  <c:v>6.6809423940662196</c:v>
                </c:pt>
                <c:pt idx="13">
                  <c:v>6.7244788746991802</c:v>
                </c:pt>
                <c:pt idx="14">
                  <c:v>6.7344505261633003</c:v>
                </c:pt>
                <c:pt idx="15">
                  <c:v>6.8160629981424998</c:v>
                </c:pt>
                <c:pt idx="16">
                  <c:v>7.18127168259947</c:v>
                </c:pt>
                <c:pt idx="17">
                  <c:v>7.2004558542237103</c:v>
                </c:pt>
                <c:pt idx="18">
                  <c:v>7.2021996786949396</c:v>
                </c:pt>
                <c:pt idx="19">
                  <c:v>7.2459885273113498</c:v>
                </c:pt>
                <c:pt idx="20">
                  <c:v>7.2809790366057499</c:v>
                </c:pt>
                <c:pt idx="21">
                  <c:v>8.1356249771279305</c:v>
                </c:pt>
                <c:pt idx="22">
                  <c:v>9.7370483921235707</c:v>
                </c:pt>
                <c:pt idx="23">
                  <c:v>11.1325576661729</c:v>
                </c:pt>
                <c:pt idx="24">
                  <c:v>11.3770143526077</c:v>
                </c:pt>
                <c:pt idx="25">
                  <c:v>11.492982021323201</c:v>
                </c:pt>
                <c:pt idx="26">
                  <c:v>11.707732495702199</c:v>
                </c:pt>
                <c:pt idx="27">
                  <c:v>13.545906888785799</c:v>
                </c:pt>
                <c:pt idx="28">
                  <c:v>14.107360401222101</c:v>
                </c:pt>
                <c:pt idx="29">
                  <c:v>14.1322249924585</c:v>
                </c:pt>
                <c:pt idx="30">
                  <c:v>14.201092580924399</c:v>
                </c:pt>
                <c:pt idx="31">
                  <c:v>14.3386062131566</c:v>
                </c:pt>
                <c:pt idx="32">
                  <c:v>14.475729729989199</c:v>
                </c:pt>
                <c:pt idx="33">
                  <c:v>15.3749438113373</c:v>
                </c:pt>
                <c:pt idx="34">
                  <c:v>17.5443363529895</c:v>
                </c:pt>
                <c:pt idx="35">
                  <c:v>21.181422657870801</c:v>
                </c:pt>
                <c:pt idx="36">
                  <c:v>24.023177607753802</c:v>
                </c:pt>
                <c:pt idx="37">
                  <c:v>27.4980117605222</c:v>
                </c:pt>
                <c:pt idx="38">
                  <c:v>30.489888192072701</c:v>
                </c:pt>
                <c:pt idx="39">
                  <c:v>30.6628804377577</c:v>
                </c:pt>
                <c:pt idx="40">
                  <c:v>30.93039875981</c:v>
                </c:pt>
                <c:pt idx="41">
                  <c:v>32.177196238759201</c:v>
                </c:pt>
                <c:pt idx="42">
                  <c:v>32.239722265067897</c:v>
                </c:pt>
                <c:pt idx="43">
                  <c:v>32.246914189442599</c:v>
                </c:pt>
                <c:pt idx="44">
                  <c:v>32.559064851852298</c:v>
                </c:pt>
                <c:pt idx="45">
                  <c:v>34.177184950654897</c:v>
                </c:pt>
                <c:pt idx="46">
                  <c:v>36.444663864466897</c:v>
                </c:pt>
                <c:pt idx="47">
                  <c:v>46.166277300072899</c:v>
                </c:pt>
                <c:pt idx="48">
                  <c:v>49.944511005767097</c:v>
                </c:pt>
                <c:pt idx="49">
                  <c:v>51.022519468718897</c:v>
                </c:pt>
                <c:pt idx="50">
                  <c:v>51.939830309273503</c:v>
                </c:pt>
                <c:pt idx="51">
                  <c:v>52.536354937084297</c:v>
                </c:pt>
                <c:pt idx="52">
                  <c:v>52.675966166996602</c:v>
                </c:pt>
                <c:pt idx="53">
                  <c:v>52.678306746763397</c:v>
                </c:pt>
                <c:pt idx="54">
                  <c:v>52.948330277205599</c:v>
                </c:pt>
                <c:pt idx="55">
                  <c:v>58.851630539847598</c:v>
                </c:pt>
                <c:pt idx="56">
                  <c:v>61.510632962972103</c:v>
                </c:pt>
                <c:pt idx="57">
                  <c:v>64.2663511545597</c:v>
                </c:pt>
                <c:pt idx="58">
                  <c:v>65.045928432555897</c:v>
                </c:pt>
                <c:pt idx="59">
                  <c:v>67.117008026522498</c:v>
                </c:pt>
                <c:pt idx="60">
                  <c:v>70.054206355210795</c:v>
                </c:pt>
                <c:pt idx="61">
                  <c:v>72.708779949240693</c:v>
                </c:pt>
                <c:pt idx="62">
                  <c:v>74.200391792368606</c:v>
                </c:pt>
                <c:pt idx="63">
                  <c:v>74.8863789931344</c:v>
                </c:pt>
                <c:pt idx="64">
                  <c:v>75.865114068387498</c:v>
                </c:pt>
                <c:pt idx="65">
                  <c:v>80.507896023068199</c:v>
                </c:pt>
                <c:pt idx="66">
                  <c:v>87.231369855976197</c:v>
                </c:pt>
                <c:pt idx="67">
                  <c:v>89.675735899681399</c:v>
                </c:pt>
                <c:pt idx="68">
                  <c:v>96.358300026473302</c:v>
                </c:pt>
                <c:pt idx="69">
                  <c:v>99.231292328471199</c:v>
                </c:pt>
                <c:pt idx="70">
                  <c:v>99.852251560830197</c:v>
                </c:pt>
                <c:pt idx="71">
                  <c:v>101.029136125254</c:v>
                </c:pt>
                <c:pt idx="72">
                  <c:v>102.01220759729</c:v>
                </c:pt>
                <c:pt idx="73">
                  <c:v>102.46041125872701</c:v>
                </c:pt>
                <c:pt idx="74">
                  <c:v>102.722400086381</c:v>
                </c:pt>
                <c:pt idx="75">
                  <c:v>102.94672406249801</c:v>
                </c:pt>
                <c:pt idx="76">
                  <c:v>104.147640388795</c:v>
                </c:pt>
                <c:pt idx="77">
                  <c:v>106.098192945904</c:v>
                </c:pt>
                <c:pt idx="78">
                  <c:v>107.77026396585499</c:v>
                </c:pt>
                <c:pt idx="79">
                  <c:v>108.507813302041</c:v>
                </c:pt>
                <c:pt idx="80">
                  <c:v>108.863257312822</c:v>
                </c:pt>
                <c:pt idx="81">
                  <c:v>108.86744830329999</c:v>
                </c:pt>
                <c:pt idx="82">
                  <c:v>110.252213203802</c:v>
                </c:pt>
                <c:pt idx="83">
                  <c:v>114.77092340642599</c:v>
                </c:pt>
                <c:pt idx="84">
                  <c:v>120.16533586963899</c:v>
                </c:pt>
                <c:pt idx="85">
                  <c:v>121.481968735607</c:v>
                </c:pt>
                <c:pt idx="86">
                  <c:v>122.81151336632701</c:v>
                </c:pt>
                <c:pt idx="87">
                  <c:v>124.707673527267</c:v>
                </c:pt>
                <c:pt idx="88">
                  <c:v>127.82381596137201</c:v>
                </c:pt>
                <c:pt idx="89">
                  <c:v>128.84091247185299</c:v>
                </c:pt>
                <c:pt idx="90">
                  <c:v>130.701495805316</c:v>
                </c:pt>
                <c:pt idx="91">
                  <c:v>130.73051752271601</c:v>
                </c:pt>
                <c:pt idx="92">
                  <c:v>130.99198603381501</c:v>
                </c:pt>
                <c:pt idx="93">
                  <c:v>131.32783420755399</c:v>
                </c:pt>
                <c:pt idx="94">
                  <c:v>135.860075719191</c:v>
                </c:pt>
                <c:pt idx="95">
                  <c:v>140.86566041517401</c:v>
                </c:pt>
                <c:pt idx="96">
                  <c:v>140.92384726647199</c:v>
                </c:pt>
                <c:pt idx="97">
                  <c:v>141.22910455110099</c:v>
                </c:pt>
                <c:pt idx="98">
                  <c:v>144.20368337620701</c:v>
                </c:pt>
                <c:pt idx="99">
                  <c:v>153.97437232291</c:v>
                </c:pt>
                <c:pt idx="100">
                  <c:v>157.18048968728499</c:v>
                </c:pt>
                <c:pt idx="101">
                  <c:v>164.55574903994599</c:v>
                </c:pt>
                <c:pt idx="102">
                  <c:v>166.37778528515</c:v>
                </c:pt>
                <c:pt idx="103">
                  <c:v>167.802616850546</c:v>
                </c:pt>
                <c:pt idx="104">
                  <c:v>170.56449752138801</c:v>
                </c:pt>
                <c:pt idx="105">
                  <c:v>171.27250230819499</c:v>
                </c:pt>
                <c:pt idx="106">
                  <c:v>172.63513286210201</c:v>
                </c:pt>
                <c:pt idx="107">
                  <c:v>173.39098015356899</c:v>
                </c:pt>
                <c:pt idx="108">
                  <c:v>175.922838745652</c:v>
                </c:pt>
                <c:pt idx="109">
                  <c:v>176.46784985698901</c:v>
                </c:pt>
                <c:pt idx="110">
                  <c:v>177.491739729139</c:v>
                </c:pt>
                <c:pt idx="111">
                  <c:v>177.837268328748</c:v>
                </c:pt>
                <c:pt idx="112">
                  <c:v>178.15272027373999</c:v>
                </c:pt>
                <c:pt idx="113">
                  <c:v>181.472063386131</c:v>
                </c:pt>
                <c:pt idx="114">
                  <c:v>193.737457717387</c:v>
                </c:pt>
                <c:pt idx="115">
                  <c:v>196.214435471249</c:v>
                </c:pt>
                <c:pt idx="116">
                  <c:v>196.35784498573199</c:v>
                </c:pt>
                <c:pt idx="117">
                  <c:v>196.720152414513</c:v>
                </c:pt>
                <c:pt idx="118">
                  <c:v>197.34676161863601</c:v>
                </c:pt>
                <c:pt idx="119">
                  <c:v>197.785611708663</c:v>
                </c:pt>
                <c:pt idx="120">
                  <c:v>199.61207280334</c:v>
                </c:pt>
                <c:pt idx="121">
                  <c:v>207.352991513646</c:v>
                </c:pt>
                <c:pt idx="122">
                  <c:v>213.936694706596</c:v>
                </c:pt>
                <c:pt idx="123">
                  <c:v>219.14937823138001</c:v>
                </c:pt>
                <c:pt idx="124">
                  <c:v>230.47106024660201</c:v>
                </c:pt>
                <c:pt idx="125">
                  <c:v>236.069895431817</c:v>
                </c:pt>
                <c:pt idx="126">
                  <c:v>237.033708583649</c:v>
                </c:pt>
                <c:pt idx="127">
                  <c:v>237.70524458247399</c:v>
                </c:pt>
                <c:pt idx="128">
                  <c:v>241.29692417299901</c:v>
                </c:pt>
                <c:pt idx="129">
                  <c:v>241.34283843909199</c:v>
                </c:pt>
                <c:pt idx="130">
                  <c:v>242.97437289862901</c:v>
                </c:pt>
                <c:pt idx="131">
                  <c:v>248.84150378338899</c:v>
                </c:pt>
                <c:pt idx="132">
                  <c:v>255.43508484391401</c:v>
                </c:pt>
                <c:pt idx="133">
                  <c:v>264.80148760212302</c:v>
                </c:pt>
                <c:pt idx="134">
                  <c:v>271.46386131409702</c:v>
                </c:pt>
                <c:pt idx="135">
                  <c:v>274.93690242276398</c:v>
                </c:pt>
                <c:pt idx="136">
                  <c:v>278.16835573810499</c:v>
                </c:pt>
                <c:pt idx="137">
                  <c:v>280.21729711848701</c:v>
                </c:pt>
                <c:pt idx="138">
                  <c:v>284.50086553618303</c:v>
                </c:pt>
                <c:pt idx="139">
                  <c:v>287.66388151254603</c:v>
                </c:pt>
                <c:pt idx="140">
                  <c:v>289.16231254732497</c:v>
                </c:pt>
                <c:pt idx="141">
                  <c:v>290.28436282757099</c:v>
                </c:pt>
                <c:pt idx="142">
                  <c:v>292.73901108328101</c:v>
                </c:pt>
                <c:pt idx="143">
                  <c:v>294.397166197736</c:v>
                </c:pt>
                <c:pt idx="144">
                  <c:v>297.88606399001497</c:v>
                </c:pt>
                <c:pt idx="145">
                  <c:v>313.31914423163602</c:v>
                </c:pt>
                <c:pt idx="146">
                  <c:v>320.68615938830902</c:v>
                </c:pt>
                <c:pt idx="147">
                  <c:v>324.22287411806798</c:v>
                </c:pt>
                <c:pt idx="148">
                  <c:v>326.57576818102302</c:v>
                </c:pt>
                <c:pt idx="149">
                  <c:v>330.34831125524198</c:v>
                </c:pt>
                <c:pt idx="150">
                  <c:v>332.16307444438502</c:v>
                </c:pt>
                <c:pt idx="151">
                  <c:v>333.998245538329</c:v>
                </c:pt>
                <c:pt idx="152">
                  <c:v>337.95974885859403</c:v>
                </c:pt>
                <c:pt idx="153">
                  <c:v>347.00719505316903</c:v>
                </c:pt>
                <c:pt idx="154">
                  <c:v>360.58778042651301</c:v>
                </c:pt>
                <c:pt idx="155">
                  <c:v>366.50696992308002</c:v>
                </c:pt>
                <c:pt idx="156">
                  <c:v>377.68264361923298</c:v>
                </c:pt>
                <c:pt idx="157">
                  <c:v>378.01977747306597</c:v>
                </c:pt>
                <c:pt idx="158">
                  <c:v>378.87348230852399</c:v>
                </c:pt>
                <c:pt idx="159">
                  <c:v>383.28642494661199</c:v>
                </c:pt>
                <c:pt idx="160">
                  <c:v>386.10483304225897</c:v>
                </c:pt>
                <c:pt idx="161">
                  <c:v>390.61807817527699</c:v>
                </c:pt>
                <c:pt idx="162">
                  <c:v>395.767373410218</c:v>
                </c:pt>
                <c:pt idx="163">
                  <c:v>397.12711941534599</c:v>
                </c:pt>
                <c:pt idx="164">
                  <c:v>399.49147114242498</c:v>
                </c:pt>
                <c:pt idx="165">
                  <c:v>403.76340300081603</c:v>
                </c:pt>
                <c:pt idx="166">
                  <c:v>405.63380195460599</c:v>
                </c:pt>
                <c:pt idx="167">
                  <c:v>409.19192497555099</c:v>
                </c:pt>
                <c:pt idx="168">
                  <c:v>410.08564808222297</c:v>
                </c:pt>
                <c:pt idx="169">
                  <c:v>411.38895564084402</c:v>
                </c:pt>
                <c:pt idx="170">
                  <c:v>415.45204360702797</c:v>
                </c:pt>
                <c:pt idx="171">
                  <c:v>423.40568776581802</c:v>
                </c:pt>
                <c:pt idx="172">
                  <c:v>426.78194368792299</c:v>
                </c:pt>
                <c:pt idx="173">
                  <c:v>431.38283191910199</c:v>
                </c:pt>
                <c:pt idx="174">
                  <c:v>435.83556805495698</c:v>
                </c:pt>
                <c:pt idx="175">
                  <c:v>440.10469480679598</c:v>
                </c:pt>
                <c:pt idx="176">
                  <c:v>446.25901080803999</c:v>
                </c:pt>
                <c:pt idx="177">
                  <c:v>450.24580649117001</c:v>
                </c:pt>
                <c:pt idx="178">
                  <c:v>456.56808517407097</c:v>
                </c:pt>
                <c:pt idx="179">
                  <c:v>462.77596119262301</c:v>
                </c:pt>
                <c:pt idx="180">
                  <c:v>466.56984847113</c:v>
                </c:pt>
                <c:pt idx="181">
                  <c:v>474.53762016859201</c:v>
                </c:pt>
                <c:pt idx="182">
                  <c:v>482.38899169523802</c:v>
                </c:pt>
                <c:pt idx="183">
                  <c:v>490.41550029507999</c:v>
                </c:pt>
                <c:pt idx="184">
                  <c:v>495.59451300514701</c:v>
                </c:pt>
                <c:pt idx="185">
                  <c:v>504.67830413142798</c:v>
                </c:pt>
                <c:pt idx="186">
                  <c:v>513.38731708863702</c:v>
                </c:pt>
                <c:pt idx="187">
                  <c:v>515.679872527219</c:v>
                </c:pt>
                <c:pt idx="188">
                  <c:v>520.93665977867204</c:v>
                </c:pt>
                <c:pt idx="189">
                  <c:v>525.73680195624502</c:v>
                </c:pt>
                <c:pt idx="190">
                  <c:v>528.03578095217495</c:v>
                </c:pt>
                <c:pt idx="191">
                  <c:v>531.39129486911702</c:v>
                </c:pt>
                <c:pt idx="192">
                  <c:v>535.61460744605199</c:v>
                </c:pt>
                <c:pt idx="193">
                  <c:v>539.50164903339805</c:v>
                </c:pt>
                <c:pt idx="194">
                  <c:v>543.49363842107698</c:v>
                </c:pt>
                <c:pt idx="195">
                  <c:v>547.20071636938098</c:v>
                </c:pt>
                <c:pt idx="196">
                  <c:v>553.27104001073496</c:v>
                </c:pt>
                <c:pt idx="197">
                  <c:v>558.49671466741597</c:v>
                </c:pt>
                <c:pt idx="198">
                  <c:v>559.36850056886203</c:v>
                </c:pt>
                <c:pt idx="199">
                  <c:v>560.25699073791895</c:v>
                </c:pt>
                <c:pt idx="200">
                  <c:v>567.53029965747601</c:v>
                </c:pt>
                <c:pt idx="201">
                  <c:v>575.04239546871202</c:v>
                </c:pt>
                <c:pt idx="202">
                  <c:v>582.72282031193197</c:v>
                </c:pt>
                <c:pt idx="203">
                  <c:v>588.36117541481497</c:v>
                </c:pt>
                <c:pt idx="204">
                  <c:v>593.402561148573</c:v>
                </c:pt>
                <c:pt idx="205">
                  <c:v>599.73693464781502</c:v>
                </c:pt>
                <c:pt idx="206">
                  <c:v>605.05614118915901</c:v>
                </c:pt>
                <c:pt idx="207">
                  <c:v>608.33632559074294</c:v>
                </c:pt>
                <c:pt idx="208">
                  <c:v>613.59595372778699</c:v>
                </c:pt>
                <c:pt idx="209">
                  <c:v>618.08532481952898</c:v>
                </c:pt>
                <c:pt idx="210">
                  <c:v>619.38008558084903</c:v>
                </c:pt>
                <c:pt idx="211">
                  <c:v>622.04608286207304</c:v>
                </c:pt>
                <c:pt idx="212">
                  <c:v>626.59902046307104</c:v>
                </c:pt>
                <c:pt idx="213">
                  <c:v>628.22444594296303</c:v>
                </c:pt>
                <c:pt idx="214">
                  <c:v>629.34216012677302</c:v>
                </c:pt>
                <c:pt idx="215">
                  <c:v>630.83789511911596</c:v>
                </c:pt>
                <c:pt idx="216">
                  <c:v>631.57457873775502</c:v>
                </c:pt>
                <c:pt idx="217">
                  <c:v>632.19186008782196</c:v>
                </c:pt>
                <c:pt idx="218">
                  <c:v>637.72112400514197</c:v>
                </c:pt>
                <c:pt idx="219">
                  <c:v>641.489820739008</c:v>
                </c:pt>
                <c:pt idx="220">
                  <c:v>646.57447203886795</c:v>
                </c:pt>
                <c:pt idx="221">
                  <c:v>652.98947718388195</c:v>
                </c:pt>
                <c:pt idx="222">
                  <c:v>658.20771374290098</c:v>
                </c:pt>
                <c:pt idx="223">
                  <c:v>663.57135893723796</c:v>
                </c:pt>
                <c:pt idx="224">
                  <c:v>666.55703425718002</c:v>
                </c:pt>
                <c:pt idx="225">
                  <c:v>668.30476157186001</c:v>
                </c:pt>
                <c:pt idx="226">
                  <c:v>669.81142756691304</c:v>
                </c:pt>
                <c:pt idx="227">
                  <c:v>670.85620928068499</c:v>
                </c:pt>
                <c:pt idx="228">
                  <c:v>672.31363265813604</c:v>
                </c:pt>
                <c:pt idx="229">
                  <c:v>675.22064166390305</c:v>
                </c:pt>
                <c:pt idx="230">
                  <c:v>682.07108512561399</c:v>
                </c:pt>
                <c:pt idx="231">
                  <c:v>689.74175010071701</c:v>
                </c:pt>
                <c:pt idx="232">
                  <c:v>694.11853484926405</c:v>
                </c:pt>
                <c:pt idx="233">
                  <c:v>700.60946585196302</c:v>
                </c:pt>
                <c:pt idx="234">
                  <c:v>705.36121697552505</c:v>
                </c:pt>
                <c:pt idx="235">
                  <c:v>708.95574274529997</c:v>
                </c:pt>
                <c:pt idx="236">
                  <c:v>714.74623864913997</c:v>
                </c:pt>
                <c:pt idx="237">
                  <c:v>718.61035529706396</c:v>
                </c:pt>
                <c:pt idx="238">
                  <c:v>722.01656097646901</c:v>
                </c:pt>
                <c:pt idx="239">
                  <c:v>723.93598723538901</c:v>
                </c:pt>
                <c:pt idx="240">
                  <c:v>727.33107629659105</c:v>
                </c:pt>
                <c:pt idx="241">
                  <c:v>730.61218092900106</c:v>
                </c:pt>
                <c:pt idx="242">
                  <c:v>738.24374669987697</c:v>
                </c:pt>
                <c:pt idx="243">
                  <c:v>743.70118718468802</c:v>
                </c:pt>
                <c:pt idx="244">
                  <c:v>745.97572372946502</c:v>
                </c:pt>
                <c:pt idx="245">
                  <c:v>748.92615883771703</c:v>
                </c:pt>
                <c:pt idx="246">
                  <c:v>752.52743693400896</c:v>
                </c:pt>
                <c:pt idx="247">
                  <c:v>756.95344755572398</c:v>
                </c:pt>
                <c:pt idx="248">
                  <c:v>759.19267773701699</c:v>
                </c:pt>
                <c:pt idx="249">
                  <c:v>761.94715515064104</c:v>
                </c:pt>
                <c:pt idx="250">
                  <c:v>765.29317530840603</c:v>
                </c:pt>
                <c:pt idx="251">
                  <c:v>769.46655127455995</c:v>
                </c:pt>
                <c:pt idx="252">
                  <c:v>772.28926607002199</c:v>
                </c:pt>
                <c:pt idx="253">
                  <c:v>773.97563166007501</c:v>
                </c:pt>
                <c:pt idx="254">
                  <c:v>781.15484411453497</c:v>
                </c:pt>
                <c:pt idx="255">
                  <c:v>788.89429494573005</c:v>
                </c:pt>
                <c:pt idx="256">
                  <c:v>798.79448009189798</c:v>
                </c:pt>
                <c:pt idx="257">
                  <c:v>806.35246809357704</c:v>
                </c:pt>
                <c:pt idx="258">
                  <c:v>811.90345150087796</c:v>
                </c:pt>
                <c:pt idx="259">
                  <c:v>818.33015980755295</c:v>
                </c:pt>
                <c:pt idx="260">
                  <c:v>824.66449726494</c:v>
                </c:pt>
                <c:pt idx="261">
                  <c:v>827.41112716809005</c:v>
                </c:pt>
                <c:pt idx="262">
                  <c:v>829.44652526306402</c:v>
                </c:pt>
                <c:pt idx="263">
                  <c:v>834.57558412983406</c:v>
                </c:pt>
                <c:pt idx="264">
                  <c:v>842.18671477684097</c:v>
                </c:pt>
                <c:pt idx="265">
                  <c:v>848.73596782529603</c:v>
                </c:pt>
                <c:pt idx="266">
                  <c:v>851.91280194365402</c:v>
                </c:pt>
                <c:pt idx="267">
                  <c:v>854.82831002882006</c:v>
                </c:pt>
                <c:pt idx="268">
                  <c:v>857.845535927009</c:v>
                </c:pt>
                <c:pt idx="269">
                  <c:v>862.83632627267798</c:v>
                </c:pt>
                <c:pt idx="270">
                  <c:v>863.209888404965</c:v>
                </c:pt>
                <c:pt idx="271">
                  <c:v>864.51692959810305</c:v>
                </c:pt>
                <c:pt idx="272">
                  <c:v>866.73336962144003</c:v>
                </c:pt>
                <c:pt idx="273">
                  <c:v>867.78385443114803</c:v>
                </c:pt>
                <c:pt idx="274">
                  <c:v>869.11411366647997</c:v>
                </c:pt>
                <c:pt idx="275">
                  <c:v>869.34835677058402</c:v>
                </c:pt>
                <c:pt idx="276">
                  <c:v>869.40551537815497</c:v>
                </c:pt>
                <c:pt idx="277">
                  <c:v>869.45279262658596</c:v>
                </c:pt>
                <c:pt idx="278">
                  <c:v>869.50057393519899</c:v>
                </c:pt>
                <c:pt idx="279">
                  <c:v>869.63702816252805</c:v>
                </c:pt>
                <c:pt idx="280">
                  <c:v>869.95230534212897</c:v>
                </c:pt>
                <c:pt idx="281">
                  <c:v>871.379594097667</c:v>
                </c:pt>
                <c:pt idx="282">
                  <c:v>874.47366991380795</c:v>
                </c:pt>
                <c:pt idx="283">
                  <c:v>875.73097099928805</c:v>
                </c:pt>
                <c:pt idx="284">
                  <c:v>878.79407985222099</c:v>
                </c:pt>
                <c:pt idx="285">
                  <c:v>882.82858517323405</c:v>
                </c:pt>
                <c:pt idx="286">
                  <c:v>887.54465678763097</c:v>
                </c:pt>
                <c:pt idx="287">
                  <c:v>889.302706335778</c:v>
                </c:pt>
                <c:pt idx="288">
                  <c:v>890.49783340361398</c:v>
                </c:pt>
                <c:pt idx="289">
                  <c:v>894.44236338138501</c:v>
                </c:pt>
                <c:pt idx="290">
                  <c:v>898.87814321954704</c:v>
                </c:pt>
                <c:pt idx="291">
                  <c:v>903.19909123263005</c:v>
                </c:pt>
                <c:pt idx="292">
                  <c:v>907.04203904235101</c:v>
                </c:pt>
                <c:pt idx="293">
                  <c:v>908.456420425739</c:v>
                </c:pt>
                <c:pt idx="294">
                  <c:v>909.97791433507302</c:v>
                </c:pt>
                <c:pt idx="295">
                  <c:v>911.91710819294099</c:v>
                </c:pt>
                <c:pt idx="296">
                  <c:v>915.97390235240596</c:v>
                </c:pt>
                <c:pt idx="297">
                  <c:v>918.60422286512596</c:v>
                </c:pt>
                <c:pt idx="298">
                  <c:v>920.19134547778799</c:v>
                </c:pt>
                <c:pt idx="299">
                  <c:v>923.74589513777505</c:v>
                </c:pt>
                <c:pt idx="300">
                  <c:v>929.15551688302605</c:v>
                </c:pt>
                <c:pt idx="301">
                  <c:v>930.88013897398605</c:v>
                </c:pt>
                <c:pt idx="302">
                  <c:v>933.83961386435703</c:v>
                </c:pt>
                <c:pt idx="303">
                  <c:v>934.59376944184805</c:v>
                </c:pt>
                <c:pt idx="304">
                  <c:v>934.59376944184805</c:v>
                </c:pt>
                <c:pt idx="305">
                  <c:v>934.79709806867595</c:v>
                </c:pt>
                <c:pt idx="306">
                  <c:v>936.170198852868</c:v>
                </c:pt>
                <c:pt idx="307">
                  <c:v>939.52588982535804</c:v>
                </c:pt>
                <c:pt idx="308">
                  <c:v>940.62095494001596</c:v>
                </c:pt>
                <c:pt idx="309">
                  <c:v>940.79827329554496</c:v>
                </c:pt>
                <c:pt idx="310">
                  <c:v>944.16363189152798</c:v>
                </c:pt>
                <c:pt idx="311">
                  <c:v>947.22152169797505</c:v>
                </c:pt>
                <c:pt idx="312">
                  <c:v>947.670407563911</c:v>
                </c:pt>
                <c:pt idx="313">
                  <c:v>947.68270203702605</c:v>
                </c:pt>
                <c:pt idx="314">
                  <c:v>947.69244696277599</c:v>
                </c:pt>
                <c:pt idx="315">
                  <c:v>947.96297560462096</c:v>
                </c:pt>
                <c:pt idx="316">
                  <c:v>948.03154573525705</c:v>
                </c:pt>
                <c:pt idx="317">
                  <c:v>948.09835334471597</c:v>
                </c:pt>
                <c:pt idx="318">
                  <c:v>948.58163570533202</c:v>
                </c:pt>
                <c:pt idx="319">
                  <c:v>948.75775529416705</c:v>
                </c:pt>
                <c:pt idx="320">
                  <c:v>948.79129177792902</c:v>
                </c:pt>
                <c:pt idx="321">
                  <c:v>948.82935192588195</c:v>
                </c:pt>
                <c:pt idx="322">
                  <c:v>948.89303181675496</c:v>
                </c:pt>
                <c:pt idx="323">
                  <c:v>950.04006273546304</c:v>
                </c:pt>
                <c:pt idx="324">
                  <c:v>951.65032469896005</c:v>
                </c:pt>
                <c:pt idx="325">
                  <c:v>954.11055027959196</c:v>
                </c:pt>
                <c:pt idx="326">
                  <c:v>964.34756536429302</c:v>
                </c:pt>
                <c:pt idx="327">
                  <c:v>965.258840735543</c:v>
                </c:pt>
                <c:pt idx="328">
                  <c:v>965.258840735543</c:v>
                </c:pt>
                <c:pt idx="329">
                  <c:v>965.27761189017997</c:v>
                </c:pt>
                <c:pt idx="330">
                  <c:v>965.62829120695005</c:v>
                </c:pt>
                <c:pt idx="331">
                  <c:v>966.53875984163005</c:v>
                </c:pt>
                <c:pt idx="332">
                  <c:v>966.80153471933897</c:v>
                </c:pt>
                <c:pt idx="333">
                  <c:v>966.93143256011399</c:v>
                </c:pt>
                <c:pt idx="334">
                  <c:v>966.94766918482003</c:v>
                </c:pt>
                <c:pt idx="335">
                  <c:v>966.95030324279696</c:v>
                </c:pt>
                <c:pt idx="336">
                  <c:v>967.18996520035103</c:v>
                </c:pt>
                <c:pt idx="337">
                  <c:v>967.294660820422</c:v>
                </c:pt>
                <c:pt idx="338">
                  <c:v>969.27438380507795</c:v>
                </c:pt>
                <c:pt idx="339">
                  <c:v>970.34420247268702</c:v>
                </c:pt>
                <c:pt idx="340">
                  <c:v>971.02077659545705</c:v>
                </c:pt>
                <c:pt idx="341">
                  <c:v>971.10671949479195</c:v>
                </c:pt>
                <c:pt idx="342">
                  <c:v>972.46631600136095</c:v>
                </c:pt>
                <c:pt idx="343">
                  <c:v>974.96165031604301</c:v>
                </c:pt>
                <c:pt idx="344">
                  <c:v>975.360145669242</c:v>
                </c:pt>
                <c:pt idx="345">
                  <c:v>975.37820893956996</c:v>
                </c:pt>
                <c:pt idx="346">
                  <c:v>975.37820893956996</c:v>
                </c:pt>
                <c:pt idx="347">
                  <c:v>975.38025378851205</c:v>
                </c:pt>
                <c:pt idx="348">
                  <c:v>975.38029966677402</c:v>
                </c:pt>
                <c:pt idx="349">
                  <c:v>975.38029966677402</c:v>
                </c:pt>
                <c:pt idx="350">
                  <c:v>975.38029966677402</c:v>
                </c:pt>
                <c:pt idx="351">
                  <c:v>975.38204349124499</c:v>
                </c:pt>
                <c:pt idx="352">
                  <c:v>975.68133412396401</c:v>
                </c:pt>
                <c:pt idx="353">
                  <c:v>976.74204359136297</c:v>
                </c:pt>
                <c:pt idx="354">
                  <c:v>978.26782689291304</c:v>
                </c:pt>
                <c:pt idx="355">
                  <c:v>978.29521366224003</c:v>
                </c:pt>
                <c:pt idx="356">
                  <c:v>978.29835530949595</c:v>
                </c:pt>
                <c:pt idx="357">
                  <c:v>978.35016061471799</c:v>
                </c:pt>
                <c:pt idx="358">
                  <c:v>978.35949364978796</c:v>
                </c:pt>
                <c:pt idx="359">
                  <c:v>978.38452996538604</c:v>
                </c:pt>
                <c:pt idx="360">
                  <c:v>978.38452996538604</c:v>
                </c:pt>
                <c:pt idx="361">
                  <c:v>978.66140546303404</c:v>
                </c:pt>
                <c:pt idx="362">
                  <c:v>981.88918082098496</c:v>
                </c:pt>
                <c:pt idx="363">
                  <c:v>984.15663236550995</c:v>
                </c:pt>
                <c:pt idx="364">
                  <c:v>986.27724734195795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8998-48A5-8EC2-6F5013D5CCE5}"/>
            </c:ext>
          </c:extLst>
        </c:ser>
        <c:ser>
          <c:idx val="65"/>
          <c:order val="61"/>
          <c:tx>
            <c:strRef>
              <c:f>Tabelle1!$BN$1</c:f>
              <c:strCache>
                <c:ptCount val="1"/>
                <c:pt idx="0">
                  <c:v>1986</c:v>
                </c:pt>
              </c:strCache>
            </c:strRef>
          </c:tx>
          <c:spPr>
            <a:ln w="19050" cap="rnd">
              <a:solidFill>
                <a:schemeClr val="accent3">
                  <a:tint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Tabelle1!$BN$2:$BN$366</c:f>
              <c:numCache>
                <c:formatCode>0.00E+00</c:formatCode>
                <c:ptCount val="365"/>
                <c:pt idx="0">
                  <c:v>5.4428588189080501E-2</c:v>
                </c:pt>
                <c:pt idx="1">
                  <c:v>0.119664135081836</c:v>
                </c:pt>
                <c:pt idx="2">
                  <c:v>0.19321352132240399</c:v>
                </c:pt>
                <c:pt idx="3">
                  <c:v>0.19321352132240399</c:v>
                </c:pt>
                <c:pt idx="4">
                  <c:v>0.40756809858960902</c:v>
                </c:pt>
                <c:pt idx="5">
                  <c:v>0.43102431729349799</c:v>
                </c:pt>
                <c:pt idx="6">
                  <c:v>0.43102431729349799</c:v>
                </c:pt>
                <c:pt idx="7" formatCode="General">
                  <c:v>0.43102431729349799</c:v>
                </c:pt>
                <c:pt idx="8" formatCode="General">
                  <c:v>0.44541086918108103</c:v>
                </c:pt>
                <c:pt idx="9" formatCode="General">
                  <c:v>0.44541086918108103</c:v>
                </c:pt>
                <c:pt idx="10" formatCode="General">
                  <c:v>0.44541086918108103</c:v>
                </c:pt>
                <c:pt idx="11" formatCode="General">
                  <c:v>0.49671613138391901</c:v>
                </c:pt>
                <c:pt idx="12" formatCode="General">
                  <c:v>0.82197817779105498</c:v>
                </c:pt>
                <c:pt idx="13" formatCode="General">
                  <c:v>1.6014552894991201</c:v>
                </c:pt>
                <c:pt idx="14" formatCode="General">
                  <c:v>1.6512023427187299</c:v>
                </c:pt>
                <c:pt idx="15" formatCode="General">
                  <c:v>1.81248485663696</c:v>
                </c:pt>
                <c:pt idx="16" formatCode="General">
                  <c:v>4.0656395033567803</c:v>
                </c:pt>
                <c:pt idx="17" formatCode="General">
                  <c:v>4.96892053117576</c:v>
                </c:pt>
                <c:pt idx="18" formatCode="General">
                  <c:v>4.9961838947368999</c:v>
                </c:pt>
                <c:pt idx="19" formatCode="General">
                  <c:v>5.0168262216883601</c:v>
                </c:pt>
                <c:pt idx="20" formatCode="General">
                  <c:v>5.4077175345724298</c:v>
                </c:pt>
                <c:pt idx="21" formatCode="General">
                  <c:v>6.1726648656126297</c:v>
                </c:pt>
                <c:pt idx="22" formatCode="General">
                  <c:v>6.2422243448204497</c:v>
                </c:pt>
                <c:pt idx="23" formatCode="General">
                  <c:v>7.6863441526591796</c:v>
                </c:pt>
                <c:pt idx="24" formatCode="General">
                  <c:v>8.3705158957923995</c:v>
                </c:pt>
                <c:pt idx="25" formatCode="General">
                  <c:v>8.3913464287392507</c:v>
                </c:pt>
                <c:pt idx="26" formatCode="General">
                  <c:v>8.3956539545074502</c:v>
                </c:pt>
                <c:pt idx="27" formatCode="General">
                  <c:v>8.4151275871778708</c:v>
                </c:pt>
                <c:pt idx="28" formatCode="General">
                  <c:v>8.4187438229015292</c:v>
                </c:pt>
                <c:pt idx="29" formatCode="General">
                  <c:v>9.3674341931287692</c:v>
                </c:pt>
                <c:pt idx="30" formatCode="General">
                  <c:v>11.132935204456301</c:v>
                </c:pt>
                <c:pt idx="31" formatCode="General">
                  <c:v>13.0997717287327</c:v>
                </c:pt>
                <c:pt idx="32" formatCode="General">
                  <c:v>13.7496348291752</c:v>
                </c:pt>
                <c:pt idx="33" formatCode="General">
                  <c:v>15.113046214582001</c:v>
                </c:pt>
                <c:pt idx="34" formatCode="General">
                  <c:v>15.439263707702899</c:v>
                </c:pt>
                <c:pt idx="35" formatCode="General">
                  <c:v>17.0217621895344</c:v>
                </c:pt>
                <c:pt idx="36" formatCode="General">
                  <c:v>17.233114368704701</c:v>
                </c:pt>
                <c:pt idx="37" formatCode="General">
                  <c:v>17.5364656405714</c:v>
                </c:pt>
                <c:pt idx="38" formatCode="General">
                  <c:v>17.554110224831</c:v>
                </c:pt>
                <c:pt idx="39" formatCode="General">
                  <c:v>17.631106337505599</c:v>
                </c:pt>
                <c:pt idx="40" formatCode="General">
                  <c:v>17.639638567891801</c:v>
                </c:pt>
                <c:pt idx="41" formatCode="General">
                  <c:v>17.6428569542372</c:v>
                </c:pt>
                <c:pt idx="42" formatCode="General">
                  <c:v>17.698754810654801</c:v>
                </c:pt>
                <c:pt idx="43" formatCode="General">
                  <c:v>17.868469989369899</c:v>
                </c:pt>
                <c:pt idx="44" formatCode="General">
                  <c:v>18.6578864650592</c:v>
                </c:pt>
                <c:pt idx="45" formatCode="General">
                  <c:v>19.9551207479841</c:v>
                </c:pt>
                <c:pt idx="46" formatCode="General">
                  <c:v>24.221489510471802</c:v>
                </c:pt>
                <c:pt idx="47" formatCode="General">
                  <c:v>27.6695470522757</c:v>
                </c:pt>
                <c:pt idx="48" formatCode="General">
                  <c:v>27.7768972666649</c:v>
                </c:pt>
                <c:pt idx="49" formatCode="General">
                  <c:v>27.826170482288699</c:v>
                </c:pt>
                <c:pt idx="50" formatCode="General">
                  <c:v>28.520414343519601</c:v>
                </c:pt>
                <c:pt idx="51" formatCode="General">
                  <c:v>28.6862772499877</c:v>
                </c:pt>
                <c:pt idx="52" formatCode="General">
                  <c:v>28.786417256276199</c:v>
                </c:pt>
                <c:pt idx="53" formatCode="General">
                  <c:v>28.9332395577919</c:v>
                </c:pt>
                <c:pt idx="54" formatCode="General">
                  <c:v>29.058389974603902</c:v>
                </c:pt>
                <c:pt idx="55" formatCode="General">
                  <c:v>29.595366758588501</c:v>
                </c:pt>
                <c:pt idx="56" formatCode="General">
                  <c:v>30.954820599535498</c:v>
                </c:pt>
                <c:pt idx="57" formatCode="General">
                  <c:v>32.859218348797199</c:v>
                </c:pt>
                <c:pt idx="58" formatCode="General">
                  <c:v>33.882764246612403</c:v>
                </c:pt>
                <c:pt idx="59" formatCode="General">
                  <c:v>34.5425892747311</c:v>
                </c:pt>
                <c:pt idx="60" formatCode="General">
                  <c:v>34.758372235261803</c:v>
                </c:pt>
                <c:pt idx="61" formatCode="General">
                  <c:v>34.893240771703297</c:v>
                </c:pt>
                <c:pt idx="62" formatCode="General">
                  <c:v>34.924237957498697</c:v>
                </c:pt>
                <c:pt idx="63" formatCode="General">
                  <c:v>34.924237957498697</c:v>
                </c:pt>
                <c:pt idx="64" formatCode="General">
                  <c:v>34.971300193813697</c:v>
                </c:pt>
                <c:pt idx="65" formatCode="General">
                  <c:v>35.249093782308002</c:v>
                </c:pt>
                <c:pt idx="66" formatCode="General">
                  <c:v>37.805908759696898</c:v>
                </c:pt>
                <c:pt idx="67" formatCode="General">
                  <c:v>40.337366836807703</c:v>
                </c:pt>
                <c:pt idx="68" formatCode="General">
                  <c:v>44.622325793856099</c:v>
                </c:pt>
                <c:pt idx="69" formatCode="General">
                  <c:v>44.657100652793901</c:v>
                </c:pt>
                <c:pt idx="70" formatCode="General">
                  <c:v>44.660771176542603</c:v>
                </c:pt>
                <c:pt idx="71" formatCode="General">
                  <c:v>48.472233133149899</c:v>
                </c:pt>
                <c:pt idx="72" formatCode="General">
                  <c:v>52.7797917144281</c:v>
                </c:pt>
                <c:pt idx="73" formatCode="General">
                  <c:v>57.934828339758297</c:v>
                </c:pt>
                <c:pt idx="74" formatCode="General">
                  <c:v>60.490711297632899</c:v>
                </c:pt>
                <c:pt idx="75" formatCode="General">
                  <c:v>66.4626141285855</c:v>
                </c:pt>
                <c:pt idx="76" formatCode="General">
                  <c:v>67.769615112540905</c:v>
                </c:pt>
                <c:pt idx="77" formatCode="General">
                  <c:v>67.776963481037498</c:v>
                </c:pt>
                <c:pt idx="78" formatCode="General">
                  <c:v>69.239326242805404</c:v>
                </c:pt>
                <c:pt idx="79" formatCode="General">
                  <c:v>70.815102357889103</c:v>
                </c:pt>
                <c:pt idx="80" formatCode="General">
                  <c:v>71.367929780975302</c:v>
                </c:pt>
                <c:pt idx="81" formatCode="General">
                  <c:v>71.591673295711701</c:v>
                </c:pt>
                <c:pt idx="82" formatCode="General">
                  <c:v>71.826994951946801</c:v>
                </c:pt>
                <c:pt idx="83" formatCode="General">
                  <c:v>72.210156340871706</c:v>
                </c:pt>
                <c:pt idx="84" formatCode="General">
                  <c:v>72.790297022946007</c:v>
                </c:pt>
                <c:pt idx="85" formatCode="General">
                  <c:v>75.262523373225605</c:v>
                </c:pt>
                <c:pt idx="86" formatCode="General">
                  <c:v>75.831122856688495</c:v>
                </c:pt>
                <c:pt idx="87" formatCode="General">
                  <c:v>76.031340058846396</c:v>
                </c:pt>
                <c:pt idx="88" formatCode="General">
                  <c:v>81.341186796542203</c:v>
                </c:pt>
                <c:pt idx="89" formatCode="General">
                  <c:v>81.465368326036497</c:v>
                </c:pt>
                <c:pt idx="90" formatCode="General">
                  <c:v>82.206400693299699</c:v>
                </c:pt>
                <c:pt idx="91" formatCode="General">
                  <c:v>83.645264286500804</c:v>
                </c:pt>
                <c:pt idx="92" formatCode="General">
                  <c:v>84.020702884748502</c:v>
                </c:pt>
                <c:pt idx="93" formatCode="General">
                  <c:v>84.689488327849105</c:v>
                </c:pt>
                <c:pt idx="94" formatCode="General">
                  <c:v>85.612311730644507</c:v>
                </c:pt>
                <c:pt idx="95" formatCode="General">
                  <c:v>86.111263207124694</c:v>
                </c:pt>
                <c:pt idx="96" formatCode="General">
                  <c:v>88.194977606812202</c:v>
                </c:pt>
                <c:pt idx="97" formatCode="General">
                  <c:v>90.787701334519397</c:v>
                </c:pt>
                <c:pt idx="98" formatCode="General">
                  <c:v>93.194309606309403</c:v>
                </c:pt>
                <c:pt idx="99" formatCode="General">
                  <c:v>98.152432114170594</c:v>
                </c:pt>
                <c:pt idx="100" formatCode="General">
                  <c:v>99.908914893400194</c:v>
                </c:pt>
                <c:pt idx="101" formatCode="General">
                  <c:v>103.367443528981</c:v>
                </c:pt>
                <c:pt idx="102" formatCode="General">
                  <c:v>108.571902080081</c:v>
                </c:pt>
                <c:pt idx="103" formatCode="General">
                  <c:v>117.18737834705399</c:v>
                </c:pt>
                <c:pt idx="104" formatCode="General">
                  <c:v>119.52607458972101</c:v>
                </c:pt>
                <c:pt idx="105" formatCode="General">
                  <c:v>122.348295799659</c:v>
                </c:pt>
                <c:pt idx="106" formatCode="General">
                  <c:v>127.694386551901</c:v>
                </c:pt>
                <c:pt idx="107" formatCode="General">
                  <c:v>129.16329477504399</c:v>
                </c:pt>
                <c:pt idx="108" formatCode="General">
                  <c:v>132.321655421857</c:v>
                </c:pt>
                <c:pt idx="109" formatCode="General">
                  <c:v>135.017747303525</c:v>
                </c:pt>
                <c:pt idx="110" formatCode="General">
                  <c:v>136.07781800435899</c:v>
                </c:pt>
                <c:pt idx="111" formatCode="General">
                  <c:v>136.234134815907</c:v>
                </c:pt>
                <c:pt idx="112" formatCode="General">
                  <c:v>136.26438015385401</c:v>
                </c:pt>
                <c:pt idx="113" formatCode="General">
                  <c:v>136.28413502552601</c:v>
                </c:pt>
                <c:pt idx="114" formatCode="General">
                  <c:v>141.40032838125001</c:v>
                </c:pt>
                <c:pt idx="115" formatCode="General">
                  <c:v>146.78659167129399</c:v>
                </c:pt>
                <c:pt idx="116" formatCode="General">
                  <c:v>153.91257892212599</c:v>
                </c:pt>
                <c:pt idx="117" formatCode="General">
                  <c:v>156.550671820606</c:v>
                </c:pt>
                <c:pt idx="118" formatCode="General">
                  <c:v>161.05639952636099</c:v>
                </c:pt>
                <c:pt idx="119" formatCode="General">
                  <c:v>166.57906373183499</c:v>
                </c:pt>
                <c:pt idx="120" formatCode="General">
                  <c:v>172.56462582031401</c:v>
                </c:pt>
                <c:pt idx="121" formatCode="General">
                  <c:v>174.97493243565</c:v>
                </c:pt>
                <c:pt idx="122" formatCode="General">
                  <c:v>175.90976009964101</c:v>
                </c:pt>
                <c:pt idx="123" formatCode="General">
                  <c:v>177.499329878304</c:v>
                </c:pt>
                <c:pt idx="124" formatCode="General">
                  <c:v>180.626762870048</c:v>
                </c:pt>
                <c:pt idx="125" formatCode="General">
                  <c:v>182.34494619850801</c:v>
                </c:pt>
                <c:pt idx="126" formatCode="General">
                  <c:v>182.87755133228001</c:v>
                </c:pt>
                <c:pt idx="127" formatCode="General">
                  <c:v>183.03102800910901</c:v>
                </c:pt>
                <c:pt idx="128" formatCode="General">
                  <c:v>183.15728430978299</c:v>
                </c:pt>
                <c:pt idx="129" formatCode="General">
                  <c:v>184.61471361912501</c:v>
                </c:pt>
                <c:pt idx="130" formatCode="General">
                  <c:v>186.53744465218401</c:v>
                </c:pt>
                <c:pt idx="131" formatCode="General">
                  <c:v>189.771698080775</c:v>
                </c:pt>
                <c:pt idx="132" formatCode="General">
                  <c:v>195.204890440041</c:v>
                </c:pt>
                <c:pt idx="133" formatCode="General">
                  <c:v>195.98866850739199</c:v>
                </c:pt>
                <c:pt idx="134" formatCode="General">
                  <c:v>196.838896769266</c:v>
                </c:pt>
                <c:pt idx="135" formatCode="General">
                  <c:v>197.44448974986801</c:v>
                </c:pt>
                <c:pt idx="136" formatCode="General">
                  <c:v>198.93985328597199</c:v>
                </c:pt>
                <c:pt idx="137" formatCode="General">
                  <c:v>201.488700050261</c:v>
                </c:pt>
                <c:pt idx="138" formatCode="General">
                  <c:v>206.55908013213801</c:v>
                </c:pt>
                <c:pt idx="139" formatCode="General">
                  <c:v>220.575096501118</c:v>
                </c:pt>
                <c:pt idx="140" formatCode="General">
                  <c:v>221.53255521334199</c:v>
                </c:pt>
                <c:pt idx="141" formatCode="General">
                  <c:v>221.67305994305099</c:v>
                </c:pt>
                <c:pt idx="142" formatCode="General">
                  <c:v>221.90772417355601</c:v>
                </c:pt>
                <c:pt idx="143" formatCode="General">
                  <c:v>222.74368151778501</c:v>
                </c:pt>
                <c:pt idx="144" formatCode="General">
                  <c:v>226.03268043997201</c:v>
                </c:pt>
                <c:pt idx="145" formatCode="General">
                  <c:v>230.164609188507</c:v>
                </c:pt>
                <c:pt idx="146" formatCode="General">
                  <c:v>231.72576365376901</c:v>
                </c:pt>
                <c:pt idx="147" formatCode="General">
                  <c:v>234.91261958182801</c:v>
                </c:pt>
                <c:pt idx="148" formatCode="General">
                  <c:v>235.31185499419001</c:v>
                </c:pt>
                <c:pt idx="149" formatCode="General">
                  <c:v>238.30297428424399</c:v>
                </c:pt>
                <c:pt idx="150" formatCode="General">
                  <c:v>240.60224608260199</c:v>
                </c:pt>
                <c:pt idx="151" formatCode="General">
                  <c:v>243.89714621823501</c:v>
                </c:pt>
                <c:pt idx="152" formatCode="General">
                  <c:v>250.61023023921999</c:v>
                </c:pt>
                <c:pt idx="153" formatCode="General">
                  <c:v>252.48058338983199</c:v>
                </c:pt>
                <c:pt idx="154" formatCode="General">
                  <c:v>260.54724241428897</c:v>
                </c:pt>
                <c:pt idx="155" formatCode="General">
                  <c:v>268.18387683204202</c:v>
                </c:pt>
                <c:pt idx="156" formatCode="General">
                  <c:v>272.23200439264099</c:v>
                </c:pt>
                <c:pt idx="157" formatCode="General">
                  <c:v>275.05366327475298</c:v>
                </c:pt>
                <c:pt idx="158" formatCode="General">
                  <c:v>276.45196552877599</c:v>
                </c:pt>
                <c:pt idx="159" formatCode="General">
                  <c:v>280.27341850933698</c:v>
                </c:pt>
                <c:pt idx="160" formatCode="General">
                  <c:v>284.00919999316102</c:v>
                </c:pt>
                <c:pt idx="161" formatCode="General">
                  <c:v>290.36499672592902</c:v>
                </c:pt>
                <c:pt idx="162" formatCode="General">
                  <c:v>296.832735291164</c:v>
                </c:pt>
                <c:pt idx="163" formatCode="General">
                  <c:v>298.61821835040001</c:v>
                </c:pt>
                <c:pt idx="164" formatCode="General">
                  <c:v>301.215913599732</c:v>
                </c:pt>
                <c:pt idx="165" formatCode="General">
                  <c:v>312.75455830757198</c:v>
                </c:pt>
                <c:pt idx="166" formatCode="General">
                  <c:v>327.81505607920599</c:v>
                </c:pt>
                <c:pt idx="167" formatCode="General">
                  <c:v>331.27024108304403</c:v>
                </c:pt>
                <c:pt idx="168" formatCode="General">
                  <c:v>335.66220474085497</c:v>
                </c:pt>
                <c:pt idx="169" formatCode="General">
                  <c:v>340.10187210468803</c:v>
                </c:pt>
                <c:pt idx="170" formatCode="General">
                  <c:v>349.22303959756601</c:v>
                </c:pt>
                <c:pt idx="171" formatCode="General">
                  <c:v>360.329444139077</c:v>
                </c:pt>
                <c:pt idx="172" formatCode="General">
                  <c:v>368.096622109745</c:v>
                </c:pt>
                <c:pt idx="173" formatCode="General">
                  <c:v>376.13660517759399</c:v>
                </c:pt>
                <c:pt idx="174" formatCode="General">
                  <c:v>377.57128596481903</c:v>
                </c:pt>
                <c:pt idx="175" formatCode="General">
                  <c:v>380.96925739728198</c:v>
                </c:pt>
                <c:pt idx="176" formatCode="General">
                  <c:v>383.907870105477</c:v>
                </c:pt>
                <c:pt idx="177" formatCode="General">
                  <c:v>387.21909366658599</c:v>
                </c:pt>
                <c:pt idx="178" formatCode="General">
                  <c:v>392.451199351779</c:v>
                </c:pt>
                <c:pt idx="179" formatCode="General">
                  <c:v>394.486341925114</c:v>
                </c:pt>
                <c:pt idx="180" formatCode="General">
                  <c:v>397.35854273323798</c:v>
                </c:pt>
                <c:pt idx="181" formatCode="General">
                  <c:v>403.024277922669</c:v>
                </c:pt>
                <c:pt idx="182" formatCode="General">
                  <c:v>413.19513737980799</c:v>
                </c:pt>
                <c:pt idx="183" formatCode="General">
                  <c:v>426.48025811222698</c:v>
                </c:pt>
                <c:pt idx="184" formatCode="General">
                  <c:v>441.74613833253301</c:v>
                </c:pt>
                <c:pt idx="185" formatCode="General">
                  <c:v>449.92568701483202</c:v>
                </c:pt>
                <c:pt idx="186" formatCode="General">
                  <c:v>454.03521076506502</c:v>
                </c:pt>
                <c:pt idx="187" formatCode="General">
                  <c:v>458.55744203042701</c:v>
                </c:pt>
                <c:pt idx="188" formatCode="General">
                  <c:v>461.00823452233197</c:v>
                </c:pt>
                <c:pt idx="189" formatCode="General">
                  <c:v>465.11470312571498</c:v>
                </c:pt>
                <c:pt idx="190" formatCode="General">
                  <c:v>469.69006168103698</c:v>
                </c:pt>
                <c:pt idx="191" formatCode="General">
                  <c:v>473.25655605810999</c:v>
                </c:pt>
                <c:pt idx="192" formatCode="General">
                  <c:v>476.910068995789</c:v>
                </c:pt>
                <c:pt idx="193" formatCode="General">
                  <c:v>480.83689371887499</c:v>
                </c:pt>
                <c:pt idx="194" formatCode="General">
                  <c:v>484.52468094685599</c:v>
                </c:pt>
                <c:pt idx="195" formatCode="General">
                  <c:v>491.68030544217697</c:v>
                </c:pt>
                <c:pt idx="196" formatCode="General">
                  <c:v>505.22241873931398</c:v>
                </c:pt>
                <c:pt idx="197" formatCode="General">
                  <c:v>511.98386862253699</c:v>
                </c:pt>
                <c:pt idx="198" formatCode="General">
                  <c:v>517.27682284908099</c:v>
                </c:pt>
                <c:pt idx="199" formatCode="General">
                  <c:v>523.90591743857203</c:v>
                </c:pt>
                <c:pt idx="200" formatCode="General">
                  <c:v>533.97096067473296</c:v>
                </c:pt>
                <c:pt idx="201" formatCode="General">
                  <c:v>536.59450877510699</c:v>
                </c:pt>
                <c:pt idx="202" formatCode="General">
                  <c:v>540.07734260250402</c:v>
                </c:pt>
                <c:pt idx="203" formatCode="General">
                  <c:v>544.48669592363603</c:v>
                </c:pt>
                <c:pt idx="204" formatCode="General">
                  <c:v>549.70134489267195</c:v>
                </c:pt>
                <c:pt idx="205" formatCode="General">
                  <c:v>555.77049972711802</c:v>
                </c:pt>
                <c:pt idx="206" formatCode="General">
                  <c:v>559.85119034138404</c:v>
                </c:pt>
                <c:pt idx="207" formatCode="General">
                  <c:v>560.88913608151802</c:v>
                </c:pt>
                <c:pt idx="208" formatCode="General">
                  <c:v>563.37190395734501</c:v>
                </c:pt>
                <c:pt idx="209" formatCode="General">
                  <c:v>564.95871987645398</c:v>
                </c:pt>
                <c:pt idx="210" formatCode="General">
                  <c:v>568.01403914867899</c:v>
                </c:pt>
                <c:pt idx="211" formatCode="General">
                  <c:v>578.651103215288</c:v>
                </c:pt>
                <c:pt idx="212" formatCode="General">
                  <c:v>581.02878197672601</c:v>
                </c:pt>
                <c:pt idx="213" formatCode="General">
                  <c:v>584.03359513951</c:v>
                </c:pt>
                <c:pt idx="214" formatCode="General">
                  <c:v>588.84147719009104</c:v>
                </c:pt>
                <c:pt idx="215" formatCode="General">
                  <c:v>593.01724869982797</c:v>
                </c:pt>
                <c:pt idx="216" formatCode="General">
                  <c:v>593.56277918913099</c:v>
                </c:pt>
                <c:pt idx="217" formatCode="General">
                  <c:v>597.11548425767501</c:v>
                </c:pt>
                <c:pt idx="218" formatCode="General">
                  <c:v>598.94678006515096</c:v>
                </c:pt>
                <c:pt idx="219" formatCode="General">
                  <c:v>601.88114310224501</c:v>
                </c:pt>
                <c:pt idx="220" formatCode="General">
                  <c:v>602.45029304976197</c:v>
                </c:pt>
                <c:pt idx="221" formatCode="General">
                  <c:v>603.01030988180401</c:v>
                </c:pt>
                <c:pt idx="222" formatCode="General">
                  <c:v>604.17013749417299</c:v>
                </c:pt>
                <c:pt idx="223" formatCode="General">
                  <c:v>605.56963021776005</c:v>
                </c:pt>
                <c:pt idx="224" formatCode="General">
                  <c:v>606.630898971958</c:v>
                </c:pt>
                <c:pt idx="225" formatCode="General">
                  <c:v>608.22037230115302</c:v>
                </c:pt>
                <c:pt idx="226" formatCode="General">
                  <c:v>612.88472083077397</c:v>
                </c:pt>
                <c:pt idx="227" formatCode="General">
                  <c:v>616.54815375995304</c:v>
                </c:pt>
                <c:pt idx="228" formatCode="General">
                  <c:v>620.19315609236003</c:v>
                </c:pt>
                <c:pt idx="229" formatCode="General">
                  <c:v>627.052979781418</c:v>
                </c:pt>
                <c:pt idx="230" formatCode="General">
                  <c:v>635.98107600562196</c:v>
                </c:pt>
                <c:pt idx="231" formatCode="General">
                  <c:v>637.94282845260398</c:v>
                </c:pt>
                <c:pt idx="232" formatCode="General">
                  <c:v>638.62746813899105</c:v>
                </c:pt>
                <c:pt idx="233" formatCode="General">
                  <c:v>640.41959228310805</c:v>
                </c:pt>
                <c:pt idx="234" formatCode="General">
                  <c:v>645.62146926216496</c:v>
                </c:pt>
                <c:pt idx="235" formatCode="General">
                  <c:v>652.48670493422003</c:v>
                </c:pt>
                <c:pt idx="236" formatCode="General">
                  <c:v>655.86848242902704</c:v>
                </c:pt>
                <c:pt idx="237" formatCode="General">
                  <c:v>657.84181282979</c:v>
                </c:pt>
                <c:pt idx="238" formatCode="General">
                  <c:v>659.49957711551701</c:v>
                </c:pt>
                <c:pt idx="239" formatCode="General">
                  <c:v>660.93507804237299</c:v>
                </c:pt>
                <c:pt idx="240" formatCode="General">
                  <c:v>664.87512959597098</c:v>
                </c:pt>
                <c:pt idx="241" formatCode="General">
                  <c:v>668.86504777910795</c:v>
                </c:pt>
                <c:pt idx="242" formatCode="General">
                  <c:v>671.60552871869697</c:v>
                </c:pt>
                <c:pt idx="243" formatCode="General">
                  <c:v>673.91698626393702</c:v>
                </c:pt>
                <c:pt idx="244" formatCode="General">
                  <c:v>675.37143059540597</c:v>
                </c:pt>
                <c:pt idx="245" formatCode="General">
                  <c:v>680.87657324694703</c:v>
                </c:pt>
                <c:pt idx="246" formatCode="General">
                  <c:v>684.36279643419095</c:v>
                </c:pt>
                <c:pt idx="247" formatCode="General">
                  <c:v>686.11119870745699</c:v>
                </c:pt>
                <c:pt idx="248" formatCode="General">
                  <c:v>691.88189175892001</c:v>
                </c:pt>
                <c:pt idx="249" formatCode="General">
                  <c:v>699.87608208926201</c:v>
                </c:pt>
                <c:pt idx="250" formatCode="General">
                  <c:v>706.43985703423402</c:v>
                </c:pt>
                <c:pt idx="251" formatCode="General">
                  <c:v>715.13341314703803</c:v>
                </c:pt>
                <c:pt idx="252" formatCode="General">
                  <c:v>721.19426923465903</c:v>
                </c:pt>
                <c:pt idx="253" formatCode="General">
                  <c:v>724.69904991597605</c:v>
                </c:pt>
                <c:pt idx="254" formatCode="General">
                  <c:v>730.17150336739405</c:v>
                </c:pt>
                <c:pt idx="255" formatCode="General">
                  <c:v>737.36588136559601</c:v>
                </c:pt>
                <c:pt idx="256" formatCode="General">
                  <c:v>742.36505147716196</c:v>
                </c:pt>
                <c:pt idx="257" formatCode="General">
                  <c:v>744.19330738050303</c:v>
                </c:pt>
                <c:pt idx="258" formatCode="General">
                  <c:v>746.06064307803604</c:v>
                </c:pt>
                <c:pt idx="259" formatCode="General">
                  <c:v>747.70624515670397</c:v>
                </c:pt>
                <c:pt idx="260" formatCode="General">
                  <c:v>751.72464029981302</c:v>
                </c:pt>
                <c:pt idx="261" formatCode="General">
                  <c:v>752.53073464997499</c:v>
                </c:pt>
                <c:pt idx="262" formatCode="General">
                  <c:v>752.56688886025302</c:v>
                </c:pt>
                <c:pt idx="263" formatCode="General">
                  <c:v>752.611073681069</c:v>
                </c:pt>
                <c:pt idx="264" formatCode="General">
                  <c:v>752.99359821814801</c:v>
                </c:pt>
                <c:pt idx="265" formatCode="General">
                  <c:v>754.61069476616899</c:v>
                </c:pt>
                <c:pt idx="266" formatCode="General">
                  <c:v>756.15787870001702</c:v>
                </c:pt>
                <c:pt idx="267" formatCode="General">
                  <c:v>757.76138150405404</c:v>
                </c:pt>
                <c:pt idx="268" formatCode="General">
                  <c:v>759.62426224216097</c:v>
                </c:pt>
                <c:pt idx="269" formatCode="General">
                  <c:v>760.86982615151305</c:v>
                </c:pt>
                <c:pt idx="270" formatCode="General">
                  <c:v>762.17534829362501</c:v>
                </c:pt>
                <c:pt idx="271" formatCode="General">
                  <c:v>765.82382539752302</c:v>
                </c:pt>
                <c:pt idx="272" formatCode="General">
                  <c:v>767.30337764020305</c:v>
                </c:pt>
                <c:pt idx="273" formatCode="General">
                  <c:v>767.64361785032202</c:v>
                </c:pt>
                <c:pt idx="274" formatCode="General">
                  <c:v>768.92797438298703</c:v>
                </c:pt>
                <c:pt idx="275" formatCode="General">
                  <c:v>770.84918842992101</c:v>
                </c:pt>
                <c:pt idx="276" formatCode="General">
                  <c:v>772.166433256338</c:v>
                </c:pt>
                <c:pt idx="277" formatCode="General">
                  <c:v>772.72326789404997</c:v>
                </c:pt>
                <c:pt idx="278" formatCode="General">
                  <c:v>773.547184259456</c:v>
                </c:pt>
                <c:pt idx="279" formatCode="General">
                  <c:v>775.75627418729596</c:v>
                </c:pt>
                <c:pt idx="280" formatCode="General">
                  <c:v>778.21884537853998</c:v>
                </c:pt>
                <c:pt idx="281" formatCode="General">
                  <c:v>780.69031913009599</c:v>
                </c:pt>
                <c:pt idx="282" formatCode="General">
                  <c:v>782.25995784504198</c:v>
                </c:pt>
                <c:pt idx="283" formatCode="General">
                  <c:v>783.08049472457799</c:v>
                </c:pt>
                <c:pt idx="284" formatCode="General">
                  <c:v>784.16111182849602</c:v>
                </c:pt>
                <c:pt idx="285" formatCode="General">
                  <c:v>784.66992987194305</c:v>
                </c:pt>
                <c:pt idx="286" formatCode="General">
                  <c:v>785.98623141576297</c:v>
                </c:pt>
                <c:pt idx="287" formatCode="General">
                  <c:v>786.37158745253703</c:v>
                </c:pt>
                <c:pt idx="288" formatCode="General">
                  <c:v>787.86868726685202</c:v>
                </c:pt>
                <c:pt idx="289" formatCode="General">
                  <c:v>794.40546698456001</c:v>
                </c:pt>
                <c:pt idx="290" formatCode="General">
                  <c:v>797.68169936057905</c:v>
                </c:pt>
                <c:pt idx="291" formatCode="General">
                  <c:v>799.87586916707698</c:v>
                </c:pt>
                <c:pt idx="292" formatCode="General">
                  <c:v>804.20149026782497</c:v>
                </c:pt>
                <c:pt idx="293" formatCode="General">
                  <c:v>808.39955027811902</c:v>
                </c:pt>
                <c:pt idx="294" formatCode="General">
                  <c:v>810.225891984192</c:v>
                </c:pt>
                <c:pt idx="295" formatCode="General">
                  <c:v>811.76870528150505</c:v>
                </c:pt>
                <c:pt idx="296" formatCode="General">
                  <c:v>813.49588093699401</c:v>
                </c:pt>
                <c:pt idx="297" formatCode="General">
                  <c:v>818.56185283874697</c:v>
                </c:pt>
                <c:pt idx="298" formatCode="General">
                  <c:v>827.807217291538</c:v>
                </c:pt>
                <c:pt idx="299" formatCode="General">
                  <c:v>829.25834840156097</c:v>
                </c:pt>
                <c:pt idx="300" formatCode="General">
                  <c:v>830.13268422580802</c:v>
                </c:pt>
                <c:pt idx="301" formatCode="General">
                  <c:v>830.24236037796595</c:v>
                </c:pt>
                <c:pt idx="302" formatCode="General">
                  <c:v>830.36554050739699</c:v>
                </c:pt>
                <c:pt idx="303" formatCode="General">
                  <c:v>830.54070003165805</c:v>
                </c:pt>
                <c:pt idx="304" formatCode="General">
                  <c:v>830.70041472543505</c:v>
                </c:pt>
                <c:pt idx="305" formatCode="General">
                  <c:v>830.72290716274904</c:v>
                </c:pt>
                <c:pt idx="306" formatCode="General">
                  <c:v>831.83512443999905</c:v>
                </c:pt>
                <c:pt idx="307" formatCode="General">
                  <c:v>831.86864752070096</c:v>
                </c:pt>
                <c:pt idx="308" formatCode="General">
                  <c:v>832.21581136873101</c:v>
                </c:pt>
                <c:pt idx="309" formatCode="General">
                  <c:v>837.58913807770796</c:v>
                </c:pt>
                <c:pt idx="310" formatCode="General">
                  <c:v>839.57371240696898</c:v>
                </c:pt>
                <c:pt idx="311" formatCode="General">
                  <c:v>840.40471016843401</c:v>
                </c:pt>
                <c:pt idx="312" formatCode="General">
                  <c:v>840.59119629216798</c:v>
                </c:pt>
                <c:pt idx="313" formatCode="General">
                  <c:v>842.66007812217003</c:v>
                </c:pt>
                <c:pt idx="314" formatCode="General">
                  <c:v>843.84129345184294</c:v>
                </c:pt>
                <c:pt idx="315" formatCode="General">
                  <c:v>845.11915194068399</c:v>
                </c:pt>
                <c:pt idx="316" formatCode="General">
                  <c:v>847.86025580345495</c:v>
                </c:pt>
                <c:pt idx="317" formatCode="General">
                  <c:v>854.83435525954997</c:v>
                </c:pt>
                <c:pt idx="318" formatCode="General">
                  <c:v>857.49024415556096</c:v>
                </c:pt>
                <c:pt idx="319" formatCode="General">
                  <c:v>857.97834290770595</c:v>
                </c:pt>
                <c:pt idx="320" formatCode="General">
                  <c:v>858.108083215595</c:v>
                </c:pt>
                <c:pt idx="321" formatCode="General">
                  <c:v>859.14317815863001</c:v>
                </c:pt>
                <c:pt idx="322" formatCode="General">
                  <c:v>859.41471105385006</c:v>
                </c:pt>
                <c:pt idx="323" formatCode="General">
                  <c:v>859.44830775752405</c:v>
                </c:pt>
                <c:pt idx="324" formatCode="General">
                  <c:v>859.48924460764795</c:v>
                </c:pt>
                <c:pt idx="325" formatCode="General">
                  <c:v>859.608283078873</c:v>
                </c:pt>
                <c:pt idx="326" formatCode="General">
                  <c:v>860.17620816690396</c:v>
                </c:pt>
                <c:pt idx="327" formatCode="General">
                  <c:v>861.249239514235</c:v>
                </c:pt>
                <c:pt idx="328" formatCode="General">
                  <c:v>861.79272019884195</c:v>
                </c:pt>
                <c:pt idx="329" formatCode="General">
                  <c:v>862.11151840363402</c:v>
                </c:pt>
                <c:pt idx="330" formatCode="General">
                  <c:v>862.25961196850699</c:v>
                </c:pt>
                <c:pt idx="331" formatCode="General">
                  <c:v>862.53549691618798</c:v>
                </c:pt>
                <c:pt idx="332" formatCode="General">
                  <c:v>862.73302971442104</c:v>
                </c:pt>
                <c:pt idx="333" formatCode="General">
                  <c:v>862.75498107357703</c:v>
                </c:pt>
                <c:pt idx="334" formatCode="General">
                  <c:v>862.88327606604503</c:v>
                </c:pt>
                <c:pt idx="335" formatCode="General">
                  <c:v>862.89713287793802</c:v>
                </c:pt>
                <c:pt idx="336" formatCode="General">
                  <c:v>862.89900254850795</c:v>
                </c:pt>
                <c:pt idx="337" formatCode="General">
                  <c:v>862.89900254850795</c:v>
                </c:pt>
                <c:pt idx="338" formatCode="General">
                  <c:v>862.90508010417102</c:v>
                </c:pt>
                <c:pt idx="339" formatCode="General">
                  <c:v>863.13753395606398</c:v>
                </c:pt>
                <c:pt idx="340" formatCode="General">
                  <c:v>863.20428142069898</c:v>
                </c:pt>
                <c:pt idx="341" formatCode="General">
                  <c:v>863.21755135125898</c:v>
                </c:pt>
                <c:pt idx="342" formatCode="General">
                  <c:v>863.21954003499695</c:v>
                </c:pt>
                <c:pt idx="343" formatCode="General">
                  <c:v>863.23012894055398</c:v>
                </c:pt>
                <c:pt idx="344" formatCode="General">
                  <c:v>863.25558953621498</c:v>
                </c:pt>
                <c:pt idx="345" formatCode="General">
                  <c:v>863.30156428502505</c:v>
                </c:pt>
                <c:pt idx="346" formatCode="General">
                  <c:v>864.87414206203596</c:v>
                </c:pt>
                <c:pt idx="347" formatCode="General">
                  <c:v>865.23631407110202</c:v>
                </c:pt>
                <c:pt idx="348" formatCode="General">
                  <c:v>867.99767697836103</c:v>
                </c:pt>
                <c:pt idx="349" formatCode="General">
                  <c:v>871.45508039514505</c:v>
                </c:pt>
                <c:pt idx="350" formatCode="General">
                  <c:v>875.10590648855998</c:v>
                </c:pt>
                <c:pt idx="351" formatCode="General">
                  <c:v>875.79859593271203</c:v>
                </c:pt>
                <c:pt idx="352" formatCode="General">
                  <c:v>875.87103920982895</c:v>
                </c:pt>
                <c:pt idx="353" formatCode="General">
                  <c:v>875.96635370149704</c:v>
                </c:pt>
                <c:pt idx="354" formatCode="General">
                  <c:v>876.02501007287799</c:v>
                </c:pt>
                <c:pt idx="355" formatCode="General">
                  <c:v>876.12310913475699</c:v>
                </c:pt>
                <c:pt idx="356" formatCode="General">
                  <c:v>876.15202426591702</c:v>
                </c:pt>
                <c:pt idx="357" formatCode="General">
                  <c:v>876.21206933699204</c:v>
                </c:pt>
                <c:pt idx="358" formatCode="General">
                  <c:v>876.21433407871598</c:v>
                </c:pt>
                <c:pt idx="359" formatCode="General">
                  <c:v>876.87671905377294</c:v>
                </c:pt>
                <c:pt idx="360" formatCode="General">
                  <c:v>877.30579534703202</c:v>
                </c:pt>
                <c:pt idx="361" formatCode="General">
                  <c:v>877.340575912595</c:v>
                </c:pt>
                <c:pt idx="362" formatCode="General">
                  <c:v>877.40331304648601</c:v>
                </c:pt>
                <c:pt idx="363" formatCode="General">
                  <c:v>877.49854573068103</c:v>
                </c:pt>
                <c:pt idx="364" formatCode="General">
                  <c:v>877.51812534889405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8998-48A5-8EC2-6F5013D5CCE5}"/>
            </c:ext>
          </c:extLst>
        </c:ser>
        <c:ser>
          <c:idx val="66"/>
          <c:order val="62"/>
          <c:tx>
            <c:strRef>
              <c:f>Tabelle1!$BO$1</c:f>
              <c:strCache>
                <c:ptCount val="1"/>
                <c:pt idx="0">
                  <c:v>1987</c:v>
                </c:pt>
              </c:strCache>
            </c:strRef>
          </c:tx>
          <c:spPr>
            <a:ln w="19050" cap="rnd">
              <a:solidFill>
                <a:schemeClr val="accent3">
                  <a:tint val="7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Tabelle1!$BO$2:$BO$366</c:f>
              <c:numCache>
                <c:formatCode>General</c:formatCode>
                <c:ptCount val="365"/>
                <c:pt idx="0">
                  <c:v>4.3056366500491299</c:v>
                </c:pt>
                <c:pt idx="1">
                  <c:v>9.1500861906917201</c:v>
                </c:pt>
                <c:pt idx="2">
                  <c:v>10.326106013705299</c:v>
                </c:pt>
                <c:pt idx="3">
                  <c:v>13.558714770435101</c:v>
                </c:pt>
                <c:pt idx="4">
                  <c:v>13.5982769997107</c:v>
                </c:pt>
                <c:pt idx="5">
                  <c:v>13.6458190430517</c:v>
                </c:pt>
                <c:pt idx="6">
                  <c:v>13.6512829863484</c:v>
                </c:pt>
                <c:pt idx="7">
                  <c:v>13.653064429492501</c:v>
                </c:pt>
                <c:pt idx="8">
                  <c:v>13.667531587458701</c:v>
                </c:pt>
                <c:pt idx="9">
                  <c:v>14.152437745701</c:v>
                </c:pt>
                <c:pt idx="10">
                  <c:v>14.6080151175557</c:v>
                </c:pt>
                <c:pt idx="11">
                  <c:v>14.613591841784</c:v>
                </c:pt>
                <c:pt idx="12">
                  <c:v>16.145411100706799</c:v>
                </c:pt>
                <c:pt idx="13">
                  <c:v>16.242099237090098</c:v>
                </c:pt>
                <c:pt idx="14">
                  <c:v>16.531334045625801</c:v>
                </c:pt>
                <c:pt idx="15">
                  <c:v>17.073168443998501</c:v>
                </c:pt>
                <c:pt idx="16">
                  <c:v>17.468480363930599</c:v>
                </c:pt>
                <c:pt idx="17">
                  <c:v>20.574317121288399</c:v>
                </c:pt>
                <c:pt idx="18">
                  <c:v>21.234785045768898</c:v>
                </c:pt>
                <c:pt idx="19">
                  <c:v>21.3338705653644</c:v>
                </c:pt>
                <c:pt idx="20">
                  <c:v>21.9355871331915</c:v>
                </c:pt>
                <c:pt idx="21">
                  <c:v>23.064228715527801</c:v>
                </c:pt>
                <c:pt idx="22">
                  <c:v>24.452037837679399</c:v>
                </c:pt>
                <c:pt idx="23">
                  <c:v>24.538571297617999</c:v>
                </c:pt>
                <c:pt idx="24">
                  <c:v>24.5906499201438</c:v>
                </c:pt>
                <c:pt idx="25">
                  <c:v>24.6241906838742</c:v>
                </c:pt>
                <c:pt idx="26">
                  <c:v>24.6250256532214</c:v>
                </c:pt>
                <c:pt idx="27">
                  <c:v>24.6250256532214</c:v>
                </c:pt>
                <c:pt idx="28">
                  <c:v>24.6816595140942</c:v>
                </c:pt>
                <c:pt idx="29">
                  <c:v>24.803661300543201</c:v>
                </c:pt>
                <c:pt idx="30">
                  <c:v>25.058038954600399</c:v>
                </c:pt>
                <c:pt idx="31">
                  <c:v>25.2848420838578</c:v>
                </c:pt>
                <c:pt idx="32">
                  <c:v>25.696952055278</c:v>
                </c:pt>
                <c:pt idx="33">
                  <c:v>25.7245082588081</c:v>
                </c:pt>
                <c:pt idx="34">
                  <c:v>26.156757886109599</c:v>
                </c:pt>
                <c:pt idx="35">
                  <c:v>26.417191658442199</c:v>
                </c:pt>
                <c:pt idx="36">
                  <c:v>26.909308925831301</c:v>
                </c:pt>
                <c:pt idx="37">
                  <c:v>27.0873597942612</c:v>
                </c:pt>
                <c:pt idx="38">
                  <c:v>27.0873597942612</c:v>
                </c:pt>
                <c:pt idx="39">
                  <c:v>27.101809381829302</c:v>
                </c:pt>
                <c:pt idx="40">
                  <c:v>27.618885474856299</c:v>
                </c:pt>
                <c:pt idx="41">
                  <c:v>30.1772979693656</c:v>
                </c:pt>
                <c:pt idx="42">
                  <c:v>32.465039156399399</c:v>
                </c:pt>
                <c:pt idx="43">
                  <c:v>32.468089497654901</c:v>
                </c:pt>
                <c:pt idx="44">
                  <c:v>34.1942808729559</c:v>
                </c:pt>
                <c:pt idx="45">
                  <c:v>35.067535404387698</c:v>
                </c:pt>
                <c:pt idx="46">
                  <c:v>36.895176794316598</c:v>
                </c:pt>
                <c:pt idx="47">
                  <c:v>38.788429016819002</c:v>
                </c:pt>
                <c:pt idx="48">
                  <c:v>40.034382703677799</c:v>
                </c:pt>
                <c:pt idx="49">
                  <c:v>41.888967135295204</c:v>
                </c:pt>
                <c:pt idx="50">
                  <c:v>43.467310668491997</c:v>
                </c:pt>
                <c:pt idx="51">
                  <c:v>44.4598217618409</c:v>
                </c:pt>
                <c:pt idx="52">
                  <c:v>45.836717076246401</c:v>
                </c:pt>
                <c:pt idx="53">
                  <c:v>47.016198305234497</c:v>
                </c:pt>
                <c:pt idx="54">
                  <c:v>47.128907603685597</c:v>
                </c:pt>
                <c:pt idx="55">
                  <c:v>47.128907603685597</c:v>
                </c:pt>
                <c:pt idx="56">
                  <c:v>51.483385605492998</c:v>
                </c:pt>
                <c:pt idx="57">
                  <c:v>53.299070114228797</c:v>
                </c:pt>
                <c:pt idx="58">
                  <c:v>53.497791392212399</c:v>
                </c:pt>
                <c:pt idx="59">
                  <c:v>53.714530850677299</c:v>
                </c:pt>
                <c:pt idx="60">
                  <c:v>53.891331705419503</c:v>
                </c:pt>
                <c:pt idx="61">
                  <c:v>54.0255651545639</c:v>
                </c:pt>
                <c:pt idx="62">
                  <c:v>55.261372537198802</c:v>
                </c:pt>
                <c:pt idx="63">
                  <c:v>55.3052761190133</c:v>
                </c:pt>
                <c:pt idx="64">
                  <c:v>57.743627079583199</c:v>
                </c:pt>
                <c:pt idx="65">
                  <c:v>58.4951565958822</c:v>
                </c:pt>
                <c:pt idx="66">
                  <c:v>61.300468362510003</c:v>
                </c:pt>
                <c:pt idx="67">
                  <c:v>63.938646147032898</c:v>
                </c:pt>
                <c:pt idx="68">
                  <c:v>66.689871122281005</c:v>
                </c:pt>
                <c:pt idx="69">
                  <c:v>67.580106467378499</c:v>
                </c:pt>
                <c:pt idx="70">
                  <c:v>68.629293470413998</c:v>
                </c:pt>
                <c:pt idx="71">
                  <c:v>70.865315176863604</c:v>
                </c:pt>
                <c:pt idx="72">
                  <c:v>75.056400602602906</c:v>
                </c:pt>
                <c:pt idx="73">
                  <c:v>77.327760209147797</c:v>
                </c:pt>
                <c:pt idx="74">
                  <c:v>78.612425687978202</c:v>
                </c:pt>
                <c:pt idx="75">
                  <c:v>78.691695252488202</c:v>
                </c:pt>
                <c:pt idx="76">
                  <c:v>84.243786608541797</c:v>
                </c:pt>
                <c:pt idx="77">
                  <c:v>91.818733573545202</c:v>
                </c:pt>
                <c:pt idx="78">
                  <c:v>92.796063880449097</c:v>
                </c:pt>
                <c:pt idx="79">
                  <c:v>93.088112993715995</c:v>
                </c:pt>
                <c:pt idx="80">
                  <c:v>97.934469185352498</c:v>
                </c:pt>
                <c:pt idx="81">
                  <c:v>101.732423072442</c:v>
                </c:pt>
                <c:pt idx="82">
                  <c:v>102.975325441913</c:v>
                </c:pt>
                <c:pt idx="83">
                  <c:v>106.377172911714</c:v>
                </c:pt>
                <c:pt idx="84">
                  <c:v>106.43300664368699</c:v>
                </c:pt>
                <c:pt idx="85">
                  <c:v>107.768984029931</c:v>
                </c:pt>
                <c:pt idx="86">
                  <c:v>110.94031684913</c:v>
                </c:pt>
                <c:pt idx="87">
                  <c:v>111.035291383629</c:v>
                </c:pt>
                <c:pt idx="88">
                  <c:v>111.401984916903</c:v>
                </c:pt>
                <c:pt idx="89">
                  <c:v>116.060418154247</c:v>
                </c:pt>
                <c:pt idx="90">
                  <c:v>123.24595974393699</c:v>
                </c:pt>
                <c:pt idx="91">
                  <c:v>127.293134636037</c:v>
                </c:pt>
                <c:pt idx="92">
                  <c:v>127.83216940922</c:v>
                </c:pt>
                <c:pt idx="93">
                  <c:v>130.372398005853</c:v>
                </c:pt>
                <c:pt idx="94">
                  <c:v>134.766923224973</c:v>
                </c:pt>
                <c:pt idx="95">
                  <c:v>137.146552676043</c:v>
                </c:pt>
                <c:pt idx="96">
                  <c:v>138.269472052758</c:v>
                </c:pt>
                <c:pt idx="97">
                  <c:v>138.81597657284999</c:v>
                </c:pt>
                <c:pt idx="98">
                  <c:v>139.655052174681</c:v>
                </c:pt>
                <c:pt idx="99">
                  <c:v>145.591243096314</c:v>
                </c:pt>
                <c:pt idx="100">
                  <c:v>152.541296936962</c:v>
                </c:pt>
                <c:pt idx="101">
                  <c:v>156.02156743850099</c:v>
                </c:pt>
                <c:pt idx="102">
                  <c:v>159.43732687171899</c:v>
                </c:pt>
                <c:pt idx="103">
                  <c:v>160.34087832598499</c:v>
                </c:pt>
                <c:pt idx="104">
                  <c:v>160.60679676567401</c:v>
                </c:pt>
                <c:pt idx="105">
                  <c:v>160.724846076045</c:v>
                </c:pt>
                <c:pt idx="106">
                  <c:v>160.724846076045</c:v>
                </c:pt>
                <c:pt idx="107">
                  <c:v>160.724846076045</c:v>
                </c:pt>
                <c:pt idx="108">
                  <c:v>160.83653666684</c:v>
                </c:pt>
                <c:pt idx="109">
                  <c:v>169.11730860052199</c:v>
                </c:pt>
                <c:pt idx="110">
                  <c:v>170.53543780990199</c:v>
                </c:pt>
                <c:pt idx="111">
                  <c:v>170.73706357231001</c:v>
                </c:pt>
                <c:pt idx="112">
                  <c:v>171.12313211125499</c:v>
                </c:pt>
                <c:pt idx="113">
                  <c:v>176.60888387619201</c:v>
                </c:pt>
                <c:pt idx="114">
                  <c:v>189.65763601187501</c:v>
                </c:pt>
                <c:pt idx="115">
                  <c:v>194.38560744121301</c:v>
                </c:pt>
                <c:pt idx="116">
                  <c:v>195.18120989844201</c:v>
                </c:pt>
                <c:pt idx="117">
                  <c:v>195.45678646311001</c:v>
                </c:pt>
                <c:pt idx="118">
                  <c:v>195.61977814877</c:v>
                </c:pt>
                <c:pt idx="119">
                  <c:v>197.929153676921</c:v>
                </c:pt>
                <c:pt idx="120">
                  <c:v>207.389964023945</c:v>
                </c:pt>
                <c:pt idx="121">
                  <c:v>215.841695105501</c:v>
                </c:pt>
                <c:pt idx="122">
                  <c:v>216.53109494312599</c:v>
                </c:pt>
                <c:pt idx="123">
                  <c:v>224.087219994554</c:v>
                </c:pt>
                <c:pt idx="124">
                  <c:v>227.94398962554399</c:v>
                </c:pt>
                <c:pt idx="125">
                  <c:v>230.98343997493299</c:v>
                </c:pt>
                <c:pt idx="126">
                  <c:v>232.084543412203</c:v>
                </c:pt>
                <c:pt idx="127">
                  <c:v>233.45239849396199</c:v>
                </c:pt>
                <c:pt idx="128">
                  <c:v>234.290046313229</c:v>
                </c:pt>
                <c:pt idx="129">
                  <c:v>237.76629570900801</c:v>
                </c:pt>
                <c:pt idx="130">
                  <c:v>239.965495417418</c:v>
                </c:pt>
                <c:pt idx="131">
                  <c:v>250.790193653041</c:v>
                </c:pt>
                <c:pt idx="132">
                  <c:v>255.50430027369899</c:v>
                </c:pt>
                <c:pt idx="133">
                  <c:v>255.978062632187</c:v>
                </c:pt>
                <c:pt idx="134">
                  <c:v>263.36239153900402</c:v>
                </c:pt>
                <c:pt idx="135">
                  <c:v>265.14020207842799</c:v>
                </c:pt>
                <c:pt idx="136">
                  <c:v>265.81345453244899</c:v>
                </c:pt>
                <c:pt idx="137">
                  <c:v>266.97298446172698</c:v>
                </c:pt>
                <c:pt idx="138">
                  <c:v>271.35910303375402</c:v>
                </c:pt>
                <c:pt idx="139">
                  <c:v>274.49576307502502</c:v>
                </c:pt>
                <c:pt idx="140">
                  <c:v>278.46636988888099</c:v>
                </c:pt>
                <c:pt idx="141">
                  <c:v>282.09431031346702</c:v>
                </c:pt>
                <c:pt idx="142">
                  <c:v>282.124611553813</c:v>
                </c:pt>
                <c:pt idx="143">
                  <c:v>282.79478164189999</c:v>
                </c:pt>
                <c:pt idx="144">
                  <c:v>298.064028395543</c:v>
                </c:pt>
                <c:pt idx="145">
                  <c:v>308.64683672459103</c:v>
                </c:pt>
                <c:pt idx="146">
                  <c:v>315.43320195797202</c:v>
                </c:pt>
                <c:pt idx="147">
                  <c:v>316.63409436900599</c:v>
                </c:pt>
                <c:pt idx="148">
                  <c:v>317.31431622656902</c:v>
                </c:pt>
                <c:pt idx="149">
                  <c:v>318.74209357433301</c:v>
                </c:pt>
                <c:pt idx="150">
                  <c:v>324.31860455504602</c:v>
                </c:pt>
                <c:pt idx="151">
                  <c:v>335.89080872331903</c:v>
                </c:pt>
                <c:pt idx="152">
                  <c:v>337.71319250949603</c:v>
                </c:pt>
                <c:pt idx="153">
                  <c:v>338.35576096631399</c:v>
                </c:pt>
                <c:pt idx="154">
                  <c:v>340.19024170880601</c:v>
                </c:pt>
                <c:pt idx="155">
                  <c:v>344.30869429985597</c:v>
                </c:pt>
                <c:pt idx="156">
                  <c:v>359.26075752327603</c:v>
                </c:pt>
                <c:pt idx="157">
                  <c:v>367.62071875329099</c:v>
                </c:pt>
                <c:pt idx="158">
                  <c:v>368.043564650951</c:v>
                </c:pt>
                <c:pt idx="159">
                  <c:v>368.24132203491399</c:v>
                </c:pt>
                <c:pt idx="160">
                  <c:v>368.79205617783202</c:v>
                </c:pt>
                <c:pt idx="161">
                  <c:v>370.78812883093201</c:v>
                </c:pt>
                <c:pt idx="162">
                  <c:v>378.08828621989102</c:v>
                </c:pt>
                <c:pt idx="163">
                  <c:v>391.77948310626499</c:v>
                </c:pt>
                <c:pt idx="164">
                  <c:v>399.72381818276</c:v>
                </c:pt>
                <c:pt idx="165">
                  <c:v>401.94115542271697</c:v>
                </c:pt>
                <c:pt idx="166">
                  <c:v>402.87089401611502</c:v>
                </c:pt>
                <c:pt idx="167">
                  <c:v>404.052599965365</c:v>
                </c:pt>
                <c:pt idx="168">
                  <c:v>408.27918585493097</c:v>
                </c:pt>
                <c:pt idx="169">
                  <c:v>410.875223554961</c:v>
                </c:pt>
                <c:pt idx="170">
                  <c:v>412.974757470116</c:v>
                </c:pt>
                <c:pt idx="171">
                  <c:v>415.241960551197</c:v>
                </c:pt>
                <c:pt idx="172">
                  <c:v>418.07834920865503</c:v>
                </c:pt>
                <c:pt idx="173">
                  <c:v>422.30516035974102</c:v>
                </c:pt>
                <c:pt idx="174">
                  <c:v>429.175551441881</c:v>
                </c:pt>
                <c:pt idx="175">
                  <c:v>432.46558803124401</c:v>
                </c:pt>
                <c:pt idx="176">
                  <c:v>438.076079711445</c:v>
                </c:pt>
                <c:pt idx="177">
                  <c:v>446.74809387787201</c:v>
                </c:pt>
                <c:pt idx="178">
                  <c:v>457.42588623991099</c:v>
                </c:pt>
                <c:pt idx="179">
                  <c:v>463.25509359784297</c:v>
                </c:pt>
                <c:pt idx="180">
                  <c:v>467.91465081504703</c:v>
                </c:pt>
                <c:pt idx="181">
                  <c:v>473.65592223482201</c:v>
                </c:pt>
                <c:pt idx="182">
                  <c:v>483.87864042170401</c:v>
                </c:pt>
                <c:pt idx="183">
                  <c:v>492.96837815158801</c:v>
                </c:pt>
                <c:pt idx="184">
                  <c:v>501.538893571838</c:v>
                </c:pt>
                <c:pt idx="185">
                  <c:v>509.68224220314698</c:v>
                </c:pt>
                <c:pt idx="186">
                  <c:v>519.89745283672903</c:v>
                </c:pt>
                <c:pt idx="187">
                  <c:v>522.57428812519402</c:v>
                </c:pt>
                <c:pt idx="188">
                  <c:v>526.61423354931401</c:v>
                </c:pt>
                <c:pt idx="189">
                  <c:v>533.95748631931997</c:v>
                </c:pt>
                <c:pt idx="190">
                  <c:v>540.87424902349403</c:v>
                </c:pt>
                <c:pt idx="191">
                  <c:v>545.08409347729196</c:v>
                </c:pt>
                <c:pt idx="192">
                  <c:v>550.85537851602101</c:v>
                </c:pt>
                <c:pt idx="193">
                  <c:v>553.64286229797597</c:v>
                </c:pt>
                <c:pt idx="194">
                  <c:v>554.78258644648099</c:v>
                </c:pt>
                <c:pt idx="195">
                  <c:v>555.81280958365505</c:v>
                </c:pt>
                <c:pt idx="196">
                  <c:v>558.04824846348401</c:v>
                </c:pt>
                <c:pt idx="197">
                  <c:v>565.55540496550202</c:v>
                </c:pt>
                <c:pt idx="198">
                  <c:v>572.911829339424</c:v>
                </c:pt>
                <c:pt idx="199">
                  <c:v>581.93510598715704</c:v>
                </c:pt>
                <c:pt idx="200">
                  <c:v>592.25768534410804</c:v>
                </c:pt>
                <c:pt idx="201">
                  <c:v>603.00016654339095</c:v>
                </c:pt>
                <c:pt idx="202">
                  <c:v>610.24512010665501</c:v>
                </c:pt>
                <c:pt idx="203">
                  <c:v>615.92237197875295</c:v>
                </c:pt>
                <c:pt idx="204">
                  <c:v>617.22986358228604</c:v>
                </c:pt>
                <c:pt idx="205">
                  <c:v>618.16199704347696</c:v>
                </c:pt>
                <c:pt idx="206">
                  <c:v>620.59068522366294</c:v>
                </c:pt>
                <c:pt idx="207">
                  <c:v>626.86813923041802</c:v>
                </c:pt>
                <c:pt idx="208">
                  <c:v>634.14023297675396</c:v>
                </c:pt>
                <c:pt idx="209">
                  <c:v>644.051851571469</c:v>
                </c:pt>
                <c:pt idx="210">
                  <c:v>647.25827709360897</c:v>
                </c:pt>
                <c:pt idx="211">
                  <c:v>649.967982016674</c:v>
                </c:pt>
                <c:pt idx="212">
                  <c:v>652.54393412357103</c:v>
                </c:pt>
                <c:pt idx="213">
                  <c:v>656.54241457196702</c:v>
                </c:pt>
                <c:pt idx="214">
                  <c:v>661.04762868147202</c:v>
                </c:pt>
                <c:pt idx="215">
                  <c:v>664.91373611556503</c:v>
                </c:pt>
                <c:pt idx="216">
                  <c:v>670.337709234356</c:v>
                </c:pt>
                <c:pt idx="217">
                  <c:v>677.57581811386206</c:v>
                </c:pt>
                <c:pt idx="218">
                  <c:v>685.89498636074802</c:v>
                </c:pt>
                <c:pt idx="219">
                  <c:v>687.362439920116</c:v>
                </c:pt>
                <c:pt idx="220">
                  <c:v>688.39228795932195</c:v>
                </c:pt>
                <c:pt idx="221">
                  <c:v>690.96377264231899</c:v>
                </c:pt>
                <c:pt idx="222">
                  <c:v>692.89176060334501</c:v>
                </c:pt>
                <c:pt idx="223">
                  <c:v>696.62559650345997</c:v>
                </c:pt>
                <c:pt idx="224">
                  <c:v>700.14593614777505</c:v>
                </c:pt>
                <c:pt idx="225">
                  <c:v>709.17695953899101</c:v>
                </c:pt>
                <c:pt idx="226">
                  <c:v>714.85101513791699</c:v>
                </c:pt>
                <c:pt idx="227">
                  <c:v>717.53073433692703</c:v>
                </c:pt>
                <c:pt idx="228">
                  <c:v>720.29675171022404</c:v>
                </c:pt>
                <c:pt idx="229">
                  <c:v>723.02941141986003</c:v>
                </c:pt>
                <c:pt idx="230">
                  <c:v>729.70468112825404</c:v>
                </c:pt>
                <c:pt idx="231">
                  <c:v>737.04158929508799</c:v>
                </c:pt>
                <c:pt idx="232">
                  <c:v>742.53172419857594</c:v>
                </c:pt>
                <c:pt idx="233">
                  <c:v>750.58207676725306</c:v>
                </c:pt>
                <c:pt idx="234">
                  <c:v>756.81642912319001</c:v>
                </c:pt>
                <c:pt idx="235">
                  <c:v>760.24405011443696</c:v>
                </c:pt>
                <c:pt idx="236">
                  <c:v>762.67731925032399</c:v>
                </c:pt>
                <c:pt idx="237">
                  <c:v>765.73034002913698</c:v>
                </c:pt>
                <c:pt idx="238">
                  <c:v>769.72377901220705</c:v>
                </c:pt>
                <c:pt idx="239">
                  <c:v>782.73051341793905</c:v>
                </c:pt>
                <c:pt idx="240">
                  <c:v>790.62132335509898</c:v>
                </c:pt>
                <c:pt idx="241">
                  <c:v>792.431265009242</c:v>
                </c:pt>
                <c:pt idx="242">
                  <c:v>793.69450304965505</c:v>
                </c:pt>
                <c:pt idx="243">
                  <c:v>795.55351112935</c:v>
                </c:pt>
                <c:pt idx="244">
                  <c:v>800.22756170994705</c:v>
                </c:pt>
                <c:pt idx="245">
                  <c:v>808.45956317415698</c:v>
                </c:pt>
                <c:pt idx="246">
                  <c:v>815.843803065153</c:v>
                </c:pt>
                <c:pt idx="247">
                  <c:v>819.91621768400103</c:v>
                </c:pt>
                <c:pt idx="248">
                  <c:v>822.07416356179101</c:v>
                </c:pt>
                <c:pt idx="249">
                  <c:v>824.45643589357906</c:v>
                </c:pt>
                <c:pt idx="250">
                  <c:v>824.841106084128</c:v>
                </c:pt>
                <c:pt idx="251">
                  <c:v>825.38615128504</c:v>
                </c:pt>
                <c:pt idx="252">
                  <c:v>827.77117083117002</c:v>
                </c:pt>
                <c:pt idx="253">
                  <c:v>830.49589645482695</c:v>
                </c:pt>
                <c:pt idx="254">
                  <c:v>833.89394500180697</c:v>
                </c:pt>
                <c:pt idx="255">
                  <c:v>836.123965065726</c:v>
                </c:pt>
                <c:pt idx="256">
                  <c:v>839.37848031702504</c:v>
                </c:pt>
                <c:pt idx="257">
                  <c:v>842.80347813793799</c:v>
                </c:pt>
                <c:pt idx="258">
                  <c:v>847.16529823845701</c:v>
                </c:pt>
                <c:pt idx="259">
                  <c:v>852.36764515057303</c:v>
                </c:pt>
                <c:pt idx="260">
                  <c:v>856.52830394039302</c:v>
                </c:pt>
                <c:pt idx="261">
                  <c:v>859.30906835909002</c:v>
                </c:pt>
                <c:pt idx="262">
                  <c:v>860.829478873173</c:v>
                </c:pt>
                <c:pt idx="263">
                  <c:v>862.39376728925799</c:v>
                </c:pt>
                <c:pt idx="264">
                  <c:v>864.66890081458303</c:v>
                </c:pt>
                <c:pt idx="265">
                  <c:v>868.11260348815301</c:v>
                </c:pt>
                <c:pt idx="266">
                  <c:v>877.51176944486895</c:v>
                </c:pt>
                <c:pt idx="267">
                  <c:v>885.07700568628502</c:v>
                </c:pt>
                <c:pt idx="268">
                  <c:v>886.44801281487401</c:v>
                </c:pt>
                <c:pt idx="269">
                  <c:v>888.19202380263198</c:v>
                </c:pt>
                <c:pt idx="270">
                  <c:v>890.14242641066198</c:v>
                </c:pt>
                <c:pt idx="271">
                  <c:v>891.46680804747098</c:v>
                </c:pt>
                <c:pt idx="272">
                  <c:v>892.11256421752501</c:v>
                </c:pt>
                <c:pt idx="273">
                  <c:v>893.31390501160399</c:v>
                </c:pt>
                <c:pt idx="274">
                  <c:v>894.09281765550099</c:v>
                </c:pt>
                <c:pt idx="275">
                  <c:v>896.18145514558796</c:v>
                </c:pt>
                <c:pt idx="276">
                  <c:v>898.19089286469398</c:v>
                </c:pt>
                <c:pt idx="277">
                  <c:v>899.72156629337405</c:v>
                </c:pt>
                <c:pt idx="278">
                  <c:v>905.94113222069097</c:v>
                </c:pt>
                <c:pt idx="279">
                  <c:v>908.77137994891496</c:v>
                </c:pt>
                <c:pt idx="280">
                  <c:v>909.77174440953297</c:v>
                </c:pt>
                <c:pt idx="281">
                  <c:v>912.78048876118305</c:v>
                </c:pt>
                <c:pt idx="282">
                  <c:v>919.49118035469496</c:v>
                </c:pt>
                <c:pt idx="283">
                  <c:v>927.08015484226701</c:v>
                </c:pt>
                <c:pt idx="284">
                  <c:v>940.61133968965703</c:v>
                </c:pt>
                <c:pt idx="285">
                  <c:v>955.48061037109005</c:v>
                </c:pt>
                <c:pt idx="286">
                  <c:v>961.35251270770596</c:v>
                </c:pt>
                <c:pt idx="287">
                  <c:v>962.43785519750395</c:v>
                </c:pt>
                <c:pt idx="288">
                  <c:v>963.13526454616795</c:v>
                </c:pt>
                <c:pt idx="289">
                  <c:v>964.21635391085795</c:v>
                </c:pt>
                <c:pt idx="290">
                  <c:v>968.99850824315502</c:v>
                </c:pt>
                <c:pt idx="291">
                  <c:v>969.55181423432896</c:v>
                </c:pt>
                <c:pt idx="292">
                  <c:v>971.79335984118495</c:v>
                </c:pt>
                <c:pt idx="293">
                  <c:v>974.99444899312596</c:v>
                </c:pt>
                <c:pt idx="294">
                  <c:v>976.32658015164202</c:v>
                </c:pt>
                <c:pt idx="295">
                  <c:v>976.67515485008096</c:v>
                </c:pt>
                <c:pt idx="296">
                  <c:v>977.00343416184398</c:v>
                </c:pt>
                <c:pt idx="297">
                  <c:v>977.09104549813003</c:v>
                </c:pt>
                <c:pt idx="298">
                  <c:v>977.10755878151997</c:v>
                </c:pt>
                <c:pt idx="299">
                  <c:v>977.11168692403498</c:v>
                </c:pt>
                <c:pt idx="300">
                  <c:v>977.15205378744099</c:v>
                </c:pt>
                <c:pt idx="301">
                  <c:v>977.56662049848205</c:v>
                </c:pt>
                <c:pt idx="302">
                  <c:v>980.08114818297202</c:v>
                </c:pt>
                <c:pt idx="303">
                  <c:v>987.00822606243196</c:v>
                </c:pt>
                <c:pt idx="304">
                  <c:v>995.60323304084602</c:v>
                </c:pt>
                <c:pt idx="305">
                  <c:v>1000.09029895642</c:v>
                </c:pt>
                <c:pt idx="306">
                  <c:v>1001.2616849623701</c:v>
                </c:pt>
                <c:pt idx="307">
                  <c:v>1001.37080821014</c:v>
                </c:pt>
                <c:pt idx="308">
                  <c:v>1005.54497356773</c:v>
                </c:pt>
                <c:pt idx="309">
                  <c:v>1006.77627301693</c:v>
                </c:pt>
                <c:pt idx="310">
                  <c:v>1006.81555674789</c:v>
                </c:pt>
                <c:pt idx="311">
                  <c:v>1006.92144306278</c:v>
                </c:pt>
                <c:pt idx="312">
                  <c:v>1006.92144306278</c:v>
                </c:pt>
                <c:pt idx="313">
                  <c:v>1006.92155569354</c:v>
                </c:pt>
                <c:pt idx="314">
                  <c:v>1006.95781694058</c:v>
                </c:pt>
                <c:pt idx="315">
                  <c:v>1007.14066066071</c:v>
                </c:pt>
                <c:pt idx="316">
                  <c:v>1007.51861434131</c:v>
                </c:pt>
                <c:pt idx="317">
                  <c:v>1009.4798043478399</c:v>
                </c:pt>
                <c:pt idx="318">
                  <c:v>1012.30907680633</c:v>
                </c:pt>
                <c:pt idx="319">
                  <c:v>1018.29295198642</c:v>
                </c:pt>
                <c:pt idx="320">
                  <c:v>1022.43957120217</c:v>
                </c:pt>
                <c:pt idx="321">
                  <c:v>1022.60104849221</c:v>
                </c:pt>
                <c:pt idx="322">
                  <c:v>1022.62144667322</c:v>
                </c:pt>
                <c:pt idx="323">
                  <c:v>1022.6382607558201</c:v>
                </c:pt>
                <c:pt idx="324">
                  <c:v>1023.43833521727</c:v>
                </c:pt>
                <c:pt idx="325">
                  <c:v>1024.3873436942999</c:v>
                </c:pt>
                <c:pt idx="326">
                  <c:v>1024.4053242185601</c:v>
                </c:pt>
                <c:pt idx="327">
                  <c:v>1024.81638090468</c:v>
                </c:pt>
                <c:pt idx="328">
                  <c:v>1024.9935062110901</c:v>
                </c:pt>
                <c:pt idx="329">
                  <c:v>1026.74602953114</c:v>
                </c:pt>
                <c:pt idx="330">
                  <c:v>1030.3802151810501</c:v>
                </c:pt>
                <c:pt idx="331">
                  <c:v>1034.34400310358</c:v>
                </c:pt>
                <c:pt idx="332">
                  <c:v>1034.79883898962</c:v>
                </c:pt>
                <c:pt idx="333">
                  <c:v>1034.9068528995199</c:v>
                </c:pt>
                <c:pt idx="334">
                  <c:v>1034.9068528995199</c:v>
                </c:pt>
                <c:pt idx="335">
                  <c:v>1034.93669959967</c:v>
                </c:pt>
                <c:pt idx="336">
                  <c:v>1034.9411776484101</c:v>
                </c:pt>
                <c:pt idx="337">
                  <c:v>1035.0547207899001</c:v>
                </c:pt>
                <c:pt idx="338">
                  <c:v>1035.06038821943</c:v>
                </c:pt>
                <c:pt idx="339">
                  <c:v>1035.06038821943</c:v>
                </c:pt>
                <c:pt idx="340">
                  <c:v>1035.11353717204</c:v>
                </c:pt>
                <c:pt idx="341">
                  <c:v>1035.1756541985301</c:v>
                </c:pt>
                <c:pt idx="342">
                  <c:v>1035.1756541985301</c:v>
                </c:pt>
                <c:pt idx="343">
                  <c:v>1035.1779903106101</c:v>
                </c:pt>
                <c:pt idx="344">
                  <c:v>1035.22803647357</c:v>
                </c:pt>
                <c:pt idx="345">
                  <c:v>1035.4224640042901</c:v>
                </c:pt>
                <c:pt idx="346">
                  <c:v>1037.81429298074</c:v>
                </c:pt>
                <c:pt idx="347">
                  <c:v>1038.7634417956899</c:v>
                </c:pt>
                <c:pt idx="348">
                  <c:v>1039.3716556189299</c:v>
                </c:pt>
                <c:pt idx="349">
                  <c:v>1039.3716556189299</c:v>
                </c:pt>
                <c:pt idx="350">
                  <c:v>1039.3716556189299</c:v>
                </c:pt>
                <c:pt idx="351">
                  <c:v>1039.3896404607101</c:v>
                </c:pt>
                <c:pt idx="352">
                  <c:v>1039.52472922782</c:v>
                </c:pt>
                <c:pt idx="353">
                  <c:v>1039.52472922782</c:v>
                </c:pt>
                <c:pt idx="354">
                  <c:v>1039.5340162719999</c:v>
                </c:pt>
                <c:pt idx="355">
                  <c:v>1039.53646276222</c:v>
                </c:pt>
                <c:pt idx="356">
                  <c:v>1039.53950154005</c:v>
                </c:pt>
                <c:pt idx="357">
                  <c:v>1039.5631951468499</c:v>
                </c:pt>
                <c:pt idx="358">
                  <c:v>1039.5656793308301</c:v>
                </c:pt>
                <c:pt idx="359">
                  <c:v>1039.5694621474499</c:v>
                </c:pt>
                <c:pt idx="360">
                  <c:v>1039.6673240089499</c:v>
                </c:pt>
                <c:pt idx="361">
                  <c:v>1039.6907410321501</c:v>
                </c:pt>
                <c:pt idx="362">
                  <c:v>1039.7309735646099</c:v>
                </c:pt>
                <c:pt idx="363">
                  <c:v>1039.7317600276399</c:v>
                </c:pt>
                <c:pt idx="364">
                  <c:v>1039.7329568420701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8998-48A5-8EC2-6F5013D5CCE5}"/>
            </c:ext>
          </c:extLst>
        </c:ser>
        <c:ser>
          <c:idx val="67"/>
          <c:order val="63"/>
          <c:tx>
            <c:strRef>
              <c:f>Tabelle1!$BP$1</c:f>
              <c:strCache>
                <c:ptCount val="1"/>
                <c:pt idx="0">
                  <c:v>1988</c:v>
                </c:pt>
              </c:strCache>
            </c:strRef>
          </c:tx>
          <c:spPr>
            <a:ln w="19050" cap="rnd">
              <a:solidFill>
                <a:schemeClr val="accent3">
                  <a:tint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Tabelle1!$BP$2:$BP$366</c:f>
              <c:numCache>
                <c:formatCode>General</c:formatCode>
                <c:ptCount val="365"/>
                <c:pt idx="0" formatCode="0.00E+00">
                  <c:v>0.20605425360975901</c:v>
                </c:pt>
                <c:pt idx="1">
                  <c:v>0.36431950217162901</c:v>
                </c:pt>
                <c:pt idx="2">
                  <c:v>0.54548986714197401</c:v>
                </c:pt>
                <c:pt idx="3">
                  <c:v>1.98055513823439</c:v>
                </c:pt>
                <c:pt idx="4">
                  <c:v>2.1190776041595201</c:v>
                </c:pt>
                <c:pt idx="5">
                  <c:v>2.25928791706938</c:v>
                </c:pt>
                <c:pt idx="6">
                  <c:v>2.9525963423200099</c:v>
                </c:pt>
                <c:pt idx="7">
                  <c:v>2.9998326306985499</c:v>
                </c:pt>
                <c:pt idx="8">
                  <c:v>3.2612113375409102</c:v>
                </c:pt>
                <c:pt idx="9">
                  <c:v>3.5790966325004798</c:v>
                </c:pt>
                <c:pt idx="10">
                  <c:v>5.7818266393678899</c:v>
                </c:pt>
                <c:pt idx="11">
                  <c:v>5.9066486248917602</c:v>
                </c:pt>
                <c:pt idx="12">
                  <c:v>5.98647788917817</c:v>
                </c:pt>
                <c:pt idx="13">
                  <c:v>6.1957293170071202</c:v>
                </c:pt>
                <c:pt idx="14">
                  <c:v>7.1412230386251601</c:v>
                </c:pt>
                <c:pt idx="15">
                  <c:v>9.8629619949484795</c:v>
                </c:pt>
                <c:pt idx="16">
                  <c:v>10.3078638106509</c:v>
                </c:pt>
                <c:pt idx="17">
                  <c:v>11.067925069267901</c:v>
                </c:pt>
                <c:pt idx="18">
                  <c:v>11.078345516756199</c:v>
                </c:pt>
                <c:pt idx="19">
                  <c:v>11.4606569189004</c:v>
                </c:pt>
                <c:pt idx="20">
                  <c:v>11.5032663357703</c:v>
                </c:pt>
                <c:pt idx="21">
                  <c:v>11.6112285481512</c:v>
                </c:pt>
                <c:pt idx="22">
                  <c:v>11.712343448731</c:v>
                </c:pt>
                <c:pt idx="23">
                  <c:v>11.980670947686701</c:v>
                </c:pt>
                <c:pt idx="24">
                  <c:v>12.612072177552101</c:v>
                </c:pt>
                <c:pt idx="25">
                  <c:v>13.486026896859199</c:v>
                </c:pt>
                <c:pt idx="26">
                  <c:v>13.554331293995199</c:v>
                </c:pt>
                <c:pt idx="27">
                  <c:v>13.646869512583301</c:v>
                </c:pt>
                <c:pt idx="28">
                  <c:v>13.7485454645086</c:v>
                </c:pt>
                <c:pt idx="29">
                  <c:v>16.596835851629901</c:v>
                </c:pt>
                <c:pt idx="30">
                  <c:v>17.5048502996538</c:v>
                </c:pt>
                <c:pt idx="31">
                  <c:v>18.2574885531271</c:v>
                </c:pt>
                <c:pt idx="32">
                  <c:v>18.376571175609001</c:v>
                </c:pt>
                <c:pt idx="33">
                  <c:v>18.4247893789295</c:v>
                </c:pt>
                <c:pt idx="34">
                  <c:v>18.446498807218902</c:v>
                </c:pt>
                <c:pt idx="35">
                  <c:v>18.452476684661001</c:v>
                </c:pt>
                <c:pt idx="36">
                  <c:v>18.771616986605</c:v>
                </c:pt>
                <c:pt idx="37">
                  <c:v>19.844148328460701</c:v>
                </c:pt>
                <c:pt idx="38">
                  <c:v>20.298566016495201</c:v>
                </c:pt>
                <c:pt idx="39">
                  <c:v>21.588842684564401</c:v>
                </c:pt>
                <c:pt idx="40">
                  <c:v>22.0307071866347</c:v>
                </c:pt>
                <c:pt idx="41">
                  <c:v>22.203635871029299</c:v>
                </c:pt>
                <c:pt idx="42">
                  <c:v>22.219690747237099</c:v>
                </c:pt>
                <c:pt idx="43">
                  <c:v>22.461134560914498</c:v>
                </c:pt>
                <c:pt idx="44">
                  <c:v>22.5770201968949</c:v>
                </c:pt>
                <c:pt idx="45">
                  <c:v>23.144097888653299</c:v>
                </c:pt>
                <c:pt idx="46">
                  <c:v>26.968102556568901</c:v>
                </c:pt>
                <c:pt idx="47">
                  <c:v>27.514154526277601</c:v>
                </c:pt>
                <c:pt idx="48">
                  <c:v>28.129490555451099</c:v>
                </c:pt>
                <c:pt idx="49">
                  <c:v>29.925447674420599</c:v>
                </c:pt>
                <c:pt idx="50">
                  <c:v>30.645242911704401</c:v>
                </c:pt>
                <c:pt idx="51">
                  <c:v>30.645242911704401</c:v>
                </c:pt>
                <c:pt idx="52">
                  <c:v>30.836908022919101</c:v>
                </c:pt>
                <c:pt idx="53">
                  <c:v>32.288919717745998</c:v>
                </c:pt>
                <c:pt idx="54">
                  <c:v>35.612540846651598</c:v>
                </c:pt>
                <c:pt idx="55">
                  <c:v>42.699385980936903</c:v>
                </c:pt>
                <c:pt idx="56">
                  <c:v>49.098800551288299</c:v>
                </c:pt>
                <c:pt idx="57">
                  <c:v>53.644323631991398</c:v>
                </c:pt>
                <c:pt idx="58">
                  <c:v>60.221861680068002</c:v>
                </c:pt>
                <c:pt idx="59">
                  <c:v>63.844417866392703</c:v>
                </c:pt>
                <c:pt idx="60">
                  <c:v>67.092395052406701</c:v>
                </c:pt>
                <c:pt idx="61">
                  <c:v>68.470079983508299</c:v>
                </c:pt>
                <c:pt idx="62">
                  <c:v>69.786799837962405</c:v>
                </c:pt>
                <c:pt idx="63">
                  <c:v>70.976767478519903</c:v>
                </c:pt>
                <c:pt idx="64">
                  <c:v>70.9971961073812</c:v>
                </c:pt>
                <c:pt idx="65">
                  <c:v>71.417650703889393</c:v>
                </c:pt>
                <c:pt idx="66">
                  <c:v>71.697389725910298</c:v>
                </c:pt>
                <c:pt idx="67">
                  <c:v>71.862571178753001</c:v>
                </c:pt>
                <c:pt idx="68">
                  <c:v>71.862979465248102</c:v>
                </c:pt>
                <c:pt idx="69">
                  <c:v>71.920781457248296</c:v>
                </c:pt>
                <c:pt idx="70">
                  <c:v>71.966847624689507</c:v>
                </c:pt>
                <c:pt idx="71">
                  <c:v>71.966847624689507</c:v>
                </c:pt>
                <c:pt idx="72">
                  <c:v>72.270642361391495</c:v>
                </c:pt>
                <c:pt idx="73">
                  <c:v>76.807365713662307</c:v>
                </c:pt>
                <c:pt idx="74">
                  <c:v>82.722868805530993</c:v>
                </c:pt>
                <c:pt idx="75">
                  <c:v>88.470827488811807</c:v>
                </c:pt>
                <c:pt idx="76">
                  <c:v>92.516276840170406</c:v>
                </c:pt>
                <c:pt idx="77">
                  <c:v>94.489648839225595</c:v>
                </c:pt>
                <c:pt idx="78">
                  <c:v>95.376766752679004</c:v>
                </c:pt>
                <c:pt idx="79">
                  <c:v>98.915085945116502</c:v>
                </c:pt>
                <c:pt idx="80">
                  <c:v>103.360116672982</c:v>
                </c:pt>
                <c:pt idx="81">
                  <c:v>104.356727225547</c:v>
                </c:pt>
                <c:pt idx="82">
                  <c:v>105.70236243642501</c:v>
                </c:pt>
                <c:pt idx="83">
                  <c:v>108.738877327932</c:v>
                </c:pt>
                <c:pt idx="84">
                  <c:v>111.94934396654401</c:v>
                </c:pt>
                <c:pt idx="85">
                  <c:v>112.157449151156</c:v>
                </c:pt>
                <c:pt idx="86">
                  <c:v>114.67830995048899</c:v>
                </c:pt>
                <c:pt idx="87">
                  <c:v>118.609032748988</c:v>
                </c:pt>
                <c:pt idx="88">
                  <c:v>120.595157778516</c:v>
                </c:pt>
                <c:pt idx="89">
                  <c:v>120.864912234079</c:v>
                </c:pt>
                <c:pt idx="90">
                  <c:v>121.253429966384</c:v>
                </c:pt>
                <c:pt idx="91">
                  <c:v>121.82083421225001</c:v>
                </c:pt>
                <c:pt idx="92">
                  <c:v>122.686445395234</c:v>
                </c:pt>
                <c:pt idx="93">
                  <c:v>122.818290021105</c:v>
                </c:pt>
                <c:pt idx="94">
                  <c:v>122.849616013624</c:v>
                </c:pt>
                <c:pt idx="95">
                  <c:v>125.81536800382</c:v>
                </c:pt>
                <c:pt idx="96">
                  <c:v>132.40401264595801</c:v>
                </c:pt>
                <c:pt idx="97">
                  <c:v>133.63113015268701</c:v>
                </c:pt>
                <c:pt idx="98">
                  <c:v>133.90754897015901</c:v>
                </c:pt>
                <c:pt idx="99">
                  <c:v>134.18325288266999</c:v>
                </c:pt>
                <c:pt idx="100">
                  <c:v>136.54735618385101</c:v>
                </c:pt>
                <c:pt idx="101">
                  <c:v>143.90658761658801</c:v>
                </c:pt>
                <c:pt idx="102">
                  <c:v>146.39068438517799</c:v>
                </c:pt>
                <c:pt idx="103">
                  <c:v>146.69706347214901</c:v>
                </c:pt>
                <c:pt idx="104">
                  <c:v>148.247540353901</c:v>
                </c:pt>
                <c:pt idx="105">
                  <c:v>149.08659842287801</c:v>
                </c:pt>
                <c:pt idx="106">
                  <c:v>150.20187009608699</c:v>
                </c:pt>
                <c:pt idx="107">
                  <c:v>155.02550314507701</c:v>
                </c:pt>
                <c:pt idx="108">
                  <c:v>155.60120722653599</c:v>
                </c:pt>
                <c:pt idx="109">
                  <c:v>156.20318460965399</c:v>
                </c:pt>
                <c:pt idx="110">
                  <c:v>156.999628531269</c:v>
                </c:pt>
                <c:pt idx="111">
                  <c:v>159.16664760498199</c:v>
                </c:pt>
                <c:pt idx="112">
                  <c:v>161.551603927711</c:v>
                </c:pt>
                <c:pt idx="113">
                  <c:v>161.60723522467001</c:v>
                </c:pt>
                <c:pt idx="114">
                  <c:v>161.83451121538999</c:v>
                </c:pt>
                <c:pt idx="115">
                  <c:v>162.71573215782999</c:v>
                </c:pt>
                <c:pt idx="116">
                  <c:v>165.91217228753399</c:v>
                </c:pt>
                <c:pt idx="117">
                  <c:v>168.633143627697</c:v>
                </c:pt>
                <c:pt idx="118">
                  <c:v>169.754057163254</c:v>
                </c:pt>
                <c:pt idx="119">
                  <c:v>169.85414246853799</c:v>
                </c:pt>
                <c:pt idx="120">
                  <c:v>169.85414246853799</c:v>
                </c:pt>
                <c:pt idx="121">
                  <c:v>169.865834216927</c:v>
                </c:pt>
                <c:pt idx="122">
                  <c:v>169.98961065113099</c:v>
                </c:pt>
                <c:pt idx="123">
                  <c:v>170.71433449772201</c:v>
                </c:pt>
                <c:pt idx="124">
                  <c:v>176.99753976884</c:v>
                </c:pt>
                <c:pt idx="125">
                  <c:v>186.74404482702599</c:v>
                </c:pt>
                <c:pt idx="126">
                  <c:v>192.525627132735</c:v>
                </c:pt>
                <c:pt idx="127">
                  <c:v>201.192620144937</c:v>
                </c:pt>
                <c:pt idx="128">
                  <c:v>212.684647170033</c:v>
                </c:pt>
                <c:pt idx="129">
                  <c:v>219.328579172345</c:v>
                </c:pt>
                <c:pt idx="130">
                  <c:v>224.809465814194</c:v>
                </c:pt>
                <c:pt idx="131">
                  <c:v>230.14936112390399</c:v>
                </c:pt>
                <c:pt idx="132">
                  <c:v>233.26289078725301</c:v>
                </c:pt>
                <c:pt idx="133">
                  <c:v>238.58504746602901</c:v>
                </c:pt>
                <c:pt idx="134">
                  <c:v>239.68547215281501</c:v>
                </c:pt>
                <c:pt idx="135">
                  <c:v>239.83488522455301</c:v>
                </c:pt>
                <c:pt idx="136">
                  <c:v>240.48960098363</c:v>
                </c:pt>
                <c:pt idx="137">
                  <c:v>242.53862863916601</c:v>
                </c:pt>
                <c:pt idx="138">
                  <c:v>249.33388231647899</c:v>
                </c:pt>
                <c:pt idx="139">
                  <c:v>255.61865514493201</c:v>
                </c:pt>
                <c:pt idx="140">
                  <c:v>259.09194727000801</c:v>
                </c:pt>
                <c:pt idx="141">
                  <c:v>272.67373858086302</c:v>
                </c:pt>
                <c:pt idx="142">
                  <c:v>274.453463918247</c:v>
                </c:pt>
                <c:pt idx="143">
                  <c:v>276.12425278720002</c:v>
                </c:pt>
                <c:pt idx="144">
                  <c:v>280.706921379015</c:v>
                </c:pt>
                <c:pt idx="145">
                  <c:v>283.95161038516102</c:v>
                </c:pt>
                <c:pt idx="146">
                  <c:v>285.32069242884597</c:v>
                </c:pt>
                <c:pt idx="147">
                  <c:v>287.24510342473297</c:v>
                </c:pt>
                <c:pt idx="148">
                  <c:v>290.64147760287898</c:v>
                </c:pt>
                <c:pt idx="149">
                  <c:v>292.47011573745999</c:v>
                </c:pt>
                <c:pt idx="150">
                  <c:v>300.177273941387</c:v>
                </c:pt>
                <c:pt idx="151">
                  <c:v>303.87265353363398</c:v>
                </c:pt>
                <c:pt idx="152">
                  <c:v>304.45777373411698</c:v>
                </c:pt>
                <c:pt idx="153">
                  <c:v>304.801493070785</c:v>
                </c:pt>
                <c:pt idx="154">
                  <c:v>304.93062183120497</c:v>
                </c:pt>
                <c:pt idx="155">
                  <c:v>305.47469705603601</c:v>
                </c:pt>
                <c:pt idx="156">
                  <c:v>306.93718292322501</c:v>
                </c:pt>
                <c:pt idx="157">
                  <c:v>308.06912274711601</c:v>
                </c:pt>
                <c:pt idx="158">
                  <c:v>308.43560971558099</c:v>
                </c:pt>
                <c:pt idx="159">
                  <c:v>309.00772230253801</c:v>
                </c:pt>
                <c:pt idx="160">
                  <c:v>310.83833031152</c:v>
                </c:pt>
                <c:pt idx="161">
                  <c:v>316.216720336202</c:v>
                </c:pt>
                <c:pt idx="162">
                  <c:v>329.31223792612201</c:v>
                </c:pt>
                <c:pt idx="163">
                  <c:v>336.22187350618498</c:v>
                </c:pt>
                <c:pt idx="164">
                  <c:v>340.08918428729601</c:v>
                </c:pt>
                <c:pt idx="165">
                  <c:v>342.26849291591202</c:v>
                </c:pt>
                <c:pt idx="166">
                  <c:v>346.62002614902099</c:v>
                </c:pt>
                <c:pt idx="167">
                  <c:v>351.19404698884898</c:v>
                </c:pt>
                <c:pt idx="168">
                  <c:v>355.75195333325797</c:v>
                </c:pt>
                <c:pt idx="169">
                  <c:v>363.17390943543199</c:v>
                </c:pt>
                <c:pt idx="170">
                  <c:v>371.29564704019401</c:v>
                </c:pt>
                <c:pt idx="171">
                  <c:v>375.72848180930498</c:v>
                </c:pt>
                <c:pt idx="172">
                  <c:v>385.21262290435101</c:v>
                </c:pt>
                <c:pt idx="173">
                  <c:v>393.82898733993801</c:v>
                </c:pt>
                <c:pt idx="174">
                  <c:v>394.46813857958102</c:v>
                </c:pt>
                <c:pt idx="175">
                  <c:v>394.64528584898801</c:v>
                </c:pt>
                <c:pt idx="176">
                  <c:v>395.60494930828497</c:v>
                </c:pt>
                <c:pt idx="177">
                  <c:v>403.08396287558901</c:v>
                </c:pt>
                <c:pt idx="178">
                  <c:v>408.40209356795702</c:v>
                </c:pt>
                <c:pt idx="179">
                  <c:v>416.85030407484197</c:v>
                </c:pt>
                <c:pt idx="180">
                  <c:v>419.54277221207002</c:v>
                </c:pt>
                <c:pt idx="181">
                  <c:v>419.85801552735597</c:v>
                </c:pt>
                <c:pt idx="182">
                  <c:v>423.40228571603501</c:v>
                </c:pt>
                <c:pt idx="183">
                  <c:v>430.232457556155</c:v>
                </c:pt>
                <c:pt idx="184">
                  <c:v>437.95260084748998</c:v>
                </c:pt>
                <c:pt idx="185">
                  <c:v>443.726479434672</c:v>
                </c:pt>
                <c:pt idx="186">
                  <c:v>446.21032612544201</c:v>
                </c:pt>
                <c:pt idx="187">
                  <c:v>447.57467444857798</c:v>
                </c:pt>
                <c:pt idx="188">
                  <c:v>449.92280944906003</c:v>
                </c:pt>
                <c:pt idx="189">
                  <c:v>451.469015635304</c:v>
                </c:pt>
                <c:pt idx="190">
                  <c:v>453.73834319526799</c:v>
                </c:pt>
                <c:pt idx="191">
                  <c:v>457.71377128131502</c:v>
                </c:pt>
                <c:pt idx="192">
                  <c:v>462.75897906471999</c:v>
                </c:pt>
                <c:pt idx="193">
                  <c:v>467.65913014636499</c:v>
                </c:pt>
                <c:pt idx="194">
                  <c:v>471.04331827727702</c:v>
                </c:pt>
                <c:pt idx="195">
                  <c:v>472.23423975017403</c:v>
                </c:pt>
                <c:pt idx="196">
                  <c:v>474.86310552403302</c:v>
                </c:pt>
                <c:pt idx="197">
                  <c:v>478.96102000912998</c:v>
                </c:pt>
                <c:pt idx="198">
                  <c:v>480.68602624605802</c:v>
                </c:pt>
                <c:pt idx="199">
                  <c:v>481.524145012063</c:v>
                </c:pt>
                <c:pt idx="200">
                  <c:v>484.373037072687</c:v>
                </c:pt>
                <c:pt idx="201">
                  <c:v>489.60323708300598</c:v>
                </c:pt>
                <c:pt idx="202">
                  <c:v>492.68192119284299</c:v>
                </c:pt>
                <c:pt idx="203">
                  <c:v>497.25804567485301</c:v>
                </c:pt>
                <c:pt idx="204">
                  <c:v>500.28932980627798</c:v>
                </c:pt>
                <c:pt idx="205">
                  <c:v>510.950771824117</c:v>
                </c:pt>
                <c:pt idx="206">
                  <c:v>519.63509150147195</c:v>
                </c:pt>
                <c:pt idx="207">
                  <c:v>526.02515989649805</c:v>
                </c:pt>
                <c:pt idx="208">
                  <c:v>527.37795658390303</c:v>
                </c:pt>
                <c:pt idx="209">
                  <c:v>533.62609558277097</c:v>
                </c:pt>
                <c:pt idx="210">
                  <c:v>538.63885861236099</c:v>
                </c:pt>
                <c:pt idx="211">
                  <c:v>543.19957359240595</c:v>
                </c:pt>
                <c:pt idx="212">
                  <c:v>547.63082965373599</c:v>
                </c:pt>
                <c:pt idx="213">
                  <c:v>549.25504014811202</c:v>
                </c:pt>
                <c:pt idx="214">
                  <c:v>550.27196711175998</c:v>
                </c:pt>
                <c:pt idx="215">
                  <c:v>551.11818440464901</c:v>
                </c:pt>
                <c:pt idx="216">
                  <c:v>556.07133189931596</c:v>
                </c:pt>
                <c:pt idx="217">
                  <c:v>559.78284742437904</c:v>
                </c:pt>
                <c:pt idx="218">
                  <c:v>563.59405772633897</c:v>
                </c:pt>
                <c:pt idx="219">
                  <c:v>565.09033334631795</c:v>
                </c:pt>
                <c:pt idx="220">
                  <c:v>571.83093497601897</c:v>
                </c:pt>
                <c:pt idx="221">
                  <c:v>578.23026875255903</c:v>
                </c:pt>
                <c:pt idx="222">
                  <c:v>586.44131815523099</c:v>
                </c:pt>
                <c:pt idx="223">
                  <c:v>589.14031061679498</c:v>
                </c:pt>
                <c:pt idx="224">
                  <c:v>596.07329969629905</c:v>
                </c:pt>
                <c:pt idx="225">
                  <c:v>599.297777638659</c:v>
                </c:pt>
                <c:pt idx="226">
                  <c:v>604.45613247873302</c:v>
                </c:pt>
                <c:pt idx="227">
                  <c:v>612.50781506648104</c:v>
                </c:pt>
                <c:pt idx="228">
                  <c:v>615.60231024447899</c:v>
                </c:pt>
                <c:pt idx="229">
                  <c:v>620.18632574998401</c:v>
                </c:pt>
                <c:pt idx="230">
                  <c:v>624.38571945861702</c:v>
                </c:pt>
                <c:pt idx="231">
                  <c:v>630.16326714288903</c:v>
                </c:pt>
                <c:pt idx="232">
                  <c:v>641.16585935231706</c:v>
                </c:pt>
                <c:pt idx="233">
                  <c:v>649.11920860619398</c:v>
                </c:pt>
                <c:pt idx="234">
                  <c:v>659.29127963237204</c:v>
                </c:pt>
                <c:pt idx="235">
                  <c:v>661.19557755324104</c:v>
                </c:pt>
                <c:pt idx="236">
                  <c:v>665.05983333768802</c:v>
                </c:pt>
                <c:pt idx="237">
                  <c:v>675.13877201808998</c:v>
                </c:pt>
                <c:pt idx="238">
                  <c:v>686.17430339281202</c:v>
                </c:pt>
                <c:pt idx="239">
                  <c:v>693.62806067665599</c:v>
                </c:pt>
                <c:pt idx="240">
                  <c:v>702.50378397417796</c:v>
                </c:pt>
                <c:pt idx="241">
                  <c:v>707.29971049511403</c:v>
                </c:pt>
                <c:pt idx="242">
                  <c:v>712.09053356627101</c:v>
                </c:pt>
                <c:pt idx="243">
                  <c:v>717.65569489575</c:v>
                </c:pt>
                <c:pt idx="244">
                  <c:v>727.82478015563595</c:v>
                </c:pt>
                <c:pt idx="245">
                  <c:v>742.92336435572702</c:v>
                </c:pt>
                <c:pt idx="246">
                  <c:v>752.11955144169701</c:v>
                </c:pt>
                <c:pt idx="247">
                  <c:v>757.809728106168</c:v>
                </c:pt>
                <c:pt idx="248">
                  <c:v>761.40978329523898</c:v>
                </c:pt>
                <c:pt idx="249">
                  <c:v>763.29945874032705</c:v>
                </c:pt>
                <c:pt idx="250">
                  <c:v>768.47439564364402</c:v>
                </c:pt>
                <c:pt idx="251">
                  <c:v>779.64269923357097</c:v>
                </c:pt>
                <c:pt idx="252">
                  <c:v>791.71882700065396</c:v>
                </c:pt>
                <c:pt idx="253">
                  <c:v>796.091530723907</c:v>
                </c:pt>
                <c:pt idx="254">
                  <c:v>799.39391911542805</c:v>
                </c:pt>
                <c:pt idx="255">
                  <c:v>805.03789997445301</c:v>
                </c:pt>
                <c:pt idx="256">
                  <c:v>815.62063246546302</c:v>
                </c:pt>
                <c:pt idx="257">
                  <c:v>822.10221188657499</c:v>
                </c:pt>
                <c:pt idx="258">
                  <c:v>822.17674142320902</c:v>
                </c:pt>
                <c:pt idx="259">
                  <c:v>822.18684376389501</c:v>
                </c:pt>
                <c:pt idx="260">
                  <c:v>822.47896972888304</c:v>
                </c:pt>
                <c:pt idx="261">
                  <c:v>823.37567372117201</c:v>
                </c:pt>
                <c:pt idx="262">
                  <c:v>825.712854479459</c:v>
                </c:pt>
                <c:pt idx="263">
                  <c:v>827.61107094013096</c:v>
                </c:pt>
                <c:pt idx="264">
                  <c:v>829.63254517037501</c:v>
                </c:pt>
                <c:pt idx="265">
                  <c:v>832.50477316005799</c:v>
                </c:pt>
                <c:pt idx="266">
                  <c:v>836.63704599554501</c:v>
                </c:pt>
                <c:pt idx="267">
                  <c:v>837.59924338407598</c:v>
                </c:pt>
                <c:pt idx="268">
                  <c:v>839.21653602224899</c:v>
                </c:pt>
                <c:pt idx="269">
                  <c:v>841.97207115131096</c:v>
                </c:pt>
                <c:pt idx="270">
                  <c:v>844.65383471118696</c:v>
                </c:pt>
                <c:pt idx="271">
                  <c:v>847.28792700271299</c:v>
                </c:pt>
                <c:pt idx="272">
                  <c:v>848.160487240615</c:v>
                </c:pt>
                <c:pt idx="273">
                  <c:v>848.56120254604002</c:v>
                </c:pt>
                <c:pt idx="274">
                  <c:v>849.29222091267798</c:v>
                </c:pt>
                <c:pt idx="275">
                  <c:v>849.82133820979095</c:v>
                </c:pt>
                <c:pt idx="276">
                  <c:v>851.21044761649705</c:v>
                </c:pt>
                <c:pt idx="277">
                  <c:v>854.97066685852894</c:v>
                </c:pt>
                <c:pt idx="278">
                  <c:v>858.38426340577098</c:v>
                </c:pt>
                <c:pt idx="279">
                  <c:v>861.57977170368099</c:v>
                </c:pt>
                <c:pt idx="280">
                  <c:v>863.28653348493503</c:v>
                </c:pt>
                <c:pt idx="281">
                  <c:v>863.48737417342204</c:v>
                </c:pt>
                <c:pt idx="282">
                  <c:v>863.50146176573605</c:v>
                </c:pt>
                <c:pt idx="283">
                  <c:v>863.66282056822104</c:v>
                </c:pt>
                <c:pt idx="284">
                  <c:v>863.83349738834204</c:v>
                </c:pt>
                <c:pt idx="285">
                  <c:v>865.80927803368604</c:v>
                </c:pt>
                <c:pt idx="286">
                  <c:v>867.87126408311894</c:v>
                </c:pt>
                <c:pt idx="287">
                  <c:v>869.12070485576601</c:v>
                </c:pt>
                <c:pt idx="288">
                  <c:v>871.22938401297495</c:v>
                </c:pt>
                <c:pt idx="289">
                  <c:v>875.28154510624699</c:v>
                </c:pt>
                <c:pt idx="290">
                  <c:v>878.81685615642903</c:v>
                </c:pt>
                <c:pt idx="291">
                  <c:v>881.00158694232198</c:v>
                </c:pt>
                <c:pt idx="292">
                  <c:v>882.045597398209</c:v>
                </c:pt>
                <c:pt idx="293">
                  <c:v>882.96337971111404</c:v>
                </c:pt>
                <c:pt idx="294">
                  <c:v>884.08308141481405</c:v>
                </c:pt>
                <c:pt idx="295">
                  <c:v>885.48268222638296</c:v>
                </c:pt>
                <c:pt idx="296">
                  <c:v>892.030563807661</c:v>
                </c:pt>
                <c:pt idx="297">
                  <c:v>893.835873071386</c:v>
                </c:pt>
                <c:pt idx="298">
                  <c:v>893.90941952922697</c:v>
                </c:pt>
                <c:pt idx="299">
                  <c:v>893.92867296876705</c:v>
                </c:pt>
                <c:pt idx="300">
                  <c:v>894.17504648051602</c:v>
                </c:pt>
                <c:pt idx="301">
                  <c:v>894.84873868255704</c:v>
                </c:pt>
                <c:pt idx="302">
                  <c:v>895.48273695242301</c:v>
                </c:pt>
                <c:pt idx="303">
                  <c:v>895.544448996249</c:v>
                </c:pt>
                <c:pt idx="304">
                  <c:v>895.68689885913602</c:v>
                </c:pt>
                <c:pt idx="305">
                  <c:v>895.84950249429403</c:v>
                </c:pt>
                <c:pt idx="306">
                  <c:v>896.58148888474398</c:v>
                </c:pt>
                <c:pt idx="307">
                  <c:v>897.01063906378101</c:v>
                </c:pt>
                <c:pt idx="308">
                  <c:v>897.17821429565197</c:v>
                </c:pt>
                <c:pt idx="309">
                  <c:v>897.68897022636497</c:v>
                </c:pt>
                <c:pt idx="310">
                  <c:v>898.09450676644201</c:v>
                </c:pt>
                <c:pt idx="311">
                  <c:v>898.38607794986206</c:v>
                </c:pt>
                <c:pt idx="312">
                  <c:v>898.55881737704101</c:v>
                </c:pt>
                <c:pt idx="313">
                  <c:v>898.65038201536299</c:v>
                </c:pt>
                <c:pt idx="314">
                  <c:v>899.05378957132302</c:v>
                </c:pt>
                <c:pt idx="315">
                  <c:v>899.35736407735101</c:v>
                </c:pt>
                <c:pt idx="316">
                  <c:v>899.36954903582603</c:v>
                </c:pt>
                <c:pt idx="317">
                  <c:v>899.36954903582603</c:v>
                </c:pt>
                <c:pt idx="318">
                  <c:v>899.37151417973496</c:v>
                </c:pt>
                <c:pt idx="319">
                  <c:v>899.48002452846799</c:v>
                </c:pt>
                <c:pt idx="320">
                  <c:v>900.569083795712</c:v>
                </c:pt>
                <c:pt idx="321">
                  <c:v>901.10373246440099</c:v>
                </c:pt>
                <c:pt idx="322">
                  <c:v>901.27764708090103</c:v>
                </c:pt>
                <c:pt idx="323">
                  <c:v>902.79687328257205</c:v>
                </c:pt>
                <c:pt idx="324">
                  <c:v>902.88615579649104</c:v>
                </c:pt>
                <c:pt idx="325">
                  <c:v>902.88615579649104</c:v>
                </c:pt>
                <c:pt idx="326">
                  <c:v>902.88674808409996</c:v>
                </c:pt>
                <c:pt idx="327">
                  <c:v>902.889116295946</c:v>
                </c:pt>
                <c:pt idx="328">
                  <c:v>902.95874327852096</c:v>
                </c:pt>
                <c:pt idx="329">
                  <c:v>903.06982907969302</c:v>
                </c:pt>
                <c:pt idx="330">
                  <c:v>903.30243885009804</c:v>
                </c:pt>
                <c:pt idx="331">
                  <c:v>903.34154789075001</c:v>
                </c:pt>
                <c:pt idx="332">
                  <c:v>903.34986364482097</c:v>
                </c:pt>
                <c:pt idx="333">
                  <c:v>903.775694520353</c:v>
                </c:pt>
                <c:pt idx="334">
                  <c:v>904.29931119408604</c:v>
                </c:pt>
                <c:pt idx="335">
                  <c:v>904.31067518697103</c:v>
                </c:pt>
                <c:pt idx="336">
                  <c:v>904.31792560425299</c:v>
                </c:pt>
                <c:pt idx="337">
                  <c:v>904.35373118479401</c:v>
                </c:pt>
                <c:pt idx="338">
                  <c:v>904.36250605937505</c:v>
                </c:pt>
                <c:pt idx="339">
                  <c:v>904.36687643310495</c:v>
                </c:pt>
                <c:pt idx="340">
                  <c:v>904.36687643310495</c:v>
                </c:pt>
                <c:pt idx="341">
                  <c:v>904.54286011416002</c:v>
                </c:pt>
                <c:pt idx="342">
                  <c:v>906.21990712342404</c:v>
                </c:pt>
                <c:pt idx="343">
                  <c:v>906.49216483510997</c:v>
                </c:pt>
                <c:pt idx="344">
                  <c:v>906.51946592997501</c:v>
                </c:pt>
                <c:pt idx="345">
                  <c:v>906.51946592997501</c:v>
                </c:pt>
                <c:pt idx="346">
                  <c:v>906.51946592997501</c:v>
                </c:pt>
                <c:pt idx="347">
                  <c:v>906.51946592997501</c:v>
                </c:pt>
                <c:pt idx="348">
                  <c:v>906.53800652945199</c:v>
                </c:pt>
                <c:pt idx="349">
                  <c:v>906.64484727738295</c:v>
                </c:pt>
                <c:pt idx="350">
                  <c:v>907.16041618316001</c:v>
                </c:pt>
                <c:pt idx="351">
                  <c:v>907.74558943272905</c:v>
                </c:pt>
                <c:pt idx="352">
                  <c:v>907.84852185583895</c:v>
                </c:pt>
                <c:pt idx="353">
                  <c:v>907.90455648353998</c:v>
                </c:pt>
                <c:pt idx="354">
                  <c:v>907.93329895174895</c:v>
                </c:pt>
                <c:pt idx="355">
                  <c:v>908.01371903944403</c:v>
                </c:pt>
                <c:pt idx="356">
                  <c:v>908.41167669340803</c:v>
                </c:pt>
                <c:pt idx="357">
                  <c:v>908.79158740850403</c:v>
                </c:pt>
                <c:pt idx="358">
                  <c:v>909.024845556635</c:v>
                </c:pt>
                <c:pt idx="359">
                  <c:v>909.471653873165</c:v>
                </c:pt>
                <c:pt idx="360">
                  <c:v>909.61637226967798</c:v>
                </c:pt>
                <c:pt idx="361">
                  <c:v>909.974782223734</c:v>
                </c:pt>
                <c:pt idx="362">
                  <c:v>910.50073966495199</c:v>
                </c:pt>
                <c:pt idx="363">
                  <c:v>910.55434507248003</c:v>
                </c:pt>
                <c:pt idx="364">
                  <c:v>911.50785573876897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8998-48A5-8EC2-6F5013D5CCE5}"/>
            </c:ext>
          </c:extLst>
        </c:ser>
        <c:ser>
          <c:idx val="68"/>
          <c:order val="64"/>
          <c:tx>
            <c:strRef>
              <c:f>Tabelle1!$BQ$1</c:f>
              <c:strCache>
                <c:ptCount val="1"/>
                <c:pt idx="0">
                  <c:v>1989</c:v>
                </c:pt>
              </c:strCache>
            </c:strRef>
          </c:tx>
          <c:spPr>
            <a:ln w="19050" cap="rnd">
              <a:solidFill>
                <a:schemeClr val="accent3">
                  <a:tint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Tabelle1!$BQ$2:$BQ$366</c:f>
              <c:numCache>
                <c:formatCode>General</c:formatCode>
                <c:ptCount val="365"/>
                <c:pt idx="0">
                  <c:v>8.6764578252352995E-2</c:v>
                </c:pt>
                <c:pt idx="1">
                  <c:v>9.7354084507271899E-2</c:v>
                </c:pt>
                <c:pt idx="2">
                  <c:v>0.42811232415140898</c:v>
                </c:pt>
                <c:pt idx="3">
                  <c:v>2.3824822004333499</c:v>
                </c:pt>
                <c:pt idx="4">
                  <c:v>7.0342989063813599</c:v>
                </c:pt>
                <c:pt idx="5">
                  <c:v>10.1666901668614</c:v>
                </c:pt>
                <c:pt idx="6">
                  <c:v>16.105702263715401</c:v>
                </c:pt>
                <c:pt idx="7">
                  <c:v>18.961278133823502</c:v>
                </c:pt>
                <c:pt idx="8">
                  <c:v>20.145012750729499</c:v>
                </c:pt>
                <c:pt idx="9">
                  <c:v>23.974158074126201</c:v>
                </c:pt>
                <c:pt idx="10">
                  <c:v>26.417517048686001</c:v>
                </c:pt>
                <c:pt idx="11">
                  <c:v>28.5564223966153</c:v>
                </c:pt>
                <c:pt idx="12">
                  <c:v>31.2783434017833</c:v>
                </c:pt>
                <c:pt idx="13">
                  <c:v>31.699669985614101</c:v>
                </c:pt>
                <c:pt idx="14">
                  <c:v>31.7459578479294</c:v>
                </c:pt>
                <c:pt idx="15">
                  <c:v>31.889441586081599</c:v>
                </c:pt>
                <c:pt idx="16">
                  <c:v>34.967667101011102</c:v>
                </c:pt>
                <c:pt idx="17">
                  <c:v>38.585493433769301</c:v>
                </c:pt>
                <c:pt idx="18">
                  <c:v>41.810812540167198</c:v>
                </c:pt>
                <c:pt idx="19">
                  <c:v>42.092057097520097</c:v>
                </c:pt>
                <c:pt idx="20">
                  <c:v>44.369917788915501</c:v>
                </c:pt>
                <c:pt idx="21">
                  <c:v>45.0653726560503</c:v>
                </c:pt>
                <c:pt idx="22">
                  <c:v>45.072320772379101</c:v>
                </c:pt>
                <c:pt idx="23">
                  <c:v>45.604811022780197</c:v>
                </c:pt>
                <c:pt idx="24">
                  <c:v>45.839891911999601</c:v>
                </c:pt>
                <c:pt idx="25">
                  <c:v>45.9395236532241</c:v>
                </c:pt>
                <c:pt idx="26">
                  <c:v>46.267242364165</c:v>
                </c:pt>
                <c:pt idx="27">
                  <c:v>46.647197155430398</c:v>
                </c:pt>
                <c:pt idx="28">
                  <c:v>47.424649954539703</c:v>
                </c:pt>
                <c:pt idx="29">
                  <c:v>48.275288192370297</c:v>
                </c:pt>
                <c:pt idx="30">
                  <c:v>49.0759407499486</c:v>
                </c:pt>
                <c:pt idx="31">
                  <c:v>49.393195237580102</c:v>
                </c:pt>
                <c:pt idx="32">
                  <c:v>49.814389968337501</c:v>
                </c:pt>
                <c:pt idx="33">
                  <c:v>50.000762485181198</c:v>
                </c:pt>
                <c:pt idx="34">
                  <c:v>50.084564086102198</c:v>
                </c:pt>
                <c:pt idx="35">
                  <c:v>50.7712270714105</c:v>
                </c:pt>
                <c:pt idx="36">
                  <c:v>55.076692823063098</c:v>
                </c:pt>
                <c:pt idx="37">
                  <c:v>58.425521879300199</c:v>
                </c:pt>
                <c:pt idx="38">
                  <c:v>58.987320980443698</c:v>
                </c:pt>
                <c:pt idx="39">
                  <c:v>59.141807166750603</c:v>
                </c:pt>
                <c:pt idx="40">
                  <c:v>59.193663794053798</c:v>
                </c:pt>
                <c:pt idx="41">
                  <c:v>59.2002190167576</c:v>
                </c:pt>
                <c:pt idx="42">
                  <c:v>59.218521890249797</c:v>
                </c:pt>
                <c:pt idx="43">
                  <c:v>59.668138054015003</c:v>
                </c:pt>
                <c:pt idx="44">
                  <c:v>60.0888399876672</c:v>
                </c:pt>
                <c:pt idx="45">
                  <c:v>64.480536898306596</c:v>
                </c:pt>
                <c:pt idx="46">
                  <c:v>72.387532250713207</c:v>
                </c:pt>
                <c:pt idx="47">
                  <c:v>77.230241946500598</c:v>
                </c:pt>
                <c:pt idx="48">
                  <c:v>77.391678051228098</c:v>
                </c:pt>
                <c:pt idx="49">
                  <c:v>77.799328745706802</c:v>
                </c:pt>
                <c:pt idx="50">
                  <c:v>79.876511274795902</c:v>
                </c:pt>
                <c:pt idx="51">
                  <c:v>83.343024680200003</c:v>
                </c:pt>
                <c:pt idx="52">
                  <c:v>89.039771960249098</c:v>
                </c:pt>
                <c:pt idx="53">
                  <c:v>92.5620780249386</c:v>
                </c:pt>
                <c:pt idx="54">
                  <c:v>98.922508875109401</c:v>
                </c:pt>
                <c:pt idx="55">
                  <c:v>99.768518476881397</c:v>
                </c:pt>
                <c:pt idx="56">
                  <c:v>99.792600246811205</c:v>
                </c:pt>
                <c:pt idx="57">
                  <c:v>99.829788332354198</c:v>
                </c:pt>
                <c:pt idx="58">
                  <c:v>100.661140955793</c:v>
                </c:pt>
                <c:pt idx="59">
                  <c:v>103.686442329101</c:v>
                </c:pt>
                <c:pt idx="60">
                  <c:v>106.768777965632</c:v>
                </c:pt>
                <c:pt idx="61">
                  <c:v>110.870879799474</c:v>
                </c:pt>
                <c:pt idx="62">
                  <c:v>112.46826495129601</c:v>
                </c:pt>
                <c:pt idx="63">
                  <c:v>112.48562097555499</c:v>
                </c:pt>
                <c:pt idx="64">
                  <c:v>112.70541982328</c:v>
                </c:pt>
                <c:pt idx="65">
                  <c:v>112.915391261997</c:v>
                </c:pt>
                <c:pt idx="66">
                  <c:v>113.017462472793</c:v>
                </c:pt>
                <c:pt idx="67">
                  <c:v>113.202395868908</c:v>
                </c:pt>
                <c:pt idx="68">
                  <c:v>113.602696054905</c:v>
                </c:pt>
                <c:pt idx="69">
                  <c:v>113.642715715229</c:v>
                </c:pt>
                <c:pt idx="70">
                  <c:v>113.99805145030901</c:v>
                </c:pt>
                <c:pt idx="71">
                  <c:v>115.670416511623</c:v>
                </c:pt>
                <c:pt idx="72">
                  <c:v>115.688093571084</c:v>
                </c:pt>
                <c:pt idx="73">
                  <c:v>115.840001714444</c:v>
                </c:pt>
                <c:pt idx="74">
                  <c:v>117.010981198439</c:v>
                </c:pt>
                <c:pt idx="75">
                  <c:v>119.30965691727999</c:v>
                </c:pt>
                <c:pt idx="76">
                  <c:v>121.30675593692401</c:v>
                </c:pt>
                <c:pt idx="77">
                  <c:v>124.67437758518101</c:v>
                </c:pt>
                <c:pt idx="78">
                  <c:v>125.046575270932</c:v>
                </c:pt>
                <c:pt idx="79">
                  <c:v>126.12005781707801</c:v>
                </c:pt>
                <c:pt idx="80">
                  <c:v>131.10930429540699</c:v>
                </c:pt>
                <c:pt idx="81">
                  <c:v>135.23345746697899</c:v>
                </c:pt>
                <c:pt idx="82">
                  <c:v>143.824587018946</c:v>
                </c:pt>
                <c:pt idx="83">
                  <c:v>146.29645738094499</c:v>
                </c:pt>
                <c:pt idx="84">
                  <c:v>146.732014185173</c:v>
                </c:pt>
                <c:pt idx="85">
                  <c:v>146.950099205751</c:v>
                </c:pt>
                <c:pt idx="86">
                  <c:v>146.993789127019</c:v>
                </c:pt>
                <c:pt idx="87">
                  <c:v>147.70929133035901</c:v>
                </c:pt>
                <c:pt idx="88">
                  <c:v>148.44604590637701</c:v>
                </c:pt>
                <c:pt idx="89">
                  <c:v>148.76649058512101</c:v>
                </c:pt>
                <c:pt idx="90">
                  <c:v>151.21965170185101</c:v>
                </c:pt>
                <c:pt idx="91">
                  <c:v>154.90943091741201</c:v>
                </c:pt>
                <c:pt idx="92">
                  <c:v>163.70614219942601</c:v>
                </c:pt>
                <c:pt idx="93">
                  <c:v>165.74669450311899</c:v>
                </c:pt>
                <c:pt idx="94">
                  <c:v>166.62578488461</c:v>
                </c:pt>
                <c:pt idx="95">
                  <c:v>168.22696933468299</c:v>
                </c:pt>
                <c:pt idx="96">
                  <c:v>168.927900496956</c:v>
                </c:pt>
                <c:pt idx="97">
                  <c:v>170.554005628385</c:v>
                </c:pt>
                <c:pt idx="98">
                  <c:v>170.67991420036699</c:v>
                </c:pt>
                <c:pt idx="99">
                  <c:v>172.62955103187701</c:v>
                </c:pt>
                <c:pt idx="100">
                  <c:v>181.79286187555701</c:v>
                </c:pt>
                <c:pt idx="101">
                  <c:v>192.57314270781899</c:v>
                </c:pt>
                <c:pt idx="102">
                  <c:v>198.96212275183501</c:v>
                </c:pt>
                <c:pt idx="103">
                  <c:v>200.598889736008</c:v>
                </c:pt>
                <c:pt idx="104">
                  <c:v>201.13490698102899</c:v>
                </c:pt>
                <c:pt idx="105">
                  <c:v>201.74439946370799</c:v>
                </c:pt>
                <c:pt idx="106">
                  <c:v>203.36258353677999</c:v>
                </c:pt>
                <c:pt idx="107">
                  <c:v>203.880728270433</c:v>
                </c:pt>
                <c:pt idx="108">
                  <c:v>206.99607864751599</c:v>
                </c:pt>
                <c:pt idx="109">
                  <c:v>209.566017548459</c:v>
                </c:pt>
                <c:pt idx="110">
                  <c:v>217.851924956603</c:v>
                </c:pt>
                <c:pt idx="111">
                  <c:v>221.61945952877599</c:v>
                </c:pt>
                <c:pt idx="112">
                  <c:v>222.919314316444</c:v>
                </c:pt>
                <c:pt idx="113">
                  <c:v>223.051010307258</c:v>
                </c:pt>
                <c:pt idx="114">
                  <c:v>223.87307468512299</c:v>
                </c:pt>
                <c:pt idx="115">
                  <c:v>224.520112443019</c:v>
                </c:pt>
                <c:pt idx="116">
                  <c:v>231.401104482222</c:v>
                </c:pt>
                <c:pt idx="117">
                  <c:v>242.93974295783701</c:v>
                </c:pt>
                <c:pt idx="118">
                  <c:v>248.37986101988699</c:v>
                </c:pt>
                <c:pt idx="119">
                  <c:v>250.591036719172</c:v>
                </c:pt>
                <c:pt idx="120">
                  <c:v>253.195848205001</c:v>
                </c:pt>
                <c:pt idx="121">
                  <c:v>254.43378870154601</c:v>
                </c:pt>
                <c:pt idx="122">
                  <c:v>255.085895106327</c:v>
                </c:pt>
                <c:pt idx="123">
                  <c:v>255.587132311396</c:v>
                </c:pt>
                <c:pt idx="124">
                  <c:v>255.779623419041</c:v>
                </c:pt>
                <c:pt idx="125">
                  <c:v>257.39314536718001</c:v>
                </c:pt>
                <c:pt idx="126">
                  <c:v>260.74674809034099</c:v>
                </c:pt>
                <c:pt idx="127">
                  <c:v>266.20883849841499</c:v>
                </c:pt>
                <c:pt idx="128">
                  <c:v>273.02702507437698</c:v>
                </c:pt>
                <c:pt idx="129">
                  <c:v>287.55597651641898</c:v>
                </c:pt>
                <c:pt idx="130">
                  <c:v>293.17716259962998</c:v>
                </c:pt>
                <c:pt idx="131">
                  <c:v>299.41038140210702</c:v>
                </c:pt>
                <c:pt idx="132">
                  <c:v>302.44216741618902</c:v>
                </c:pt>
                <c:pt idx="133">
                  <c:v>303.46561502489601</c:v>
                </c:pt>
                <c:pt idx="134">
                  <c:v>306.15116560627598</c:v>
                </c:pt>
                <c:pt idx="135">
                  <c:v>312.40837885228001</c:v>
                </c:pt>
                <c:pt idx="136">
                  <c:v>312.73380898132098</c:v>
                </c:pt>
                <c:pt idx="137">
                  <c:v>312.89218389469698</c:v>
                </c:pt>
                <c:pt idx="138">
                  <c:v>314.28075702882302</c:v>
                </c:pt>
                <c:pt idx="139">
                  <c:v>317.871857209187</c:v>
                </c:pt>
                <c:pt idx="140">
                  <c:v>322.705003840355</c:v>
                </c:pt>
                <c:pt idx="141">
                  <c:v>330.71481898512297</c:v>
                </c:pt>
                <c:pt idx="142">
                  <c:v>333.12904792903902</c:v>
                </c:pt>
                <c:pt idx="143">
                  <c:v>335.742578049163</c:v>
                </c:pt>
                <c:pt idx="144">
                  <c:v>337.551539365189</c:v>
                </c:pt>
                <c:pt idx="145">
                  <c:v>339.62538716035999</c:v>
                </c:pt>
                <c:pt idx="146">
                  <c:v>349.01385342041499</c:v>
                </c:pt>
                <c:pt idx="147">
                  <c:v>357.60696189476602</c:v>
                </c:pt>
                <c:pt idx="148">
                  <c:v>360.08966159145598</c:v>
                </c:pt>
                <c:pt idx="149">
                  <c:v>364.02726012225099</c:v>
                </c:pt>
                <c:pt idx="150">
                  <c:v>366.223320098128</c:v>
                </c:pt>
                <c:pt idx="151">
                  <c:v>368.45497034208802</c:v>
                </c:pt>
                <c:pt idx="152">
                  <c:v>370.790373561759</c:v>
                </c:pt>
                <c:pt idx="153">
                  <c:v>379.92686856142399</c:v>
                </c:pt>
                <c:pt idx="154">
                  <c:v>388.56748337518701</c:v>
                </c:pt>
                <c:pt idx="155">
                  <c:v>391.69500511996102</c:v>
                </c:pt>
                <c:pt idx="156">
                  <c:v>396.238887808779</c:v>
                </c:pt>
                <c:pt idx="157">
                  <c:v>410.54894899546298</c:v>
                </c:pt>
                <c:pt idx="158">
                  <c:v>419.13573501735999</c:v>
                </c:pt>
                <c:pt idx="159">
                  <c:v>423.79386129833898</c:v>
                </c:pt>
                <c:pt idx="160">
                  <c:v>428.237391897137</c:v>
                </c:pt>
                <c:pt idx="161">
                  <c:v>429.62028277201301</c:v>
                </c:pt>
                <c:pt idx="162">
                  <c:v>433.70213918970302</c:v>
                </c:pt>
                <c:pt idx="163">
                  <c:v>438.11862676825098</c:v>
                </c:pt>
                <c:pt idx="164">
                  <c:v>448.653354528725</c:v>
                </c:pt>
                <c:pt idx="165">
                  <c:v>456.30711167492802</c:v>
                </c:pt>
                <c:pt idx="166">
                  <c:v>462.94748739860103</c:v>
                </c:pt>
                <c:pt idx="167">
                  <c:v>470.877480637622</c:v>
                </c:pt>
                <c:pt idx="168">
                  <c:v>475.067288793035</c:v>
                </c:pt>
                <c:pt idx="169">
                  <c:v>477.79898348234502</c:v>
                </c:pt>
                <c:pt idx="170">
                  <c:v>480.73532818253102</c:v>
                </c:pt>
                <c:pt idx="171">
                  <c:v>488.48283635527901</c:v>
                </c:pt>
                <c:pt idx="172">
                  <c:v>495.145963942452</c:v>
                </c:pt>
                <c:pt idx="173">
                  <c:v>497.47629566193302</c:v>
                </c:pt>
                <c:pt idx="174">
                  <c:v>499.72590319067803</c:v>
                </c:pt>
                <c:pt idx="175">
                  <c:v>504.42984777634399</c:v>
                </c:pt>
                <c:pt idx="176">
                  <c:v>510.61294033537803</c:v>
                </c:pt>
                <c:pt idx="177">
                  <c:v>521.31771729988998</c:v>
                </c:pt>
                <c:pt idx="178">
                  <c:v>527.48363952522698</c:v>
                </c:pt>
                <c:pt idx="179">
                  <c:v>537.74491159576098</c:v>
                </c:pt>
                <c:pt idx="180">
                  <c:v>546.23107964397298</c:v>
                </c:pt>
                <c:pt idx="181">
                  <c:v>554.74730610061499</c:v>
                </c:pt>
                <c:pt idx="182">
                  <c:v>560.91812660002495</c:v>
                </c:pt>
                <c:pt idx="183">
                  <c:v>569.44215318714998</c:v>
                </c:pt>
                <c:pt idx="184">
                  <c:v>574.86807710820199</c:v>
                </c:pt>
                <c:pt idx="185">
                  <c:v>580.84821366048902</c:v>
                </c:pt>
                <c:pt idx="186">
                  <c:v>586.63124631246501</c:v>
                </c:pt>
                <c:pt idx="187">
                  <c:v>591.20398661566901</c:v>
                </c:pt>
                <c:pt idx="188">
                  <c:v>601.37766045263095</c:v>
                </c:pt>
                <c:pt idx="189">
                  <c:v>607.35776051256096</c:v>
                </c:pt>
                <c:pt idx="190">
                  <c:v>623.00174440015905</c:v>
                </c:pt>
                <c:pt idx="191">
                  <c:v>635.27996985250604</c:v>
                </c:pt>
                <c:pt idx="192">
                  <c:v>638.77949980055996</c:v>
                </c:pt>
                <c:pt idx="193">
                  <c:v>640.254086791394</c:v>
                </c:pt>
                <c:pt idx="194">
                  <c:v>645.62391481360999</c:v>
                </c:pt>
                <c:pt idx="195">
                  <c:v>649.42753083658704</c:v>
                </c:pt>
                <c:pt idx="196">
                  <c:v>651.15225572188604</c:v>
                </c:pt>
                <c:pt idx="197">
                  <c:v>655.98248454065902</c:v>
                </c:pt>
                <c:pt idx="198">
                  <c:v>657.92772907298399</c:v>
                </c:pt>
                <c:pt idx="199">
                  <c:v>658.93240109691101</c:v>
                </c:pt>
                <c:pt idx="200">
                  <c:v>660.48162454851297</c:v>
                </c:pt>
                <c:pt idx="201">
                  <c:v>660.57626727280001</c:v>
                </c:pt>
                <c:pt idx="202">
                  <c:v>661.16983372885602</c:v>
                </c:pt>
                <c:pt idx="203">
                  <c:v>665.44276664942004</c:v>
                </c:pt>
                <c:pt idx="204">
                  <c:v>670.33323921992405</c:v>
                </c:pt>
                <c:pt idx="205">
                  <c:v>676.49106532116696</c:v>
                </c:pt>
                <c:pt idx="206">
                  <c:v>693.07136006965095</c:v>
                </c:pt>
                <c:pt idx="207">
                  <c:v>712.46852096110104</c:v>
                </c:pt>
                <c:pt idx="208">
                  <c:v>716.08907836445201</c:v>
                </c:pt>
                <c:pt idx="209">
                  <c:v>716.636276840184</c:v>
                </c:pt>
                <c:pt idx="210">
                  <c:v>718.24708145866998</c:v>
                </c:pt>
                <c:pt idx="211">
                  <c:v>720.53152425397604</c:v>
                </c:pt>
                <c:pt idx="212">
                  <c:v>720.612935905315</c:v>
                </c:pt>
                <c:pt idx="213">
                  <c:v>723.94840575234605</c:v>
                </c:pt>
                <c:pt idx="214">
                  <c:v>727.01367471303195</c:v>
                </c:pt>
                <c:pt idx="215">
                  <c:v>731.86690295769495</c:v>
                </c:pt>
                <c:pt idx="216">
                  <c:v>737.25423079611301</c:v>
                </c:pt>
                <c:pt idx="217">
                  <c:v>746.10229374419998</c:v>
                </c:pt>
                <c:pt idx="218">
                  <c:v>752.09954694283397</c:v>
                </c:pt>
                <c:pt idx="219">
                  <c:v>760.45591551447205</c:v>
                </c:pt>
                <c:pt idx="220">
                  <c:v>763.02641809480997</c:v>
                </c:pt>
                <c:pt idx="221">
                  <c:v>765.52106074401001</c:v>
                </c:pt>
                <c:pt idx="222">
                  <c:v>769.71270984913997</c:v>
                </c:pt>
                <c:pt idx="223">
                  <c:v>774.08357885487806</c:v>
                </c:pt>
                <c:pt idx="224">
                  <c:v>780.38445157429203</c:v>
                </c:pt>
                <c:pt idx="225">
                  <c:v>781.95112930171604</c:v>
                </c:pt>
                <c:pt idx="226">
                  <c:v>786.07224842595497</c:v>
                </c:pt>
                <c:pt idx="227">
                  <c:v>791.16265771049098</c:v>
                </c:pt>
                <c:pt idx="228">
                  <c:v>799.57744537805297</c:v>
                </c:pt>
                <c:pt idx="229">
                  <c:v>805.51039996750501</c:v>
                </c:pt>
                <c:pt idx="230">
                  <c:v>815.32415332179596</c:v>
                </c:pt>
                <c:pt idx="231">
                  <c:v>816.73647097182095</c:v>
                </c:pt>
                <c:pt idx="232">
                  <c:v>817.53005358413498</c:v>
                </c:pt>
                <c:pt idx="233">
                  <c:v>818.09429624710197</c:v>
                </c:pt>
                <c:pt idx="234">
                  <c:v>818.93072637770695</c:v>
                </c:pt>
                <c:pt idx="235">
                  <c:v>819.48148270888703</c:v>
                </c:pt>
                <c:pt idx="236">
                  <c:v>824.74854244855499</c:v>
                </c:pt>
                <c:pt idx="237">
                  <c:v>828.69773924420997</c:v>
                </c:pt>
                <c:pt idx="238">
                  <c:v>839.14109924497097</c:v>
                </c:pt>
                <c:pt idx="239">
                  <c:v>849.34319196198203</c:v>
                </c:pt>
                <c:pt idx="240">
                  <c:v>853.89970498882803</c:v>
                </c:pt>
                <c:pt idx="241">
                  <c:v>857.44786221511094</c:v>
                </c:pt>
                <c:pt idx="242">
                  <c:v>868.82996274746301</c:v>
                </c:pt>
                <c:pt idx="243">
                  <c:v>879.08482169777506</c:v>
                </c:pt>
                <c:pt idx="244">
                  <c:v>889.80400770277697</c:v>
                </c:pt>
                <c:pt idx="245">
                  <c:v>896.39207683928896</c:v>
                </c:pt>
                <c:pt idx="246">
                  <c:v>908.23598142225603</c:v>
                </c:pt>
                <c:pt idx="247">
                  <c:v>913.67218000906303</c:v>
                </c:pt>
                <c:pt idx="248">
                  <c:v>914.86911540124504</c:v>
                </c:pt>
                <c:pt idx="249">
                  <c:v>916.16614916388301</c:v>
                </c:pt>
                <c:pt idx="250">
                  <c:v>919.12309271553499</c:v>
                </c:pt>
                <c:pt idx="251">
                  <c:v>920.63502468655599</c:v>
                </c:pt>
                <c:pt idx="252">
                  <c:v>923.68211737071999</c:v>
                </c:pt>
                <c:pt idx="253">
                  <c:v>926.199267286951</c:v>
                </c:pt>
                <c:pt idx="254">
                  <c:v>927.11015269297798</c:v>
                </c:pt>
                <c:pt idx="255">
                  <c:v>927.92190640079798</c:v>
                </c:pt>
                <c:pt idx="256">
                  <c:v>929.46780071247304</c:v>
                </c:pt>
                <c:pt idx="257">
                  <c:v>932.66184312108305</c:v>
                </c:pt>
                <c:pt idx="258">
                  <c:v>938.07185708417205</c:v>
                </c:pt>
                <c:pt idx="259">
                  <c:v>939.80692346279898</c:v>
                </c:pt>
                <c:pt idx="260">
                  <c:v>940.78268786428305</c:v>
                </c:pt>
                <c:pt idx="261">
                  <c:v>942.42542322737097</c:v>
                </c:pt>
                <c:pt idx="262">
                  <c:v>948.09302091656104</c:v>
                </c:pt>
                <c:pt idx="263">
                  <c:v>949.01494274768697</c:v>
                </c:pt>
                <c:pt idx="264">
                  <c:v>949.51661587133003</c:v>
                </c:pt>
                <c:pt idx="265">
                  <c:v>951.362221904585</c:v>
                </c:pt>
                <c:pt idx="266">
                  <c:v>954.82337202104998</c:v>
                </c:pt>
                <c:pt idx="267">
                  <c:v>961.93232052845201</c:v>
                </c:pt>
                <c:pt idx="268">
                  <c:v>965.49896853387997</c:v>
                </c:pt>
                <c:pt idx="269">
                  <c:v>970.50797326280701</c:v>
                </c:pt>
                <c:pt idx="270">
                  <c:v>971.40164801333697</c:v>
                </c:pt>
                <c:pt idx="271">
                  <c:v>973.10558666712302</c:v>
                </c:pt>
                <c:pt idx="272">
                  <c:v>976.45647085923895</c:v>
                </c:pt>
                <c:pt idx="273">
                  <c:v>979.30111129650402</c:v>
                </c:pt>
                <c:pt idx="274">
                  <c:v>981.245416300589</c:v>
                </c:pt>
                <c:pt idx="275">
                  <c:v>981.755879879399</c:v>
                </c:pt>
                <c:pt idx="276">
                  <c:v>983.25095969862605</c:v>
                </c:pt>
                <c:pt idx="277">
                  <c:v>986.75043025272703</c:v>
                </c:pt>
                <c:pt idx="278">
                  <c:v>988.65578979357201</c:v>
                </c:pt>
                <c:pt idx="279">
                  <c:v>990.46254696323001</c:v>
                </c:pt>
                <c:pt idx="280">
                  <c:v>993.92830615554897</c:v>
                </c:pt>
                <c:pt idx="281">
                  <c:v>996.28010161809596</c:v>
                </c:pt>
                <c:pt idx="282">
                  <c:v>997.79466659587399</c:v>
                </c:pt>
                <c:pt idx="283">
                  <c:v>997.97857561525097</c:v>
                </c:pt>
                <c:pt idx="284">
                  <c:v>998.17738943817301</c:v>
                </c:pt>
                <c:pt idx="285">
                  <c:v>999.46488791844104</c:v>
                </c:pt>
                <c:pt idx="286">
                  <c:v>1002.15436972622</c:v>
                </c:pt>
                <c:pt idx="287">
                  <c:v>1011.4032450298999</c:v>
                </c:pt>
                <c:pt idx="288">
                  <c:v>1022.72619061199</c:v>
                </c:pt>
                <c:pt idx="289">
                  <c:v>1025.08920886599</c:v>
                </c:pt>
                <c:pt idx="290">
                  <c:v>1027.3404956817801</c:v>
                </c:pt>
                <c:pt idx="291">
                  <c:v>1029.4182477470599</c:v>
                </c:pt>
                <c:pt idx="292">
                  <c:v>1029.7894519168999</c:v>
                </c:pt>
                <c:pt idx="293">
                  <c:v>1029.98798641555</c:v>
                </c:pt>
                <c:pt idx="294">
                  <c:v>1030.0241422402</c:v>
                </c:pt>
                <c:pt idx="295">
                  <c:v>1030.6474901832</c:v>
                </c:pt>
                <c:pt idx="296">
                  <c:v>1031.90175327927</c:v>
                </c:pt>
                <c:pt idx="297">
                  <c:v>1031.9287078843799</c:v>
                </c:pt>
                <c:pt idx="298">
                  <c:v>1037.7291334659501</c:v>
                </c:pt>
                <c:pt idx="299">
                  <c:v>1042.18932369304</c:v>
                </c:pt>
                <c:pt idx="300">
                  <c:v>1043.7052316048801</c:v>
                </c:pt>
                <c:pt idx="301">
                  <c:v>1043.74118172823</c:v>
                </c:pt>
                <c:pt idx="302">
                  <c:v>1044.0959101958099</c:v>
                </c:pt>
                <c:pt idx="303">
                  <c:v>1044.6051846566299</c:v>
                </c:pt>
                <c:pt idx="304">
                  <c:v>1045.4877038187201</c:v>
                </c:pt>
                <c:pt idx="305">
                  <c:v>1048.0367352974499</c:v>
                </c:pt>
                <c:pt idx="306">
                  <c:v>1050.4680990588099</c:v>
                </c:pt>
                <c:pt idx="307">
                  <c:v>1057.1682596389801</c:v>
                </c:pt>
                <c:pt idx="308">
                  <c:v>1063.1771504481501</c:v>
                </c:pt>
                <c:pt idx="309">
                  <c:v>1067.59417178385</c:v>
                </c:pt>
                <c:pt idx="310">
                  <c:v>1073.5115670349201</c:v>
                </c:pt>
                <c:pt idx="311">
                  <c:v>1075.5722928963401</c:v>
                </c:pt>
                <c:pt idx="312">
                  <c:v>1075.7449210443301</c:v>
                </c:pt>
                <c:pt idx="313">
                  <c:v>1075.8315861696301</c:v>
                </c:pt>
                <c:pt idx="314">
                  <c:v>1077.2193196789999</c:v>
                </c:pt>
                <c:pt idx="315">
                  <c:v>1081.4888318533001</c:v>
                </c:pt>
                <c:pt idx="316">
                  <c:v>1083.08073263812</c:v>
                </c:pt>
                <c:pt idx="317">
                  <c:v>1084.54920933529</c:v>
                </c:pt>
                <c:pt idx="318">
                  <c:v>1085.3205783465</c:v>
                </c:pt>
                <c:pt idx="319">
                  <c:v>1085.9076085393599</c:v>
                </c:pt>
                <c:pt idx="320">
                  <c:v>1086.1302953147899</c:v>
                </c:pt>
                <c:pt idx="321">
                  <c:v>1086.15202614293</c:v>
                </c:pt>
                <c:pt idx="322">
                  <c:v>1086.15202614293</c:v>
                </c:pt>
                <c:pt idx="323">
                  <c:v>1086.29618326283</c:v>
                </c:pt>
                <c:pt idx="324">
                  <c:v>1086.40706159815</c:v>
                </c:pt>
                <c:pt idx="325">
                  <c:v>1086.48001272735</c:v>
                </c:pt>
                <c:pt idx="326">
                  <c:v>1086.56766378475</c:v>
                </c:pt>
                <c:pt idx="327">
                  <c:v>1086.5928279738</c:v>
                </c:pt>
                <c:pt idx="328">
                  <c:v>1086.6259737790101</c:v>
                </c:pt>
                <c:pt idx="329">
                  <c:v>1087.28733561627</c:v>
                </c:pt>
                <c:pt idx="330">
                  <c:v>1088.66029076889</c:v>
                </c:pt>
                <c:pt idx="331">
                  <c:v>1088.7979073080901</c:v>
                </c:pt>
                <c:pt idx="332">
                  <c:v>1088.97126980862</c:v>
                </c:pt>
                <c:pt idx="333">
                  <c:v>1089.3351851540899</c:v>
                </c:pt>
                <c:pt idx="334">
                  <c:v>1089.5362477251699</c:v>
                </c:pt>
                <c:pt idx="335">
                  <c:v>1089.55636297772</c:v>
                </c:pt>
                <c:pt idx="336">
                  <c:v>1089.5575475529399</c:v>
                </c:pt>
                <c:pt idx="337">
                  <c:v>1089.56464941025</c:v>
                </c:pt>
                <c:pt idx="338">
                  <c:v>1089.5668345971201</c:v>
                </c:pt>
                <c:pt idx="339">
                  <c:v>1089.5743718474</c:v>
                </c:pt>
                <c:pt idx="340">
                  <c:v>1089.5859788974601</c:v>
                </c:pt>
                <c:pt idx="341">
                  <c:v>1089.5859788974601</c:v>
                </c:pt>
                <c:pt idx="342">
                  <c:v>1089.59534940102</c:v>
                </c:pt>
                <c:pt idx="343">
                  <c:v>1089.6033357101301</c:v>
                </c:pt>
                <c:pt idx="344">
                  <c:v>1090.0192996808</c:v>
                </c:pt>
                <c:pt idx="345">
                  <c:v>1092.8657685657699</c:v>
                </c:pt>
                <c:pt idx="346">
                  <c:v>1093.8374919258599</c:v>
                </c:pt>
                <c:pt idx="347">
                  <c:v>1094.34593149242</c:v>
                </c:pt>
                <c:pt idx="348">
                  <c:v>1094.48693352446</c:v>
                </c:pt>
                <c:pt idx="349">
                  <c:v>1094.48693352446</c:v>
                </c:pt>
                <c:pt idx="350">
                  <c:v>1094.6299014137501</c:v>
                </c:pt>
                <c:pt idx="351">
                  <c:v>1094.9898260637699</c:v>
                </c:pt>
                <c:pt idx="352">
                  <c:v>1095.0832064225301</c:v>
                </c:pt>
                <c:pt idx="353">
                  <c:v>1095.56760807007</c:v>
                </c:pt>
                <c:pt idx="354">
                  <c:v>1099.0154988432701</c:v>
                </c:pt>
                <c:pt idx="355">
                  <c:v>1102.34599119924</c:v>
                </c:pt>
                <c:pt idx="356">
                  <c:v>1104.32602725986</c:v>
                </c:pt>
                <c:pt idx="357">
                  <c:v>1104.3877670484001</c:v>
                </c:pt>
                <c:pt idx="358">
                  <c:v>1104.7996455636101</c:v>
                </c:pt>
                <c:pt idx="359">
                  <c:v>1105.3678317297399</c:v>
                </c:pt>
                <c:pt idx="360">
                  <c:v>1106.07955167962</c:v>
                </c:pt>
                <c:pt idx="361">
                  <c:v>1109.5487889848</c:v>
                </c:pt>
                <c:pt idx="362">
                  <c:v>1109.5792720862801</c:v>
                </c:pt>
                <c:pt idx="363">
                  <c:v>1109.5903156071199</c:v>
                </c:pt>
                <c:pt idx="364">
                  <c:v>1109.67137521225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8998-48A5-8EC2-6F5013D5CCE5}"/>
            </c:ext>
          </c:extLst>
        </c:ser>
        <c:ser>
          <c:idx val="69"/>
          <c:order val="65"/>
          <c:tx>
            <c:strRef>
              <c:f>Tabelle1!$BR$1</c:f>
              <c:strCache>
                <c:ptCount val="1"/>
                <c:pt idx="0">
                  <c:v>1990</c:v>
                </c:pt>
              </c:strCache>
            </c:strRef>
          </c:tx>
          <c:spPr>
            <a:ln w="19050" cap="rnd">
              <a:solidFill>
                <a:schemeClr val="accent3">
                  <a:tint val="7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Tabelle1!$BR$2:$BR$366</c:f>
              <c:numCache>
                <c:formatCode>General</c:formatCode>
                <c:ptCount val="365"/>
                <c:pt idx="0">
                  <c:v>0.38180148516139001</c:v>
                </c:pt>
                <c:pt idx="1">
                  <c:v>0.38289520490165102</c:v>
                </c:pt>
                <c:pt idx="2">
                  <c:v>0.38500947193353302</c:v>
                </c:pt>
                <c:pt idx="3">
                  <c:v>0.42273326690176</c:v>
                </c:pt>
                <c:pt idx="4">
                  <c:v>0.81498110462584406</c:v>
                </c:pt>
                <c:pt idx="5">
                  <c:v>0.89248852339484996</c:v>
                </c:pt>
                <c:pt idx="6">
                  <c:v>1.62556517957458</c:v>
                </c:pt>
                <c:pt idx="7">
                  <c:v>2.32513441072898</c:v>
                </c:pt>
                <c:pt idx="8">
                  <c:v>5.3546187777317398</c:v>
                </c:pt>
                <c:pt idx="9">
                  <c:v>6.1715337524614302</c:v>
                </c:pt>
                <c:pt idx="10">
                  <c:v>7.7328050533597201</c:v>
                </c:pt>
                <c:pt idx="11">
                  <c:v>7.9421691870335502</c:v>
                </c:pt>
                <c:pt idx="12">
                  <c:v>9.6917303557034806</c:v>
                </c:pt>
                <c:pt idx="13">
                  <c:v>13.489412239511701</c:v>
                </c:pt>
                <c:pt idx="14">
                  <c:v>18.566982668936301</c:v>
                </c:pt>
                <c:pt idx="15">
                  <c:v>18.567820491596098</c:v>
                </c:pt>
                <c:pt idx="16">
                  <c:v>18.597235102621099</c:v>
                </c:pt>
                <c:pt idx="17">
                  <c:v>20.099936682736502</c:v>
                </c:pt>
                <c:pt idx="18">
                  <c:v>20.4767378503416</c:v>
                </c:pt>
                <c:pt idx="19">
                  <c:v>20.642390212380398</c:v>
                </c:pt>
                <c:pt idx="20">
                  <c:v>20.839323627266801</c:v>
                </c:pt>
                <c:pt idx="21">
                  <c:v>22.0580359135602</c:v>
                </c:pt>
                <c:pt idx="22">
                  <c:v>22.3694632987897</c:v>
                </c:pt>
                <c:pt idx="23">
                  <c:v>22.399364362055302</c:v>
                </c:pt>
                <c:pt idx="24">
                  <c:v>22.4491752393707</c:v>
                </c:pt>
                <c:pt idx="25">
                  <c:v>22.501624229370101</c:v>
                </c:pt>
                <c:pt idx="26">
                  <c:v>22.969941491442199</c:v>
                </c:pt>
                <c:pt idx="27">
                  <c:v>24.024555532430899</c:v>
                </c:pt>
                <c:pt idx="28">
                  <c:v>25.320246323457901</c:v>
                </c:pt>
                <c:pt idx="29">
                  <c:v>29.959072423137499</c:v>
                </c:pt>
                <c:pt idx="30">
                  <c:v>32.637065330527498</c:v>
                </c:pt>
                <c:pt idx="31">
                  <c:v>32.823203913287699</c:v>
                </c:pt>
                <c:pt idx="32">
                  <c:v>34.102164794435502</c:v>
                </c:pt>
                <c:pt idx="33">
                  <c:v>34.932135438481097</c:v>
                </c:pt>
                <c:pt idx="34">
                  <c:v>34.973592717791298</c:v>
                </c:pt>
                <c:pt idx="35">
                  <c:v>35.253366017106302</c:v>
                </c:pt>
                <c:pt idx="36">
                  <c:v>35.711786564709598</c:v>
                </c:pt>
                <c:pt idx="37">
                  <c:v>36.842672577690301</c:v>
                </c:pt>
                <c:pt idx="38">
                  <c:v>37.367450399442397</c:v>
                </c:pt>
                <c:pt idx="39">
                  <c:v>38.303380117851098</c:v>
                </c:pt>
                <c:pt idx="40">
                  <c:v>42.918044066773803</c:v>
                </c:pt>
                <c:pt idx="41">
                  <c:v>43.361634147132698</c:v>
                </c:pt>
                <c:pt idx="42">
                  <c:v>43.476933502477799</c:v>
                </c:pt>
                <c:pt idx="43">
                  <c:v>47.703727533676897</c:v>
                </c:pt>
                <c:pt idx="44">
                  <c:v>48.015709249950703</c:v>
                </c:pt>
                <c:pt idx="45">
                  <c:v>50.612594233613301</c:v>
                </c:pt>
                <c:pt idx="46">
                  <c:v>56.531500351188903</c:v>
                </c:pt>
                <c:pt idx="47">
                  <c:v>64.366830742572105</c:v>
                </c:pt>
                <c:pt idx="48">
                  <c:v>65.987391737600703</c:v>
                </c:pt>
                <c:pt idx="49">
                  <c:v>66.296993378255493</c:v>
                </c:pt>
                <c:pt idx="50">
                  <c:v>72.081906625982199</c:v>
                </c:pt>
                <c:pt idx="51">
                  <c:v>77.282650539617904</c:v>
                </c:pt>
                <c:pt idx="52">
                  <c:v>85.048319258146506</c:v>
                </c:pt>
                <c:pt idx="53">
                  <c:v>88.035943390538606</c:v>
                </c:pt>
                <c:pt idx="54">
                  <c:v>90.215006671822593</c:v>
                </c:pt>
                <c:pt idx="55">
                  <c:v>90.794469579542806</c:v>
                </c:pt>
                <c:pt idx="56">
                  <c:v>91.064753587382697</c:v>
                </c:pt>
                <c:pt idx="57">
                  <c:v>94.6998498944982</c:v>
                </c:pt>
                <c:pt idx="58">
                  <c:v>96.847731125367503</c:v>
                </c:pt>
                <c:pt idx="59">
                  <c:v>97.144599483476796</c:v>
                </c:pt>
                <c:pt idx="60">
                  <c:v>97.968050946661407</c:v>
                </c:pt>
                <c:pt idx="61">
                  <c:v>98.948738926615206</c:v>
                </c:pt>
                <c:pt idx="62">
                  <c:v>99.768304440955902</c:v>
                </c:pt>
                <c:pt idx="63">
                  <c:v>99.8971723860857</c:v>
                </c:pt>
                <c:pt idx="64">
                  <c:v>99.913053022512003</c:v>
                </c:pt>
                <c:pt idx="65">
                  <c:v>100.01200984269499</c:v>
                </c:pt>
                <c:pt idx="66">
                  <c:v>100.822236727969</c:v>
                </c:pt>
                <c:pt idx="67">
                  <c:v>101.29633352471799</c:v>
                </c:pt>
                <c:pt idx="68">
                  <c:v>102.306574801701</c:v>
                </c:pt>
                <c:pt idx="69">
                  <c:v>103.233194236451</c:v>
                </c:pt>
                <c:pt idx="70">
                  <c:v>103.730641191275</c:v>
                </c:pt>
                <c:pt idx="71">
                  <c:v>109.445269767897</c:v>
                </c:pt>
                <c:pt idx="72">
                  <c:v>113.141825788402</c:v>
                </c:pt>
                <c:pt idx="73">
                  <c:v>117.420515792575</c:v>
                </c:pt>
                <c:pt idx="74">
                  <c:v>121.393554754991</c:v>
                </c:pt>
                <c:pt idx="75">
                  <c:v>121.810763107813</c:v>
                </c:pt>
                <c:pt idx="76">
                  <c:v>121.813209598035</c:v>
                </c:pt>
                <c:pt idx="77">
                  <c:v>121.817935396892</c:v>
                </c:pt>
                <c:pt idx="78">
                  <c:v>121.983181049267</c:v>
                </c:pt>
                <c:pt idx="79">
                  <c:v>125.657751320698</c:v>
                </c:pt>
                <c:pt idx="80">
                  <c:v>127.486315043896</c:v>
                </c:pt>
                <c:pt idx="81">
                  <c:v>130.96341131034001</c:v>
                </c:pt>
                <c:pt idx="82">
                  <c:v>137.44352946001601</c:v>
                </c:pt>
                <c:pt idx="83">
                  <c:v>139.94148510539799</c:v>
                </c:pt>
                <c:pt idx="84">
                  <c:v>144.47266582300799</c:v>
                </c:pt>
                <c:pt idx="85">
                  <c:v>147.719304955632</c:v>
                </c:pt>
                <c:pt idx="86">
                  <c:v>150.20740563501701</c:v>
                </c:pt>
                <c:pt idx="87">
                  <c:v>151.794782868276</c:v>
                </c:pt>
                <c:pt idx="88">
                  <c:v>155.15566765796001</c:v>
                </c:pt>
                <c:pt idx="89">
                  <c:v>156.77629018692599</c:v>
                </c:pt>
                <c:pt idx="90">
                  <c:v>157.379813352101</c:v>
                </c:pt>
                <c:pt idx="91">
                  <c:v>160.20516592235299</c:v>
                </c:pt>
                <c:pt idx="92">
                  <c:v>166.10959470764899</c:v>
                </c:pt>
                <c:pt idx="93">
                  <c:v>167.55909499939401</c:v>
                </c:pt>
                <c:pt idx="94">
                  <c:v>168.00261198239301</c:v>
                </c:pt>
                <c:pt idx="95">
                  <c:v>168.43137929194299</c:v>
                </c:pt>
                <c:pt idx="96">
                  <c:v>170.87898316956401</c:v>
                </c:pt>
                <c:pt idx="97">
                  <c:v>171.07527447650301</c:v>
                </c:pt>
                <c:pt idx="98">
                  <c:v>175.56157026052301</c:v>
                </c:pt>
                <c:pt idx="99">
                  <c:v>180.54258140315301</c:v>
                </c:pt>
                <c:pt idx="100">
                  <c:v>190.06341084107601</c:v>
                </c:pt>
                <c:pt idx="101">
                  <c:v>191.136399876784</c:v>
                </c:pt>
                <c:pt idx="102">
                  <c:v>191.92063695201401</c:v>
                </c:pt>
                <c:pt idx="103">
                  <c:v>194.64551748049701</c:v>
                </c:pt>
                <c:pt idx="104">
                  <c:v>197.50390671675299</c:v>
                </c:pt>
                <c:pt idx="105">
                  <c:v>201.15558061942701</c:v>
                </c:pt>
                <c:pt idx="106">
                  <c:v>201.78209052076599</c:v>
                </c:pt>
                <c:pt idx="107">
                  <c:v>201.963275715452</c:v>
                </c:pt>
                <c:pt idx="108">
                  <c:v>203.66711844537201</c:v>
                </c:pt>
                <c:pt idx="109">
                  <c:v>205.29413701224101</c:v>
                </c:pt>
                <c:pt idx="110">
                  <c:v>212.20204971713801</c:v>
                </c:pt>
                <c:pt idx="111">
                  <c:v>215.358620661218</c:v>
                </c:pt>
                <c:pt idx="112">
                  <c:v>217.263044766077</c:v>
                </c:pt>
                <c:pt idx="113">
                  <c:v>219.656311999764</c:v>
                </c:pt>
                <c:pt idx="114">
                  <c:v>221.828329626477</c:v>
                </c:pt>
                <c:pt idx="115">
                  <c:v>221.88938210458801</c:v>
                </c:pt>
                <c:pt idx="116">
                  <c:v>221.979122424992</c:v>
                </c:pt>
                <c:pt idx="117">
                  <c:v>227.012491364238</c:v>
                </c:pt>
                <c:pt idx="118">
                  <c:v>236.37970671580501</c:v>
                </c:pt>
                <c:pt idx="119">
                  <c:v>242.23460026878701</c:v>
                </c:pt>
                <c:pt idx="120">
                  <c:v>245.76126825991199</c:v>
                </c:pt>
                <c:pt idx="121">
                  <c:v>251.94467873801199</c:v>
                </c:pt>
                <c:pt idx="122">
                  <c:v>258.35729175593502</c:v>
                </c:pt>
                <c:pt idx="123">
                  <c:v>259.02890614576899</c:v>
                </c:pt>
                <c:pt idx="124">
                  <c:v>259.02890614576899</c:v>
                </c:pt>
                <c:pt idx="125">
                  <c:v>259.12362617230002</c:v>
                </c:pt>
                <c:pt idx="126">
                  <c:v>259.58323696420399</c:v>
                </c:pt>
                <c:pt idx="127">
                  <c:v>260.17236711999499</c:v>
                </c:pt>
                <c:pt idx="128">
                  <c:v>261.05519267528803</c:v>
                </c:pt>
                <c:pt idx="129">
                  <c:v>262.37962905064597</c:v>
                </c:pt>
                <c:pt idx="130">
                  <c:v>264.55516837833602</c:v>
                </c:pt>
                <c:pt idx="131">
                  <c:v>265.460357896792</c:v>
                </c:pt>
                <c:pt idx="132">
                  <c:v>268.42692161685898</c:v>
                </c:pt>
                <c:pt idx="133">
                  <c:v>275.75419384695601</c:v>
                </c:pt>
                <c:pt idx="134">
                  <c:v>290.67531041823298</c:v>
                </c:pt>
                <c:pt idx="135">
                  <c:v>303.27252430877002</c:v>
                </c:pt>
                <c:pt idx="136">
                  <c:v>305.68564470323099</c:v>
                </c:pt>
                <c:pt idx="137">
                  <c:v>306.12395968452898</c:v>
                </c:pt>
                <c:pt idx="138">
                  <c:v>307.34296252063501</c:v>
                </c:pt>
                <c:pt idx="139">
                  <c:v>310.073823141633</c:v>
                </c:pt>
                <c:pt idx="140">
                  <c:v>314.85172250918902</c:v>
                </c:pt>
                <c:pt idx="141">
                  <c:v>324.04062092094603</c:v>
                </c:pt>
                <c:pt idx="142">
                  <c:v>331.02938144760299</c:v>
                </c:pt>
                <c:pt idx="143">
                  <c:v>334.95413372719599</c:v>
                </c:pt>
                <c:pt idx="144">
                  <c:v>336.14000780288302</c:v>
                </c:pt>
                <c:pt idx="145">
                  <c:v>337.48833691621098</c:v>
                </c:pt>
                <c:pt idx="146">
                  <c:v>338.733746821772</c:v>
                </c:pt>
                <c:pt idx="147">
                  <c:v>343.50755574055501</c:v>
                </c:pt>
                <c:pt idx="148">
                  <c:v>353.48324103773399</c:v>
                </c:pt>
                <c:pt idx="149">
                  <c:v>359.360146057149</c:v>
                </c:pt>
                <c:pt idx="150">
                  <c:v>368.66219730727897</c:v>
                </c:pt>
                <c:pt idx="151">
                  <c:v>372.706701761673</c:v>
                </c:pt>
                <c:pt idx="152">
                  <c:v>374.79563562082501</c:v>
                </c:pt>
                <c:pt idx="153">
                  <c:v>376.80767507287601</c:v>
                </c:pt>
                <c:pt idx="154">
                  <c:v>377.57501543207701</c:v>
                </c:pt>
                <c:pt idx="155">
                  <c:v>378.59550742199798</c:v>
                </c:pt>
                <c:pt idx="156">
                  <c:v>388.534783362653</c:v>
                </c:pt>
                <c:pt idx="157">
                  <c:v>402.42129369570199</c:v>
                </c:pt>
                <c:pt idx="158">
                  <c:v>406.81648933063599</c:v>
                </c:pt>
                <c:pt idx="159">
                  <c:v>406.95487262248901</c:v>
                </c:pt>
                <c:pt idx="160">
                  <c:v>407.42363811743002</c:v>
                </c:pt>
                <c:pt idx="161">
                  <c:v>410.671517690126</c:v>
                </c:pt>
                <c:pt idx="162">
                  <c:v>418.14602324892797</c:v>
                </c:pt>
                <c:pt idx="163">
                  <c:v>421.895530592603</c:v>
                </c:pt>
                <c:pt idx="164">
                  <c:v>433.86939184713498</c:v>
                </c:pt>
                <c:pt idx="165">
                  <c:v>443.75530397320898</c:v>
                </c:pt>
                <c:pt idx="166">
                  <c:v>447.26861553334902</c:v>
                </c:pt>
                <c:pt idx="167">
                  <c:v>454.973751339415</c:v>
                </c:pt>
                <c:pt idx="168">
                  <c:v>464.79128514506999</c:v>
                </c:pt>
                <c:pt idx="169">
                  <c:v>477.51509987371099</c:v>
                </c:pt>
                <c:pt idx="170">
                  <c:v>490.55408748586399</c:v>
                </c:pt>
                <c:pt idx="171">
                  <c:v>494.87810780319899</c:v>
                </c:pt>
                <c:pt idx="172">
                  <c:v>496.43937914164798</c:v>
                </c:pt>
                <c:pt idx="173">
                  <c:v>503.65350277581302</c:v>
                </c:pt>
                <c:pt idx="174">
                  <c:v>510.18383813702502</c:v>
                </c:pt>
                <c:pt idx="175">
                  <c:v>513.67885639727695</c:v>
                </c:pt>
                <c:pt idx="176">
                  <c:v>518.19518855163994</c:v>
                </c:pt>
                <c:pt idx="177">
                  <c:v>523.20398337438496</c:v>
                </c:pt>
                <c:pt idx="178">
                  <c:v>527.29623001697303</c:v>
                </c:pt>
                <c:pt idx="179">
                  <c:v>536.63069485975996</c:v>
                </c:pt>
                <c:pt idx="180">
                  <c:v>551.250893997248</c:v>
                </c:pt>
                <c:pt idx="181">
                  <c:v>566.07690170310002</c:v>
                </c:pt>
                <c:pt idx="182">
                  <c:v>574.44226113757304</c:v>
                </c:pt>
                <c:pt idx="183">
                  <c:v>575.67468760767804</c:v>
                </c:pt>
                <c:pt idx="184">
                  <c:v>576.58016564859099</c:v>
                </c:pt>
                <c:pt idx="185">
                  <c:v>579.04218832804304</c:v>
                </c:pt>
                <c:pt idx="186">
                  <c:v>583.33581857691399</c:v>
                </c:pt>
                <c:pt idx="187">
                  <c:v>585.67607261559499</c:v>
                </c:pt>
                <c:pt idx="188">
                  <c:v>586.34840003320596</c:v>
                </c:pt>
                <c:pt idx="189">
                  <c:v>589.28331026805802</c:v>
                </c:pt>
                <c:pt idx="190">
                  <c:v>594.03406900202503</c:v>
                </c:pt>
                <c:pt idx="191">
                  <c:v>596.41571319207605</c:v>
                </c:pt>
                <c:pt idx="192">
                  <c:v>602.76390284350202</c:v>
                </c:pt>
                <c:pt idx="193">
                  <c:v>606.78939210994395</c:v>
                </c:pt>
                <c:pt idx="194">
                  <c:v>609.030661095661</c:v>
                </c:pt>
                <c:pt idx="195">
                  <c:v>611.52052925197404</c:v>
                </c:pt>
                <c:pt idx="196">
                  <c:v>614.82578098015995</c:v>
                </c:pt>
                <c:pt idx="197">
                  <c:v>625.02622534604302</c:v>
                </c:pt>
                <c:pt idx="198">
                  <c:v>631.63681763050897</c:v>
                </c:pt>
                <c:pt idx="199">
                  <c:v>635.09345008975595</c:v>
                </c:pt>
                <c:pt idx="200">
                  <c:v>641.89131822731702</c:v>
                </c:pt>
                <c:pt idx="201">
                  <c:v>648.37065119043496</c:v>
                </c:pt>
                <c:pt idx="202">
                  <c:v>649.87183882545901</c:v>
                </c:pt>
                <c:pt idx="203">
                  <c:v>651.21786505277998</c:v>
                </c:pt>
                <c:pt idx="204">
                  <c:v>652.23088181442904</c:v>
                </c:pt>
                <c:pt idx="205">
                  <c:v>655.52753801373399</c:v>
                </c:pt>
                <c:pt idx="206">
                  <c:v>662.25446439235498</c:v>
                </c:pt>
                <c:pt idx="207">
                  <c:v>668.31625370087602</c:v>
                </c:pt>
                <c:pt idx="208">
                  <c:v>675.69085656637105</c:v>
                </c:pt>
                <c:pt idx="209">
                  <c:v>680.30519290998495</c:v>
                </c:pt>
                <c:pt idx="210">
                  <c:v>685.06730779023303</c:v>
                </c:pt>
                <c:pt idx="211">
                  <c:v>689.00072467891198</c:v>
                </c:pt>
                <c:pt idx="212">
                  <c:v>695.534710928594</c:v>
                </c:pt>
                <c:pt idx="213">
                  <c:v>702.80612825213996</c:v>
                </c:pt>
                <c:pt idx="214">
                  <c:v>707.67478413232595</c:v>
                </c:pt>
                <c:pt idx="215">
                  <c:v>710.21586106382699</c:v>
                </c:pt>
                <c:pt idx="216">
                  <c:v>711.14974112771199</c:v>
                </c:pt>
                <c:pt idx="217">
                  <c:v>712.32022428550295</c:v>
                </c:pt>
                <c:pt idx="218">
                  <c:v>716.15873789739805</c:v>
                </c:pt>
                <c:pt idx="219">
                  <c:v>718.40610531300797</c:v>
                </c:pt>
                <c:pt idx="220">
                  <c:v>724.78324696339598</c:v>
                </c:pt>
                <c:pt idx="221">
                  <c:v>727.56195388096</c:v>
                </c:pt>
                <c:pt idx="222">
                  <c:v>730.92643087847898</c:v>
                </c:pt>
                <c:pt idx="223">
                  <c:v>734.60970104995295</c:v>
                </c:pt>
                <c:pt idx="224">
                  <c:v>742.12886917168703</c:v>
                </c:pt>
                <c:pt idx="225">
                  <c:v>750.13132705011697</c:v>
                </c:pt>
                <c:pt idx="226">
                  <c:v>754.65540121747199</c:v>
                </c:pt>
                <c:pt idx="227">
                  <c:v>759.94831238152904</c:v>
                </c:pt>
                <c:pt idx="228">
                  <c:v>762.01018369776205</c:v>
                </c:pt>
                <c:pt idx="229">
                  <c:v>765.18270758720996</c:v>
                </c:pt>
                <c:pt idx="230">
                  <c:v>766.19537812190902</c:v>
                </c:pt>
                <c:pt idx="231">
                  <c:v>768.87524047460704</c:v>
                </c:pt>
                <c:pt idx="232">
                  <c:v>771.17416822354096</c:v>
                </c:pt>
                <c:pt idx="233">
                  <c:v>771.71889790815999</c:v>
                </c:pt>
                <c:pt idx="234">
                  <c:v>774.63993492457405</c:v>
                </c:pt>
                <c:pt idx="235">
                  <c:v>779.176292902657</c:v>
                </c:pt>
                <c:pt idx="236">
                  <c:v>781.96803972123598</c:v>
                </c:pt>
                <c:pt idx="237">
                  <c:v>786.49867417967903</c:v>
                </c:pt>
                <c:pt idx="238">
                  <c:v>788.74011815604501</c:v>
                </c:pt>
                <c:pt idx="239">
                  <c:v>791.84734376327106</c:v>
                </c:pt>
                <c:pt idx="240">
                  <c:v>793.91388264825798</c:v>
                </c:pt>
                <c:pt idx="241">
                  <c:v>794.33355667607395</c:v>
                </c:pt>
                <c:pt idx="242">
                  <c:v>796.56768648615105</c:v>
                </c:pt>
                <c:pt idx="243">
                  <c:v>798.57503760784402</c:v>
                </c:pt>
                <c:pt idx="244">
                  <c:v>802.32032557809896</c:v>
                </c:pt>
                <c:pt idx="245">
                  <c:v>804.18119927365296</c:v>
                </c:pt>
                <c:pt idx="246">
                  <c:v>806.10936425268801</c:v>
                </c:pt>
                <c:pt idx="247">
                  <c:v>808.07867159543503</c:v>
                </c:pt>
                <c:pt idx="248">
                  <c:v>809.42715914269797</c:v>
                </c:pt>
                <c:pt idx="249">
                  <c:v>814.88024727470702</c:v>
                </c:pt>
                <c:pt idx="250">
                  <c:v>818.14173733583095</c:v>
                </c:pt>
                <c:pt idx="251">
                  <c:v>819.81584190410194</c:v>
                </c:pt>
                <c:pt idx="252">
                  <c:v>824.79254679743497</c:v>
                </c:pt>
                <c:pt idx="253">
                  <c:v>828.68215189836098</c:v>
                </c:pt>
                <c:pt idx="254">
                  <c:v>833.65833512357699</c:v>
                </c:pt>
                <c:pt idx="255">
                  <c:v>837.20513762710505</c:v>
                </c:pt>
                <c:pt idx="256">
                  <c:v>840.12281742099401</c:v>
                </c:pt>
                <c:pt idx="257">
                  <c:v>841.74400907318</c:v>
                </c:pt>
                <c:pt idx="258">
                  <c:v>845.34178026067104</c:v>
                </c:pt>
                <c:pt idx="259">
                  <c:v>846.790443367997</c:v>
                </c:pt>
                <c:pt idx="260">
                  <c:v>847.14958936405196</c:v>
                </c:pt>
                <c:pt idx="261">
                  <c:v>847.15650564342002</c:v>
                </c:pt>
                <c:pt idx="262">
                  <c:v>847.54137545321498</c:v>
                </c:pt>
                <c:pt idx="263">
                  <c:v>849.575645063092</c:v>
                </c:pt>
                <c:pt idx="264">
                  <c:v>857.32144609144598</c:v>
                </c:pt>
                <c:pt idx="265">
                  <c:v>871.73850097863703</c:v>
                </c:pt>
                <c:pt idx="266">
                  <c:v>872.78759896583097</c:v>
                </c:pt>
                <c:pt idx="267">
                  <c:v>872.91799989065498</c:v>
                </c:pt>
                <c:pt idx="268">
                  <c:v>874.52866736242504</c:v>
                </c:pt>
                <c:pt idx="269">
                  <c:v>878.17321579287</c:v>
                </c:pt>
                <c:pt idx="270">
                  <c:v>880.606983958098</c:v>
                </c:pt>
                <c:pt idx="271">
                  <c:v>882.64757050154401</c:v>
                </c:pt>
                <c:pt idx="272">
                  <c:v>885.99867274681799</c:v>
                </c:pt>
                <c:pt idx="273">
                  <c:v>891.324613443609</c:v>
                </c:pt>
                <c:pt idx="274">
                  <c:v>896.93633099696001</c:v>
                </c:pt>
                <c:pt idx="275">
                  <c:v>898.97351290032805</c:v>
                </c:pt>
                <c:pt idx="276">
                  <c:v>900.43863909526999</c:v>
                </c:pt>
                <c:pt idx="277">
                  <c:v>901.735596907233</c:v>
                </c:pt>
                <c:pt idx="278">
                  <c:v>904.505746515292</c:v>
                </c:pt>
                <c:pt idx="279">
                  <c:v>906.35327076297403</c:v>
                </c:pt>
                <c:pt idx="280">
                  <c:v>909.70875670994099</c:v>
                </c:pt>
                <c:pt idx="281">
                  <c:v>913.22088752431705</c:v>
                </c:pt>
                <c:pt idx="282">
                  <c:v>916.09630273916105</c:v>
                </c:pt>
                <c:pt idx="283">
                  <c:v>918.21863037890796</c:v>
                </c:pt>
                <c:pt idx="284">
                  <c:v>918.97983161096295</c:v>
                </c:pt>
                <c:pt idx="285">
                  <c:v>919.61622031847901</c:v>
                </c:pt>
                <c:pt idx="286">
                  <c:v>919.93711326763696</c:v>
                </c:pt>
                <c:pt idx="287">
                  <c:v>920.48709068204198</c:v>
                </c:pt>
                <c:pt idx="288">
                  <c:v>922.53399250713301</c:v>
                </c:pt>
                <c:pt idx="289">
                  <c:v>927.41193167713402</c:v>
                </c:pt>
                <c:pt idx="290">
                  <c:v>930.05151419246295</c:v>
                </c:pt>
                <c:pt idx="291">
                  <c:v>930.65393755583602</c:v>
                </c:pt>
                <c:pt idx="292">
                  <c:v>931.81042645467005</c:v>
                </c:pt>
                <c:pt idx="293">
                  <c:v>934.88177488573297</c:v>
                </c:pt>
                <c:pt idx="294">
                  <c:v>937.71034332691204</c:v>
                </c:pt>
                <c:pt idx="295">
                  <c:v>943.86873040441901</c:v>
                </c:pt>
                <c:pt idx="296">
                  <c:v>946.70976590657597</c:v>
                </c:pt>
                <c:pt idx="297">
                  <c:v>946.88464850934702</c:v>
                </c:pt>
                <c:pt idx="298">
                  <c:v>947.07372885731399</c:v>
                </c:pt>
                <c:pt idx="299">
                  <c:v>947.94294726555995</c:v>
                </c:pt>
                <c:pt idx="300">
                  <c:v>948.85627345518196</c:v>
                </c:pt>
                <c:pt idx="301">
                  <c:v>949.08714552072104</c:v>
                </c:pt>
                <c:pt idx="302">
                  <c:v>949.08779314757498</c:v>
                </c:pt>
                <c:pt idx="303">
                  <c:v>949.13326578846898</c:v>
                </c:pt>
                <c:pt idx="304">
                  <c:v>949.34581042701097</c:v>
                </c:pt>
                <c:pt idx="305">
                  <c:v>953.64638128348804</c:v>
                </c:pt>
                <c:pt idx="306">
                  <c:v>953.99257339088797</c:v>
                </c:pt>
                <c:pt idx="307">
                  <c:v>953.99610166199</c:v>
                </c:pt>
                <c:pt idx="308">
                  <c:v>954.00700705997599</c:v>
                </c:pt>
                <c:pt idx="309">
                  <c:v>954.38074872569098</c:v>
                </c:pt>
                <c:pt idx="310">
                  <c:v>960.79574193185499</c:v>
                </c:pt>
                <c:pt idx="311">
                  <c:v>977.42624769715303</c:v>
                </c:pt>
                <c:pt idx="312">
                  <c:v>982.55908705283798</c:v>
                </c:pt>
                <c:pt idx="313">
                  <c:v>982.56151458354896</c:v>
                </c:pt>
                <c:pt idx="314">
                  <c:v>982.56151458354896</c:v>
                </c:pt>
                <c:pt idx="315">
                  <c:v>982.56151458354896</c:v>
                </c:pt>
                <c:pt idx="316">
                  <c:v>982.620851995576</c:v>
                </c:pt>
                <c:pt idx="317">
                  <c:v>982.75163695373794</c:v>
                </c:pt>
                <c:pt idx="318">
                  <c:v>982.85166545557695</c:v>
                </c:pt>
                <c:pt idx="319">
                  <c:v>984.14567647148999</c:v>
                </c:pt>
                <c:pt idx="320">
                  <c:v>988.19994668831498</c:v>
                </c:pt>
                <c:pt idx="321">
                  <c:v>995.27377433508605</c:v>
                </c:pt>
                <c:pt idx="322">
                  <c:v>1000.0088196893</c:v>
                </c:pt>
                <c:pt idx="323">
                  <c:v>1002.96624267254</c:v>
                </c:pt>
                <c:pt idx="324">
                  <c:v>1003.19408350651</c:v>
                </c:pt>
                <c:pt idx="325">
                  <c:v>1003.33378382735</c:v>
                </c:pt>
                <c:pt idx="326">
                  <c:v>1003.9143712405501</c:v>
                </c:pt>
                <c:pt idx="327">
                  <c:v>1004.80856123925</c:v>
                </c:pt>
                <c:pt idx="328">
                  <c:v>1004.92212825847</c:v>
                </c:pt>
                <c:pt idx="329">
                  <c:v>1005.06008272748</c:v>
                </c:pt>
                <c:pt idx="330">
                  <c:v>1005.24549653132</c:v>
                </c:pt>
                <c:pt idx="331">
                  <c:v>1005.24549653132</c:v>
                </c:pt>
                <c:pt idx="332">
                  <c:v>1007.78038492832</c:v>
                </c:pt>
                <c:pt idx="333">
                  <c:v>1008.72683420928</c:v>
                </c:pt>
                <c:pt idx="334">
                  <c:v>1009.36657552146</c:v>
                </c:pt>
                <c:pt idx="335">
                  <c:v>1009.73062264492</c:v>
                </c:pt>
                <c:pt idx="336">
                  <c:v>1009.8350635693</c:v>
                </c:pt>
                <c:pt idx="337">
                  <c:v>1009.8464041349901</c:v>
                </c:pt>
                <c:pt idx="338">
                  <c:v>1009.84858932185</c:v>
                </c:pt>
                <c:pt idx="339">
                  <c:v>1009.85818576272</c:v>
                </c:pt>
                <c:pt idx="340">
                  <c:v>1009.85873570117</c:v>
                </c:pt>
                <c:pt idx="341">
                  <c:v>1009.85873570117</c:v>
                </c:pt>
                <c:pt idx="342">
                  <c:v>1009.85873570117</c:v>
                </c:pt>
                <c:pt idx="343">
                  <c:v>1009.8759165846</c:v>
                </c:pt>
                <c:pt idx="344">
                  <c:v>1010.1083731771701</c:v>
                </c:pt>
                <c:pt idx="345">
                  <c:v>1011.0263896118799</c:v>
                </c:pt>
                <c:pt idx="346">
                  <c:v>1011.8991797666999</c:v>
                </c:pt>
                <c:pt idx="347">
                  <c:v>1012.23565465551</c:v>
                </c:pt>
                <c:pt idx="348">
                  <c:v>1012.70671151058</c:v>
                </c:pt>
                <c:pt idx="349">
                  <c:v>1013.17561663012</c:v>
                </c:pt>
                <c:pt idx="350">
                  <c:v>1013.5458981288</c:v>
                </c:pt>
                <c:pt idx="351">
                  <c:v>1013.63086091528</c:v>
                </c:pt>
                <c:pt idx="352">
                  <c:v>1014.75714915303</c:v>
                </c:pt>
                <c:pt idx="353">
                  <c:v>1015.1328589285999</c:v>
                </c:pt>
                <c:pt idx="354">
                  <c:v>1015.15237536096</c:v>
                </c:pt>
                <c:pt idx="355">
                  <c:v>1015.1832687011999</c:v>
                </c:pt>
                <c:pt idx="356">
                  <c:v>1015.21401017763</c:v>
                </c:pt>
                <c:pt idx="357">
                  <c:v>1015.22318834541</c:v>
                </c:pt>
                <c:pt idx="358">
                  <c:v>1015.39798808949</c:v>
                </c:pt>
                <c:pt idx="359">
                  <c:v>1015.4095181752</c:v>
                </c:pt>
                <c:pt idx="360">
                  <c:v>1016.15268819915</c:v>
                </c:pt>
                <c:pt idx="361">
                  <c:v>1016.5861913692301</c:v>
                </c:pt>
                <c:pt idx="362">
                  <c:v>1020.81919439618</c:v>
                </c:pt>
                <c:pt idx="363">
                  <c:v>1023.0251461307701</c:v>
                </c:pt>
                <c:pt idx="364">
                  <c:v>1024.91772846307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8998-48A5-8EC2-6F5013D5CCE5}"/>
            </c:ext>
          </c:extLst>
        </c:ser>
        <c:ser>
          <c:idx val="70"/>
          <c:order val="66"/>
          <c:tx>
            <c:strRef>
              <c:f>Tabelle1!$BS$1</c:f>
              <c:strCache>
                <c:ptCount val="1"/>
                <c:pt idx="0">
                  <c:v>1991</c:v>
                </c:pt>
              </c:strCache>
            </c:strRef>
          </c:tx>
          <c:spPr>
            <a:ln w="19050" cap="rnd">
              <a:solidFill>
                <a:schemeClr val="accent3">
                  <a:tint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Tabelle1!$BS$2:$BS$366</c:f>
              <c:numCache>
                <c:formatCode>0.00E+00</c:formatCode>
                <c:ptCount val="365"/>
                <c:pt idx="0">
                  <c:v>0.29679394672209802</c:v>
                </c:pt>
                <c:pt idx="1">
                  <c:v>0.56300042080034296</c:v>
                </c:pt>
                <c:pt idx="2" formatCode="General">
                  <c:v>1.20921424716417</c:v>
                </c:pt>
                <c:pt idx="3" formatCode="General">
                  <c:v>7.3021721279409402</c:v>
                </c:pt>
                <c:pt idx="4" formatCode="General">
                  <c:v>7.5271010813978299</c:v>
                </c:pt>
                <c:pt idx="5" formatCode="General">
                  <c:v>8.0616731611724699</c:v>
                </c:pt>
                <c:pt idx="6" formatCode="General">
                  <c:v>8.1330758051794199</c:v>
                </c:pt>
                <c:pt idx="7" formatCode="General">
                  <c:v>8.1665106959979994</c:v>
                </c:pt>
                <c:pt idx="8" formatCode="General">
                  <c:v>8.2340455998003801</c:v>
                </c:pt>
                <c:pt idx="9" formatCode="General">
                  <c:v>9.69192659601954</c:v>
                </c:pt>
                <c:pt idx="10" formatCode="General">
                  <c:v>10.0009710147744</c:v>
                </c:pt>
                <c:pt idx="11" formatCode="General">
                  <c:v>10.074161446791599</c:v>
                </c:pt>
                <c:pt idx="12" formatCode="General">
                  <c:v>10.3492011381831</c:v>
                </c:pt>
                <c:pt idx="13" formatCode="General">
                  <c:v>11.883773768599401</c:v>
                </c:pt>
                <c:pt idx="14" formatCode="General">
                  <c:v>12.0046282230676</c:v>
                </c:pt>
                <c:pt idx="15" formatCode="General">
                  <c:v>12.1721336989559</c:v>
                </c:pt>
                <c:pt idx="16" formatCode="General">
                  <c:v>12.2890653367791</c:v>
                </c:pt>
                <c:pt idx="17" formatCode="General">
                  <c:v>14.7962841486172</c:v>
                </c:pt>
                <c:pt idx="18" formatCode="General">
                  <c:v>17.606005597111398</c:v>
                </c:pt>
                <c:pt idx="19" formatCode="General">
                  <c:v>23.0490288569186</c:v>
                </c:pt>
                <c:pt idx="20" formatCode="General">
                  <c:v>24.9033032911437</c:v>
                </c:pt>
                <c:pt idx="21" formatCode="General">
                  <c:v>25.527067442341501</c:v>
                </c:pt>
                <c:pt idx="22" formatCode="General">
                  <c:v>30.927913637226801</c:v>
                </c:pt>
                <c:pt idx="23" formatCode="General">
                  <c:v>33.090493482270702</c:v>
                </c:pt>
                <c:pt idx="24" formatCode="General">
                  <c:v>35.8727126022711</c:v>
                </c:pt>
                <c:pt idx="25" formatCode="General">
                  <c:v>38.429990829967402</c:v>
                </c:pt>
                <c:pt idx="26" formatCode="General">
                  <c:v>38.482134102547903</c:v>
                </c:pt>
                <c:pt idx="27" formatCode="General">
                  <c:v>39.082390337521701</c:v>
                </c:pt>
                <c:pt idx="28" formatCode="General">
                  <c:v>39.358455156522098</c:v>
                </c:pt>
                <c:pt idx="29" formatCode="General">
                  <c:v>41.460300029559903</c:v>
                </c:pt>
                <c:pt idx="30" formatCode="General">
                  <c:v>42.781603655486997</c:v>
                </c:pt>
                <c:pt idx="31" formatCode="General">
                  <c:v>42.950199509736599</c:v>
                </c:pt>
                <c:pt idx="32" formatCode="General">
                  <c:v>43.558963646853201</c:v>
                </c:pt>
                <c:pt idx="33" formatCode="General">
                  <c:v>44.426383717340698</c:v>
                </c:pt>
                <c:pt idx="34" formatCode="General">
                  <c:v>44.544218954185801</c:v>
                </c:pt>
                <c:pt idx="35" formatCode="General">
                  <c:v>45.494555798364701</c:v>
                </c:pt>
                <c:pt idx="36" formatCode="General">
                  <c:v>46.612002934649603</c:v>
                </c:pt>
                <c:pt idx="37" formatCode="General">
                  <c:v>46.627356233870401</c:v>
                </c:pt>
                <c:pt idx="38" formatCode="General">
                  <c:v>48.784706707942398</c:v>
                </c:pt>
                <c:pt idx="39" formatCode="General">
                  <c:v>51.206973808649003</c:v>
                </c:pt>
                <c:pt idx="40" formatCode="General">
                  <c:v>52.124817355141801</c:v>
                </c:pt>
                <c:pt idx="41" formatCode="General">
                  <c:v>52.387678620642298</c:v>
                </c:pt>
                <c:pt idx="42" formatCode="General">
                  <c:v>59.391454817075903</c:v>
                </c:pt>
                <c:pt idx="43" formatCode="General">
                  <c:v>65.288266909877805</c:v>
                </c:pt>
                <c:pt idx="44" formatCode="General">
                  <c:v>67.925784753257801</c:v>
                </c:pt>
                <c:pt idx="45" formatCode="General">
                  <c:v>68.411893657814105</c:v>
                </c:pt>
                <c:pt idx="46" formatCode="General">
                  <c:v>68.490859006648805</c:v>
                </c:pt>
                <c:pt idx="47" formatCode="General">
                  <c:v>68.681833879039701</c:v>
                </c:pt>
                <c:pt idx="48" formatCode="General">
                  <c:v>69.3005469162065</c:v>
                </c:pt>
                <c:pt idx="49" formatCode="General">
                  <c:v>70.143168772520696</c:v>
                </c:pt>
                <c:pt idx="50" formatCode="General">
                  <c:v>70.171676555775306</c:v>
                </c:pt>
                <c:pt idx="51" formatCode="General">
                  <c:v>70.195891042280806</c:v>
                </c:pt>
                <c:pt idx="52" formatCode="General">
                  <c:v>70.216888869445697</c:v>
                </c:pt>
                <c:pt idx="53" formatCode="General">
                  <c:v>70.216888869445697</c:v>
                </c:pt>
                <c:pt idx="54" formatCode="General">
                  <c:v>70.216888869445697</c:v>
                </c:pt>
                <c:pt idx="55" formatCode="General">
                  <c:v>70.3799509117855</c:v>
                </c:pt>
                <c:pt idx="56" formatCode="General">
                  <c:v>71.574670368904094</c:v>
                </c:pt>
                <c:pt idx="57" formatCode="General">
                  <c:v>73.207560076797506</c:v>
                </c:pt>
                <c:pt idx="58" formatCode="General">
                  <c:v>79.262053915735905</c:v>
                </c:pt>
                <c:pt idx="59" formatCode="General">
                  <c:v>80.692489950072201</c:v>
                </c:pt>
                <c:pt idx="60" formatCode="General">
                  <c:v>82.635958407986493</c:v>
                </c:pt>
                <c:pt idx="61" formatCode="General">
                  <c:v>84.312322161529707</c:v>
                </c:pt>
                <c:pt idx="62" formatCode="General">
                  <c:v>85.828193017849898</c:v>
                </c:pt>
                <c:pt idx="63" formatCode="General">
                  <c:v>88.211405441020204</c:v>
                </c:pt>
                <c:pt idx="64" formatCode="General">
                  <c:v>89.931402049588101</c:v>
                </c:pt>
                <c:pt idx="65" formatCode="General">
                  <c:v>96.119536899885105</c:v>
                </c:pt>
                <c:pt idx="66" formatCode="General">
                  <c:v>101.55417630157601</c:v>
                </c:pt>
                <c:pt idx="67" formatCode="General">
                  <c:v>101.874153750395</c:v>
                </c:pt>
                <c:pt idx="68" formatCode="General">
                  <c:v>105.360171724387</c:v>
                </c:pt>
                <c:pt idx="69" formatCode="General">
                  <c:v>108.417671828415</c:v>
                </c:pt>
                <c:pt idx="70" formatCode="General">
                  <c:v>110.74960384324299</c:v>
                </c:pt>
                <c:pt idx="71" formatCode="General">
                  <c:v>111.53181927146601</c:v>
                </c:pt>
                <c:pt idx="72" formatCode="General">
                  <c:v>113.257042773127</c:v>
                </c:pt>
                <c:pt idx="73" formatCode="General">
                  <c:v>117.370664067858</c:v>
                </c:pt>
                <c:pt idx="74" formatCode="General">
                  <c:v>117.857824605795</c:v>
                </c:pt>
                <c:pt idx="75" formatCode="General">
                  <c:v>118.476339863352</c:v>
                </c:pt>
                <c:pt idx="76" formatCode="General">
                  <c:v>118.54878107557199</c:v>
                </c:pt>
                <c:pt idx="77" formatCode="General">
                  <c:v>118.58023828292301</c:v>
                </c:pt>
                <c:pt idx="78" formatCode="General">
                  <c:v>120.6342798468</c:v>
                </c:pt>
                <c:pt idx="79" formatCode="General">
                  <c:v>135.05583545901001</c:v>
                </c:pt>
                <c:pt idx="80" formatCode="General">
                  <c:v>137.16075361242801</c:v>
                </c:pt>
                <c:pt idx="81" formatCode="General">
                  <c:v>137.205044493873</c:v>
                </c:pt>
                <c:pt idx="82" formatCode="General">
                  <c:v>140.251594560596</c:v>
                </c:pt>
                <c:pt idx="83" formatCode="General">
                  <c:v>142.90195640255601</c:v>
                </c:pt>
                <c:pt idx="84" formatCode="General">
                  <c:v>150.72300367463501</c:v>
                </c:pt>
                <c:pt idx="85" formatCode="General">
                  <c:v>155.887831779766</c:v>
                </c:pt>
                <c:pt idx="86" formatCode="General">
                  <c:v>159.729122302983</c:v>
                </c:pt>
                <c:pt idx="87" formatCode="General">
                  <c:v>162.57658188809799</c:v>
                </c:pt>
                <c:pt idx="88" formatCode="General">
                  <c:v>167.74409533574101</c:v>
                </c:pt>
                <c:pt idx="89" formatCode="General">
                  <c:v>169.77161138015001</c:v>
                </c:pt>
                <c:pt idx="90" formatCode="General">
                  <c:v>170.81021818774099</c:v>
                </c:pt>
                <c:pt idx="91" formatCode="General">
                  <c:v>171.809599231672</c:v>
                </c:pt>
                <c:pt idx="92" formatCode="General">
                  <c:v>172.61908102694301</c:v>
                </c:pt>
                <c:pt idx="93" formatCode="General">
                  <c:v>173.88454682864699</c:v>
                </c:pt>
                <c:pt idx="94" formatCode="General">
                  <c:v>177.87265045519999</c:v>
                </c:pt>
                <c:pt idx="95" formatCode="General">
                  <c:v>180.213696851252</c:v>
                </c:pt>
                <c:pt idx="96" formatCode="General">
                  <c:v>180.45364582951899</c:v>
                </c:pt>
                <c:pt idx="97" formatCode="General">
                  <c:v>181.04068263005601</c:v>
                </c:pt>
                <c:pt idx="98" formatCode="General">
                  <c:v>184.27650181389001</c:v>
                </c:pt>
                <c:pt idx="99" formatCode="General">
                  <c:v>185.90044886491901</c:v>
                </c:pt>
                <c:pt idx="100" formatCode="General">
                  <c:v>187.72570394699201</c:v>
                </c:pt>
                <c:pt idx="101" formatCode="General">
                  <c:v>191.26936104890399</c:v>
                </c:pt>
                <c:pt idx="102" formatCode="General">
                  <c:v>192.93363047419501</c:v>
                </c:pt>
                <c:pt idx="103" formatCode="General">
                  <c:v>194.5081187692</c:v>
                </c:pt>
                <c:pt idx="104" formatCode="General">
                  <c:v>196.85161604807101</c:v>
                </c:pt>
                <c:pt idx="105" formatCode="General">
                  <c:v>201.979371176283</c:v>
                </c:pt>
                <c:pt idx="106" formatCode="General">
                  <c:v>211.180518670954</c:v>
                </c:pt>
                <c:pt idx="107" formatCode="General">
                  <c:v>220.03674558439999</c:v>
                </c:pt>
                <c:pt idx="108" formatCode="General">
                  <c:v>222.29807583498501</c:v>
                </c:pt>
                <c:pt idx="109" formatCode="General">
                  <c:v>223.079318321183</c:v>
                </c:pt>
                <c:pt idx="110" formatCode="General">
                  <c:v>223.645733593915</c:v>
                </c:pt>
                <c:pt idx="111" formatCode="General">
                  <c:v>224.21355119466199</c:v>
                </c:pt>
                <c:pt idx="112" formatCode="General">
                  <c:v>224.79385894569299</c:v>
                </c:pt>
                <c:pt idx="113" formatCode="General">
                  <c:v>225.44940096400501</c:v>
                </c:pt>
                <c:pt idx="114" formatCode="General">
                  <c:v>230.05103023047999</c:v>
                </c:pt>
                <c:pt idx="115" formatCode="General">
                  <c:v>232.11953350850601</c:v>
                </c:pt>
                <c:pt idx="116" formatCode="General">
                  <c:v>233.813534788119</c:v>
                </c:pt>
                <c:pt idx="117" formatCode="General">
                  <c:v>235.13749725079199</c:v>
                </c:pt>
                <c:pt idx="118" formatCode="General">
                  <c:v>239.11386587874799</c:v>
                </c:pt>
                <c:pt idx="119" formatCode="General">
                  <c:v>242.62085104434399</c:v>
                </c:pt>
                <c:pt idx="120" formatCode="General">
                  <c:v>251.333877298304</c:v>
                </c:pt>
                <c:pt idx="121" formatCode="General">
                  <c:v>251.786629928309</c:v>
                </c:pt>
                <c:pt idx="122" formatCode="General">
                  <c:v>254.05560048631401</c:v>
                </c:pt>
                <c:pt idx="123" formatCode="General">
                  <c:v>258.167498042386</c:v>
                </c:pt>
                <c:pt idx="124" formatCode="General">
                  <c:v>266.92421677052897</c:v>
                </c:pt>
                <c:pt idx="125" formatCode="General">
                  <c:v>271.75766348758202</c:v>
                </c:pt>
                <c:pt idx="126" formatCode="General">
                  <c:v>279.47129097700798</c:v>
                </c:pt>
                <c:pt idx="127" formatCode="General">
                  <c:v>281.62694541958501</c:v>
                </c:pt>
                <c:pt idx="128" formatCode="General">
                  <c:v>282.32440669103102</c:v>
                </c:pt>
                <c:pt idx="129" formatCode="General">
                  <c:v>282.98197591280098</c:v>
                </c:pt>
                <c:pt idx="130" formatCode="General">
                  <c:v>284.47732897424498</c:v>
                </c:pt>
                <c:pt idx="131" formatCode="General">
                  <c:v>285.63899986404499</c:v>
                </c:pt>
                <c:pt idx="132" formatCode="General">
                  <c:v>286.30158449589402</c:v>
                </c:pt>
                <c:pt idx="133" formatCode="General">
                  <c:v>287.054743403815</c:v>
                </c:pt>
                <c:pt idx="134" formatCode="General">
                  <c:v>287.93155642893697</c:v>
                </c:pt>
                <c:pt idx="135" formatCode="General">
                  <c:v>288.32650800553301</c:v>
                </c:pt>
                <c:pt idx="136" formatCode="General">
                  <c:v>290.73433272704699</c:v>
                </c:pt>
                <c:pt idx="137" formatCode="General">
                  <c:v>298.145073846824</c:v>
                </c:pt>
                <c:pt idx="138" formatCode="General">
                  <c:v>303.15870026624299</c:v>
                </c:pt>
                <c:pt idx="139" formatCode="General">
                  <c:v>305.13800516552499</c:v>
                </c:pt>
                <c:pt idx="140" formatCode="General">
                  <c:v>316.76605830848803</c:v>
                </c:pt>
                <c:pt idx="141" formatCode="General">
                  <c:v>321.16094818845698</c:v>
                </c:pt>
                <c:pt idx="142" formatCode="General">
                  <c:v>326.27821480267102</c:v>
                </c:pt>
                <c:pt idx="143" formatCode="General">
                  <c:v>331.93867395447398</c:v>
                </c:pt>
                <c:pt idx="144" formatCode="General">
                  <c:v>342.08778985621501</c:v>
                </c:pt>
                <c:pt idx="145" formatCode="General">
                  <c:v>348.05993033805402</c:v>
                </c:pt>
                <c:pt idx="146" formatCode="General">
                  <c:v>349.26644369966198</c:v>
                </c:pt>
                <c:pt idx="147" formatCode="General">
                  <c:v>351.42707236701</c:v>
                </c:pt>
                <c:pt idx="148" formatCode="General">
                  <c:v>356.64673888611497</c:v>
                </c:pt>
                <c:pt idx="149" formatCode="General">
                  <c:v>362.95495434249301</c:v>
                </c:pt>
                <c:pt idx="150" formatCode="General">
                  <c:v>365.53294517873502</c:v>
                </c:pt>
                <c:pt idx="151" formatCode="General">
                  <c:v>368.440386649066</c:v>
                </c:pt>
                <c:pt idx="152" formatCode="General">
                  <c:v>376.41577406288798</c:v>
                </c:pt>
                <c:pt idx="153" formatCode="General">
                  <c:v>380.65900152225902</c:v>
                </c:pt>
                <c:pt idx="154" formatCode="General">
                  <c:v>381.58180408836398</c:v>
                </c:pt>
                <c:pt idx="155" formatCode="General">
                  <c:v>386.72143200014102</c:v>
                </c:pt>
                <c:pt idx="156" formatCode="General">
                  <c:v>390.03707474163701</c:v>
                </c:pt>
                <c:pt idx="157" formatCode="General">
                  <c:v>393.819222704043</c:v>
                </c:pt>
                <c:pt idx="158" formatCode="General">
                  <c:v>403.410057526348</c:v>
                </c:pt>
                <c:pt idx="159" formatCode="General">
                  <c:v>406.09578617695098</c:v>
                </c:pt>
                <c:pt idx="160" formatCode="General">
                  <c:v>411.20608515217498</c:v>
                </c:pt>
                <c:pt idx="161" formatCode="General">
                  <c:v>415.01594688854698</c:v>
                </c:pt>
                <c:pt idx="162" formatCode="General">
                  <c:v>423.96831327638</c:v>
                </c:pt>
                <c:pt idx="163" formatCode="General">
                  <c:v>436.85247192932098</c:v>
                </c:pt>
                <c:pt idx="164" formatCode="General">
                  <c:v>456.29684384229603</c:v>
                </c:pt>
                <c:pt idx="165" formatCode="General">
                  <c:v>468.22607361999002</c:v>
                </c:pt>
                <c:pt idx="166" formatCode="General">
                  <c:v>476.45255643988702</c:v>
                </c:pt>
                <c:pt idx="167" formatCode="General">
                  <c:v>477.92250570911898</c:v>
                </c:pt>
                <c:pt idx="168" formatCode="General">
                  <c:v>482.55581342731199</c:v>
                </c:pt>
                <c:pt idx="169" formatCode="General">
                  <c:v>489.31560054263701</c:v>
                </c:pt>
                <c:pt idx="170" formatCode="General">
                  <c:v>492.778895036091</c:v>
                </c:pt>
                <c:pt idx="171" formatCode="General">
                  <c:v>495.296324314152</c:v>
                </c:pt>
                <c:pt idx="172" formatCode="General">
                  <c:v>496.43972259058899</c:v>
                </c:pt>
                <c:pt idx="173" formatCode="General">
                  <c:v>498.73638852619803</c:v>
                </c:pt>
                <c:pt idx="174" formatCode="General">
                  <c:v>501.463144657143</c:v>
                </c:pt>
                <c:pt idx="175" formatCode="General">
                  <c:v>503.31654706650102</c:v>
                </c:pt>
                <c:pt idx="176" formatCode="General">
                  <c:v>504.13971274790902</c:v>
                </c:pt>
                <c:pt idx="177" formatCode="General">
                  <c:v>505.27554933319698</c:v>
                </c:pt>
                <c:pt idx="178" formatCode="General">
                  <c:v>507.15744570977699</c:v>
                </c:pt>
                <c:pt idx="179" formatCode="General">
                  <c:v>518.44900072445205</c:v>
                </c:pt>
                <c:pt idx="180" formatCode="General">
                  <c:v>531.98578861410499</c:v>
                </c:pt>
                <c:pt idx="181" formatCode="General">
                  <c:v>545.48060457699296</c:v>
                </c:pt>
                <c:pt idx="182" formatCode="General">
                  <c:v>555.09293377792198</c:v>
                </c:pt>
                <c:pt idx="183" formatCode="General">
                  <c:v>568.12869361786204</c:v>
                </c:pt>
                <c:pt idx="184" formatCode="General">
                  <c:v>578.05887721537601</c:v>
                </c:pt>
                <c:pt idx="185" formatCode="General">
                  <c:v>593.19258392799497</c:v>
                </c:pt>
                <c:pt idx="186" formatCode="General">
                  <c:v>611.49484643589403</c:v>
                </c:pt>
                <c:pt idx="187" formatCode="General">
                  <c:v>618.67777502958302</c:v>
                </c:pt>
                <c:pt idx="188" formatCode="General">
                  <c:v>629.19845169014297</c:v>
                </c:pt>
                <c:pt idx="189" formatCode="General">
                  <c:v>646.03891680514096</c:v>
                </c:pt>
                <c:pt idx="190" formatCode="General">
                  <c:v>656.14386710838903</c:v>
                </c:pt>
                <c:pt idx="191" formatCode="General">
                  <c:v>667.83750206269497</c:v>
                </c:pt>
                <c:pt idx="192" formatCode="General">
                  <c:v>672.47447921585604</c:v>
                </c:pt>
                <c:pt idx="193" formatCode="General">
                  <c:v>676.06353758831403</c:v>
                </c:pt>
                <c:pt idx="194" formatCode="General">
                  <c:v>685.68535840842503</c:v>
                </c:pt>
                <c:pt idx="195" formatCode="General">
                  <c:v>689.15121836772903</c:v>
                </c:pt>
                <c:pt idx="196" formatCode="General">
                  <c:v>697.35196006628405</c:v>
                </c:pt>
                <c:pt idx="197" formatCode="General">
                  <c:v>702.35170125331604</c:v>
                </c:pt>
                <c:pt idx="198" formatCode="General">
                  <c:v>703.12942046170997</c:v>
                </c:pt>
                <c:pt idx="199" formatCode="General">
                  <c:v>704.36842025052704</c:v>
                </c:pt>
                <c:pt idx="200" formatCode="General">
                  <c:v>706.12495134834603</c:v>
                </c:pt>
                <c:pt idx="201" formatCode="General">
                  <c:v>708.25789477485603</c:v>
                </c:pt>
                <c:pt idx="202" formatCode="General">
                  <c:v>711.24673768467596</c:v>
                </c:pt>
                <c:pt idx="203" formatCode="General">
                  <c:v>712.66886569891699</c:v>
                </c:pt>
                <c:pt idx="204" formatCode="General">
                  <c:v>713.99715145566199</c:v>
                </c:pt>
                <c:pt idx="205" formatCode="General">
                  <c:v>714.85545203899596</c:v>
                </c:pt>
                <c:pt idx="206" formatCode="General">
                  <c:v>716.31693684401296</c:v>
                </c:pt>
                <c:pt idx="207" formatCode="General">
                  <c:v>718.69240627806096</c:v>
                </c:pt>
                <c:pt idx="208" formatCode="General">
                  <c:v>722.44484438667303</c:v>
                </c:pt>
                <c:pt idx="209" formatCode="General">
                  <c:v>725.80528822695203</c:v>
                </c:pt>
                <c:pt idx="210" formatCode="General">
                  <c:v>730.01772495272598</c:v>
                </c:pt>
                <c:pt idx="211" formatCode="General">
                  <c:v>738.52138189198001</c:v>
                </c:pt>
                <c:pt idx="212" formatCode="General">
                  <c:v>748.86923874454999</c:v>
                </c:pt>
                <c:pt idx="213" formatCode="General">
                  <c:v>755.04946409992397</c:v>
                </c:pt>
                <c:pt idx="214" formatCode="General">
                  <c:v>762.62030267032696</c:v>
                </c:pt>
                <c:pt idx="215" formatCode="General">
                  <c:v>768.74166591546896</c:v>
                </c:pt>
                <c:pt idx="216" formatCode="General">
                  <c:v>781.41988669986495</c:v>
                </c:pt>
                <c:pt idx="217" formatCode="General">
                  <c:v>791.13335576786801</c:v>
                </c:pt>
                <c:pt idx="218" formatCode="General">
                  <c:v>805.40181295487798</c:v>
                </c:pt>
                <c:pt idx="219" formatCode="General">
                  <c:v>814.55855415911606</c:v>
                </c:pt>
                <c:pt idx="220" formatCode="General">
                  <c:v>823.65979355423997</c:v>
                </c:pt>
                <c:pt idx="221" formatCode="General">
                  <c:v>829.25562694205701</c:v>
                </c:pt>
                <c:pt idx="222" formatCode="General">
                  <c:v>833.99119028513405</c:v>
                </c:pt>
                <c:pt idx="223" formatCode="General">
                  <c:v>838.94311434698398</c:v>
                </c:pt>
                <c:pt idx="224" formatCode="General">
                  <c:v>842.88441929320197</c:v>
                </c:pt>
                <c:pt idx="225" formatCode="General">
                  <c:v>848.354224570258</c:v>
                </c:pt>
                <c:pt idx="226" formatCode="General">
                  <c:v>850.81310117231897</c:v>
                </c:pt>
                <c:pt idx="227" formatCode="General">
                  <c:v>852.12337974885804</c:v>
                </c:pt>
                <c:pt idx="228" formatCode="General">
                  <c:v>854.12473332026798</c:v>
                </c:pt>
                <c:pt idx="229" formatCode="General">
                  <c:v>855.09362938554295</c:v>
                </c:pt>
                <c:pt idx="230" formatCode="General">
                  <c:v>857.34978016058994</c:v>
                </c:pt>
                <c:pt idx="231" formatCode="General">
                  <c:v>859.68228388914201</c:v>
                </c:pt>
                <c:pt idx="232" formatCode="General">
                  <c:v>859.81135640927096</c:v>
                </c:pt>
                <c:pt idx="233" formatCode="General">
                  <c:v>861.23581163776305</c:v>
                </c:pt>
                <c:pt idx="234" formatCode="General">
                  <c:v>863.46080112399295</c:v>
                </c:pt>
                <c:pt idx="235" formatCode="General">
                  <c:v>865.73158038179099</c:v>
                </c:pt>
                <c:pt idx="236" formatCode="General">
                  <c:v>870.66837963468197</c:v>
                </c:pt>
                <c:pt idx="237" formatCode="General">
                  <c:v>873.50948842191804</c:v>
                </c:pt>
                <c:pt idx="238" formatCode="General">
                  <c:v>875.15316744303698</c:v>
                </c:pt>
                <c:pt idx="239" formatCode="General">
                  <c:v>878.34323083225695</c:v>
                </c:pt>
                <c:pt idx="240" formatCode="General">
                  <c:v>879.82445552905301</c:v>
                </c:pt>
                <c:pt idx="241" formatCode="General">
                  <c:v>880.80091561318102</c:v>
                </c:pt>
                <c:pt idx="242" formatCode="General">
                  <c:v>881.30222730472497</c:v>
                </c:pt>
                <c:pt idx="243" formatCode="General">
                  <c:v>886.59589752500403</c:v>
                </c:pt>
                <c:pt idx="244" formatCode="General">
                  <c:v>893.41539257001705</c:v>
                </c:pt>
                <c:pt idx="245" formatCode="General">
                  <c:v>902.69491526591901</c:v>
                </c:pt>
                <c:pt idx="246" formatCode="General">
                  <c:v>908.30008112566099</c:v>
                </c:pt>
                <c:pt idx="247" formatCode="General">
                  <c:v>909.83648937461396</c:v>
                </c:pt>
                <c:pt idx="248" formatCode="General">
                  <c:v>911.63463641093801</c:v>
                </c:pt>
                <c:pt idx="249" formatCode="General">
                  <c:v>915.48252473128196</c:v>
                </c:pt>
                <c:pt idx="250" formatCode="General">
                  <c:v>921.35945130070297</c:v>
                </c:pt>
                <c:pt idx="251" formatCode="General">
                  <c:v>925.48779966762504</c:v>
                </c:pt>
                <c:pt idx="252" formatCode="General">
                  <c:v>930.12770555837699</c:v>
                </c:pt>
                <c:pt idx="253" formatCode="General">
                  <c:v>936.90751444278101</c:v>
                </c:pt>
                <c:pt idx="254" formatCode="General">
                  <c:v>940.09067465533997</c:v>
                </c:pt>
                <c:pt idx="255" formatCode="General">
                  <c:v>940.34812299927603</c:v>
                </c:pt>
                <c:pt idx="256" formatCode="General">
                  <c:v>940.59698523778104</c:v>
                </c:pt>
                <c:pt idx="257" formatCode="General">
                  <c:v>942.13629185155401</c:v>
                </c:pt>
                <c:pt idx="258" formatCode="General">
                  <c:v>945.03909901675502</c:v>
                </c:pt>
                <c:pt idx="259" formatCode="General">
                  <c:v>947.07710582778896</c:v>
                </c:pt>
                <c:pt idx="260" formatCode="General">
                  <c:v>949.31371441556996</c:v>
                </c:pt>
                <c:pt idx="261" formatCode="General">
                  <c:v>952.26023823306002</c:v>
                </c:pt>
                <c:pt idx="262" formatCode="General">
                  <c:v>954.52212454169603</c:v>
                </c:pt>
                <c:pt idx="263" formatCode="General">
                  <c:v>956.61016351193905</c:v>
                </c:pt>
                <c:pt idx="264" formatCode="General">
                  <c:v>960.47201263990803</c:v>
                </c:pt>
                <c:pt idx="265" formatCode="General">
                  <c:v>963.97428097956004</c:v>
                </c:pt>
                <c:pt idx="266" formatCode="General">
                  <c:v>967.76001060005103</c:v>
                </c:pt>
                <c:pt idx="267" formatCode="General">
                  <c:v>972.68174004533296</c:v>
                </c:pt>
                <c:pt idx="268" formatCode="General">
                  <c:v>975.81747448702902</c:v>
                </c:pt>
                <c:pt idx="269" formatCode="General">
                  <c:v>976.91919825697198</c:v>
                </c:pt>
                <c:pt idx="270" formatCode="General">
                  <c:v>978.02845030427295</c:v>
                </c:pt>
                <c:pt idx="271" formatCode="General">
                  <c:v>978.48881166754302</c:v>
                </c:pt>
                <c:pt idx="272" formatCode="General">
                  <c:v>978.58390604116801</c:v>
                </c:pt>
                <c:pt idx="273" formatCode="General">
                  <c:v>979.05552969175005</c:v>
                </c:pt>
                <c:pt idx="274" formatCode="General">
                  <c:v>979.59767119665298</c:v>
                </c:pt>
                <c:pt idx="275" formatCode="General">
                  <c:v>986.45523648885796</c:v>
                </c:pt>
                <c:pt idx="276" formatCode="General">
                  <c:v>989.76562688270599</c:v>
                </c:pt>
                <c:pt idx="277" formatCode="General">
                  <c:v>992.030287512153</c:v>
                </c:pt>
                <c:pt idx="278" formatCode="General">
                  <c:v>994.21162293124303</c:v>
                </c:pt>
                <c:pt idx="279" formatCode="General">
                  <c:v>995.06427620840998</c:v>
                </c:pt>
                <c:pt idx="280" formatCode="General">
                  <c:v>995.78645797880995</c:v>
                </c:pt>
                <c:pt idx="281" formatCode="General">
                  <c:v>996.65568273192002</c:v>
                </c:pt>
                <c:pt idx="282" formatCode="General">
                  <c:v>997.43247570251106</c:v>
                </c:pt>
                <c:pt idx="283" formatCode="General">
                  <c:v>999.59714263303601</c:v>
                </c:pt>
                <c:pt idx="284" formatCode="General">
                  <c:v>1001.2850882449</c:v>
                </c:pt>
                <c:pt idx="285" formatCode="General">
                  <c:v>1002.95864407612</c:v>
                </c:pt>
                <c:pt idx="286" formatCode="General">
                  <c:v>1004.68418782456</c:v>
                </c:pt>
                <c:pt idx="287" formatCode="General">
                  <c:v>1008.95165259694</c:v>
                </c:pt>
                <c:pt idx="288" formatCode="General">
                  <c:v>1010.8553292090101</c:v>
                </c:pt>
                <c:pt idx="289" formatCode="General">
                  <c:v>1011.76511379956</c:v>
                </c:pt>
                <c:pt idx="290" formatCode="General">
                  <c:v>1012.77595051781</c:v>
                </c:pt>
                <c:pt idx="291" formatCode="General">
                  <c:v>1013.21759324992</c:v>
                </c:pt>
                <c:pt idx="292" formatCode="General">
                  <c:v>1014.2993431564601</c:v>
                </c:pt>
                <c:pt idx="293" formatCode="General">
                  <c:v>1015.73998477634</c:v>
                </c:pt>
                <c:pt idx="294" formatCode="General">
                  <c:v>1016.44017666786</c:v>
                </c:pt>
                <c:pt idx="295" formatCode="General">
                  <c:v>1017.55373609076</c:v>
                </c:pt>
                <c:pt idx="296" formatCode="General">
                  <c:v>1017.62550654927</c:v>
                </c:pt>
                <c:pt idx="297" formatCode="General">
                  <c:v>1017.67542757947</c:v>
                </c:pt>
                <c:pt idx="298" formatCode="General">
                  <c:v>1018.05520002154</c:v>
                </c:pt>
                <c:pt idx="299" formatCode="General">
                  <c:v>1018.42714477615</c:v>
                </c:pt>
                <c:pt idx="300" formatCode="General">
                  <c:v>1018.7838813375</c:v>
                </c:pt>
                <c:pt idx="301" formatCode="General">
                  <c:v>1018.92809796399</c:v>
                </c:pt>
                <c:pt idx="302" formatCode="General">
                  <c:v>1018.99435368274</c:v>
                </c:pt>
                <c:pt idx="303" formatCode="General">
                  <c:v>1020.34610170271</c:v>
                </c:pt>
                <c:pt idx="304" formatCode="General">
                  <c:v>1023.58924421347</c:v>
                </c:pt>
                <c:pt idx="305" formatCode="General">
                  <c:v>1024.4987268034199</c:v>
                </c:pt>
                <c:pt idx="306" formatCode="General">
                  <c:v>1024.64937006583</c:v>
                </c:pt>
                <c:pt idx="307" formatCode="General">
                  <c:v>1024.79580029968</c:v>
                </c:pt>
                <c:pt idx="308" formatCode="General">
                  <c:v>1024.9162965883399</c:v>
                </c:pt>
                <c:pt idx="309" formatCode="General">
                  <c:v>1027.81754640805</c:v>
                </c:pt>
                <c:pt idx="310" formatCode="General">
                  <c:v>1029.6474401503201</c:v>
                </c:pt>
                <c:pt idx="311" formatCode="General">
                  <c:v>1029.66391795502</c:v>
                </c:pt>
                <c:pt idx="312" formatCode="General">
                  <c:v>1030.93592039535</c:v>
                </c:pt>
                <c:pt idx="313" formatCode="General">
                  <c:v>1031.02865598057</c:v>
                </c:pt>
                <c:pt idx="314" formatCode="General">
                  <c:v>1031.04943323917</c:v>
                </c:pt>
                <c:pt idx="315" formatCode="General">
                  <c:v>1031.0812975691699</c:v>
                </c:pt>
                <c:pt idx="316" formatCode="General">
                  <c:v>1031.2199185494601</c:v>
                </c:pt>
                <c:pt idx="317" formatCode="General">
                  <c:v>1031.2199185494601</c:v>
                </c:pt>
                <c:pt idx="318" formatCode="General">
                  <c:v>1031.2243402828201</c:v>
                </c:pt>
                <c:pt idx="319" formatCode="General">
                  <c:v>1031.3732114504401</c:v>
                </c:pt>
                <c:pt idx="320" formatCode="General">
                  <c:v>1031.3764095257</c:v>
                </c:pt>
                <c:pt idx="321" formatCode="General">
                  <c:v>1031.3764095257</c:v>
                </c:pt>
                <c:pt idx="322" formatCode="General">
                  <c:v>1031.65726205294</c:v>
                </c:pt>
                <c:pt idx="323" formatCode="General">
                  <c:v>1032.13776521207</c:v>
                </c:pt>
                <c:pt idx="324" formatCode="General">
                  <c:v>1032.4004505483299</c:v>
                </c:pt>
                <c:pt idx="325" formatCode="General">
                  <c:v>1033.31650961065</c:v>
                </c:pt>
                <c:pt idx="326" formatCode="General">
                  <c:v>1036.6159272157799</c:v>
                </c:pt>
                <c:pt idx="327" formatCode="General">
                  <c:v>1040.89521262368</c:v>
                </c:pt>
                <c:pt idx="328" formatCode="General">
                  <c:v>1043.1350692197</c:v>
                </c:pt>
                <c:pt idx="329" formatCode="General">
                  <c:v>1044.61920106652</c:v>
                </c:pt>
                <c:pt idx="330" formatCode="General">
                  <c:v>1048.2673295406801</c:v>
                </c:pt>
                <c:pt idx="331" formatCode="General">
                  <c:v>1049.0505116786901</c:v>
                </c:pt>
                <c:pt idx="332" formatCode="General">
                  <c:v>1049.7482586568201</c:v>
                </c:pt>
                <c:pt idx="333" formatCode="General">
                  <c:v>1049.8207130093001</c:v>
                </c:pt>
                <c:pt idx="334" formatCode="General">
                  <c:v>1050.30925879292</c:v>
                </c:pt>
                <c:pt idx="335" formatCode="General">
                  <c:v>1051.10757261037</c:v>
                </c:pt>
                <c:pt idx="336" formatCode="General">
                  <c:v>1051.14741679197</c:v>
                </c:pt>
                <c:pt idx="337" formatCode="General">
                  <c:v>1051.2756226184199</c:v>
                </c:pt>
                <c:pt idx="338" formatCode="General">
                  <c:v>1051.5277929348999</c:v>
                </c:pt>
                <c:pt idx="339" formatCode="General">
                  <c:v>1051.5796510263999</c:v>
                </c:pt>
                <c:pt idx="340" formatCode="General">
                  <c:v>1051.9259276068699</c:v>
                </c:pt>
                <c:pt idx="341" formatCode="General">
                  <c:v>1051.9265445230701</c:v>
                </c:pt>
                <c:pt idx="342" formatCode="General">
                  <c:v>1051.9476459705299</c:v>
                </c:pt>
                <c:pt idx="343" formatCode="General">
                  <c:v>1052.06140877954</c:v>
                </c:pt>
                <c:pt idx="344" formatCode="General">
                  <c:v>1053.0742677455</c:v>
                </c:pt>
                <c:pt idx="345" formatCode="General">
                  <c:v>1053.9312892939599</c:v>
                </c:pt>
                <c:pt idx="346" formatCode="General">
                  <c:v>1053.9363021510701</c:v>
                </c:pt>
                <c:pt idx="347" formatCode="General">
                  <c:v>1053.9733340177499</c:v>
                </c:pt>
                <c:pt idx="348" formatCode="General">
                  <c:v>1053.99154637366</c:v>
                </c:pt>
                <c:pt idx="349" formatCode="General">
                  <c:v>1053.9972138031901</c:v>
                </c:pt>
                <c:pt idx="350" formatCode="General">
                  <c:v>1054.00130320073</c:v>
                </c:pt>
                <c:pt idx="351" formatCode="General">
                  <c:v>1054.00263149279</c:v>
                </c:pt>
                <c:pt idx="352" formatCode="General">
                  <c:v>1054.0055598924801</c:v>
                </c:pt>
                <c:pt idx="353" formatCode="General">
                  <c:v>1054.0189553687901</c:v>
                </c:pt>
                <c:pt idx="354" formatCode="General">
                  <c:v>1054.1262087207299</c:v>
                </c:pt>
                <c:pt idx="355" formatCode="General">
                  <c:v>1054.7345265772401</c:v>
                </c:pt>
                <c:pt idx="356" formatCode="General">
                  <c:v>1056.1504302404001</c:v>
                </c:pt>
                <c:pt idx="357" formatCode="General">
                  <c:v>1061.7351874820099</c:v>
                </c:pt>
                <c:pt idx="358" formatCode="General">
                  <c:v>1063.8087258804901</c:v>
                </c:pt>
                <c:pt idx="359" formatCode="General">
                  <c:v>1067.46746007972</c:v>
                </c:pt>
                <c:pt idx="360" formatCode="General">
                  <c:v>1072.89101714049</c:v>
                </c:pt>
                <c:pt idx="361" formatCode="General">
                  <c:v>1074.0193410665399</c:v>
                </c:pt>
                <c:pt idx="362" formatCode="General">
                  <c:v>1074.08244428794</c:v>
                </c:pt>
                <c:pt idx="363" formatCode="General">
                  <c:v>1074.19953664985</c:v>
                </c:pt>
                <c:pt idx="364" formatCode="General">
                  <c:v>1074.4077847629001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8998-48A5-8EC2-6F5013D5CCE5}"/>
            </c:ext>
          </c:extLst>
        </c:ser>
        <c:ser>
          <c:idx val="71"/>
          <c:order val="67"/>
          <c:tx>
            <c:strRef>
              <c:f>Tabelle1!$BT$1</c:f>
              <c:strCache>
                <c:ptCount val="1"/>
                <c:pt idx="0">
                  <c:v>1992</c:v>
                </c:pt>
              </c:strCache>
            </c:strRef>
          </c:tx>
          <c:spPr>
            <a:ln w="19050" cap="rnd">
              <a:solidFill>
                <a:schemeClr val="accent3">
                  <a:tint val="7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Tabelle1!$BT$2:$BT$366</c:f>
              <c:numCache>
                <c:formatCode>General</c:formatCode>
                <c:ptCount val="365"/>
                <c:pt idx="0">
                  <c:v>0.122461470112879</c:v>
                </c:pt>
                <c:pt idx="1">
                  <c:v>0.302953535119656</c:v>
                </c:pt>
                <c:pt idx="2">
                  <c:v>1.9460813788520801</c:v>
                </c:pt>
                <c:pt idx="3">
                  <c:v>4.0404313132275496</c:v>
                </c:pt>
                <c:pt idx="4">
                  <c:v>7.3879472825496197</c:v>
                </c:pt>
                <c:pt idx="5">
                  <c:v>7.5593840599328699</c:v>
                </c:pt>
                <c:pt idx="6">
                  <c:v>8.1028345970407099</c:v>
                </c:pt>
                <c:pt idx="7">
                  <c:v>8.3005129517556</c:v>
                </c:pt>
                <c:pt idx="8">
                  <c:v>8.8213316522162195</c:v>
                </c:pt>
                <c:pt idx="9">
                  <c:v>8.8836705988370799</c:v>
                </c:pt>
                <c:pt idx="10">
                  <c:v>9.0417497438444805</c:v>
                </c:pt>
                <c:pt idx="11">
                  <c:v>10.002350516305301</c:v>
                </c:pt>
                <c:pt idx="12">
                  <c:v>10.344975194642799</c:v>
                </c:pt>
                <c:pt idx="13">
                  <c:v>10.369728243886</c:v>
                </c:pt>
                <c:pt idx="14">
                  <c:v>10.3977327553735</c:v>
                </c:pt>
                <c:pt idx="15">
                  <c:v>10.7388125527005</c:v>
                </c:pt>
                <c:pt idx="16">
                  <c:v>11.0572894970276</c:v>
                </c:pt>
                <c:pt idx="17">
                  <c:v>11.845121633399099</c:v>
                </c:pt>
                <c:pt idx="18">
                  <c:v>12.1183505601063</c:v>
                </c:pt>
                <c:pt idx="19">
                  <c:v>12.2737287444671</c:v>
                </c:pt>
                <c:pt idx="20">
                  <c:v>12.7463962193642</c:v>
                </c:pt>
                <c:pt idx="21">
                  <c:v>12.8918413095234</c:v>
                </c:pt>
                <c:pt idx="22">
                  <c:v>12.952526235930099</c:v>
                </c:pt>
                <c:pt idx="23">
                  <c:v>13.565825600660901</c:v>
                </c:pt>
                <c:pt idx="24">
                  <c:v>13.6377734526203</c:v>
                </c:pt>
                <c:pt idx="25">
                  <c:v>13.6631984194177</c:v>
                </c:pt>
                <c:pt idx="26">
                  <c:v>13.6688619444162</c:v>
                </c:pt>
                <c:pt idx="27">
                  <c:v>13.6966447985735</c:v>
                </c:pt>
                <c:pt idx="28">
                  <c:v>14.7568566257402</c:v>
                </c:pt>
                <c:pt idx="29">
                  <c:v>19.269001694154099</c:v>
                </c:pt>
                <c:pt idx="30">
                  <c:v>20.087710764214801</c:v>
                </c:pt>
                <c:pt idx="31">
                  <c:v>20.776878207045499</c:v>
                </c:pt>
                <c:pt idx="32">
                  <c:v>24.9803571083295</c:v>
                </c:pt>
                <c:pt idx="33">
                  <c:v>27.9413719239671</c:v>
                </c:pt>
                <c:pt idx="34">
                  <c:v>29.394374619284601</c:v>
                </c:pt>
                <c:pt idx="35">
                  <c:v>30.3854870638881</c:v>
                </c:pt>
                <c:pt idx="36">
                  <c:v>31.0902644538894</c:v>
                </c:pt>
                <c:pt idx="37">
                  <c:v>34.390437173153501</c:v>
                </c:pt>
                <c:pt idx="38">
                  <c:v>35.9256235285605</c:v>
                </c:pt>
                <c:pt idx="39">
                  <c:v>38.438049560655301</c:v>
                </c:pt>
                <c:pt idx="40">
                  <c:v>39.589901826645502</c:v>
                </c:pt>
                <c:pt idx="41">
                  <c:v>41.003908750307097</c:v>
                </c:pt>
                <c:pt idx="42">
                  <c:v>41.053920110370299</c:v>
                </c:pt>
                <c:pt idx="43">
                  <c:v>41.059250999199001</c:v>
                </c:pt>
                <c:pt idx="44">
                  <c:v>43.298070115766798</c:v>
                </c:pt>
                <c:pt idx="45">
                  <c:v>44.727755616277904</c:v>
                </c:pt>
                <c:pt idx="46">
                  <c:v>44.925168237492898</c:v>
                </c:pt>
                <c:pt idx="47">
                  <c:v>45.582726721795197</c:v>
                </c:pt>
                <c:pt idx="48">
                  <c:v>47.648399401172803</c:v>
                </c:pt>
                <c:pt idx="49">
                  <c:v>52.171665555482399</c:v>
                </c:pt>
                <c:pt idx="50">
                  <c:v>52.407146659325903</c:v>
                </c:pt>
                <c:pt idx="51">
                  <c:v>52.980323344134597</c:v>
                </c:pt>
                <c:pt idx="52">
                  <c:v>53.397680369556198</c:v>
                </c:pt>
                <c:pt idx="53">
                  <c:v>53.519161726819299</c:v>
                </c:pt>
                <c:pt idx="54">
                  <c:v>53.702259541939</c:v>
                </c:pt>
                <c:pt idx="55">
                  <c:v>54.215158197722502</c:v>
                </c:pt>
                <c:pt idx="56">
                  <c:v>54.375566696964398</c:v>
                </c:pt>
                <c:pt idx="57">
                  <c:v>54.547938685069397</c:v>
                </c:pt>
                <c:pt idx="58">
                  <c:v>56.2664829575643</c:v>
                </c:pt>
                <c:pt idx="59">
                  <c:v>57.564784942526401</c:v>
                </c:pt>
                <c:pt idx="60">
                  <c:v>63.099857565897601</c:v>
                </c:pt>
                <c:pt idx="61">
                  <c:v>66.489899980773302</c:v>
                </c:pt>
                <c:pt idx="62">
                  <c:v>73.942099806497495</c:v>
                </c:pt>
                <c:pt idx="63">
                  <c:v>80.349456346993307</c:v>
                </c:pt>
                <c:pt idx="64">
                  <c:v>82.036782151795293</c:v>
                </c:pt>
                <c:pt idx="65">
                  <c:v>82.510429664455501</c:v>
                </c:pt>
                <c:pt idx="66">
                  <c:v>82.770230076495906</c:v>
                </c:pt>
                <c:pt idx="67">
                  <c:v>82.906850284017906</c:v>
                </c:pt>
                <c:pt idx="68">
                  <c:v>82.975019411614497</c:v>
                </c:pt>
                <c:pt idx="69">
                  <c:v>83.1761303763748</c:v>
                </c:pt>
                <c:pt idx="70">
                  <c:v>83.5821796867465</c:v>
                </c:pt>
                <c:pt idx="71">
                  <c:v>86.212299153562299</c:v>
                </c:pt>
                <c:pt idx="72">
                  <c:v>86.882576165782197</c:v>
                </c:pt>
                <c:pt idx="73">
                  <c:v>90.236340851975299</c:v>
                </c:pt>
                <c:pt idx="74">
                  <c:v>97.618536532273296</c:v>
                </c:pt>
                <c:pt idx="75">
                  <c:v>106.120731561803</c:v>
                </c:pt>
                <c:pt idx="76">
                  <c:v>111.695783711426</c:v>
                </c:pt>
                <c:pt idx="77">
                  <c:v>114.785875777683</c:v>
                </c:pt>
                <c:pt idx="78">
                  <c:v>123.018197376044</c:v>
                </c:pt>
                <c:pt idx="79">
                  <c:v>130.41755370378601</c:v>
                </c:pt>
                <c:pt idx="80">
                  <c:v>136.21435287529599</c:v>
                </c:pt>
                <c:pt idx="81">
                  <c:v>144.42075212941899</c:v>
                </c:pt>
                <c:pt idx="82">
                  <c:v>148.698957183098</c:v>
                </c:pt>
                <c:pt idx="83">
                  <c:v>155.72138529576</c:v>
                </c:pt>
                <c:pt idx="84">
                  <c:v>166.03752581514399</c:v>
                </c:pt>
                <c:pt idx="85">
                  <c:v>170.19277341039501</c:v>
                </c:pt>
                <c:pt idx="86">
                  <c:v>174.480432314415</c:v>
                </c:pt>
                <c:pt idx="87">
                  <c:v>176.719802082755</c:v>
                </c:pt>
                <c:pt idx="88">
                  <c:v>177.14060208025199</c:v>
                </c:pt>
                <c:pt idx="89">
                  <c:v>180.41985427460099</c:v>
                </c:pt>
                <c:pt idx="90">
                  <c:v>182.97249252807299</c:v>
                </c:pt>
                <c:pt idx="91">
                  <c:v>183.611431383651</c:v>
                </c:pt>
                <c:pt idx="92">
                  <c:v>187.11623594269099</c:v>
                </c:pt>
                <c:pt idx="93">
                  <c:v>187.81845293523301</c:v>
                </c:pt>
                <c:pt idx="94">
                  <c:v>187.86839179863199</c:v>
                </c:pt>
                <c:pt idx="95">
                  <c:v>192.321690825464</c:v>
                </c:pt>
                <c:pt idx="96">
                  <c:v>195.18662353328199</c:v>
                </c:pt>
                <c:pt idx="97">
                  <c:v>198.53124237672199</c:v>
                </c:pt>
                <c:pt idx="98">
                  <c:v>206.56626315865299</c:v>
                </c:pt>
                <c:pt idx="99">
                  <c:v>215.03779393890301</c:v>
                </c:pt>
                <c:pt idx="100">
                  <c:v>216.13654489509099</c:v>
                </c:pt>
                <c:pt idx="101">
                  <c:v>218.194231715885</c:v>
                </c:pt>
                <c:pt idx="102">
                  <c:v>219.18768042274499</c:v>
                </c:pt>
                <c:pt idx="103">
                  <c:v>220.66188274199899</c:v>
                </c:pt>
                <c:pt idx="104">
                  <c:v>222.07583102258201</c:v>
                </c:pt>
                <c:pt idx="105">
                  <c:v>223.494697663072</c:v>
                </c:pt>
                <c:pt idx="106">
                  <c:v>223.87960527925799</c:v>
                </c:pt>
                <c:pt idx="107">
                  <c:v>224.4300911089</c:v>
                </c:pt>
                <c:pt idx="108">
                  <c:v>226.24152500794401</c:v>
                </c:pt>
                <c:pt idx="109">
                  <c:v>227.294930708625</c:v>
                </c:pt>
                <c:pt idx="110">
                  <c:v>227.93300579892599</c:v>
                </c:pt>
                <c:pt idx="111">
                  <c:v>237.17156127192399</c:v>
                </c:pt>
                <c:pt idx="112">
                  <c:v>237.90611095069201</c:v>
                </c:pt>
                <c:pt idx="113">
                  <c:v>238.96188174710301</c:v>
                </c:pt>
                <c:pt idx="114">
                  <c:v>244.97895878497201</c:v>
                </c:pt>
                <c:pt idx="115">
                  <c:v>248.190991291465</c:v>
                </c:pt>
                <c:pt idx="116">
                  <c:v>248.62459887026299</c:v>
                </c:pt>
                <c:pt idx="117">
                  <c:v>249.68806343615799</c:v>
                </c:pt>
                <c:pt idx="118">
                  <c:v>250.02783453917201</c:v>
                </c:pt>
                <c:pt idx="119">
                  <c:v>257.06172204294199</c:v>
                </c:pt>
                <c:pt idx="120">
                  <c:v>257.34678910047899</c:v>
                </c:pt>
                <c:pt idx="121">
                  <c:v>263.16203321044799</c:v>
                </c:pt>
                <c:pt idx="122">
                  <c:v>272.149650697597</c:v>
                </c:pt>
                <c:pt idx="123">
                  <c:v>272.83870933911402</c:v>
                </c:pt>
                <c:pt idx="124">
                  <c:v>277.10166478895701</c:v>
                </c:pt>
                <c:pt idx="125">
                  <c:v>281.90165040977098</c:v>
                </c:pt>
                <c:pt idx="126">
                  <c:v>294.05395966881298</c:v>
                </c:pt>
                <c:pt idx="127">
                  <c:v>300.610111876769</c:v>
                </c:pt>
                <c:pt idx="128">
                  <c:v>304.55631288199902</c:v>
                </c:pt>
                <c:pt idx="129">
                  <c:v>308.791047419135</c:v>
                </c:pt>
                <c:pt idx="130">
                  <c:v>309.66391956914799</c:v>
                </c:pt>
                <c:pt idx="131">
                  <c:v>312.27211880044302</c:v>
                </c:pt>
                <c:pt idx="132">
                  <c:v>316.01946783847399</c:v>
                </c:pt>
                <c:pt idx="133">
                  <c:v>317.478505928007</c:v>
                </c:pt>
                <c:pt idx="134">
                  <c:v>325.18228813767502</c:v>
                </c:pt>
                <c:pt idx="135">
                  <c:v>327.23755809013699</c:v>
                </c:pt>
                <c:pt idx="136">
                  <c:v>343.11080864195497</c:v>
                </c:pt>
                <c:pt idx="137">
                  <c:v>352.004928484223</c:v>
                </c:pt>
                <c:pt idx="138">
                  <c:v>354.23887564475598</c:v>
                </c:pt>
                <c:pt idx="139">
                  <c:v>355.18296444785801</c:v>
                </c:pt>
                <c:pt idx="140">
                  <c:v>357.75858767295</c:v>
                </c:pt>
                <c:pt idx="141">
                  <c:v>360.33742241390701</c:v>
                </c:pt>
                <c:pt idx="142">
                  <c:v>361.06741148559701</c:v>
                </c:pt>
                <c:pt idx="143">
                  <c:v>361.698246783451</c:v>
                </c:pt>
                <c:pt idx="144">
                  <c:v>363.06959045274499</c:v>
                </c:pt>
                <c:pt idx="145">
                  <c:v>366.25042416439101</c:v>
                </c:pt>
                <c:pt idx="146">
                  <c:v>368.65437607731701</c:v>
                </c:pt>
                <c:pt idx="147">
                  <c:v>369.10977320241801</c:v>
                </c:pt>
                <c:pt idx="148">
                  <c:v>373.030836073854</c:v>
                </c:pt>
                <c:pt idx="149">
                  <c:v>382.28081331930002</c:v>
                </c:pt>
                <c:pt idx="150">
                  <c:v>385.49448419033098</c:v>
                </c:pt>
                <c:pt idx="151">
                  <c:v>386.22222548999702</c:v>
                </c:pt>
                <c:pt idx="152">
                  <c:v>387.54691843821797</c:v>
                </c:pt>
                <c:pt idx="153">
                  <c:v>392.08452421492098</c:v>
                </c:pt>
                <c:pt idx="154">
                  <c:v>398.08432497110101</c:v>
                </c:pt>
                <c:pt idx="155">
                  <c:v>402.53056058525999</c:v>
                </c:pt>
                <c:pt idx="156">
                  <c:v>403.14704443447903</c:v>
                </c:pt>
                <c:pt idx="157">
                  <c:v>411.45027358958299</c:v>
                </c:pt>
                <c:pt idx="158">
                  <c:v>413.56145093453102</c:v>
                </c:pt>
                <c:pt idx="159">
                  <c:v>413.60261773911799</c:v>
                </c:pt>
                <c:pt idx="160">
                  <c:v>413.78744661388902</c:v>
                </c:pt>
                <c:pt idx="161">
                  <c:v>414.80695939200501</c:v>
                </c:pt>
                <c:pt idx="162">
                  <c:v>416.40203861679203</c:v>
                </c:pt>
                <c:pt idx="163">
                  <c:v>422.063463314535</c:v>
                </c:pt>
                <c:pt idx="164">
                  <c:v>433.43353582058597</c:v>
                </c:pt>
                <c:pt idx="165">
                  <c:v>444.605805777733</c:v>
                </c:pt>
                <c:pt idx="166">
                  <c:v>453.82143946498201</c:v>
                </c:pt>
                <c:pt idx="167">
                  <c:v>464.13560736928599</c:v>
                </c:pt>
                <c:pt idx="168">
                  <c:v>470.71096180732701</c:v>
                </c:pt>
                <c:pt idx="169">
                  <c:v>473.84779804064999</c:v>
                </c:pt>
                <c:pt idx="170">
                  <c:v>478.55989968364503</c:v>
                </c:pt>
                <c:pt idx="171">
                  <c:v>489.08116791849</c:v>
                </c:pt>
                <c:pt idx="172">
                  <c:v>499.57806758794601</c:v>
                </c:pt>
                <c:pt idx="173">
                  <c:v>509.322809674452</c:v>
                </c:pt>
                <c:pt idx="174">
                  <c:v>516.30420745342803</c:v>
                </c:pt>
                <c:pt idx="175">
                  <c:v>522.89471260551397</c:v>
                </c:pt>
                <c:pt idx="176">
                  <c:v>532.48976451111105</c:v>
                </c:pt>
                <c:pt idx="177">
                  <c:v>537.47204759286501</c:v>
                </c:pt>
                <c:pt idx="178">
                  <c:v>541.077738787508</c:v>
                </c:pt>
                <c:pt idx="179">
                  <c:v>544.55758418303299</c:v>
                </c:pt>
                <c:pt idx="180">
                  <c:v>547.29152390367904</c:v>
                </c:pt>
                <c:pt idx="181">
                  <c:v>549.91070286926697</c:v>
                </c:pt>
                <c:pt idx="182">
                  <c:v>553.72456036946005</c:v>
                </c:pt>
                <c:pt idx="183">
                  <c:v>558.49422609076305</c:v>
                </c:pt>
                <c:pt idx="184">
                  <c:v>568.40349809874999</c:v>
                </c:pt>
                <c:pt idx="185">
                  <c:v>577.77402843632603</c:v>
                </c:pt>
                <c:pt idx="186">
                  <c:v>588.18369731125802</c:v>
                </c:pt>
                <c:pt idx="187">
                  <c:v>594.03860013750398</c:v>
                </c:pt>
                <c:pt idx="188">
                  <c:v>595.84793553782004</c:v>
                </c:pt>
                <c:pt idx="189">
                  <c:v>597.61218754913898</c:v>
                </c:pt>
                <c:pt idx="190">
                  <c:v>601.74766071250895</c:v>
                </c:pt>
                <c:pt idx="191">
                  <c:v>604.69791242035001</c:v>
                </c:pt>
                <c:pt idx="192">
                  <c:v>608.55913915076201</c:v>
                </c:pt>
                <c:pt idx="193">
                  <c:v>614.18495713632001</c:v>
                </c:pt>
                <c:pt idx="194">
                  <c:v>628.18553685934398</c:v>
                </c:pt>
                <c:pt idx="195">
                  <c:v>634.83769447356804</c:v>
                </c:pt>
                <c:pt idx="196">
                  <c:v>641.01320946049498</c:v>
                </c:pt>
                <c:pt idx="197">
                  <c:v>647.16702444257999</c:v>
                </c:pt>
                <c:pt idx="198">
                  <c:v>649.40203175889201</c:v>
                </c:pt>
                <c:pt idx="199">
                  <c:v>652.192404332053</c:v>
                </c:pt>
                <c:pt idx="200">
                  <c:v>657.366007236678</c:v>
                </c:pt>
                <c:pt idx="201">
                  <c:v>661.73787141024502</c:v>
                </c:pt>
                <c:pt idx="202">
                  <c:v>665.44416924038705</c:v>
                </c:pt>
                <c:pt idx="203">
                  <c:v>665.99626129726005</c:v>
                </c:pt>
                <c:pt idx="204">
                  <c:v>667.72284575390097</c:v>
                </c:pt>
                <c:pt idx="205">
                  <c:v>668.42136154958405</c:v>
                </c:pt>
                <c:pt idx="206">
                  <c:v>670.38146932470204</c:v>
                </c:pt>
                <c:pt idx="207">
                  <c:v>671.600206389763</c:v>
                </c:pt>
                <c:pt idx="208">
                  <c:v>673.16672264222495</c:v>
                </c:pt>
                <c:pt idx="209">
                  <c:v>675.75423629635895</c:v>
                </c:pt>
                <c:pt idx="210">
                  <c:v>679.66947221556404</c:v>
                </c:pt>
                <c:pt idx="211">
                  <c:v>683.09901588892899</c:v>
                </c:pt>
                <c:pt idx="212">
                  <c:v>686.82600432706897</c:v>
                </c:pt>
                <c:pt idx="213">
                  <c:v>691.53261172910004</c:v>
                </c:pt>
                <c:pt idx="214">
                  <c:v>693.10150482843198</c:v>
                </c:pt>
                <c:pt idx="215">
                  <c:v>696.65994554319502</c:v>
                </c:pt>
                <c:pt idx="216">
                  <c:v>700.86017628607897</c:v>
                </c:pt>
                <c:pt idx="217">
                  <c:v>705.05833075603698</c:v>
                </c:pt>
                <c:pt idx="218">
                  <c:v>708.64903049651798</c:v>
                </c:pt>
                <c:pt idx="219">
                  <c:v>711.07747351708701</c:v>
                </c:pt>
                <c:pt idx="220">
                  <c:v>712.03588403429706</c:v>
                </c:pt>
                <c:pt idx="221">
                  <c:v>712.71824745307799</c:v>
                </c:pt>
                <c:pt idx="222">
                  <c:v>713.95326837267703</c:v>
                </c:pt>
                <c:pt idx="223">
                  <c:v>715.95066511295602</c:v>
                </c:pt>
                <c:pt idx="224">
                  <c:v>718.91645922706698</c:v>
                </c:pt>
                <c:pt idx="225">
                  <c:v>725.67493257971603</c:v>
                </c:pt>
                <c:pt idx="226">
                  <c:v>733.23735252663801</c:v>
                </c:pt>
                <c:pt idx="227">
                  <c:v>735.75880809145701</c:v>
                </c:pt>
                <c:pt idx="228">
                  <c:v>736.22647280846502</c:v>
                </c:pt>
                <c:pt idx="229">
                  <c:v>741.50504633991898</c:v>
                </c:pt>
                <c:pt idx="230">
                  <c:v>742.58031719968199</c:v>
                </c:pt>
                <c:pt idx="231">
                  <c:v>744.949145774101</c:v>
                </c:pt>
                <c:pt idx="232">
                  <c:v>754.41015870631998</c:v>
                </c:pt>
                <c:pt idx="233">
                  <c:v>761.57690515099898</c:v>
                </c:pt>
                <c:pt idx="234">
                  <c:v>765.89928353716903</c:v>
                </c:pt>
                <c:pt idx="235">
                  <c:v>771.50237620255996</c:v>
                </c:pt>
                <c:pt idx="236">
                  <c:v>773.20074710503104</c:v>
                </c:pt>
                <c:pt idx="237">
                  <c:v>774.40809048023198</c:v>
                </c:pt>
                <c:pt idx="238">
                  <c:v>775.46146914953101</c:v>
                </c:pt>
                <c:pt idx="239">
                  <c:v>776.29578197207297</c:v>
                </c:pt>
                <c:pt idx="240">
                  <c:v>777.64888355093899</c:v>
                </c:pt>
                <c:pt idx="241">
                  <c:v>780.55443992028495</c:v>
                </c:pt>
                <c:pt idx="242">
                  <c:v>783.19175844476194</c:v>
                </c:pt>
                <c:pt idx="243">
                  <c:v>787.93747184641995</c:v>
                </c:pt>
                <c:pt idx="244">
                  <c:v>792.46173147908405</c:v>
                </c:pt>
                <c:pt idx="245">
                  <c:v>792.92612183226004</c:v>
                </c:pt>
                <c:pt idx="246">
                  <c:v>793.32326231253603</c:v>
                </c:pt>
                <c:pt idx="247">
                  <c:v>793.82145007739496</c:v>
                </c:pt>
                <c:pt idx="248">
                  <c:v>794.99247562737196</c:v>
                </c:pt>
                <c:pt idx="249">
                  <c:v>799.45639870056402</c:v>
                </c:pt>
                <c:pt idx="250">
                  <c:v>803.30579105450397</c:v>
                </c:pt>
                <c:pt idx="251">
                  <c:v>809.56664005888297</c:v>
                </c:pt>
                <c:pt idx="252">
                  <c:v>810.44808922878099</c:v>
                </c:pt>
                <c:pt idx="253">
                  <c:v>810.756923628717</c:v>
                </c:pt>
                <c:pt idx="254">
                  <c:v>812.095876644481</c:v>
                </c:pt>
                <c:pt idx="255">
                  <c:v>820.980221338398</c:v>
                </c:pt>
                <c:pt idx="256">
                  <c:v>823.48054560860396</c:v>
                </c:pt>
                <c:pt idx="257">
                  <c:v>826.30570028662396</c:v>
                </c:pt>
                <c:pt idx="258">
                  <c:v>830.31767112150999</c:v>
                </c:pt>
                <c:pt idx="259">
                  <c:v>834.32274377304202</c:v>
                </c:pt>
                <c:pt idx="260">
                  <c:v>836.77267569087405</c:v>
                </c:pt>
                <c:pt idx="261">
                  <c:v>838.845535376415</c:v>
                </c:pt>
                <c:pt idx="262">
                  <c:v>841.15801331878004</c:v>
                </c:pt>
                <c:pt idx="263">
                  <c:v>845.51117703227806</c:v>
                </c:pt>
                <c:pt idx="264">
                  <c:v>846.88588839875695</c:v>
                </c:pt>
                <c:pt idx="265">
                  <c:v>847.94618635091194</c:v>
                </c:pt>
                <c:pt idx="266">
                  <c:v>850.44455523854197</c:v>
                </c:pt>
                <c:pt idx="267">
                  <c:v>853.65147337006101</c:v>
                </c:pt>
                <c:pt idx="268">
                  <c:v>855.39666750637798</c:v>
                </c:pt>
                <c:pt idx="269">
                  <c:v>860.12038520990495</c:v>
                </c:pt>
                <c:pt idx="270">
                  <c:v>865.96538219860599</c:v>
                </c:pt>
                <c:pt idx="271">
                  <c:v>870.14356892475598</c:v>
                </c:pt>
                <c:pt idx="272">
                  <c:v>870.23273715599896</c:v>
                </c:pt>
                <c:pt idx="273">
                  <c:v>870.31438030108802</c:v>
                </c:pt>
                <c:pt idx="274">
                  <c:v>870.78620259478203</c:v>
                </c:pt>
                <c:pt idx="275">
                  <c:v>878.31055428432603</c:v>
                </c:pt>
                <c:pt idx="276">
                  <c:v>885.66063454311598</c:v>
                </c:pt>
                <c:pt idx="277">
                  <c:v>893.59064955741303</c:v>
                </c:pt>
                <c:pt idx="278">
                  <c:v>897.26975179017302</c:v>
                </c:pt>
                <c:pt idx="279">
                  <c:v>899.58291937065906</c:v>
                </c:pt>
                <c:pt idx="280">
                  <c:v>900.21604283743397</c:v>
                </c:pt>
                <c:pt idx="281">
                  <c:v>900.80443845296804</c:v>
                </c:pt>
                <c:pt idx="282">
                  <c:v>902.21826978528304</c:v>
                </c:pt>
                <c:pt idx="283">
                  <c:v>903.52364066428595</c:v>
                </c:pt>
                <c:pt idx="284">
                  <c:v>904.23169016550798</c:v>
                </c:pt>
                <c:pt idx="285">
                  <c:v>906.44941188932296</c:v>
                </c:pt>
                <c:pt idx="286">
                  <c:v>909.12766317167404</c:v>
                </c:pt>
                <c:pt idx="287">
                  <c:v>910.18476642748499</c:v>
                </c:pt>
                <c:pt idx="288">
                  <c:v>911.25268884366506</c:v>
                </c:pt>
                <c:pt idx="289">
                  <c:v>911.69079189142201</c:v>
                </c:pt>
                <c:pt idx="290">
                  <c:v>912.41298158351799</c:v>
                </c:pt>
                <c:pt idx="291">
                  <c:v>912.42839412651801</c:v>
                </c:pt>
                <c:pt idx="292">
                  <c:v>913.31617089235704</c:v>
                </c:pt>
                <c:pt idx="293">
                  <c:v>914.02739793249896</c:v>
                </c:pt>
                <c:pt idx="294">
                  <c:v>916.16154662074405</c:v>
                </c:pt>
                <c:pt idx="295">
                  <c:v>919.06921834588297</c:v>
                </c:pt>
                <c:pt idx="296">
                  <c:v>922.53701044827403</c:v>
                </c:pt>
                <c:pt idx="297">
                  <c:v>923.60348773675105</c:v>
                </c:pt>
                <c:pt idx="298">
                  <c:v>924.03891238755898</c:v>
                </c:pt>
                <c:pt idx="299">
                  <c:v>924.25842909523601</c:v>
                </c:pt>
                <c:pt idx="300">
                  <c:v>924.43340619521302</c:v>
                </c:pt>
                <c:pt idx="301">
                  <c:v>924.45090045495499</c:v>
                </c:pt>
                <c:pt idx="302">
                  <c:v>924.50981197254498</c:v>
                </c:pt>
                <c:pt idx="303">
                  <c:v>924.51243506779497</c:v>
                </c:pt>
                <c:pt idx="304">
                  <c:v>924.61094350493397</c:v>
                </c:pt>
                <c:pt idx="305">
                  <c:v>925.39665123750399</c:v>
                </c:pt>
                <c:pt idx="306">
                  <c:v>925.74377100936499</c:v>
                </c:pt>
                <c:pt idx="307">
                  <c:v>926.33150056414695</c:v>
                </c:pt>
                <c:pt idx="308">
                  <c:v>926.37322575448502</c:v>
                </c:pt>
                <c:pt idx="309">
                  <c:v>926.38095158619296</c:v>
                </c:pt>
                <c:pt idx="310">
                  <c:v>927.45145632528704</c:v>
                </c:pt>
                <c:pt idx="311">
                  <c:v>932.07672216986396</c:v>
                </c:pt>
                <c:pt idx="312">
                  <c:v>935.92729448115199</c:v>
                </c:pt>
                <c:pt idx="313">
                  <c:v>936.38655172511005</c:v>
                </c:pt>
                <c:pt idx="314">
                  <c:v>936.38778916169701</c:v>
                </c:pt>
                <c:pt idx="315">
                  <c:v>936.43912089212699</c:v>
                </c:pt>
                <c:pt idx="316">
                  <c:v>936.44435041327404</c:v>
                </c:pt>
                <c:pt idx="317">
                  <c:v>936.44790413892804</c:v>
                </c:pt>
                <c:pt idx="318">
                  <c:v>936.44790413892804</c:v>
                </c:pt>
                <c:pt idx="319">
                  <c:v>936.45008737352703</c:v>
                </c:pt>
                <c:pt idx="320">
                  <c:v>936.48713489588499</c:v>
                </c:pt>
                <c:pt idx="321">
                  <c:v>936.48958138610703</c:v>
                </c:pt>
                <c:pt idx="322">
                  <c:v>936.49437956899703</c:v>
                </c:pt>
                <c:pt idx="323">
                  <c:v>938.50040052144902</c:v>
                </c:pt>
                <c:pt idx="324">
                  <c:v>938.72900983507395</c:v>
                </c:pt>
                <c:pt idx="325">
                  <c:v>938.74055433752005</c:v>
                </c:pt>
                <c:pt idx="326">
                  <c:v>938.74321527670395</c:v>
                </c:pt>
                <c:pt idx="327">
                  <c:v>938.76493671894104</c:v>
                </c:pt>
                <c:pt idx="328">
                  <c:v>938.83248525106501</c:v>
                </c:pt>
                <c:pt idx="329">
                  <c:v>939.43994929134897</c:v>
                </c:pt>
                <c:pt idx="330">
                  <c:v>939.96063617627999</c:v>
                </c:pt>
                <c:pt idx="331">
                  <c:v>939.98399249150202</c:v>
                </c:pt>
                <c:pt idx="332">
                  <c:v>939.98614103582804</c:v>
                </c:pt>
                <c:pt idx="333">
                  <c:v>939.99052882978197</c:v>
                </c:pt>
                <c:pt idx="334">
                  <c:v>939.99052882978197</c:v>
                </c:pt>
                <c:pt idx="335">
                  <c:v>940.01283535126004</c:v>
                </c:pt>
                <c:pt idx="336">
                  <c:v>940.01531022443305</c:v>
                </c:pt>
                <c:pt idx="337">
                  <c:v>940.18785404952905</c:v>
                </c:pt>
                <c:pt idx="338">
                  <c:v>940.27887175289402</c:v>
                </c:pt>
                <c:pt idx="339">
                  <c:v>940.79473150883098</c:v>
                </c:pt>
                <c:pt idx="340">
                  <c:v>942.76219474818595</c:v>
                </c:pt>
                <c:pt idx="341">
                  <c:v>943.74922128680896</c:v>
                </c:pt>
                <c:pt idx="342">
                  <c:v>944.00157019812298</c:v>
                </c:pt>
                <c:pt idx="343">
                  <c:v>944.72841131523296</c:v>
                </c:pt>
                <c:pt idx="344">
                  <c:v>944.86470650793296</c:v>
                </c:pt>
                <c:pt idx="345">
                  <c:v>945.96417687431301</c:v>
                </c:pt>
                <c:pt idx="346">
                  <c:v>946.57776168292696</c:v>
                </c:pt>
                <c:pt idx="347">
                  <c:v>948.64100510458502</c:v>
                </c:pt>
                <c:pt idx="348">
                  <c:v>951.10925536387094</c:v>
                </c:pt>
                <c:pt idx="349">
                  <c:v>951.20781369643498</c:v>
                </c:pt>
                <c:pt idx="350">
                  <c:v>951.20781369643498</c:v>
                </c:pt>
                <c:pt idx="351">
                  <c:v>951.20807627627403</c:v>
                </c:pt>
                <c:pt idx="352">
                  <c:v>951.45313715163297</c:v>
                </c:pt>
                <c:pt idx="353">
                  <c:v>952.16733922059802</c:v>
                </c:pt>
                <c:pt idx="354">
                  <c:v>952.30755820607601</c:v>
                </c:pt>
                <c:pt idx="355">
                  <c:v>952.60328328691196</c:v>
                </c:pt>
                <c:pt idx="356">
                  <c:v>953.37906618486898</c:v>
                </c:pt>
                <c:pt idx="357">
                  <c:v>953.77993252813997</c:v>
                </c:pt>
                <c:pt idx="358">
                  <c:v>953.77999916800502</c:v>
                </c:pt>
                <c:pt idx="359">
                  <c:v>955.68862503834805</c:v>
                </c:pt>
                <c:pt idx="360">
                  <c:v>961.41148865032596</c:v>
                </c:pt>
                <c:pt idx="361">
                  <c:v>962.03490312056294</c:v>
                </c:pt>
                <c:pt idx="362">
                  <c:v>962.06668872165903</c:v>
                </c:pt>
                <c:pt idx="363">
                  <c:v>962.33379278778602</c:v>
                </c:pt>
                <c:pt idx="364">
                  <c:v>964.16941924788205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8998-48A5-8EC2-6F5013D5CCE5}"/>
            </c:ext>
          </c:extLst>
        </c:ser>
        <c:ser>
          <c:idx val="72"/>
          <c:order val="68"/>
          <c:tx>
            <c:strRef>
              <c:f>Tabelle1!$BU$1</c:f>
              <c:strCache>
                <c:ptCount val="1"/>
                <c:pt idx="0">
                  <c:v>1993</c:v>
                </c:pt>
              </c:strCache>
            </c:strRef>
          </c:tx>
          <c:spPr>
            <a:ln w="19050" cap="rnd">
              <a:solidFill>
                <a:schemeClr val="accent3">
                  <a:tint val="6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Tabelle1!$BU$2:$BU$366</c:f>
              <c:numCache>
                <c:formatCode>General</c:formatCode>
                <c:ptCount val="365"/>
                <c:pt idx="0">
                  <c:v>5.2635994599970398E-2</c:v>
                </c:pt>
                <c:pt idx="1">
                  <c:v>0.119318433744019</c:v>
                </c:pt>
                <c:pt idx="2">
                  <c:v>5.0030000453632102</c:v>
                </c:pt>
                <c:pt idx="3">
                  <c:v>7.2737688284983202</c:v>
                </c:pt>
                <c:pt idx="4">
                  <c:v>11.5001187190769</c:v>
                </c:pt>
                <c:pt idx="5">
                  <c:v>14.099889415367899</c:v>
                </c:pt>
                <c:pt idx="6">
                  <c:v>15.5084554474971</c:v>
                </c:pt>
                <c:pt idx="7">
                  <c:v>19.124610902974599</c:v>
                </c:pt>
                <c:pt idx="8">
                  <c:v>20.6919499982065</c:v>
                </c:pt>
                <c:pt idx="9">
                  <c:v>22.471586695186701</c:v>
                </c:pt>
                <c:pt idx="10">
                  <c:v>23.363527457664802</c:v>
                </c:pt>
                <c:pt idx="11">
                  <c:v>25.989711455648699</c:v>
                </c:pt>
                <c:pt idx="12">
                  <c:v>32.297202658730001</c:v>
                </c:pt>
                <c:pt idx="13">
                  <c:v>38.005179600718797</c:v>
                </c:pt>
                <c:pt idx="14">
                  <c:v>39.8377069128993</c:v>
                </c:pt>
                <c:pt idx="15">
                  <c:v>39.924203505036701</c:v>
                </c:pt>
                <c:pt idx="16">
                  <c:v>39.955038652715999</c:v>
                </c:pt>
                <c:pt idx="17">
                  <c:v>40.059557780390698</c:v>
                </c:pt>
                <c:pt idx="18">
                  <c:v>40.0948753694042</c:v>
                </c:pt>
                <c:pt idx="19">
                  <c:v>40.395206147166597</c:v>
                </c:pt>
                <c:pt idx="20">
                  <c:v>40.553817059522402</c:v>
                </c:pt>
                <c:pt idx="21">
                  <c:v>40.824702252801501</c:v>
                </c:pt>
                <c:pt idx="22">
                  <c:v>41.062501485348001</c:v>
                </c:pt>
                <c:pt idx="23">
                  <c:v>41.068949370940203</c:v>
                </c:pt>
                <c:pt idx="24">
                  <c:v>41.068949370940203</c:v>
                </c:pt>
                <c:pt idx="25">
                  <c:v>41.152281151429101</c:v>
                </c:pt>
                <c:pt idx="26">
                  <c:v>41.168787977322303</c:v>
                </c:pt>
                <c:pt idx="27">
                  <c:v>41.231929267914303</c:v>
                </c:pt>
                <c:pt idx="28">
                  <c:v>41.232900595564999</c:v>
                </c:pt>
                <c:pt idx="29">
                  <c:v>41.232900595564999</c:v>
                </c:pt>
                <c:pt idx="30">
                  <c:v>41.262485354120699</c:v>
                </c:pt>
                <c:pt idx="31">
                  <c:v>41.291265328371999</c:v>
                </c:pt>
                <c:pt idx="32">
                  <c:v>41.324139881173203</c:v>
                </c:pt>
                <c:pt idx="33">
                  <c:v>41.347445775359702</c:v>
                </c:pt>
                <c:pt idx="34">
                  <c:v>41.347445775359702</c:v>
                </c:pt>
                <c:pt idx="35">
                  <c:v>41.347445775359702</c:v>
                </c:pt>
                <c:pt idx="36">
                  <c:v>41.350262445337499</c:v>
                </c:pt>
                <c:pt idx="37">
                  <c:v>41.364797857542598</c:v>
                </c:pt>
                <c:pt idx="38">
                  <c:v>42.5766612176607</c:v>
                </c:pt>
                <c:pt idx="39">
                  <c:v>42.587782678982201</c:v>
                </c:pt>
                <c:pt idx="40">
                  <c:v>42.592994029033903</c:v>
                </c:pt>
                <c:pt idx="41">
                  <c:v>42.6031281315936</c:v>
                </c:pt>
                <c:pt idx="42">
                  <c:v>42.6046338171004</c:v>
                </c:pt>
                <c:pt idx="43">
                  <c:v>43.1106399210625</c:v>
                </c:pt>
                <c:pt idx="44">
                  <c:v>48.302428750899999</c:v>
                </c:pt>
                <c:pt idx="45">
                  <c:v>55.849418697022699</c:v>
                </c:pt>
                <c:pt idx="46">
                  <c:v>56.397604906951599</c:v>
                </c:pt>
                <c:pt idx="47">
                  <c:v>59.634859156812396</c:v>
                </c:pt>
                <c:pt idx="48">
                  <c:v>66.020414662671897</c:v>
                </c:pt>
                <c:pt idx="49">
                  <c:v>74.135953295812698</c:v>
                </c:pt>
                <c:pt idx="50">
                  <c:v>80.614021415512994</c:v>
                </c:pt>
                <c:pt idx="51">
                  <c:v>82.230206780713303</c:v>
                </c:pt>
                <c:pt idx="52">
                  <c:v>82.858312059188293</c:v>
                </c:pt>
                <c:pt idx="53">
                  <c:v>85.736260865400496</c:v>
                </c:pt>
                <c:pt idx="54">
                  <c:v>88.516904206026695</c:v>
                </c:pt>
                <c:pt idx="55">
                  <c:v>91.278327032839798</c:v>
                </c:pt>
                <c:pt idx="56">
                  <c:v>91.898099362278998</c:v>
                </c:pt>
                <c:pt idx="57">
                  <c:v>94.706475398831401</c:v>
                </c:pt>
                <c:pt idx="58">
                  <c:v>95.203563324344401</c:v>
                </c:pt>
                <c:pt idx="59">
                  <c:v>95.303043915092402</c:v>
                </c:pt>
                <c:pt idx="60">
                  <c:v>95.5103689064496</c:v>
                </c:pt>
                <c:pt idx="61">
                  <c:v>95.684798696033496</c:v>
                </c:pt>
                <c:pt idx="62">
                  <c:v>95.688694819188996</c:v>
                </c:pt>
                <c:pt idx="63">
                  <c:v>96.181689630352594</c:v>
                </c:pt>
                <c:pt idx="64">
                  <c:v>98.181647030899001</c:v>
                </c:pt>
                <c:pt idx="65">
                  <c:v>98.407841278282902</c:v>
                </c:pt>
                <c:pt idx="66">
                  <c:v>100.349571092739</c:v>
                </c:pt>
                <c:pt idx="67">
                  <c:v>101.560467930787</c:v>
                </c:pt>
                <c:pt idx="68">
                  <c:v>101.567060959881</c:v>
                </c:pt>
                <c:pt idx="69">
                  <c:v>101.64154473088399</c:v>
                </c:pt>
                <c:pt idx="70">
                  <c:v>101.710824660553</c:v>
                </c:pt>
                <c:pt idx="71">
                  <c:v>106.42804833741199</c:v>
                </c:pt>
                <c:pt idx="72">
                  <c:v>114.22703248306399</c:v>
                </c:pt>
                <c:pt idx="73">
                  <c:v>118.347085444559</c:v>
                </c:pt>
                <c:pt idx="74">
                  <c:v>123.433014915813</c:v>
                </c:pt>
                <c:pt idx="75">
                  <c:v>125.603481128935</c:v>
                </c:pt>
                <c:pt idx="76">
                  <c:v>127.723636158917</c:v>
                </c:pt>
                <c:pt idx="77">
                  <c:v>128.71136765345</c:v>
                </c:pt>
                <c:pt idx="78">
                  <c:v>130.620338436721</c:v>
                </c:pt>
                <c:pt idx="79">
                  <c:v>130.92479161283001</c:v>
                </c:pt>
                <c:pt idx="80">
                  <c:v>131.94258121544601</c:v>
                </c:pt>
                <c:pt idx="81">
                  <c:v>134.977473698436</c:v>
                </c:pt>
                <c:pt idx="82">
                  <c:v>137.67761060112201</c:v>
                </c:pt>
                <c:pt idx="83">
                  <c:v>143.43908550088301</c:v>
                </c:pt>
                <c:pt idx="84">
                  <c:v>145.53539607393799</c:v>
                </c:pt>
                <c:pt idx="85">
                  <c:v>148.352776751824</c:v>
                </c:pt>
                <c:pt idx="86">
                  <c:v>153.76485354725199</c:v>
                </c:pt>
                <c:pt idx="87">
                  <c:v>156.56268787053801</c:v>
                </c:pt>
                <c:pt idx="88">
                  <c:v>158.738972400861</c:v>
                </c:pt>
                <c:pt idx="89">
                  <c:v>158.77138862156701</c:v>
                </c:pt>
                <c:pt idx="90">
                  <c:v>159.02247910943001</c:v>
                </c:pt>
                <c:pt idx="91">
                  <c:v>159.141039463091</c:v>
                </c:pt>
                <c:pt idx="92">
                  <c:v>160.82248256344499</c:v>
                </c:pt>
                <c:pt idx="93">
                  <c:v>164.913488540689</c:v>
                </c:pt>
                <c:pt idx="94">
                  <c:v>167.479407649905</c:v>
                </c:pt>
                <c:pt idx="95">
                  <c:v>170.75671279634801</c:v>
                </c:pt>
                <c:pt idx="96">
                  <c:v>171.496758368005</c:v>
                </c:pt>
                <c:pt idx="97">
                  <c:v>172.66798845543499</c:v>
                </c:pt>
                <c:pt idx="98">
                  <c:v>173.008951980278</c:v>
                </c:pt>
                <c:pt idx="99">
                  <c:v>175.53641752230499</c:v>
                </c:pt>
                <c:pt idx="100">
                  <c:v>179.95305444923699</c:v>
                </c:pt>
                <c:pt idx="101">
                  <c:v>180.793023325603</c:v>
                </c:pt>
                <c:pt idx="102">
                  <c:v>184.23145379097201</c:v>
                </c:pt>
                <c:pt idx="103">
                  <c:v>185.641778064313</c:v>
                </c:pt>
                <c:pt idx="104">
                  <c:v>189.17705356071099</c:v>
                </c:pt>
                <c:pt idx="105">
                  <c:v>190.58250272434901</c:v>
                </c:pt>
                <c:pt idx="106">
                  <c:v>193.67895377299101</c:v>
                </c:pt>
                <c:pt idx="107">
                  <c:v>194.67216156266099</c:v>
                </c:pt>
                <c:pt idx="108">
                  <c:v>196.86709132643301</c:v>
                </c:pt>
                <c:pt idx="109">
                  <c:v>198.048290324645</c:v>
                </c:pt>
                <c:pt idx="110">
                  <c:v>198.31851993183</c:v>
                </c:pt>
                <c:pt idx="111">
                  <c:v>198.68556393447699</c:v>
                </c:pt>
                <c:pt idx="112">
                  <c:v>199.39943787250101</c:v>
                </c:pt>
                <c:pt idx="113">
                  <c:v>199.82717982917899</c:v>
                </c:pt>
                <c:pt idx="114">
                  <c:v>202.934683071227</c:v>
                </c:pt>
                <c:pt idx="115">
                  <c:v>203.999754990659</c:v>
                </c:pt>
                <c:pt idx="116">
                  <c:v>207.736004267559</c:v>
                </c:pt>
                <c:pt idx="117">
                  <c:v>217.16437545473801</c:v>
                </c:pt>
                <c:pt idx="118">
                  <c:v>217.80495376361901</c:v>
                </c:pt>
                <c:pt idx="119">
                  <c:v>223.726756443917</c:v>
                </c:pt>
                <c:pt idx="120">
                  <c:v>236.068689081375</c:v>
                </c:pt>
                <c:pt idx="121">
                  <c:v>245.036056797323</c:v>
                </c:pt>
                <c:pt idx="122">
                  <c:v>245.88511302353601</c:v>
                </c:pt>
                <c:pt idx="123">
                  <c:v>247.00952032764499</c:v>
                </c:pt>
                <c:pt idx="124">
                  <c:v>252.084524803156</c:v>
                </c:pt>
                <c:pt idx="125">
                  <c:v>257.22592939003698</c:v>
                </c:pt>
                <c:pt idx="126">
                  <c:v>259.61141793064201</c:v>
                </c:pt>
                <c:pt idx="127">
                  <c:v>266.66579634809398</c:v>
                </c:pt>
                <c:pt idx="128">
                  <c:v>268.75740124565698</c:v>
                </c:pt>
                <c:pt idx="129">
                  <c:v>268.89437744145999</c:v>
                </c:pt>
                <c:pt idx="130">
                  <c:v>269.81522699023401</c:v>
                </c:pt>
                <c:pt idx="131">
                  <c:v>275.243734585749</c:v>
                </c:pt>
                <c:pt idx="132">
                  <c:v>287.44147087018501</c:v>
                </c:pt>
                <c:pt idx="133">
                  <c:v>292.31808636599999</c:v>
                </c:pt>
                <c:pt idx="134">
                  <c:v>294.74946687180699</c:v>
                </c:pt>
                <c:pt idx="135">
                  <c:v>298.85983452675902</c:v>
                </c:pt>
                <c:pt idx="136">
                  <c:v>302.68833627801399</c:v>
                </c:pt>
                <c:pt idx="137">
                  <c:v>307.99632261839099</c:v>
                </c:pt>
                <c:pt idx="138">
                  <c:v>311.42474599115502</c:v>
                </c:pt>
                <c:pt idx="139">
                  <c:v>318.11781267326103</c:v>
                </c:pt>
                <c:pt idx="140">
                  <c:v>323.03482198876202</c:v>
                </c:pt>
                <c:pt idx="141">
                  <c:v>325.11671931644401</c:v>
                </c:pt>
                <c:pt idx="142">
                  <c:v>327.109274886425</c:v>
                </c:pt>
                <c:pt idx="143">
                  <c:v>328.36187198586998</c:v>
                </c:pt>
                <c:pt idx="144">
                  <c:v>329.21841188766302</c:v>
                </c:pt>
                <c:pt idx="145">
                  <c:v>332.78773889073</c:v>
                </c:pt>
                <c:pt idx="146">
                  <c:v>338.90687580121801</c:v>
                </c:pt>
                <c:pt idx="147">
                  <c:v>341.17679114356002</c:v>
                </c:pt>
                <c:pt idx="148">
                  <c:v>342.179179466253</c:v>
                </c:pt>
                <c:pt idx="149">
                  <c:v>346.549695975269</c:v>
                </c:pt>
                <c:pt idx="150">
                  <c:v>352.39463788752698</c:v>
                </c:pt>
                <c:pt idx="151">
                  <c:v>363.02311821391902</c:v>
                </c:pt>
                <c:pt idx="152">
                  <c:v>363.62661547402098</c:v>
                </c:pt>
                <c:pt idx="153">
                  <c:v>370.21930036914398</c:v>
                </c:pt>
                <c:pt idx="154">
                  <c:v>381.46808554318801</c:v>
                </c:pt>
                <c:pt idx="155">
                  <c:v>383.51911397150297</c:v>
                </c:pt>
                <c:pt idx="156">
                  <c:v>384.75527373823297</c:v>
                </c:pt>
                <c:pt idx="157">
                  <c:v>386.48944954545999</c:v>
                </c:pt>
                <c:pt idx="158">
                  <c:v>388.400534708392</c:v>
                </c:pt>
                <c:pt idx="159">
                  <c:v>389.811021282647</c:v>
                </c:pt>
                <c:pt idx="160">
                  <c:v>393.85437243562598</c:v>
                </c:pt>
                <c:pt idx="161">
                  <c:v>404.96163285825497</c:v>
                </c:pt>
                <c:pt idx="162">
                  <c:v>412.30282692574002</c:v>
                </c:pt>
                <c:pt idx="163">
                  <c:v>416.461750826458</c:v>
                </c:pt>
                <c:pt idx="164">
                  <c:v>422.30308145874199</c:v>
                </c:pt>
                <c:pt idx="165">
                  <c:v>425.97028868212999</c:v>
                </c:pt>
                <c:pt idx="166">
                  <c:v>427.90062946213402</c:v>
                </c:pt>
                <c:pt idx="167">
                  <c:v>431.27384258925099</c:v>
                </c:pt>
                <c:pt idx="168">
                  <c:v>440.78760005455001</c:v>
                </c:pt>
                <c:pt idx="169">
                  <c:v>448.822542933553</c:v>
                </c:pt>
                <c:pt idx="170">
                  <c:v>455.767577046599</c:v>
                </c:pt>
                <c:pt idx="171">
                  <c:v>466.26515482829598</c:v>
                </c:pt>
                <c:pt idx="172">
                  <c:v>474.21372425811899</c:v>
                </c:pt>
                <c:pt idx="173">
                  <c:v>476.24764546351997</c:v>
                </c:pt>
                <c:pt idx="174">
                  <c:v>480.91886889947801</c:v>
                </c:pt>
                <c:pt idx="175">
                  <c:v>484.44141287787699</c:v>
                </c:pt>
                <c:pt idx="176">
                  <c:v>485.57973496117</c:v>
                </c:pt>
                <c:pt idx="177">
                  <c:v>494.68696421011498</c:v>
                </c:pt>
                <c:pt idx="178">
                  <c:v>503.000245510154</c:v>
                </c:pt>
                <c:pt idx="179">
                  <c:v>512.92066518487604</c:v>
                </c:pt>
                <c:pt idx="180">
                  <c:v>523.11921983191598</c:v>
                </c:pt>
                <c:pt idx="181">
                  <c:v>532.84652900492904</c:v>
                </c:pt>
                <c:pt idx="182">
                  <c:v>539.97578371154702</c:v>
                </c:pt>
                <c:pt idx="183">
                  <c:v>552.95926069186703</c:v>
                </c:pt>
                <c:pt idx="184">
                  <c:v>563.65428860083</c:v>
                </c:pt>
                <c:pt idx="185">
                  <c:v>569.31134690444799</c:v>
                </c:pt>
                <c:pt idx="186">
                  <c:v>574.74986478378696</c:v>
                </c:pt>
                <c:pt idx="187">
                  <c:v>583.04559768619902</c:v>
                </c:pt>
                <c:pt idx="188">
                  <c:v>585.96798033980804</c:v>
                </c:pt>
                <c:pt idx="189">
                  <c:v>587.469981093809</c:v>
                </c:pt>
                <c:pt idx="190">
                  <c:v>589.10991882151802</c:v>
                </c:pt>
                <c:pt idx="191">
                  <c:v>590.40447099068001</c:v>
                </c:pt>
                <c:pt idx="192">
                  <c:v>592.48350629572701</c:v>
                </c:pt>
                <c:pt idx="193">
                  <c:v>594.98307935632999</c:v>
                </c:pt>
                <c:pt idx="194">
                  <c:v>597.55085296850996</c:v>
                </c:pt>
                <c:pt idx="195">
                  <c:v>601.31119895768995</c:v>
                </c:pt>
                <c:pt idx="196">
                  <c:v>606.86778807287601</c:v>
                </c:pt>
                <c:pt idx="197">
                  <c:v>609.73884534091803</c:v>
                </c:pt>
                <c:pt idx="198">
                  <c:v>618.48822891591999</c:v>
                </c:pt>
                <c:pt idx="199">
                  <c:v>627.761245871553</c:v>
                </c:pt>
                <c:pt idx="200">
                  <c:v>635.23022997026999</c:v>
                </c:pt>
                <c:pt idx="201">
                  <c:v>644.60606074880798</c:v>
                </c:pt>
                <c:pt idx="202">
                  <c:v>655.56969525572902</c:v>
                </c:pt>
                <c:pt idx="203">
                  <c:v>663.48772917323504</c:v>
                </c:pt>
                <c:pt idx="204">
                  <c:v>665.603943065306</c:v>
                </c:pt>
                <c:pt idx="205">
                  <c:v>670.65444468203395</c:v>
                </c:pt>
                <c:pt idx="206">
                  <c:v>679.44631869827799</c:v>
                </c:pt>
                <c:pt idx="207">
                  <c:v>683.39556512655702</c:v>
                </c:pt>
                <c:pt idx="208">
                  <c:v>687.14263025998605</c:v>
                </c:pt>
                <c:pt idx="209">
                  <c:v>693.15600474944301</c:v>
                </c:pt>
                <c:pt idx="210">
                  <c:v>704.06698291313603</c:v>
                </c:pt>
                <c:pt idx="211">
                  <c:v>710.90198935342096</c:v>
                </c:pt>
                <c:pt idx="212">
                  <c:v>715.92171409010905</c:v>
                </c:pt>
                <c:pt idx="213">
                  <c:v>719.37171687772002</c:v>
                </c:pt>
                <c:pt idx="214">
                  <c:v>721.96095738662802</c:v>
                </c:pt>
                <c:pt idx="215">
                  <c:v>724.699608226583</c:v>
                </c:pt>
                <c:pt idx="216">
                  <c:v>731.14359994823099</c:v>
                </c:pt>
                <c:pt idx="217">
                  <c:v>736.780566576659</c:v>
                </c:pt>
                <c:pt idx="218">
                  <c:v>745.73777255796404</c:v>
                </c:pt>
                <c:pt idx="219">
                  <c:v>751.24268292734598</c:v>
                </c:pt>
                <c:pt idx="220">
                  <c:v>758.89877802527997</c:v>
                </c:pt>
                <c:pt idx="221">
                  <c:v>765.00513367254405</c:v>
                </c:pt>
                <c:pt idx="222">
                  <c:v>771.41599381800199</c:v>
                </c:pt>
                <c:pt idx="223">
                  <c:v>779.62334810587095</c:v>
                </c:pt>
                <c:pt idx="224">
                  <c:v>786.89933324487902</c:v>
                </c:pt>
                <c:pt idx="225">
                  <c:v>789.60001636919503</c:v>
                </c:pt>
                <c:pt idx="226">
                  <c:v>799.20388632446804</c:v>
                </c:pt>
                <c:pt idx="227">
                  <c:v>808.86195307385003</c:v>
                </c:pt>
                <c:pt idx="228">
                  <c:v>812.72473921463995</c:v>
                </c:pt>
                <c:pt idx="229">
                  <c:v>818.70282412257404</c:v>
                </c:pt>
                <c:pt idx="230">
                  <c:v>822.29315544784299</c:v>
                </c:pt>
                <c:pt idx="231">
                  <c:v>829.78233225152405</c:v>
                </c:pt>
                <c:pt idx="232">
                  <c:v>834.62648636167205</c:v>
                </c:pt>
                <c:pt idx="233">
                  <c:v>836.86497220383296</c:v>
                </c:pt>
                <c:pt idx="234">
                  <c:v>840.85335586799499</c:v>
                </c:pt>
                <c:pt idx="235">
                  <c:v>847.12390335672796</c:v>
                </c:pt>
                <c:pt idx="236">
                  <c:v>855.84077264717303</c:v>
                </c:pt>
                <c:pt idx="237">
                  <c:v>864.07014534705104</c:v>
                </c:pt>
                <c:pt idx="238">
                  <c:v>866.53902671401704</c:v>
                </c:pt>
                <c:pt idx="239">
                  <c:v>873.80474052864497</c:v>
                </c:pt>
                <c:pt idx="240">
                  <c:v>885.29664373502897</c:v>
                </c:pt>
                <c:pt idx="241">
                  <c:v>889.32743351755596</c:v>
                </c:pt>
                <c:pt idx="242">
                  <c:v>890.10606007932995</c:v>
                </c:pt>
                <c:pt idx="243">
                  <c:v>891.65993503103505</c:v>
                </c:pt>
                <c:pt idx="244">
                  <c:v>895.12151239350396</c:v>
                </c:pt>
                <c:pt idx="245">
                  <c:v>895.88169225230899</c:v>
                </c:pt>
                <c:pt idx="246">
                  <c:v>896.45650234590198</c:v>
                </c:pt>
                <c:pt idx="247">
                  <c:v>898.32728871195002</c:v>
                </c:pt>
                <c:pt idx="248">
                  <c:v>899.79473363629302</c:v>
                </c:pt>
                <c:pt idx="249">
                  <c:v>901.819035499238</c:v>
                </c:pt>
                <c:pt idx="250">
                  <c:v>904.18146672173202</c:v>
                </c:pt>
                <c:pt idx="251">
                  <c:v>908.587896523827</c:v>
                </c:pt>
                <c:pt idx="252">
                  <c:v>918.77639744915302</c:v>
                </c:pt>
                <c:pt idx="253">
                  <c:v>922.00422608145698</c:v>
                </c:pt>
                <c:pt idx="254">
                  <c:v>924.83201147606701</c:v>
                </c:pt>
                <c:pt idx="255">
                  <c:v>925.89864911320103</c:v>
                </c:pt>
                <c:pt idx="256">
                  <c:v>929.95008640367098</c:v>
                </c:pt>
                <c:pt idx="257">
                  <c:v>932.22893415348403</c:v>
                </c:pt>
                <c:pt idx="258">
                  <c:v>936.08572004084704</c:v>
                </c:pt>
                <c:pt idx="259">
                  <c:v>940.95027394640999</c:v>
                </c:pt>
                <c:pt idx="260">
                  <c:v>950.94227121824701</c:v>
                </c:pt>
                <c:pt idx="261">
                  <c:v>956.03386275029402</c:v>
                </c:pt>
                <c:pt idx="262">
                  <c:v>963.992854917763</c:v>
                </c:pt>
                <c:pt idx="263">
                  <c:v>968.79184101567705</c:v>
                </c:pt>
                <c:pt idx="264">
                  <c:v>971.15816941255298</c:v>
                </c:pt>
                <c:pt idx="265">
                  <c:v>971.75975371433003</c:v>
                </c:pt>
                <c:pt idx="266">
                  <c:v>971.88397361336899</c:v>
                </c:pt>
                <c:pt idx="267">
                  <c:v>972.53329357075597</c:v>
                </c:pt>
                <c:pt idx="268">
                  <c:v>973.57518833295899</c:v>
                </c:pt>
                <c:pt idx="269">
                  <c:v>975.75987031219597</c:v>
                </c:pt>
                <c:pt idx="270">
                  <c:v>979.86957307024704</c:v>
                </c:pt>
                <c:pt idx="271">
                  <c:v>985.08310733267399</c:v>
                </c:pt>
                <c:pt idx="272">
                  <c:v>986.92091477475003</c:v>
                </c:pt>
                <c:pt idx="273">
                  <c:v>989.56445329526002</c:v>
                </c:pt>
                <c:pt idx="274">
                  <c:v>990.37525388407005</c:v>
                </c:pt>
                <c:pt idx="275">
                  <c:v>991.64689346564705</c:v>
                </c:pt>
                <c:pt idx="276">
                  <c:v>992.51399884580098</c:v>
                </c:pt>
                <c:pt idx="277">
                  <c:v>992.83517081888795</c:v>
                </c:pt>
                <c:pt idx="278">
                  <c:v>992.84444141897598</c:v>
                </c:pt>
                <c:pt idx="279">
                  <c:v>993.54668649411701</c:v>
                </c:pt>
                <c:pt idx="280">
                  <c:v>993.62324984187899</c:v>
                </c:pt>
                <c:pt idx="281">
                  <c:v>994.15828329477802</c:v>
                </c:pt>
                <c:pt idx="282">
                  <c:v>994.49671236477695</c:v>
                </c:pt>
                <c:pt idx="283">
                  <c:v>995.23951434895503</c:v>
                </c:pt>
                <c:pt idx="284">
                  <c:v>996.31122528837398</c:v>
                </c:pt>
                <c:pt idx="285">
                  <c:v>1000.4003921930801</c:v>
                </c:pt>
                <c:pt idx="286">
                  <c:v>1004.6705882613099</c:v>
                </c:pt>
                <c:pt idx="287">
                  <c:v>1008.99220774142</c:v>
                </c:pt>
                <c:pt idx="288">
                  <c:v>1012.95252674928</c:v>
                </c:pt>
                <c:pt idx="289">
                  <c:v>1017.16115925858</c:v>
                </c:pt>
                <c:pt idx="290">
                  <c:v>1018.70998320888</c:v>
                </c:pt>
                <c:pt idx="291">
                  <c:v>1019.39579924844</c:v>
                </c:pt>
                <c:pt idx="292">
                  <c:v>1020.31445448726</c:v>
                </c:pt>
                <c:pt idx="293">
                  <c:v>1021.05905826321</c:v>
                </c:pt>
                <c:pt idx="294">
                  <c:v>1021.51264327205</c:v>
                </c:pt>
                <c:pt idx="295">
                  <c:v>1021.67342420367</c:v>
                </c:pt>
                <c:pt idx="296">
                  <c:v>1022.6633272192</c:v>
                </c:pt>
                <c:pt idx="297">
                  <c:v>1027.58031149313</c:v>
                </c:pt>
                <c:pt idx="298">
                  <c:v>1031.8932324623299</c:v>
                </c:pt>
                <c:pt idx="299">
                  <c:v>1037.4406249383001</c:v>
                </c:pt>
                <c:pt idx="300">
                  <c:v>1042.80267430499</c:v>
                </c:pt>
                <c:pt idx="301">
                  <c:v>1044.23041621161</c:v>
                </c:pt>
                <c:pt idx="302">
                  <c:v>1044.7098869972201</c:v>
                </c:pt>
                <c:pt idx="303">
                  <c:v>1044.82942926582</c:v>
                </c:pt>
                <c:pt idx="304">
                  <c:v>1044.8387533279799</c:v>
                </c:pt>
                <c:pt idx="305">
                  <c:v>1044.84003806948</c:v>
                </c:pt>
                <c:pt idx="306">
                  <c:v>1044.8456806076199</c:v>
                </c:pt>
                <c:pt idx="307">
                  <c:v>1044.98488918257</c:v>
                </c:pt>
                <c:pt idx="308">
                  <c:v>1045.6807122772</c:v>
                </c:pt>
                <c:pt idx="309">
                  <c:v>1048.6569859323899</c:v>
                </c:pt>
                <c:pt idx="310">
                  <c:v>1049.8019398273</c:v>
                </c:pt>
                <c:pt idx="311">
                  <c:v>1053.8329963194401</c:v>
                </c:pt>
                <c:pt idx="312">
                  <c:v>1058.32403404606</c:v>
                </c:pt>
                <c:pt idx="313">
                  <c:v>1062.2030621051899</c:v>
                </c:pt>
                <c:pt idx="314">
                  <c:v>1067.60070132697</c:v>
                </c:pt>
                <c:pt idx="315">
                  <c:v>1068.5722534507599</c:v>
                </c:pt>
                <c:pt idx="316">
                  <c:v>1068.7356596927</c:v>
                </c:pt>
                <c:pt idx="317">
                  <c:v>1069.3156519274301</c:v>
                </c:pt>
                <c:pt idx="318">
                  <c:v>1069.39557238509</c:v>
                </c:pt>
                <c:pt idx="319">
                  <c:v>1072.7937819189799</c:v>
                </c:pt>
                <c:pt idx="320">
                  <c:v>1074.5471648745099</c:v>
                </c:pt>
                <c:pt idx="321">
                  <c:v>1078.6119153832999</c:v>
                </c:pt>
                <c:pt idx="322">
                  <c:v>1083.87897823907</c:v>
                </c:pt>
                <c:pt idx="323">
                  <c:v>1091.99346463811</c:v>
                </c:pt>
                <c:pt idx="324">
                  <c:v>1092.3401450373899</c:v>
                </c:pt>
                <c:pt idx="325">
                  <c:v>1092.3401450373899</c:v>
                </c:pt>
                <c:pt idx="326">
                  <c:v>1092.3638557265199</c:v>
                </c:pt>
                <c:pt idx="327">
                  <c:v>1092.3644480141299</c:v>
                </c:pt>
                <c:pt idx="328">
                  <c:v>1092.5103362687701</c:v>
                </c:pt>
                <c:pt idx="329">
                  <c:v>1092.5103362687701</c:v>
                </c:pt>
                <c:pt idx="330">
                  <c:v>1092.5118390258799</c:v>
                </c:pt>
                <c:pt idx="331">
                  <c:v>1092.6690759931701</c:v>
                </c:pt>
                <c:pt idx="332">
                  <c:v>1092.8346578483599</c:v>
                </c:pt>
                <c:pt idx="333">
                  <c:v>1095.9472726496001</c:v>
                </c:pt>
                <c:pt idx="334">
                  <c:v>1096.4549144525099</c:v>
                </c:pt>
                <c:pt idx="335">
                  <c:v>1097.99297709711</c:v>
                </c:pt>
                <c:pt idx="336">
                  <c:v>1100.24554351093</c:v>
                </c:pt>
                <c:pt idx="337">
                  <c:v>1100.5929968200001</c:v>
                </c:pt>
                <c:pt idx="338">
                  <c:v>1100.6061743933401</c:v>
                </c:pt>
                <c:pt idx="339">
                  <c:v>1100.6061743933401</c:v>
                </c:pt>
                <c:pt idx="340">
                  <c:v>1100.6061743933401</c:v>
                </c:pt>
                <c:pt idx="341">
                  <c:v>1100.6155705767201</c:v>
                </c:pt>
                <c:pt idx="342">
                  <c:v>1100.8920444330899</c:v>
                </c:pt>
                <c:pt idx="343">
                  <c:v>1100.9602423190699</c:v>
                </c:pt>
                <c:pt idx="344">
                  <c:v>1100.9614268942901</c:v>
                </c:pt>
                <c:pt idx="345">
                  <c:v>1101.5892636610399</c:v>
                </c:pt>
                <c:pt idx="346">
                  <c:v>1105.4655844521999</c:v>
                </c:pt>
                <c:pt idx="347">
                  <c:v>1106.3157454735201</c:v>
                </c:pt>
                <c:pt idx="348">
                  <c:v>1108.1543210198099</c:v>
                </c:pt>
                <c:pt idx="349">
                  <c:v>1109.33742895919</c:v>
                </c:pt>
                <c:pt idx="350">
                  <c:v>1109.3964571247</c:v>
                </c:pt>
                <c:pt idx="351">
                  <c:v>1109.4510407678999</c:v>
                </c:pt>
                <c:pt idx="352">
                  <c:v>1109.4545947939</c:v>
                </c:pt>
                <c:pt idx="353">
                  <c:v>1109.49385900219</c:v>
                </c:pt>
                <c:pt idx="354">
                  <c:v>1109.5956422536799</c:v>
                </c:pt>
                <c:pt idx="355">
                  <c:v>1109.7051517874099</c:v>
                </c:pt>
                <c:pt idx="356">
                  <c:v>1109.81693511086</c:v>
                </c:pt>
                <c:pt idx="357">
                  <c:v>1109.81693511086</c:v>
                </c:pt>
                <c:pt idx="358">
                  <c:v>1109.81693511086</c:v>
                </c:pt>
                <c:pt idx="359">
                  <c:v>1109.81693511086</c:v>
                </c:pt>
                <c:pt idx="360">
                  <c:v>1109.81912029772</c:v>
                </c:pt>
                <c:pt idx="361">
                  <c:v>1109.82719389567</c:v>
                </c:pt>
                <c:pt idx="362">
                  <c:v>1109.9002416620599</c:v>
                </c:pt>
                <c:pt idx="363">
                  <c:v>1109.9412121512401</c:v>
                </c:pt>
                <c:pt idx="364">
                  <c:v>1110.4602972766199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8998-48A5-8EC2-6F5013D5CCE5}"/>
            </c:ext>
          </c:extLst>
        </c:ser>
        <c:ser>
          <c:idx val="73"/>
          <c:order val="69"/>
          <c:tx>
            <c:strRef>
              <c:f>Tabelle1!$BV$1</c:f>
              <c:strCache>
                <c:ptCount val="1"/>
                <c:pt idx="0">
                  <c:v>1994</c:v>
                </c:pt>
              </c:strCache>
            </c:strRef>
          </c:tx>
          <c:spPr>
            <a:ln w="19050" cap="rnd">
              <a:solidFill>
                <a:schemeClr val="accent3">
                  <a:tint val="6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Tabelle1!$BV$2:$BV$366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3.0175657051859598E-3</c:v>
                </c:pt>
                <c:pt idx="3">
                  <c:v>6.5494897983107203E-2</c:v>
                </c:pt>
                <c:pt idx="4">
                  <c:v>0.11615287122392801</c:v>
                </c:pt>
                <c:pt idx="5">
                  <c:v>0.21194386608178101</c:v>
                </c:pt>
                <c:pt idx="6">
                  <c:v>1.40251550784477</c:v>
                </c:pt>
                <c:pt idx="7">
                  <c:v>2.0216946110849601</c:v>
                </c:pt>
                <c:pt idx="8">
                  <c:v>2.0219339514441601</c:v>
                </c:pt>
                <c:pt idx="9">
                  <c:v>2.6992944246191102</c:v>
                </c:pt>
                <c:pt idx="10">
                  <c:v>2.9392634887044</c:v>
                </c:pt>
                <c:pt idx="11">
                  <c:v>5.6342452440849904</c:v>
                </c:pt>
                <c:pt idx="12">
                  <c:v>6.0577358401992498</c:v>
                </c:pt>
                <c:pt idx="13">
                  <c:v>6.0826185274439704</c:v>
                </c:pt>
                <c:pt idx="14">
                  <c:v>6.1283171056370804</c:v>
                </c:pt>
                <c:pt idx="15">
                  <c:v>6.6134303542997204</c:v>
                </c:pt>
                <c:pt idx="16">
                  <c:v>9.1977494622662501</c:v>
                </c:pt>
                <c:pt idx="17">
                  <c:v>11.323788735982699</c:v>
                </c:pt>
                <c:pt idx="18">
                  <c:v>12.5064971365156</c:v>
                </c:pt>
                <c:pt idx="19">
                  <c:v>13.0999911334525</c:v>
                </c:pt>
                <c:pt idx="20">
                  <c:v>13.1091768474924</c:v>
                </c:pt>
                <c:pt idx="21">
                  <c:v>13.111369655705699</c:v>
                </c:pt>
                <c:pt idx="22">
                  <c:v>13.111369655705699</c:v>
                </c:pt>
                <c:pt idx="23">
                  <c:v>13.1115690872332</c:v>
                </c:pt>
                <c:pt idx="24">
                  <c:v>13.1119928792293</c:v>
                </c:pt>
                <c:pt idx="25">
                  <c:v>13.1125912864426</c:v>
                </c:pt>
                <c:pt idx="26">
                  <c:v>13.127868184466401</c:v>
                </c:pt>
                <c:pt idx="27">
                  <c:v>13.153373194188701</c:v>
                </c:pt>
                <c:pt idx="28">
                  <c:v>13.4071486866745</c:v>
                </c:pt>
                <c:pt idx="29">
                  <c:v>14.582451502287601</c:v>
                </c:pt>
                <c:pt idx="30">
                  <c:v>15.886314818606801</c:v>
                </c:pt>
                <c:pt idx="31">
                  <c:v>16.390762938847701</c:v>
                </c:pt>
                <c:pt idx="32">
                  <c:v>16.5135419150653</c:v>
                </c:pt>
                <c:pt idx="33">
                  <c:v>17.883830083987501</c:v>
                </c:pt>
                <c:pt idx="34">
                  <c:v>19.0883531474813</c:v>
                </c:pt>
                <c:pt idx="35">
                  <c:v>23.7950807265312</c:v>
                </c:pt>
                <c:pt idx="36">
                  <c:v>24.847476279494099</c:v>
                </c:pt>
                <c:pt idx="37">
                  <c:v>25.114161246573001</c:v>
                </c:pt>
                <c:pt idx="38">
                  <c:v>25.218761505936602</c:v>
                </c:pt>
                <c:pt idx="39">
                  <c:v>25.227588528558101</c:v>
                </c:pt>
                <c:pt idx="40">
                  <c:v>27.773373913784901</c:v>
                </c:pt>
                <c:pt idx="41">
                  <c:v>33.328141676985602</c:v>
                </c:pt>
                <c:pt idx="42">
                  <c:v>33.850201568391498</c:v>
                </c:pt>
                <c:pt idx="43">
                  <c:v>35.094129215645502</c:v>
                </c:pt>
                <c:pt idx="44">
                  <c:v>38.041374170331302</c:v>
                </c:pt>
                <c:pt idx="45">
                  <c:v>38.755250661320602</c:v>
                </c:pt>
                <c:pt idx="46">
                  <c:v>40.395602607407703</c:v>
                </c:pt>
                <c:pt idx="47">
                  <c:v>42.171702773695401</c:v>
                </c:pt>
                <c:pt idx="48">
                  <c:v>42.557644978473398</c:v>
                </c:pt>
                <c:pt idx="49">
                  <c:v>42.871820328919299</c:v>
                </c:pt>
                <c:pt idx="50">
                  <c:v>42.889725615838302</c:v>
                </c:pt>
                <c:pt idx="51">
                  <c:v>42.889725615838302</c:v>
                </c:pt>
                <c:pt idx="52">
                  <c:v>42.946614134853398</c:v>
                </c:pt>
                <c:pt idx="53">
                  <c:v>46.7558955975611</c:v>
                </c:pt>
                <c:pt idx="54">
                  <c:v>50.353690662763597</c:v>
                </c:pt>
                <c:pt idx="55">
                  <c:v>50.528658451931101</c:v>
                </c:pt>
                <c:pt idx="56">
                  <c:v>52.371260810604902</c:v>
                </c:pt>
                <c:pt idx="57">
                  <c:v>53.893397053148902</c:v>
                </c:pt>
                <c:pt idx="58">
                  <c:v>54.756610852920701</c:v>
                </c:pt>
                <c:pt idx="59">
                  <c:v>55.295932984708898</c:v>
                </c:pt>
                <c:pt idx="60">
                  <c:v>55.687817400522498</c:v>
                </c:pt>
                <c:pt idx="61">
                  <c:v>55.722575327303197</c:v>
                </c:pt>
                <c:pt idx="62">
                  <c:v>55.845716336318297</c:v>
                </c:pt>
                <c:pt idx="63">
                  <c:v>55.884215706681097</c:v>
                </c:pt>
                <c:pt idx="64">
                  <c:v>60.833434903340098</c:v>
                </c:pt>
                <c:pt idx="65">
                  <c:v>63.659218060979498</c:v>
                </c:pt>
                <c:pt idx="66">
                  <c:v>66.5829844585367</c:v>
                </c:pt>
                <c:pt idx="67">
                  <c:v>72.205193829725005</c:v>
                </c:pt>
                <c:pt idx="68">
                  <c:v>72.337484961460703</c:v>
                </c:pt>
                <c:pt idx="69">
                  <c:v>74.206405599014403</c:v>
                </c:pt>
                <c:pt idx="70">
                  <c:v>75.797555061592604</c:v>
                </c:pt>
                <c:pt idx="71">
                  <c:v>76.6801833253448</c:v>
                </c:pt>
                <c:pt idx="72">
                  <c:v>77.7555302484175</c:v>
                </c:pt>
                <c:pt idx="73">
                  <c:v>78.409593499972601</c:v>
                </c:pt>
                <c:pt idx="74">
                  <c:v>79.727458583969593</c:v>
                </c:pt>
                <c:pt idx="75">
                  <c:v>81.340853672334603</c:v>
                </c:pt>
                <c:pt idx="76">
                  <c:v>83.566055580171906</c:v>
                </c:pt>
                <c:pt idx="77">
                  <c:v>85.061462216314098</c:v>
                </c:pt>
                <c:pt idx="78">
                  <c:v>85.862788643713799</c:v>
                </c:pt>
                <c:pt idx="79">
                  <c:v>90.646454217968795</c:v>
                </c:pt>
                <c:pt idx="80">
                  <c:v>94.811717653491897</c:v>
                </c:pt>
                <c:pt idx="81">
                  <c:v>95.995035799403993</c:v>
                </c:pt>
                <c:pt idx="82">
                  <c:v>96.368021975542604</c:v>
                </c:pt>
                <c:pt idx="83">
                  <c:v>96.942093849610302</c:v>
                </c:pt>
                <c:pt idx="84">
                  <c:v>98.690541137634</c:v>
                </c:pt>
                <c:pt idx="85">
                  <c:v>99.613291743416198</c:v>
                </c:pt>
                <c:pt idx="86">
                  <c:v>101.83223937793301</c:v>
                </c:pt>
                <c:pt idx="87">
                  <c:v>105.057362844707</c:v>
                </c:pt>
                <c:pt idx="88">
                  <c:v>105.933163807388</c:v>
                </c:pt>
                <c:pt idx="89">
                  <c:v>109.850759190788</c:v>
                </c:pt>
                <c:pt idx="90">
                  <c:v>111.670440514578</c:v>
                </c:pt>
                <c:pt idx="91">
                  <c:v>112.514600005989</c:v>
                </c:pt>
                <c:pt idx="92">
                  <c:v>114.996164422178</c:v>
                </c:pt>
                <c:pt idx="93">
                  <c:v>116.495982955253</c:v>
                </c:pt>
                <c:pt idx="94">
                  <c:v>119.953162161736</c:v>
                </c:pt>
                <c:pt idx="95">
                  <c:v>120.42180368775701</c:v>
                </c:pt>
                <c:pt idx="96">
                  <c:v>121.149568827599</c:v>
                </c:pt>
                <c:pt idx="97">
                  <c:v>124.17116254656401</c:v>
                </c:pt>
                <c:pt idx="98">
                  <c:v>127.091489989216</c:v>
                </c:pt>
                <c:pt idx="99">
                  <c:v>137.954467214342</c:v>
                </c:pt>
                <c:pt idx="100">
                  <c:v>144.92437301436399</c:v>
                </c:pt>
                <c:pt idx="101">
                  <c:v>145.898107959779</c:v>
                </c:pt>
                <c:pt idx="102">
                  <c:v>146.44153090235301</c:v>
                </c:pt>
                <c:pt idx="103">
                  <c:v>146.887297421922</c:v>
                </c:pt>
                <c:pt idx="104">
                  <c:v>146.95784223253801</c:v>
                </c:pt>
                <c:pt idx="105">
                  <c:v>147.33821094183699</c:v>
                </c:pt>
                <c:pt idx="106">
                  <c:v>155.45753336772799</c:v>
                </c:pt>
                <c:pt idx="107">
                  <c:v>160.966618208402</c:v>
                </c:pt>
                <c:pt idx="108">
                  <c:v>169.28665236054999</c:v>
                </c:pt>
                <c:pt idx="109">
                  <c:v>174.96942899655701</c:v>
                </c:pt>
                <c:pt idx="110">
                  <c:v>177.95577022709</c:v>
                </c:pt>
                <c:pt idx="111">
                  <c:v>182.36969778360401</c:v>
                </c:pt>
                <c:pt idx="112">
                  <c:v>185.065681051681</c:v>
                </c:pt>
                <c:pt idx="113">
                  <c:v>194.06267722690501</c:v>
                </c:pt>
                <c:pt idx="114">
                  <c:v>200.59837553917001</c:v>
                </c:pt>
                <c:pt idx="115">
                  <c:v>202.78569446723699</c:v>
                </c:pt>
                <c:pt idx="116">
                  <c:v>203.459190241236</c:v>
                </c:pt>
                <c:pt idx="117">
                  <c:v>203.844862845525</c:v>
                </c:pt>
                <c:pt idx="118">
                  <c:v>204.34803666137699</c:v>
                </c:pt>
                <c:pt idx="119">
                  <c:v>204.48118401213</c:v>
                </c:pt>
                <c:pt idx="120">
                  <c:v>206.32938070297601</c:v>
                </c:pt>
                <c:pt idx="121">
                  <c:v>212.44237597091299</c:v>
                </c:pt>
                <c:pt idx="122">
                  <c:v>216.61663815342101</c:v>
                </c:pt>
                <c:pt idx="123">
                  <c:v>219.387099786222</c:v>
                </c:pt>
                <c:pt idx="124">
                  <c:v>219.63976530259501</c:v>
                </c:pt>
                <c:pt idx="125">
                  <c:v>220.844001157658</c:v>
                </c:pt>
                <c:pt idx="126">
                  <c:v>221.16010095476699</c:v>
                </c:pt>
                <c:pt idx="127">
                  <c:v>221.56200868201901</c:v>
                </c:pt>
                <c:pt idx="128">
                  <c:v>222.753917701397</c:v>
                </c:pt>
                <c:pt idx="129">
                  <c:v>231.06566988872299</c:v>
                </c:pt>
                <c:pt idx="130">
                  <c:v>231.51204806839101</c:v>
                </c:pt>
                <c:pt idx="131">
                  <c:v>231.742774840252</c:v>
                </c:pt>
                <c:pt idx="132">
                  <c:v>239.74428770910001</c:v>
                </c:pt>
                <c:pt idx="133">
                  <c:v>244.06210466222299</c:v>
                </c:pt>
                <c:pt idx="134">
                  <c:v>246.48689007403499</c:v>
                </c:pt>
                <c:pt idx="135">
                  <c:v>250.25113916947001</c:v>
                </c:pt>
                <c:pt idx="136">
                  <c:v>252.522495960246</c:v>
                </c:pt>
                <c:pt idx="137">
                  <c:v>252.97452692744599</c:v>
                </c:pt>
                <c:pt idx="138">
                  <c:v>254.532652301122</c:v>
                </c:pt>
                <c:pt idx="139">
                  <c:v>259.76114659372502</c:v>
                </c:pt>
                <c:pt idx="140">
                  <c:v>268.57998850550803</c:v>
                </c:pt>
                <c:pt idx="141">
                  <c:v>270.98937421423398</c:v>
                </c:pt>
                <c:pt idx="142">
                  <c:v>275.37533172428402</c:v>
                </c:pt>
                <c:pt idx="143">
                  <c:v>278.954554615863</c:v>
                </c:pt>
                <c:pt idx="144">
                  <c:v>283.714957733863</c:v>
                </c:pt>
                <c:pt idx="145">
                  <c:v>290.44984207616397</c:v>
                </c:pt>
                <c:pt idx="146">
                  <c:v>293.70182444944902</c:v>
                </c:pt>
                <c:pt idx="147">
                  <c:v>294.17041356462403</c:v>
                </c:pt>
                <c:pt idx="148">
                  <c:v>295.09455966549001</c:v>
                </c:pt>
                <c:pt idx="149">
                  <c:v>296.54022116313399</c:v>
                </c:pt>
                <c:pt idx="150">
                  <c:v>300.40483458777601</c:v>
                </c:pt>
                <c:pt idx="151">
                  <c:v>301.91087799754803</c:v>
                </c:pt>
                <c:pt idx="152">
                  <c:v>303.79691727126601</c:v>
                </c:pt>
                <c:pt idx="153">
                  <c:v>305.59684162093998</c:v>
                </c:pt>
                <c:pt idx="154">
                  <c:v>310.47687155568599</c:v>
                </c:pt>
                <c:pt idx="155">
                  <c:v>316.06178918348502</c:v>
                </c:pt>
                <c:pt idx="156">
                  <c:v>323.29909372922401</c:v>
                </c:pt>
                <c:pt idx="157">
                  <c:v>335.78796715570502</c:v>
                </c:pt>
                <c:pt idx="158">
                  <c:v>347.26548189547998</c:v>
                </c:pt>
                <c:pt idx="159">
                  <c:v>356.23823906826101</c:v>
                </c:pt>
                <c:pt idx="160">
                  <c:v>363.79767373695398</c:v>
                </c:pt>
                <c:pt idx="161">
                  <c:v>366.693523775355</c:v>
                </c:pt>
                <c:pt idx="162">
                  <c:v>380.92409569241102</c:v>
                </c:pt>
                <c:pt idx="163">
                  <c:v>388.03214334148402</c:v>
                </c:pt>
                <c:pt idx="164">
                  <c:v>393.760621371453</c:v>
                </c:pt>
                <c:pt idx="165">
                  <c:v>401.63825538720999</c:v>
                </c:pt>
                <c:pt idx="166">
                  <c:v>411.54239158284503</c:v>
                </c:pt>
                <c:pt idx="167">
                  <c:v>420.02408631282401</c:v>
                </c:pt>
                <c:pt idx="168">
                  <c:v>423.866329955048</c:v>
                </c:pt>
                <c:pt idx="169">
                  <c:v>428.59200739619598</c:v>
                </c:pt>
                <c:pt idx="170">
                  <c:v>435.39305461194499</c:v>
                </c:pt>
                <c:pt idx="171">
                  <c:v>440.84274065684201</c:v>
                </c:pt>
                <c:pt idx="172">
                  <c:v>445.26153112140099</c:v>
                </c:pt>
                <c:pt idx="173">
                  <c:v>447.71716061626603</c:v>
                </c:pt>
                <c:pt idx="174">
                  <c:v>457.10344458029903</c:v>
                </c:pt>
                <c:pt idx="175">
                  <c:v>463.88335250464002</c:v>
                </c:pt>
                <c:pt idx="176">
                  <c:v>470.73006923985099</c:v>
                </c:pt>
                <c:pt idx="177">
                  <c:v>472.69956647805401</c:v>
                </c:pt>
                <c:pt idx="178">
                  <c:v>473.95164679004102</c:v>
                </c:pt>
                <c:pt idx="179">
                  <c:v>476.74832612244597</c:v>
                </c:pt>
                <c:pt idx="180">
                  <c:v>482.895246713071</c:v>
                </c:pt>
                <c:pt idx="181">
                  <c:v>487.84842698329999</c:v>
                </c:pt>
                <c:pt idx="182">
                  <c:v>490.62944928887799</c:v>
                </c:pt>
                <c:pt idx="183">
                  <c:v>497.75911614899201</c:v>
                </c:pt>
                <c:pt idx="184">
                  <c:v>499.87542615263999</c:v>
                </c:pt>
                <c:pt idx="185">
                  <c:v>502.92000645757901</c:v>
                </c:pt>
                <c:pt idx="186">
                  <c:v>505.33325866757502</c:v>
                </c:pt>
                <c:pt idx="187">
                  <c:v>509.73664676344202</c:v>
                </c:pt>
                <c:pt idx="188">
                  <c:v>518.82262818247898</c:v>
                </c:pt>
                <c:pt idx="189">
                  <c:v>520.28070207764404</c:v>
                </c:pt>
                <c:pt idx="190">
                  <c:v>524.54386649509502</c:v>
                </c:pt>
                <c:pt idx="191">
                  <c:v>533.07993556280098</c:v>
                </c:pt>
                <c:pt idx="192">
                  <c:v>544.240150349636</c:v>
                </c:pt>
                <c:pt idx="193">
                  <c:v>549.15290710317595</c:v>
                </c:pt>
                <c:pt idx="194">
                  <c:v>554.40094831351701</c:v>
                </c:pt>
                <c:pt idx="195">
                  <c:v>558.45498576011596</c:v>
                </c:pt>
                <c:pt idx="196">
                  <c:v>569.962527747168</c:v>
                </c:pt>
                <c:pt idx="197">
                  <c:v>579.13292415423098</c:v>
                </c:pt>
                <c:pt idx="198">
                  <c:v>583.665099025995</c:v>
                </c:pt>
                <c:pt idx="199">
                  <c:v>585.747704237981</c:v>
                </c:pt>
                <c:pt idx="200">
                  <c:v>587.58990611922695</c:v>
                </c:pt>
                <c:pt idx="201">
                  <c:v>589.96601101600299</c:v>
                </c:pt>
                <c:pt idx="202">
                  <c:v>592.08785021369602</c:v>
                </c:pt>
                <c:pt idx="203">
                  <c:v>595.39692275260597</c:v>
                </c:pt>
                <c:pt idx="204">
                  <c:v>599.49767106510706</c:v>
                </c:pt>
                <c:pt idx="205">
                  <c:v>602.51703109088805</c:v>
                </c:pt>
                <c:pt idx="206">
                  <c:v>604.14107140018405</c:v>
                </c:pt>
                <c:pt idx="207">
                  <c:v>606.43199932432299</c:v>
                </c:pt>
                <c:pt idx="208">
                  <c:v>612.29847180723698</c:v>
                </c:pt>
                <c:pt idx="209">
                  <c:v>617.38381751326995</c:v>
                </c:pt>
                <c:pt idx="210">
                  <c:v>620.07080349855698</c:v>
                </c:pt>
                <c:pt idx="211">
                  <c:v>621.163429256271</c:v>
                </c:pt>
                <c:pt idx="212">
                  <c:v>621.75767633999499</c:v>
                </c:pt>
                <c:pt idx="213">
                  <c:v>624.56424960864899</c:v>
                </c:pt>
                <c:pt idx="214">
                  <c:v>625.65603341391</c:v>
                </c:pt>
                <c:pt idx="215">
                  <c:v>627.11508798507498</c:v>
                </c:pt>
                <c:pt idx="216">
                  <c:v>630.75117273971398</c:v>
                </c:pt>
                <c:pt idx="217">
                  <c:v>640.54758951734004</c:v>
                </c:pt>
                <c:pt idx="218">
                  <c:v>647.02032167984999</c:v>
                </c:pt>
                <c:pt idx="219">
                  <c:v>651.21937126399303</c:v>
                </c:pt>
                <c:pt idx="220">
                  <c:v>652.77549173510204</c:v>
                </c:pt>
                <c:pt idx="221">
                  <c:v>653.71936789132803</c:v>
                </c:pt>
                <c:pt idx="222">
                  <c:v>654.83971864853299</c:v>
                </c:pt>
                <c:pt idx="223">
                  <c:v>655.64449619496702</c:v>
                </c:pt>
                <c:pt idx="224">
                  <c:v>661.43344162378401</c:v>
                </c:pt>
                <c:pt idx="225">
                  <c:v>665.374622863882</c:v>
                </c:pt>
                <c:pt idx="226">
                  <c:v>668.10742475107099</c:v>
                </c:pt>
                <c:pt idx="227">
                  <c:v>669.76067577217805</c:v>
                </c:pt>
                <c:pt idx="228">
                  <c:v>673.35003115193695</c:v>
                </c:pt>
                <c:pt idx="229">
                  <c:v>677.14660925432702</c:v>
                </c:pt>
                <c:pt idx="230">
                  <c:v>681.68479297699002</c:v>
                </c:pt>
                <c:pt idx="231">
                  <c:v>687.36608874379499</c:v>
                </c:pt>
                <c:pt idx="232">
                  <c:v>691.925055056264</c:v>
                </c:pt>
                <c:pt idx="233">
                  <c:v>698.28033492649104</c:v>
                </c:pt>
                <c:pt idx="234">
                  <c:v>705.41283689050897</c:v>
                </c:pt>
                <c:pt idx="235">
                  <c:v>709.29310178554204</c:v>
                </c:pt>
                <c:pt idx="236">
                  <c:v>710.76902341330697</c:v>
                </c:pt>
                <c:pt idx="237">
                  <c:v>718.37870134877903</c:v>
                </c:pt>
                <c:pt idx="238">
                  <c:v>725.099666331565</c:v>
                </c:pt>
                <c:pt idx="239">
                  <c:v>732.722552325793</c:v>
                </c:pt>
                <c:pt idx="240">
                  <c:v>735.41134010285498</c:v>
                </c:pt>
                <c:pt idx="241">
                  <c:v>740.31661701026599</c:v>
                </c:pt>
                <c:pt idx="242">
                  <c:v>742.55458208535003</c:v>
                </c:pt>
                <c:pt idx="243">
                  <c:v>744.34479511077996</c:v>
                </c:pt>
                <c:pt idx="244">
                  <c:v>751.72717208903498</c:v>
                </c:pt>
                <c:pt idx="245">
                  <c:v>758.15694800701795</c:v>
                </c:pt>
                <c:pt idx="246">
                  <c:v>766.59153830167804</c:v>
                </c:pt>
                <c:pt idx="247">
                  <c:v>774.85643549325505</c:v>
                </c:pt>
                <c:pt idx="248">
                  <c:v>778.02222808058605</c:v>
                </c:pt>
                <c:pt idx="249">
                  <c:v>778.65486265478705</c:v>
                </c:pt>
                <c:pt idx="250">
                  <c:v>780.21994538051501</c:v>
                </c:pt>
                <c:pt idx="251">
                  <c:v>784.49664782726904</c:v>
                </c:pt>
                <c:pt idx="252">
                  <c:v>793.39687833862001</c:v>
                </c:pt>
                <c:pt idx="253">
                  <c:v>797.76735876824398</c:v>
                </c:pt>
                <c:pt idx="254">
                  <c:v>799.58265680331101</c:v>
                </c:pt>
                <c:pt idx="255">
                  <c:v>800.63552394125702</c:v>
                </c:pt>
                <c:pt idx="256">
                  <c:v>802.26201573407104</c:v>
                </c:pt>
                <c:pt idx="257">
                  <c:v>806.96733993387897</c:v>
                </c:pt>
                <c:pt idx="258">
                  <c:v>812.13825028763699</c:v>
                </c:pt>
                <c:pt idx="259">
                  <c:v>814.78754990891196</c:v>
                </c:pt>
                <c:pt idx="260">
                  <c:v>815.25499510857401</c:v>
                </c:pt>
                <c:pt idx="261">
                  <c:v>816.91089242686905</c:v>
                </c:pt>
                <c:pt idx="262">
                  <c:v>824.39198429444002</c:v>
                </c:pt>
                <c:pt idx="263">
                  <c:v>832.16778707797698</c:v>
                </c:pt>
                <c:pt idx="264">
                  <c:v>834.38665271731395</c:v>
                </c:pt>
                <c:pt idx="265">
                  <c:v>835.75510158842803</c:v>
                </c:pt>
                <c:pt idx="266">
                  <c:v>836.31281114186299</c:v>
                </c:pt>
                <c:pt idx="267">
                  <c:v>839.32386416122802</c:v>
                </c:pt>
                <c:pt idx="268">
                  <c:v>843.68252493146497</c:v>
                </c:pt>
                <c:pt idx="269">
                  <c:v>845.191869586282</c:v>
                </c:pt>
                <c:pt idx="270">
                  <c:v>846.02643924449501</c:v>
                </c:pt>
                <c:pt idx="271">
                  <c:v>846.17429027780395</c:v>
                </c:pt>
                <c:pt idx="272">
                  <c:v>846.84556594940398</c:v>
                </c:pt>
                <c:pt idx="273">
                  <c:v>848.85500077765403</c:v>
                </c:pt>
                <c:pt idx="274">
                  <c:v>853.24572260627804</c:v>
                </c:pt>
                <c:pt idx="275">
                  <c:v>855.64525661529103</c:v>
                </c:pt>
                <c:pt idx="276">
                  <c:v>860.47906814335897</c:v>
                </c:pt>
                <c:pt idx="277">
                  <c:v>863.272905426335</c:v>
                </c:pt>
                <c:pt idx="278">
                  <c:v>865.43627533858796</c:v>
                </c:pt>
                <c:pt idx="279">
                  <c:v>869.48608327499096</c:v>
                </c:pt>
                <c:pt idx="280">
                  <c:v>876.76238006331403</c:v>
                </c:pt>
                <c:pt idx="281">
                  <c:v>883.41620558889099</c:v>
                </c:pt>
                <c:pt idx="282">
                  <c:v>887.92070580711402</c:v>
                </c:pt>
                <c:pt idx="283">
                  <c:v>890.36553014538094</c:v>
                </c:pt>
                <c:pt idx="284">
                  <c:v>890.69847695081296</c:v>
                </c:pt>
                <c:pt idx="285">
                  <c:v>891.95231918328204</c:v>
                </c:pt>
                <c:pt idx="286">
                  <c:v>893.25748717674799</c:v>
                </c:pt>
                <c:pt idx="287">
                  <c:v>896.45942027094804</c:v>
                </c:pt>
                <c:pt idx="288">
                  <c:v>902.12846943272802</c:v>
                </c:pt>
                <c:pt idx="289">
                  <c:v>905.917723382242</c:v>
                </c:pt>
                <c:pt idx="290">
                  <c:v>908.25605774229302</c:v>
                </c:pt>
                <c:pt idx="291">
                  <c:v>913.50978226309905</c:v>
                </c:pt>
                <c:pt idx="292">
                  <c:v>913.79311525749699</c:v>
                </c:pt>
                <c:pt idx="293">
                  <c:v>913.86816571138399</c:v>
                </c:pt>
                <c:pt idx="294">
                  <c:v>913.97815531493904</c:v>
                </c:pt>
                <c:pt idx="295">
                  <c:v>914.26262144984196</c:v>
                </c:pt>
                <c:pt idx="296">
                  <c:v>914.51361650190995</c:v>
                </c:pt>
                <c:pt idx="297">
                  <c:v>914.70255189409204</c:v>
                </c:pt>
                <c:pt idx="298">
                  <c:v>914.72327895691706</c:v>
                </c:pt>
                <c:pt idx="299">
                  <c:v>915.08319016633595</c:v>
                </c:pt>
                <c:pt idx="300">
                  <c:v>915.40879753864499</c:v>
                </c:pt>
                <c:pt idx="301">
                  <c:v>915.776699224509</c:v>
                </c:pt>
                <c:pt idx="302">
                  <c:v>916.14640168846404</c:v>
                </c:pt>
                <c:pt idx="303">
                  <c:v>916.34335410040399</c:v>
                </c:pt>
                <c:pt idx="304">
                  <c:v>916.51419235794401</c:v>
                </c:pt>
                <c:pt idx="305">
                  <c:v>916.81557724696302</c:v>
                </c:pt>
                <c:pt idx="306">
                  <c:v>917.05402906211702</c:v>
                </c:pt>
                <c:pt idx="307">
                  <c:v>917.11788398118699</c:v>
                </c:pt>
                <c:pt idx="308">
                  <c:v>917.11987454210396</c:v>
                </c:pt>
                <c:pt idx="309">
                  <c:v>917.53012696953203</c:v>
                </c:pt>
                <c:pt idx="310">
                  <c:v>917.60490909941097</c:v>
                </c:pt>
                <c:pt idx="311">
                  <c:v>917.78876116516801</c:v>
                </c:pt>
                <c:pt idx="312">
                  <c:v>917.79054260831299</c:v>
                </c:pt>
                <c:pt idx="313">
                  <c:v>917.79054260831299</c:v>
                </c:pt>
                <c:pt idx="314">
                  <c:v>917.81564980619999</c:v>
                </c:pt>
                <c:pt idx="315">
                  <c:v>918.71623344001205</c:v>
                </c:pt>
                <c:pt idx="316">
                  <c:v>921.17717647857103</c:v>
                </c:pt>
                <c:pt idx="317">
                  <c:v>927.07208391016104</c:v>
                </c:pt>
                <c:pt idx="318">
                  <c:v>932.11762432973899</c:v>
                </c:pt>
                <c:pt idx="319">
                  <c:v>936.93727284041904</c:v>
                </c:pt>
                <c:pt idx="320">
                  <c:v>938.78533948028496</c:v>
                </c:pt>
                <c:pt idx="321">
                  <c:v>938.98335415044096</c:v>
                </c:pt>
                <c:pt idx="322">
                  <c:v>940.28441404966497</c:v>
                </c:pt>
                <c:pt idx="323">
                  <c:v>943.24485801509195</c:v>
                </c:pt>
                <c:pt idx="324">
                  <c:v>943.95603279456202</c:v>
                </c:pt>
                <c:pt idx="325">
                  <c:v>944.081595627664</c:v>
                </c:pt>
                <c:pt idx="326">
                  <c:v>944.15065953153896</c:v>
                </c:pt>
                <c:pt idx="327">
                  <c:v>944.16900937205696</c:v>
                </c:pt>
                <c:pt idx="328">
                  <c:v>944.79269224139</c:v>
                </c:pt>
                <c:pt idx="329">
                  <c:v>947.54737862260504</c:v>
                </c:pt>
                <c:pt idx="330">
                  <c:v>950.63588000467905</c:v>
                </c:pt>
                <c:pt idx="331">
                  <c:v>953.51378094279903</c:v>
                </c:pt>
                <c:pt idx="332">
                  <c:v>954.99402244816997</c:v>
                </c:pt>
                <c:pt idx="333">
                  <c:v>957.84311822029997</c:v>
                </c:pt>
                <c:pt idx="334">
                  <c:v>961.19288263742999</c:v>
                </c:pt>
                <c:pt idx="335">
                  <c:v>964.83787622216903</c:v>
                </c:pt>
                <c:pt idx="336">
                  <c:v>965.48797881314601</c:v>
                </c:pt>
                <c:pt idx="337">
                  <c:v>965.57929626450004</c:v>
                </c:pt>
                <c:pt idx="338">
                  <c:v>965.66790427035698</c:v>
                </c:pt>
                <c:pt idx="339">
                  <c:v>965.75969717368002</c:v>
                </c:pt>
                <c:pt idx="340">
                  <c:v>967.19346208513105</c:v>
                </c:pt>
                <c:pt idx="341">
                  <c:v>972.71326254098199</c:v>
                </c:pt>
                <c:pt idx="342">
                  <c:v>973.73136045152603</c:v>
                </c:pt>
                <c:pt idx="343">
                  <c:v>977.775224937958</c:v>
                </c:pt>
                <c:pt idx="344">
                  <c:v>982.56384299923002</c:v>
                </c:pt>
                <c:pt idx="345">
                  <c:v>985.70708394301698</c:v>
                </c:pt>
                <c:pt idx="346">
                  <c:v>985.85192878632802</c:v>
                </c:pt>
                <c:pt idx="347">
                  <c:v>986.27486035845004</c:v>
                </c:pt>
                <c:pt idx="348">
                  <c:v>986.537840336768</c:v>
                </c:pt>
                <c:pt idx="349">
                  <c:v>987.69074326000396</c:v>
                </c:pt>
                <c:pt idx="350">
                  <c:v>988.64178547307404</c:v>
                </c:pt>
                <c:pt idx="351">
                  <c:v>988.81529796022596</c:v>
                </c:pt>
                <c:pt idx="352">
                  <c:v>990.701718226254</c:v>
                </c:pt>
                <c:pt idx="353">
                  <c:v>993.243612706872</c:v>
                </c:pt>
                <c:pt idx="354">
                  <c:v>993.670865470629</c:v>
                </c:pt>
                <c:pt idx="355">
                  <c:v>993.69155093515997</c:v>
                </c:pt>
                <c:pt idx="356">
                  <c:v>993.69155093515997</c:v>
                </c:pt>
                <c:pt idx="357">
                  <c:v>993.72617881096005</c:v>
                </c:pt>
                <c:pt idx="358">
                  <c:v>994.13692290918596</c:v>
                </c:pt>
                <c:pt idx="359">
                  <c:v>994.88315802902105</c:v>
                </c:pt>
                <c:pt idx="360">
                  <c:v>995.04906426078696</c:v>
                </c:pt>
                <c:pt idx="361">
                  <c:v>995.47909776530798</c:v>
                </c:pt>
                <c:pt idx="362">
                  <c:v>996.08741918846204</c:v>
                </c:pt>
                <c:pt idx="363">
                  <c:v>998.13035130496405</c:v>
                </c:pt>
                <c:pt idx="364">
                  <c:v>998.82859017915996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5-8998-48A5-8EC2-6F5013D5CCE5}"/>
            </c:ext>
          </c:extLst>
        </c:ser>
        <c:ser>
          <c:idx val="74"/>
          <c:order val="70"/>
          <c:tx>
            <c:strRef>
              <c:f>Tabelle1!$BW$1</c:f>
              <c:strCache>
                <c:ptCount val="1"/>
                <c:pt idx="0">
                  <c:v>1995</c:v>
                </c:pt>
              </c:strCache>
            </c:strRef>
          </c:tx>
          <c:spPr>
            <a:ln w="19050" cap="rnd">
              <a:solidFill>
                <a:schemeClr val="accent3">
                  <a:tint val="6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Tabelle1!$BW$2:$BW$366</c:f>
              <c:numCache>
                <c:formatCode>General</c:formatCode>
                <c:ptCount val="365"/>
                <c:pt idx="0" formatCode="0.00E+00">
                  <c:v>1.8764178288257201</c:v>
                </c:pt>
                <c:pt idx="1">
                  <c:v>6.7441983427725303</c:v>
                </c:pt>
                <c:pt idx="2">
                  <c:v>12.035508272900801</c:v>
                </c:pt>
                <c:pt idx="3">
                  <c:v>12.129139985967599</c:v>
                </c:pt>
                <c:pt idx="4">
                  <c:v>12.1609514921381</c:v>
                </c:pt>
                <c:pt idx="5">
                  <c:v>12.174830867725699</c:v>
                </c:pt>
                <c:pt idx="6">
                  <c:v>12.174830867725699</c:v>
                </c:pt>
                <c:pt idx="7">
                  <c:v>12.174830867725699</c:v>
                </c:pt>
                <c:pt idx="8">
                  <c:v>12.223022039664301</c:v>
                </c:pt>
                <c:pt idx="9">
                  <c:v>13.1001184813164</c:v>
                </c:pt>
                <c:pt idx="10">
                  <c:v>14.981567113087999</c:v>
                </c:pt>
                <c:pt idx="11">
                  <c:v>15.045689680380899</c:v>
                </c:pt>
                <c:pt idx="12">
                  <c:v>15.130086309592601</c:v>
                </c:pt>
                <c:pt idx="13">
                  <c:v>15.317588212582899</c:v>
                </c:pt>
                <c:pt idx="14">
                  <c:v>15.709136350499</c:v>
                </c:pt>
                <c:pt idx="15">
                  <c:v>15.7246398616065</c:v>
                </c:pt>
                <c:pt idx="16">
                  <c:v>15.7576911320658</c:v>
                </c:pt>
                <c:pt idx="17">
                  <c:v>16.2784852039341</c:v>
                </c:pt>
                <c:pt idx="18">
                  <c:v>16.883299117587001</c:v>
                </c:pt>
                <c:pt idx="19">
                  <c:v>17.197767946242401</c:v>
                </c:pt>
                <c:pt idx="20">
                  <c:v>21.106857229580299</c:v>
                </c:pt>
                <c:pt idx="21">
                  <c:v>23.9623828663753</c:v>
                </c:pt>
                <c:pt idx="22">
                  <c:v>24.7329336526787</c:v>
                </c:pt>
                <c:pt idx="23">
                  <c:v>25.0304464088942</c:v>
                </c:pt>
                <c:pt idx="24">
                  <c:v>26.414213588602902</c:v>
                </c:pt>
                <c:pt idx="25">
                  <c:v>29.313184437570499</c:v>
                </c:pt>
                <c:pt idx="26">
                  <c:v>29.718255850163299</c:v>
                </c:pt>
                <c:pt idx="27">
                  <c:v>29.7990924463992</c:v>
                </c:pt>
                <c:pt idx="28">
                  <c:v>29.8946261926076</c:v>
                </c:pt>
                <c:pt idx="29">
                  <c:v>30.107933303832201</c:v>
                </c:pt>
                <c:pt idx="30">
                  <c:v>30.250559171049701</c:v>
                </c:pt>
                <c:pt idx="31">
                  <c:v>30.3831832768475</c:v>
                </c:pt>
                <c:pt idx="32">
                  <c:v>30.438396525978899</c:v>
                </c:pt>
                <c:pt idx="33">
                  <c:v>30.551714556129198</c:v>
                </c:pt>
                <c:pt idx="34">
                  <c:v>30.638587147277899</c:v>
                </c:pt>
                <c:pt idx="35">
                  <c:v>30.6604706651745</c:v>
                </c:pt>
                <c:pt idx="36">
                  <c:v>30.8335620634695</c:v>
                </c:pt>
                <c:pt idx="37">
                  <c:v>30.932245866697102</c:v>
                </c:pt>
                <c:pt idx="38">
                  <c:v>31.454921360278099</c:v>
                </c:pt>
                <c:pt idx="39">
                  <c:v>31.582632625074599</c:v>
                </c:pt>
                <c:pt idx="40">
                  <c:v>33.572711069263903</c:v>
                </c:pt>
                <c:pt idx="41">
                  <c:v>37.371823138430102</c:v>
                </c:pt>
                <c:pt idx="42">
                  <c:v>40.035819196355597</c:v>
                </c:pt>
                <c:pt idx="43">
                  <c:v>43.0187149393807</c:v>
                </c:pt>
                <c:pt idx="44">
                  <c:v>43.0828060826924</c:v>
                </c:pt>
                <c:pt idx="45">
                  <c:v>43.275261411300299</c:v>
                </c:pt>
                <c:pt idx="46">
                  <c:v>45.201079916221097</c:v>
                </c:pt>
                <c:pt idx="47">
                  <c:v>50.204716663243502</c:v>
                </c:pt>
                <c:pt idx="48">
                  <c:v>54.880531379395698</c:v>
                </c:pt>
                <c:pt idx="49">
                  <c:v>55.921665959072797</c:v>
                </c:pt>
                <c:pt idx="50">
                  <c:v>57.716878663827003</c:v>
                </c:pt>
                <c:pt idx="51">
                  <c:v>61.637474230251101</c:v>
                </c:pt>
                <c:pt idx="52">
                  <c:v>63.098425278110398</c:v>
                </c:pt>
                <c:pt idx="53">
                  <c:v>64.252137453343195</c:v>
                </c:pt>
                <c:pt idx="54">
                  <c:v>64.813457047809493</c:v>
                </c:pt>
                <c:pt idx="55">
                  <c:v>66.0123377608883</c:v>
                </c:pt>
                <c:pt idx="56">
                  <c:v>66.106517610307094</c:v>
                </c:pt>
                <c:pt idx="57">
                  <c:v>66.156084078879204</c:v>
                </c:pt>
                <c:pt idx="58">
                  <c:v>66.340101862024298</c:v>
                </c:pt>
                <c:pt idx="59">
                  <c:v>66.555272336496998</c:v>
                </c:pt>
                <c:pt idx="60">
                  <c:v>67.311241757247402</c:v>
                </c:pt>
                <c:pt idx="61">
                  <c:v>67.642868605291596</c:v>
                </c:pt>
                <c:pt idx="62">
                  <c:v>67.782443230207505</c:v>
                </c:pt>
                <c:pt idx="63">
                  <c:v>67.821620262293195</c:v>
                </c:pt>
                <c:pt idx="64">
                  <c:v>67.869661860586106</c:v>
                </c:pt>
                <c:pt idx="65">
                  <c:v>68.053592279807006</c:v>
                </c:pt>
                <c:pt idx="66">
                  <c:v>69.967335866501003</c:v>
                </c:pt>
                <c:pt idx="67">
                  <c:v>74.796559530843993</c:v>
                </c:pt>
                <c:pt idx="68">
                  <c:v>74.871960153754699</c:v>
                </c:pt>
                <c:pt idx="69">
                  <c:v>76.211148192368597</c:v>
                </c:pt>
                <c:pt idx="70">
                  <c:v>76.7047862753316</c:v>
                </c:pt>
                <c:pt idx="71">
                  <c:v>77.791791345280501</c:v>
                </c:pt>
                <c:pt idx="72">
                  <c:v>77.987471104751094</c:v>
                </c:pt>
                <c:pt idx="73">
                  <c:v>80.695602726306305</c:v>
                </c:pt>
                <c:pt idx="74">
                  <c:v>82.210454236733298</c:v>
                </c:pt>
                <c:pt idx="75">
                  <c:v>86.478809580509704</c:v>
                </c:pt>
                <c:pt idx="76">
                  <c:v>86.704983666988099</c:v>
                </c:pt>
                <c:pt idx="77">
                  <c:v>86.752273304802003</c:v>
                </c:pt>
                <c:pt idx="78">
                  <c:v>86.805059286027102</c:v>
                </c:pt>
                <c:pt idx="79">
                  <c:v>86.906195473819906</c:v>
                </c:pt>
                <c:pt idx="80">
                  <c:v>87.190529980912004</c:v>
                </c:pt>
                <c:pt idx="81">
                  <c:v>88.256657963866601</c:v>
                </c:pt>
                <c:pt idx="82">
                  <c:v>94.248534395418105</c:v>
                </c:pt>
                <c:pt idx="83">
                  <c:v>98.265213684030201</c:v>
                </c:pt>
                <c:pt idx="84">
                  <c:v>98.267407581007504</c:v>
                </c:pt>
                <c:pt idx="85">
                  <c:v>98.379705176497097</c:v>
                </c:pt>
                <c:pt idx="86">
                  <c:v>100.07852213430699</c:v>
                </c:pt>
                <c:pt idx="87">
                  <c:v>104.76772782154001</c:v>
                </c:pt>
                <c:pt idx="88">
                  <c:v>107.59687920197101</c:v>
                </c:pt>
                <c:pt idx="89">
                  <c:v>109.459640664109</c:v>
                </c:pt>
                <c:pt idx="90">
                  <c:v>111.410758514992</c:v>
                </c:pt>
                <c:pt idx="91">
                  <c:v>113.357199073332</c:v>
                </c:pt>
                <c:pt idx="92">
                  <c:v>114.380215756765</c:v>
                </c:pt>
                <c:pt idx="93">
                  <c:v>115.94600257490001</c:v>
                </c:pt>
                <c:pt idx="94">
                  <c:v>116.266274402975</c:v>
                </c:pt>
                <c:pt idx="95">
                  <c:v>116.734657478952</c:v>
                </c:pt>
                <c:pt idx="96">
                  <c:v>117.435451456962</c:v>
                </c:pt>
                <c:pt idx="97">
                  <c:v>119.77399110533899</c:v>
                </c:pt>
                <c:pt idx="98">
                  <c:v>125.774247039949</c:v>
                </c:pt>
                <c:pt idx="99">
                  <c:v>129.47204890680399</c:v>
                </c:pt>
                <c:pt idx="100">
                  <c:v>130.39765139844599</c:v>
                </c:pt>
                <c:pt idx="101">
                  <c:v>133.234822426682</c:v>
                </c:pt>
                <c:pt idx="102">
                  <c:v>141.37093092764999</c:v>
                </c:pt>
                <c:pt idx="103">
                  <c:v>145.38751493064001</c:v>
                </c:pt>
                <c:pt idx="104">
                  <c:v>148.03791664387799</c:v>
                </c:pt>
                <c:pt idx="105">
                  <c:v>151.58213303259299</c:v>
                </c:pt>
                <c:pt idx="106">
                  <c:v>154.04641317031599</c:v>
                </c:pt>
                <c:pt idx="107">
                  <c:v>158.81035631056901</c:v>
                </c:pt>
                <c:pt idx="108">
                  <c:v>159.17176378205599</c:v>
                </c:pt>
                <c:pt idx="109">
                  <c:v>162.78880154933799</c:v>
                </c:pt>
                <c:pt idx="110">
                  <c:v>166.620590016264</c:v>
                </c:pt>
                <c:pt idx="111">
                  <c:v>174.16742802352499</c:v>
                </c:pt>
                <c:pt idx="112">
                  <c:v>175.70434836698601</c:v>
                </c:pt>
                <c:pt idx="113">
                  <c:v>180.84362460799099</c:v>
                </c:pt>
                <c:pt idx="114">
                  <c:v>183.75291678938299</c:v>
                </c:pt>
                <c:pt idx="115">
                  <c:v>185.15099273067</c:v>
                </c:pt>
                <c:pt idx="116">
                  <c:v>187.392364435638</c:v>
                </c:pt>
                <c:pt idx="117">
                  <c:v>192.22800576299599</c:v>
                </c:pt>
                <c:pt idx="118">
                  <c:v>199.34043110679599</c:v>
                </c:pt>
                <c:pt idx="119">
                  <c:v>202.46772575042499</c:v>
                </c:pt>
                <c:pt idx="120">
                  <c:v>205.08479551736099</c:v>
                </c:pt>
                <c:pt idx="121">
                  <c:v>216.724781851524</c:v>
                </c:pt>
                <c:pt idx="122">
                  <c:v>221.39863938301099</c:v>
                </c:pt>
                <c:pt idx="123">
                  <c:v>225.44358550014999</c:v>
                </c:pt>
                <c:pt idx="124">
                  <c:v>226.01356609950301</c:v>
                </c:pt>
                <c:pt idx="125">
                  <c:v>227.355621416849</c:v>
                </c:pt>
                <c:pt idx="126">
                  <c:v>227.548379609563</c:v>
                </c:pt>
                <c:pt idx="127">
                  <c:v>227.59193114517399</c:v>
                </c:pt>
                <c:pt idx="128">
                  <c:v>228.13586813452301</c:v>
                </c:pt>
                <c:pt idx="129">
                  <c:v>228.539366095437</c:v>
                </c:pt>
                <c:pt idx="130">
                  <c:v>229.29254336217099</c:v>
                </c:pt>
                <c:pt idx="131">
                  <c:v>231.774837475493</c:v>
                </c:pt>
                <c:pt idx="132">
                  <c:v>239.67463380778699</c:v>
                </c:pt>
                <c:pt idx="133">
                  <c:v>244.98412343088901</c:v>
                </c:pt>
                <c:pt idx="134">
                  <c:v>247.860210338039</c:v>
                </c:pt>
                <c:pt idx="135">
                  <c:v>249.38013837950001</c:v>
                </c:pt>
                <c:pt idx="136">
                  <c:v>251.48635028488701</c:v>
                </c:pt>
                <c:pt idx="137">
                  <c:v>253.470024281425</c:v>
                </c:pt>
                <c:pt idx="138">
                  <c:v>271.51176820601501</c:v>
                </c:pt>
                <c:pt idx="139">
                  <c:v>278.76797865030898</c:v>
                </c:pt>
                <c:pt idx="140">
                  <c:v>283.97079857406902</c:v>
                </c:pt>
                <c:pt idx="141">
                  <c:v>284.29780091585002</c:v>
                </c:pt>
                <c:pt idx="142">
                  <c:v>284.58134182662599</c:v>
                </c:pt>
                <c:pt idx="143">
                  <c:v>286.02457909740298</c:v>
                </c:pt>
                <c:pt idx="144">
                  <c:v>291.631331886971</c:v>
                </c:pt>
                <c:pt idx="145">
                  <c:v>293.71005614340902</c:v>
                </c:pt>
                <c:pt idx="146">
                  <c:v>294.87864721711099</c:v>
                </c:pt>
                <c:pt idx="147">
                  <c:v>300.49713380389801</c:v>
                </c:pt>
                <c:pt idx="148">
                  <c:v>303.09234982499601</c:v>
                </c:pt>
                <c:pt idx="149">
                  <c:v>309.174503900746</c:v>
                </c:pt>
                <c:pt idx="150">
                  <c:v>317.19302671708698</c:v>
                </c:pt>
                <c:pt idx="151">
                  <c:v>324.84328010813101</c:v>
                </c:pt>
                <c:pt idx="152">
                  <c:v>332.05763692549903</c:v>
                </c:pt>
                <c:pt idx="153">
                  <c:v>339.534573356377</c:v>
                </c:pt>
                <c:pt idx="154">
                  <c:v>346.61910464191698</c:v>
                </c:pt>
                <c:pt idx="155">
                  <c:v>350.54898612620798</c:v>
                </c:pt>
                <c:pt idx="156">
                  <c:v>357.7060949072</c:v>
                </c:pt>
                <c:pt idx="157">
                  <c:v>369.37464946977502</c:v>
                </c:pt>
                <c:pt idx="158">
                  <c:v>373.92363061507803</c:v>
                </c:pt>
                <c:pt idx="159">
                  <c:v>375.69163811128499</c:v>
                </c:pt>
                <c:pt idx="160">
                  <c:v>378.43811048154998</c:v>
                </c:pt>
                <c:pt idx="161">
                  <c:v>382.42392672760002</c:v>
                </c:pt>
                <c:pt idx="162">
                  <c:v>385.41478918197902</c:v>
                </c:pt>
                <c:pt idx="163">
                  <c:v>391.89711954990503</c:v>
                </c:pt>
                <c:pt idx="164">
                  <c:v>404.55162791822198</c:v>
                </c:pt>
                <c:pt idx="165">
                  <c:v>413.08157798211897</c:v>
                </c:pt>
                <c:pt idx="166">
                  <c:v>418.61901367385002</c:v>
                </c:pt>
                <c:pt idx="167">
                  <c:v>422.889305252984</c:v>
                </c:pt>
                <c:pt idx="168">
                  <c:v>424.94897321125501</c:v>
                </c:pt>
                <c:pt idx="169">
                  <c:v>429.91049987110802</c:v>
                </c:pt>
                <c:pt idx="170">
                  <c:v>440.38012311184099</c:v>
                </c:pt>
                <c:pt idx="171">
                  <c:v>448.771308816501</c:v>
                </c:pt>
                <c:pt idx="172">
                  <c:v>458.315296452138</c:v>
                </c:pt>
                <c:pt idx="173">
                  <c:v>465.02066106138102</c:v>
                </c:pt>
                <c:pt idx="174">
                  <c:v>477.13959797718297</c:v>
                </c:pt>
                <c:pt idx="175">
                  <c:v>487.41673033552502</c:v>
                </c:pt>
                <c:pt idx="176">
                  <c:v>495.25142222314099</c:v>
                </c:pt>
                <c:pt idx="177">
                  <c:v>500.45009549539498</c:v>
                </c:pt>
                <c:pt idx="178">
                  <c:v>502.000534420588</c:v>
                </c:pt>
                <c:pt idx="179">
                  <c:v>505.19783959207302</c:v>
                </c:pt>
                <c:pt idx="180">
                  <c:v>515.571829295729</c:v>
                </c:pt>
                <c:pt idx="181">
                  <c:v>529.22798772968804</c:v>
                </c:pt>
                <c:pt idx="182">
                  <c:v>536.84967157830499</c:v>
                </c:pt>
                <c:pt idx="183">
                  <c:v>542.26580968862697</c:v>
                </c:pt>
                <c:pt idx="184">
                  <c:v>547.70293661567598</c:v>
                </c:pt>
                <c:pt idx="185">
                  <c:v>550.28942671903496</c:v>
                </c:pt>
                <c:pt idx="186">
                  <c:v>555.85897708140999</c:v>
                </c:pt>
                <c:pt idx="187">
                  <c:v>568.49065358087</c:v>
                </c:pt>
                <c:pt idx="188">
                  <c:v>577.36048396206797</c:v>
                </c:pt>
                <c:pt idx="189">
                  <c:v>581.43020223812903</c:v>
                </c:pt>
                <c:pt idx="190">
                  <c:v>584.68852339534897</c:v>
                </c:pt>
                <c:pt idx="191">
                  <c:v>587.81173731400804</c:v>
                </c:pt>
                <c:pt idx="192">
                  <c:v>590.54852895804902</c:v>
                </c:pt>
                <c:pt idx="193">
                  <c:v>594.17453682656503</c:v>
                </c:pt>
                <c:pt idx="194">
                  <c:v>596.60365904814205</c:v>
                </c:pt>
                <c:pt idx="195">
                  <c:v>604.26852751888396</c:v>
                </c:pt>
                <c:pt idx="196">
                  <c:v>612.66760616174304</c:v>
                </c:pt>
                <c:pt idx="197">
                  <c:v>616.88867254348497</c:v>
                </c:pt>
                <c:pt idx="198">
                  <c:v>620.27685786488405</c:v>
                </c:pt>
                <c:pt idx="199">
                  <c:v>628.19339754767998</c:v>
                </c:pt>
                <c:pt idx="200">
                  <c:v>630.33931768934599</c:v>
                </c:pt>
                <c:pt idx="201">
                  <c:v>630.98364085827495</c:v>
                </c:pt>
                <c:pt idx="202">
                  <c:v>637.33871149809897</c:v>
                </c:pt>
                <c:pt idx="203">
                  <c:v>643.01612435708603</c:v>
                </c:pt>
                <c:pt idx="204">
                  <c:v>653.91654000833796</c:v>
                </c:pt>
                <c:pt idx="205">
                  <c:v>661.57997652915697</c:v>
                </c:pt>
                <c:pt idx="206">
                  <c:v>665.24404811225997</c:v>
                </c:pt>
                <c:pt idx="207">
                  <c:v>668.70734301869402</c:v>
                </c:pt>
                <c:pt idx="208">
                  <c:v>671.00177942846506</c:v>
                </c:pt>
                <c:pt idx="209">
                  <c:v>673.524238796139</c:v>
                </c:pt>
                <c:pt idx="210">
                  <c:v>675.08825813734495</c:v>
                </c:pt>
                <c:pt idx="211">
                  <c:v>677.39972168956797</c:v>
                </c:pt>
                <c:pt idx="212">
                  <c:v>681.18402187556501</c:v>
                </c:pt>
                <c:pt idx="213">
                  <c:v>684.30595262954796</c:v>
                </c:pt>
                <c:pt idx="214">
                  <c:v>688.24239211476595</c:v>
                </c:pt>
                <c:pt idx="215">
                  <c:v>694.407126986648</c:v>
                </c:pt>
                <c:pt idx="216">
                  <c:v>698.46784118454502</c:v>
                </c:pt>
                <c:pt idx="217">
                  <c:v>705.08607126098002</c:v>
                </c:pt>
                <c:pt idx="218">
                  <c:v>707.07592703417095</c:v>
                </c:pt>
                <c:pt idx="219">
                  <c:v>709.75239709863604</c:v>
                </c:pt>
                <c:pt idx="220">
                  <c:v>713.96745909717697</c:v>
                </c:pt>
                <c:pt idx="221">
                  <c:v>718.73211113539298</c:v>
                </c:pt>
                <c:pt idx="222">
                  <c:v>727.56387603748306</c:v>
                </c:pt>
                <c:pt idx="223">
                  <c:v>735.31073545708898</c:v>
                </c:pt>
                <c:pt idx="224">
                  <c:v>741.32705370153201</c:v>
                </c:pt>
                <c:pt idx="225">
                  <c:v>747.81899969508299</c:v>
                </c:pt>
                <c:pt idx="226">
                  <c:v>754.16141360374297</c:v>
                </c:pt>
                <c:pt idx="227">
                  <c:v>758.28249724930595</c:v>
                </c:pt>
                <c:pt idx="228">
                  <c:v>763.81327657592897</c:v>
                </c:pt>
                <c:pt idx="229">
                  <c:v>770.77588698143404</c:v>
                </c:pt>
                <c:pt idx="230">
                  <c:v>775.15231660520305</c:v>
                </c:pt>
                <c:pt idx="231">
                  <c:v>778.01291730884395</c:v>
                </c:pt>
                <c:pt idx="232">
                  <c:v>783.71774742256298</c:v>
                </c:pt>
                <c:pt idx="233">
                  <c:v>791.24183168914499</c:v>
                </c:pt>
                <c:pt idx="234">
                  <c:v>793.43466302927902</c:v>
                </c:pt>
                <c:pt idx="235">
                  <c:v>797.29678198299803</c:v>
                </c:pt>
                <c:pt idx="236">
                  <c:v>799.64646043783102</c:v>
                </c:pt>
                <c:pt idx="237">
                  <c:v>802.23286156288304</c:v>
                </c:pt>
                <c:pt idx="238">
                  <c:v>804.70195129674698</c:v>
                </c:pt>
                <c:pt idx="239">
                  <c:v>806.63315253818701</c:v>
                </c:pt>
                <c:pt idx="240">
                  <c:v>810.80968374238</c:v>
                </c:pt>
                <c:pt idx="241">
                  <c:v>812.99003150236001</c:v>
                </c:pt>
                <c:pt idx="242">
                  <c:v>813.92996355472803</c:v>
                </c:pt>
                <c:pt idx="243">
                  <c:v>814.32767240734904</c:v>
                </c:pt>
                <c:pt idx="244">
                  <c:v>815.37968610450196</c:v>
                </c:pt>
                <c:pt idx="245">
                  <c:v>816.21392162480004</c:v>
                </c:pt>
                <c:pt idx="246">
                  <c:v>816.78522274469401</c:v>
                </c:pt>
                <c:pt idx="247">
                  <c:v>816.987743583731</c:v>
                </c:pt>
                <c:pt idx="248">
                  <c:v>817.187943290578</c:v>
                </c:pt>
                <c:pt idx="249">
                  <c:v>818.21892991411403</c:v>
                </c:pt>
                <c:pt idx="250">
                  <c:v>822.87181353368806</c:v>
                </c:pt>
                <c:pt idx="251">
                  <c:v>828.89949419422805</c:v>
                </c:pt>
                <c:pt idx="252">
                  <c:v>834.20351488074698</c:v>
                </c:pt>
                <c:pt idx="253">
                  <c:v>839.15641267303897</c:v>
                </c:pt>
                <c:pt idx="254">
                  <c:v>841.78272931251797</c:v>
                </c:pt>
                <c:pt idx="255">
                  <c:v>844.42496732320899</c:v>
                </c:pt>
                <c:pt idx="256">
                  <c:v>846.59753578941798</c:v>
                </c:pt>
                <c:pt idx="257">
                  <c:v>848.34732312064796</c:v>
                </c:pt>
                <c:pt idx="258">
                  <c:v>850.605786317769</c:v>
                </c:pt>
                <c:pt idx="259">
                  <c:v>852.74842177112396</c:v>
                </c:pt>
                <c:pt idx="260">
                  <c:v>855.801996956057</c:v>
                </c:pt>
                <c:pt idx="261">
                  <c:v>857.68784674729602</c:v>
                </c:pt>
                <c:pt idx="262">
                  <c:v>859.04653203349403</c:v>
                </c:pt>
                <c:pt idx="263">
                  <c:v>859.78307373737903</c:v>
                </c:pt>
                <c:pt idx="264">
                  <c:v>861.61062363358701</c:v>
                </c:pt>
                <c:pt idx="265">
                  <c:v>863.00673570745096</c:v>
                </c:pt>
                <c:pt idx="266">
                  <c:v>863.62097737863996</c:v>
                </c:pt>
                <c:pt idx="267">
                  <c:v>863.95984927523295</c:v>
                </c:pt>
                <c:pt idx="268">
                  <c:v>866.43457050942004</c:v>
                </c:pt>
                <c:pt idx="269">
                  <c:v>872.22630343686501</c:v>
                </c:pt>
                <c:pt idx="270">
                  <c:v>875.04614344487595</c:v>
                </c:pt>
                <c:pt idx="271">
                  <c:v>878.98602654039803</c:v>
                </c:pt>
                <c:pt idx="272">
                  <c:v>880.91118810765704</c:v>
                </c:pt>
                <c:pt idx="273">
                  <c:v>884.55396639558603</c:v>
                </c:pt>
                <c:pt idx="274">
                  <c:v>888.52050025598601</c:v>
                </c:pt>
                <c:pt idx="275">
                  <c:v>896.91683712833401</c:v>
                </c:pt>
                <c:pt idx="276">
                  <c:v>905.30774793884996</c:v>
                </c:pt>
                <c:pt idx="277">
                  <c:v>910.93203467173203</c:v>
                </c:pt>
                <c:pt idx="278">
                  <c:v>912.67985715940404</c:v>
                </c:pt>
                <c:pt idx="279">
                  <c:v>915.60431049195199</c:v>
                </c:pt>
                <c:pt idx="280">
                  <c:v>918.35631352047596</c:v>
                </c:pt>
                <c:pt idx="281">
                  <c:v>918.87318518867801</c:v>
                </c:pt>
                <c:pt idx="282">
                  <c:v>918.94125933100304</c:v>
                </c:pt>
                <c:pt idx="283">
                  <c:v>919.38390132319103</c:v>
                </c:pt>
                <c:pt idx="284">
                  <c:v>921.25072098414</c:v>
                </c:pt>
                <c:pt idx="285">
                  <c:v>927.56592281374503</c:v>
                </c:pt>
                <c:pt idx="286">
                  <c:v>931.50375039795802</c:v>
                </c:pt>
                <c:pt idx="287">
                  <c:v>931.88356380007997</c:v>
                </c:pt>
                <c:pt idx="288">
                  <c:v>932.46631383645104</c:v>
                </c:pt>
                <c:pt idx="289">
                  <c:v>937.97389002570105</c:v>
                </c:pt>
                <c:pt idx="290">
                  <c:v>939.92080862651903</c:v>
                </c:pt>
                <c:pt idx="291">
                  <c:v>944.55036224893399</c:v>
                </c:pt>
                <c:pt idx="292">
                  <c:v>949.05244454760395</c:v>
                </c:pt>
                <c:pt idx="293">
                  <c:v>951.13788471329406</c:v>
                </c:pt>
                <c:pt idx="294">
                  <c:v>953.59055089293395</c:v>
                </c:pt>
                <c:pt idx="295">
                  <c:v>959.47704878657305</c:v>
                </c:pt>
                <c:pt idx="296">
                  <c:v>960.84947637672894</c:v>
                </c:pt>
                <c:pt idx="297">
                  <c:v>960.89724281808196</c:v>
                </c:pt>
                <c:pt idx="298">
                  <c:v>961.09157130881397</c:v>
                </c:pt>
                <c:pt idx="299">
                  <c:v>961.09521874325799</c:v>
                </c:pt>
                <c:pt idx="300">
                  <c:v>961.09521874325799</c:v>
                </c:pt>
                <c:pt idx="301">
                  <c:v>961.10046493375705</c:v>
                </c:pt>
                <c:pt idx="302">
                  <c:v>962.09371432171804</c:v>
                </c:pt>
                <c:pt idx="303">
                  <c:v>962.36747366420502</c:v>
                </c:pt>
                <c:pt idx="304">
                  <c:v>962.65154592935005</c:v>
                </c:pt>
                <c:pt idx="305">
                  <c:v>965.01477649233902</c:v>
                </c:pt>
                <c:pt idx="306">
                  <c:v>966.70846225565106</c:v>
                </c:pt>
                <c:pt idx="307">
                  <c:v>967.30107322745198</c:v>
                </c:pt>
                <c:pt idx="308">
                  <c:v>967.35956722282504</c:v>
                </c:pt>
                <c:pt idx="309">
                  <c:v>967.469526078184</c:v>
                </c:pt>
                <c:pt idx="310">
                  <c:v>967.71788335546</c:v>
                </c:pt>
                <c:pt idx="311">
                  <c:v>967.72147376119699</c:v>
                </c:pt>
                <c:pt idx="312">
                  <c:v>967.72147376119699</c:v>
                </c:pt>
                <c:pt idx="313">
                  <c:v>967.787279707788</c:v>
                </c:pt>
                <c:pt idx="314">
                  <c:v>968.260791613018</c:v>
                </c:pt>
                <c:pt idx="315">
                  <c:v>968.97143192200394</c:v>
                </c:pt>
                <c:pt idx="316">
                  <c:v>973.26153953131097</c:v>
                </c:pt>
                <c:pt idx="317">
                  <c:v>973.52598994170899</c:v>
                </c:pt>
                <c:pt idx="318">
                  <c:v>973.56400766541105</c:v>
                </c:pt>
                <c:pt idx="319">
                  <c:v>973.56400766541105</c:v>
                </c:pt>
                <c:pt idx="320">
                  <c:v>973.57181635581196</c:v>
                </c:pt>
                <c:pt idx="321">
                  <c:v>973.85137374196495</c:v>
                </c:pt>
                <c:pt idx="322">
                  <c:v>975.64536466580398</c:v>
                </c:pt>
                <c:pt idx="323">
                  <c:v>978.62579604785606</c:v>
                </c:pt>
                <c:pt idx="324">
                  <c:v>979.22293800484499</c:v>
                </c:pt>
                <c:pt idx="325">
                  <c:v>979.79034232579897</c:v>
                </c:pt>
                <c:pt idx="326">
                  <c:v>979.85750802597897</c:v>
                </c:pt>
                <c:pt idx="327">
                  <c:v>979.85970192295702</c:v>
                </c:pt>
                <c:pt idx="328">
                  <c:v>979.87132342729706</c:v>
                </c:pt>
                <c:pt idx="329">
                  <c:v>980.75044155349599</c:v>
                </c:pt>
                <c:pt idx="330">
                  <c:v>981.12816130001499</c:v>
                </c:pt>
                <c:pt idx="331">
                  <c:v>981.21107863686098</c:v>
                </c:pt>
                <c:pt idx="332">
                  <c:v>981.37319307909604</c:v>
                </c:pt>
                <c:pt idx="333">
                  <c:v>981.69762777750304</c:v>
                </c:pt>
                <c:pt idx="334">
                  <c:v>982.44205817717102</c:v>
                </c:pt>
                <c:pt idx="335">
                  <c:v>983.30690136856504</c:v>
                </c:pt>
                <c:pt idx="336">
                  <c:v>983.57531923493104</c:v>
                </c:pt>
                <c:pt idx="337">
                  <c:v>983.80564263850704</c:v>
                </c:pt>
                <c:pt idx="338">
                  <c:v>984.49552228315702</c:v>
                </c:pt>
                <c:pt idx="339">
                  <c:v>984.69923805944097</c:v>
                </c:pt>
                <c:pt idx="340">
                  <c:v>984.71492834988805</c:v>
                </c:pt>
                <c:pt idx="341">
                  <c:v>984.84439132330897</c:v>
                </c:pt>
                <c:pt idx="342">
                  <c:v>984.87843044059605</c:v>
                </c:pt>
                <c:pt idx="343">
                  <c:v>984.93242352319101</c:v>
                </c:pt>
                <c:pt idx="344">
                  <c:v>984.95644721319297</c:v>
                </c:pt>
                <c:pt idx="345">
                  <c:v>985.04576137635502</c:v>
                </c:pt>
                <c:pt idx="346">
                  <c:v>985.13060571282699</c:v>
                </c:pt>
                <c:pt idx="347">
                  <c:v>985.31927792447198</c:v>
                </c:pt>
                <c:pt idx="348">
                  <c:v>986.11372325084096</c:v>
                </c:pt>
                <c:pt idx="349">
                  <c:v>988.76076515105103</c:v>
                </c:pt>
                <c:pt idx="350">
                  <c:v>989.29289652231603</c:v>
                </c:pt>
                <c:pt idx="351">
                  <c:v>989.90293601504004</c:v>
                </c:pt>
                <c:pt idx="352">
                  <c:v>990.13334633201805</c:v>
                </c:pt>
                <c:pt idx="353">
                  <c:v>990.37242174613004</c:v>
                </c:pt>
                <c:pt idx="354">
                  <c:v>990.414586609401</c:v>
                </c:pt>
                <c:pt idx="355">
                  <c:v>990.51076565476205</c:v>
                </c:pt>
                <c:pt idx="356">
                  <c:v>990.751971855085</c:v>
                </c:pt>
                <c:pt idx="357">
                  <c:v>991.22907266430502</c:v>
                </c:pt>
                <c:pt idx="358">
                  <c:v>991.60083045186298</c:v>
                </c:pt>
                <c:pt idx="359">
                  <c:v>991.71664524309699</c:v>
                </c:pt>
                <c:pt idx="360">
                  <c:v>992.05183159850696</c:v>
                </c:pt>
                <c:pt idx="361">
                  <c:v>992.05183159850696</c:v>
                </c:pt>
                <c:pt idx="362">
                  <c:v>992.08734167348405</c:v>
                </c:pt>
                <c:pt idx="363">
                  <c:v>992.09513369453396</c:v>
                </c:pt>
                <c:pt idx="364">
                  <c:v>992.153879044213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6-8998-48A5-8EC2-6F5013D5CCE5}"/>
            </c:ext>
          </c:extLst>
        </c:ser>
        <c:ser>
          <c:idx val="75"/>
          <c:order val="71"/>
          <c:tx>
            <c:strRef>
              <c:f>Tabelle1!$BX$1</c:f>
              <c:strCache>
                <c:ptCount val="1"/>
                <c:pt idx="0">
                  <c:v>1996</c:v>
                </c:pt>
              </c:strCache>
            </c:strRef>
          </c:tx>
          <c:spPr>
            <a:ln w="19050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Tabelle1!$BX$2:$BX$366</c:f>
              <c:numCache>
                <c:formatCode>0.00E+00</c:formatCode>
                <c:ptCount val="365"/>
                <c:pt idx="0">
                  <c:v>5.6591699426054697E-3</c:v>
                </c:pt>
                <c:pt idx="1">
                  <c:v>2.20951510894652E-2</c:v>
                </c:pt>
                <c:pt idx="2">
                  <c:v>2.20951510894652E-2</c:v>
                </c:pt>
                <c:pt idx="3">
                  <c:v>2.4085937267793799E-2</c:v>
                </c:pt>
                <c:pt idx="4" formatCode="General">
                  <c:v>5.7925623028020602E-2</c:v>
                </c:pt>
                <c:pt idx="5" formatCode="General">
                  <c:v>0.18262675574925999</c:v>
                </c:pt>
                <c:pt idx="6" formatCode="General">
                  <c:v>1.6183101068896599</c:v>
                </c:pt>
                <c:pt idx="7" formatCode="General">
                  <c:v>2.7112609920591502</c:v>
                </c:pt>
                <c:pt idx="8" formatCode="General">
                  <c:v>3.0395881718944802</c:v>
                </c:pt>
                <c:pt idx="9" formatCode="General">
                  <c:v>3.0606315394289698</c:v>
                </c:pt>
                <c:pt idx="10" formatCode="General">
                  <c:v>4.68761541602594</c:v>
                </c:pt>
                <c:pt idx="11" formatCode="General">
                  <c:v>9.6337962103015808</c:v>
                </c:pt>
                <c:pt idx="12" formatCode="General">
                  <c:v>12.754118334269601</c:v>
                </c:pt>
                <c:pt idx="13" formatCode="General">
                  <c:v>14.717791548646399</c:v>
                </c:pt>
                <c:pt idx="14" formatCode="General">
                  <c:v>19.129821464628701</c:v>
                </c:pt>
                <c:pt idx="15" formatCode="General">
                  <c:v>19.454528091228099</c:v>
                </c:pt>
                <c:pt idx="16" formatCode="General">
                  <c:v>22.052253037531798</c:v>
                </c:pt>
                <c:pt idx="17" formatCode="General">
                  <c:v>23.639133944587101</c:v>
                </c:pt>
                <c:pt idx="18" formatCode="General">
                  <c:v>24.5229991568572</c:v>
                </c:pt>
                <c:pt idx="19" formatCode="General">
                  <c:v>25.007750522896</c:v>
                </c:pt>
                <c:pt idx="20" formatCode="General">
                  <c:v>26.544425744285402</c:v>
                </c:pt>
                <c:pt idx="21" formatCode="General">
                  <c:v>27.343711002014398</c:v>
                </c:pt>
                <c:pt idx="22" formatCode="General">
                  <c:v>27.4365048173342</c:v>
                </c:pt>
                <c:pt idx="23" formatCode="General">
                  <c:v>29.061421168657301</c:v>
                </c:pt>
                <c:pt idx="24" formatCode="General">
                  <c:v>30.806035857271301</c:v>
                </c:pt>
                <c:pt idx="25" formatCode="General">
                  <c:v>31.517854434150301</c:v>
                </c:pt>
                <c:pt idx="26" formatCode="General">
                  <c:v>31.765198259872701</c:v>
                </c:pt>
                <c:pt idx="27" formatCode="General">
                  <c:v>31.8184983254176</c:v>
                </c:pt>
                <c:pt idx="28" formatCode="General">
                  <c:v>31.867727239610101</c:v>
                </c:pt>
                <c:pt idx="29" formatCode="General">
                  <c:v>32.062968001932497</c:v>
                </c:pt>
                <c:pt idx="30" formatCode="General">
                  <c:v>32.077322191249102</c:v>
                </c:pt>
                <c:pt idx="31" formatCode="General">
                  <c:v>32.085713145122099</c:v>
                </c:pt>
                <c:pt idx="32" formatCode="General">
                  <c:v>32.130359339062899</c:v>
                </c:pt>
                <c:pt idx="33" formatCode="General">
                  <c:v>32.254565346975198</c:v>
                </c:pt>
                <c:pt idx="34" formatCode="General">
                  <c:v>32.260924817422897</c:v>
                </c:pt>
                <c:pt idx="35" formatCode="General">
                  <c:v>32.260924817422897</c:v>
                </c:pt>
                <c:pt idx="36" formatCode="General">
                  <c:v>32.319167909012002</c:v>
                </c:pt>
                <c:pt idx="37" formatCode="General">
                  <c:v>33.325761188398999</c:v>
                </c:pt>
                <c:pt idx="38" formatCode="General">
                  <c:v>34.241573814620601</c:v>
                </c:pt>
                <c:pt idx="39" formatCode="General">
                  <c:v>34.319562091635902</c:v>
                </c:pt>
                <c:pt idx="40" formatCode="General">
                  <c:v>34.329584201679197</c:v>
                </c:pt>
                <c:pt idx="41" formatCode="General">
                  <c:v>34.329584201679197</c:v>
                </c:pt>
                <c:pt idx="42" formatCode="General">
                  <c:v>34.330937948294398</c:v>
                </c:pt>
                <c:pt idx="43" formatCode="General">
                  <c:v>34.4224778078501</c:v>
                </c:pt>
                <c:pt idx="44" formatCode="General">
                  <c:v>34.441399099286897</c:v>
                </c:pt>
                <c:pt idx="45" formatCode="General">
                  <c:v>34.456572714906301</c:v>
                </c:pt>
                <c:pt idx="46" formatCode="General">
                  <c:v>36.279893326179497</c:v>
                </c:pt>
                <c:pt idx="47" formatCode="General">
                  <c:v>38.871890360238197</c:v>
                </c:pt>
                <c:pt idx="48" formatCode="General">
                  <c:v>40.333320877228203</c:v>
                </c:pt>
                <c:pt idx="49" formatCode="General">
                  <c:v>40.901372186794603</c:v>
                </c:pt>
                <c:pt idx="50" formatCode="General">
                  <c:v>42.039115836062003</c:v>
                </c:pt>
                <c:pt idx="51" formatCode="General">
                  <c:v>43.0011279845451</c:v>
                </c:pt>
                <c:pt idx="52" formatCode="General">
                  <c:v>44.6466846354732</c:v>
                </c:pt>
                <c:pt idx="53" formatCode="General">
                  <c:v>46.935110467339598</c:v>
                </c:pt>
                <c:pt idx="54" formatCode="General">
                  <c:v>47.035576652301202</c:v>
                </c:pt>
                <c:pt idx="55" formatCode="General">
                  <c:v>47.1281969787115</c:v>
                </c:pt>
                <c:pt idx="56" formatCode="General">
                  <c:v>47.540896834950601</c:v>
                </c:pt>
                <c:pt idx="57" formatCode="General">
                  <c:v>47.643039491190699</c:v>
                </c:pt>
                <c:pt idx="58" formatCode="General">
                  <c:v>48.077775142110397</c:v>
                </c:pt>
                <c:pt idx="59" formatCode="General">
                  <c:v>48.166430340254401</c:v>
                </c:pt>
                <c:pt idx="60" formatCode="General">
                  <c:v>48.232851288323701</c:v>
                </c:pt>
                <c:pt idx="61" formatCode="General">
                  <c:v>48.232851288323701</c:v>
                </c:pt>
                <c:pt idx="62" formatCode="General">
                  <c:v>48.232851288323701</c:v>
                </c:pt>
                <c:pt idx="63" formatCode="General">
                  <c:v>48.235729004172001</c:v>
                </c:pt>
                <c:pt idx="64" formatCode="General">
                  <c:v>48.276381198829199</c:v>
                </c:pt>
                <c:pt idx="65" formatCode="General">
                  <c:v>48.277615031231498</c:v>
                </c:pt>
                <c:pt idx="66" formatCode="General">
                  <c:v>48.2842713212682</c:v>
                </c:pt>
                <c:pt idx="67" formatCode="General">
                  <c:v>50.521364822005502</c:v>
                </c:pt>
                <c:pt idx="68" formatCode="General">
                  <c:v>52.011451945022799</c:v>
                </c:pt>
                <c:pt idx="69" formatCode="General">
                  <c:v>53.3149374977815</c:v>
                </c:pt>
                <c:pt idx="70" formatCode="General">
                  <c:v>53.463707522982503</c:v>
                </c:pt>
                <c:pt idx="71" formatCode="General">
                  <c:v>55.141211738030897</c:v>
                </c:pt>
                <c:pt idx="72" formatCode="General">
                  <c:v>55.428176511197201</c:v>
                </c:pt>
                <c:pt idx="73" formatCode="General">
                  <c:v>64.269133734971803</c:v>
                </c:pt>
                <c:pt idx="74" formatCode="General">
                  <c:v>65.361125456611603</c:v>
                </c:pt>
                <c:pt idx="75" formatCode="General">
                  <c:v>68.043516519989794</c:v>
                </c:pt>
                <c:pt idx="76" formatCode="General">
                  <c:v>71.634815456101506</c:v>
                </c:pt>
                <c:pt idx="77" formatCode="General">
                  <c:v>74.938759391012994</c:v>
                </c:pt>
                <c:pt idx="78" formatCode="General">
                  <c:v>79.909268991997493</c:v>
                </c:pt>
                <c:pt idx="79" formatCode="General">
                  <c:v>80.368314565217204</c:v>
                </c:pt>
                <c:pt idx="80" formatCode="General">
                  <c:v>81.157366717950197</c:v>
                </c:pt>
                <c:pt idx="81" formatCode="General">
                  <c:v>81.296471785239007</c:v>
                </c:pt>
                <c:pt idx="82" formatCode="General">
                  <c:v>83.303436358175603</c:v>
                </c:pt>
                <c:pt idx="83" formatCode="General">
                  <c:v>89.197637482272896</c:v>
                </c:pt>
                <c:pt idx="84" formatCode="General">
                  <c:v>92.6742788330954</c:v>
                </c:pt>
                <c:pt idx="85" formatCode="General">
                  <c:v>98.354608565888</c:v>
                </c:pt>
                <c:pt idx="86" formatCode="General">
                  <c:v>103.910602615214</c:v>
                </c:pt>
                <c:pt idx="87" formatCode="General">
                  <c:v>115.021832708917</c:v>
                </c:pt>
                <c:pt idx="88" formatCode="General">
                  <c:v>121.524920437329</c:v>
                </c:pt>
                <c:pt idx="89" formatCode="General">
                  <c:v>123.45279700653199</c:v>
                </c:pt>
                <c:pt idx="90" formatCode="General">
                  <c:v>128.031838474983</c:v>
                </c:pt>
                <c:pt idx="91" formatCode="General">
                  <c:v>131.229523775263</c:v>
                </c:pt>
                <c:pt idx="92" formatCode="General">
                  <c:v>132.602386007512</c:v>
                </c:pt>
                <c:pt idx="93" formatCode="General">
                  <c:v>132.96004313758701</c:v>
                </c:pt>
                <c:pt idx="94" formatCode="General">
                  <c:v>133.15758066631199</c:v>
                </c:pt>
                <c:pt idx="95" formatCode="General">
                  <c:v>134.31795089612501</c:v>
                </c:pt>
                <c:pt idx="96" formatCode="General">
                  <c:v>135.16315597639701</c:v>
                </c:pt>
                <c:pt idx="97" formatCode="General">
                  <c:v>137.26781838290799</c:v>
                </c:pt>
                <c:pt idx="98" formatCode="General">
                  <c:v>139.761347414271</c:v>
                </c:pt>
                <c:pt idx="99" formatCode="General">
                  <c:v>146.94881003416401</c:v>
                </c:pt>
                <c:pt idx="100" formatCode="General">
                  <c:v>147.88355596577199</c:v>
                </c:pt>
                <c:pt idx="101" formatCode="General">
                  <c:v>148.437186558788</c:v>
                </c:pt>
                <c:pt idx="102" formatCode="General">
                  <c:v>149.57422543986399</c:v>
                </c:pt>
                <c:pt idx="103" formatCode="General">
                  <c:v>150.62861140356901</c:v>
                </c:pt>
                <c:pt idx="104" formatCode="General">
                  <c:v>151.91205187273999</c:v>
                </c:pt>
                <c:pt idx="105" formatCode="General">
                  <c:v>154.535868146947</c:v>
                </c:pt>
                <c:pt idx="106" formatCode="General">
                  <c:v>154.53633143479499</c:v>
                </c:pt>
                <c:pt idx="107" formatCode="General">
                  <c:v>154.55881073185401</c:v>
                </c:pt>
                <c:pt idx="108" formatCode="General">
                  <c:v>157.38676413400299</c:v>
                </c:pt>
                <c:pt idx="109" formatCode="General">
                  <c:v>165.96709682649001</c:v>
                </c:pt>
                <c:pt idx="110" formatCode="General">
                  <c:v>167.66599972157101</c:v>
                </c:pt>
                <c:pt idx="111" formatCode="General">
                  <c:v>169.964042793451</c:v>
                </c:pt>
                <c:pt idx="112" formatCode="General">
                  <c:v>170.61151294082501</c:v>
                </c:pt>
                <c:pt idx="113" formatCode="General">
                  <c:v>170.86532747864101</c:v>
                </c:pt>
                <c:pt idx="114" formatCode="General">
                  <c:v>172.482479065559</c:v>
                </c:pt>
                <c:pt idx="115" formatCode="General">
                  <c:v>172.88735168486599</c:v>
                </c:pt>
                <c:pt idx="116" formatCode="General">
                  <c:v>173.42461184783701</c:v>
                </c:pt>
                <c:pt idx="117" formatCode="General">
                  <c:v>175.02623180350301</c:v>
                </c:pt>
                <c:pt idx="118" formatCode="General">
                  <c:v>180.458903283045</c:v>
                </c:pt>
                <c:pt idx="119" formatCode="General">
                  <c:v>181.78422365967501</c:v>
                </c:pt>
                <c:pt idx="120" formatCode="General">
                  <c:v>184.39060172671299</c:v>
                </c:pt>
                <c:pt idx="121" formatCode="General">
                  <c:v>188.01839377905199</c:v>
                </c:pt>
                <c:pt idx="122" formatCode="General">
                  <c:v>194.79279920284301</c:v>
                </c:pt>
                <c:pt idx="123" formatCode="General">
                  <c:v>207.433316953923</c:v>
                </c:pt>
                <c:pt idx="124" formatCode="General">
                  <c:v>210.43197139180799</c:v>
                </c:pt>
                <c:pt idx="125" formatCode="General">
                  <c:v>210.80617589484899</c:v>
                </c:pt>
                <c:pt idx="126" formatCode="General">
                  <c:v>214.92668043057699</c:v>
                </c:pt>
                <c:pt idx="127" formatCode="General">
                  <c:v>220.43499258671901</c:v>
                </c:pt>
                <c:pt idx="128" formatCode="General">
                  <c:v>221.635042782494</c:v>
                </c:pt>
                <c:pt idx="129" formatCode="General">
                  <c:v>227.00744163930099</c:v>
                </c:pt>
                <c:pt idx="130" formatCode="General">
                  <c:v>229.17863214328401</c:v>
                </c:pt>
                <c:pt idx="131" formatCode="General">
                  <c:v>230.485097530448</c:v>
                </c:pt>
                <c:pt idx="132" formatCode="General">
                  <c:v>230.70579089164701</c:v>
                </c:pt>
                <c:pt idx="133" formatCode="General">
                  <c:v>232.49906871261601</c:v>
                </c:pt>
                <c:pt idx="134" formatCode="General">
                  <c:v>240.30148895985701</c:v>
                </c:pt>
                <c:pt idx="135" formatCode="General">
                  <c:v>247.51204670424099</c:v>
                </c:pt>
                <c:pt idx="136" formatCode="General">
                  <c:v>248.43850552753199</c:v>
                </c:pt>
                <c:pt idx="137" formatCode="General">
                  <c:v>249.74633318370499</c:v>
                </c:pt>
                <c:pt idx="138" formatCode="General">
                  <c:v>253.00104625214701</c:v>
                </c:pt>
                <c:pt idx="139" formatCode="General">
                  <c:v>254.87071014006699</c:v>
                </c:pt>
                <c:pt idx="140" formatCode="General">
                  <c:v>255.46208885629699</c:v>
                </c:pt>
                <c:pt idx="141" formatCode="General">
                  <c:v>255.78688960466599</c:v>
                </c:pt>
                <c:pt idx="142" formatCode="General">
                  <c:v>256.827847391597</c:v>
                </c:pt>
                <c:pt idx="143" formatCode="General">
                  <c:v>257.31345520191502</c:v>
                </c:pt>
                <c:pt idx="144" formatCode="General">
                  <c:v>265.01005232013802</c:v>
                </c:pt>
                <c:pt idx="145" formatCode="General">
                  <c:v>270.71728098091899</c:v>
                </c:pt>
                <c:pt idx="146" formatCode="General">
                  <c:v>272.36122047943201</c:v>
                </c:pt>
                <c:pt idx="147" formatCode="General">
                  <c:v>277.45032298436399</c:v>
                </c:pt>
                <c:pt idx="148" formatCode="General">
                  <c:v>280.10441159036299</c:v>
                </c:pt>
                <c:pt idx="149" formatCode="General">
                  <c:v>281.45948304363202</c:v>
                </c:pt>
                <c:pt idx="150" formatCode="General">
                  <c:v>283.33412990397397</c:v>
                </c:pt>
                <c:pt idx="151" formatCode="General">
                  <c:v>291.08633470422001</c:v>
                </c:pt>
                <c:pt idx="152" formatCode="General">
                  <c:v>299.99124108147299</c:v>
                </c:pt>
                <c:pt idx="153" formatCode="General">
                  <c:v>307.72661948483801</c:v>
                </c:pt>
                <c:pt idx="154" formatCode="General">
                  <c:v>317.81739524481799</c:v>
                </c:pt>
                <c:pt idx="155" formatCode="General">
                  <c:v>328.11344206168002</c:v>
                </c:pt>
                <c:pt idx="156" formatCode="General">
                  <c:v>333.50374117455101</c:v>
                </c:pt>
                <c:pt idx="157" formatCode="General">
                  <c:v>339.80528472277399</c:v>
                </c:pt>
                <c:pt idx="158" formatCode="General">
                  <c:v>344.15856688629299</c:v>
                </c:pt>
                <c:pt idx="159" formatCode="General">
                  <c:v>347.829055343981</c:v>
                </c:pt>
                <c:pt idx="160" formatCode="General">
                  <c:v>350.77066755940899</c:v>
                </c:pt>
                <c:pt idx="161" formatCode="General">
                  <c:v>355.310755567831</c:v>
                </c:pt>
                <c:pt idx="162" formatCode="General">
                  <c:v>357.75938686322797</c:v>
                </c:pt>
                <c:pt idx="163" formatCode="General">
                  <c:v>358.92638864185602</c:v>
                </c:pt>
                <c:pt idx="164" formatCode="General">
                  <c:v>359.692525654044</c:v>
                </c:pt>
                <c:pt idx="165" formatCode="General">
                  <c:v>359.85330778705099</c:v>
                </c:pt>
                <c:pt idx="166" formatCode="General">
                  <c:v>360.94095488986198</c:v>
                </c:pt>
                <c:pt idx="167" formatCode="General">
                  <c:v>362.95214157690799</c:v>
                </c:pt>
                <c:pt idx="168" formatCode="General">
                  <c:v>368.091513178642</c:v>
                </c:pt>
                <c:pt idx="169" formatCode="General">
                  <c:v>370.62480653640199</c:v>
                </c:pt>
                <c:pt idx="170" formatCode="General">
                  <c:v>380.99356067440601</c:v>
                </c:pt>
                <c:pt idx="171" formatCode="General">
                  <c:v>392.64987467645199</c:v>
                </c:pt>
                <c:pt idx="172" formatCode="General">
                  <c:v>395.933458274278</c:v>
                </c:pt>
                <c:pt idx="173" formatCode="General">
                  <c:v>398.29606054535401</c:v>
                </c:pt>
                <c:pt idx="174" formatCode="General">
                  <c:v>407.61839009979701</c:v>
                </c:pt>
                <c:pt idx="175" formatCode="General">
                  <c:v>420.82907680640602</c:v>
                </c:pt>
                <c:pt idx="176" formatCode="General">
                  <c:v>425.50416024858703</c:v>
                </c:pt>
                <c:pt idx="177" formatCode="General">
                  <c:v>428.170617175926</c:v>
                </c:pt>
                <c:pt idx="178" formatCode="General">
                  <c:v>432.64258861777699</c:v>
                </c:pt>
                <c:pt idx="179" formatCode="General">
                  <c:v>446.05717040879898</c:v>
                </c:pt>
                <c:pt idx="180" formatCode="General">
                  <c:v>455.687727095681</c:v>
                </c:pt>
                <c:pt idx="181" formatCode="General">
                  <c:v>460.61068061202502</c:v>
                </c:pt>
                <c:pt idx="182" formatCode="General">
                  <c:v>469.385048692476</c:v>
                </c:pt>
                <c:pt idx="183" formatCode="General">
                  <c:v>480.59446344745498</c:v>
                </c:pt>
                <c:pt idx="184" formatCode="General">
                  <c:v>495.61192519445098</c:v>
                </c:pt>
                <c:pt idx="185" formatCode="General">
                  <c:v>507.06110560233401</c:v>
                </c:pt>
                <c:pt idx="186" formatCode="General">
                  <c:v>514.04706282454504</c:v>
                </c:pt>
                <c:pt idx="187" formatCode="General">
                  <c:v>516.43820216286997</c:v>
                </c:pt>
                <c:pt idx="188" formatCode="General">
                  <c:v>521.023419138186</c:v>
                </c:pt>
                <c:pt idx="189" formatCode="General">
                  <c:v>535.06580293064098</c:v>
                </c:pt>
                <c:pt idx="190" formatCode="General">
                  <c:v>544.05925157491299</c:v>
                </c:pt>
                <c:pt idx="191" formatCode="General">
                  <c:v>554.45996007244503</c:v>
                </c:pt>
                <c:pt idx="192" formatCode="General">
                  <c:v>559.12278290582003</c:v>
                </c:pt>
                <c:pt idx="193" formatCode="General">
                  <c:v>563.22521658742301</c:v>
                </c:pt>
                <c:pt idx="194" formatCode="General">
                  <c:v>569.71796068250205</c:v>
                </c:pt>
                <c:pt idx="195" formatCode="General">
                  <c:v>583.61978215336501</c:v>
                </c:pt>
                <c:pt idx="196" formatCode="General">
                  <c:v>594.934387352817</c:v>
                </c:pt>
                <c:pt idx="197" formatCode="General">
                  <c:v>609.69570276740603</c:v>
                </c:pt>
                <c:pt idx="198" formatCode="General">
                  <c:v>614.88326415194501</c:v>
                </c:pt>
                <c:pt idx="199" formatCode="General">
                  <c:v>619.311920057159</c:v>
                </c:pt>
                <c:pt idx="200" formatCode="General">
                  <c:v>625.74143621107601</c:v>
                </c:pt>
                <c:pt idx="201" formatCode="General">
                  <c:v>635.10274329100298</c:v>
                </c:pt>
                <c:pt idx="202" formatCode="General">
                  <c:v>648.10010449002095</c:v>
                </c:pt>
                <c:pt idx="203" formatCode="General">
                  <c:v>653.31952675053901</c:v>
                </c:pt>
                <c:pt idx="204" formatCode="General">
                  <c:v>656.97724941294405</c:v>
                </c:pt>
                <c:pt idx="205" formatCode="General">
                  <c:v>658.50344790901397</c:v>
                </c:pt>
                <c:pt idx="206" formatCode="General">
                  <c:v>659.89227810406896</c:v>
                </c:pt>
                <c:pt idx="207" formatCode="General">
                  <c:v>662.03018148878095</c:v>
                </c:pt>
                <c:pt idx="208" formatCode="General">
                  <c:v>666.22529466548394</c:v>
                </c:pt>
                <c:pt idx="209" formatCode="General">
                  <c:v>671.85265295173303</c:v>
                </c:pt>
                <c:pt idx="210" formatCode="General">
                  <c:v>677.84554039449904</c:v>
                </c:pt>
                <c:pt idx="211" formatCode="General">
                  <c:v>683.34323120743704</c:v>
                </c:pt>
                <c:pt idx="212" formatCode="General">
                  <c:v>687.688657150376</c:v>
                </c:pt>
                <c:pt idx="213" formatCode="General">
                  <c:v>694.51679307693803</c:v>
                </c:pt>
                <c:pt idx="214" formatCode="General">
                  <c:v>703.988242450195</c:v>
                </c:pt>
                <c:pt idx="215" formatCode="General">
                  <c:v>713.11744779954404</c:v>
                </c:pt>
                <c:pt idx="216" formatCode="General">
                  <c:v>718.91095931681105</c:v>
                </c:pt>
                <c:pt idx="217" formatCode="General">
                  <c:v>721.10823386523202</c:v>
                </c:pt>
                <c:pt idx="218" formatCode="General">
                  <c:v>724.46071625025604</c:v>
                </c:pt>
                <c:pt idx="219" formatCode="General">
                  <c:v>728.57517548026203</c:v>
                </c:pt>
                <c:pt idx="220" formatCode="General">
                  <c:v>731.47100667178904</c:v>
                </c:pt>
                <c:pt idx="221" formatCode="General">
                  <c:v>733.35993886651204</c:v>
                </c:pt>
                <c:pt idx="222" formatCode="General">
                  <c:v>736.64976885351302</c:v>
                </c:pt>
                <c:pt idx="223" formatCode="General">
                  <c:v>745.61484764968998</c:v>
                </c:pt>
                <c:pt idx="224" formatCode="General">
                  <c:v>750.13105489653901</c:v>
                </c:pt>
                <c:pt idx="225" formatCode="General">
                  <c:v>751.65390003706898</c:v>
                </c:pt>
                <c:pt idx="226" formatCode="General">
                  <c:v>752.89575084824696</c:v>
                </c:pt>
                <c:pt idx="227" formatCode="General">
                  <c:v>753.42362556530202</c:v>
                </c:pt>
                <c:pt idx="228" formatCode="General">
                  <c:v>754.66875952550799</c:v>
                </c:pt>
                <c:pt idx="229" formatCode="General">
                  <c:v>759.93881584403096</c:v>
                </c:pt>
                <c:pt idx="230" formatCode="General">
                  <c:v>763.77455475967804</c:v>
                </c:pt>
                <c:pt idx="231" formatCode="General">
                  <c:v>769.36695279677201</c:v>
                </c:pt>
                <c:pt idx="232" formatCode="General">
                  <c:v>770.91113440761103</c:v>
                </c:pt>
                <c:pt idx="233" formatCode="General">
                  <c:v>771.85579548758403</c:v>
                </c:pt>
                <c:pt idx="234" formatCode="General">
                  <c:v>773.58600323814596</c:v>
                </c:pt>
                <c:pt idx="235" formatCode="General">
                  <c:v>778.59753814194903</c:v>
                </c:pt>
                <c:pt idx="236" formatCode="General">
                  <c:v>780.01257717632996</c:v>
                </c:pt>
                <c:pt idx="237" formatCode="General">
                  <c:v>781.41967472864599</c:v>
                </c:pt>
                <c:pt idx="238" formatCode="General">
                  <c:v>786.28181041429195</c:v>
                </c:pt>
                <c:pt idx="239" formatCode="General">
                  <c:v>791.67762058768199</c:v>
                </c:pt>
                <c:pt idx="240" formatCode="General">
                  <c:v>799.86012181020999</c:v>
                </c:pt>
                <c:pt idx="241" formatCode="General">
                  <c:v>808.49746593938403</c:v>
                </c:pt>
                <c:pt idx="242" formatCode="General">
                  <c:v>814.40544045354295</c:v>
                </c:pt>
                <c:pt idx="243" formatCode="General">
                  <c:v>815.39303600275196</c:v>
                </c:pt>
                <c:pt idx="244" formatCode="General">
                  <c:v>817.25489067466299</c:v>
                </c:pt>
                <c:pt idx="245" formatCode="General">
                  <c:v>818.92161180872802</c:v>
                </c:pt>
                <c:pt idx="246" formatCode="General">
                  <c:v>820.60439746770601</c:v>
                </c:pt>
                <c:pt idx="247" formatCode="General">
                  <c:v>822.48882510791805</c:v>
                </c:pt>
                <c:pt idx="248" formatCode="General">
                  <c:v>827.21278417914903</c:v>
                </c:pt>
                <c:pt idx="249" formatCode="General">
                  <c:v>831.79503690067202</c:v>
                </c:pt>
                <c:pt idx="250" formatCode="General">
                  <c:v>835.36769011526997</c:v>
                </c:pt>
                <c:pt idx="251" formatCode="General">
                  <c:v>839.18348167327599</c:v>
                </c:pt>
                <c:pt idx="252" formatCode="General">
                  <c:v>841.79945332786497</c:v>
                </c:pt>
                <c:pt idx="253" formatCode="General">
                  <c:v>842.88400593816596</c:v>
                </c:pt>
                <c:pt idx="254" formatCode="General">
                  <c:v>847.85255760361702</c:v>
                </c:pt>
                <c:pt idx="255" formatCode="General">
                  <c:v>853.17084883234497</c:v>
                </c:pt>
                <c:pt idx="256" formatCode="General">
                  <c:v>854.22239300941203</c:v>
                </c:pt>
                <c:pt idx="257" formatCode="General">
                  <c:v>856.15073729660696</c:v>
                </c:pt>
                <c:pt idx="258" formatCode="General">
                  <c:v>858.32581453784405</c:v>
                </c:pt>
                <c:pt idx="259" formatCode="General">
                  <c:v>861.21370398449903</c:v>
                </c:pt>
                <c:pt idx="260" formatCode="General">
                  <c:v>868.13327922888595</c:v>
                </c:pt>
                <c:pt idx="261" formatCode="General">
                  <c:v>879.69715074847795</c:v>
                </c:pt>
                <c:pt idx="262" formatCode="General">
                  <c:v>886.608797238075</c:v>
                </c:pt>
                <c:pt idx="263" formatCode="General">
                  <c:v>888.39010379865795</c:v>
                </c:pt>
                <c:pt idx="264" formatCode="General">
                  <c:v>889.36978211895905</c:v>
                </c:pt>
                <c:pt idx="265" formatCode="General">
                  <c:v>891.84937628531395</c:v>
                </c:pt>
                <c:pt idx="266" formatCode="General">
                  <c:v>892.59758837528705</c:v>
                </c:pt>
                <c:pt idx="267" formatCode="General">
                  <c:v>892.66457033715801</c:v>
                </c:pt>
                <c:pt idx="268" formatCode="General">
                  <c:v>893.50650781144395</c:v>
                </c:pt>
                <c:pt idx="269" formatCode="General">
                  <c:v>895.59120386326595</c:v>
                </c:pt>
                <c:pt idx="270" formatCode="General">
                  <c:v>896.81219534556601</c:v>
                </c:pt>
                <c:pt idx="271" formatCode="General">
                  <c:v>898.54063284097401</c:v>
                </c:pt>
                <c:pt idx="272" formatCode="General">
                  <c:v>899.52357929286995</c:v>
                </c:pt>
                <c:pt idx="273" formatCode="General">
                  <c:v>903.367927140451</c:v>
                </c:pt>
                <c:pt idx="274" formatCode="General">
                  <c:v>905.71907276107299</c:v>
                </c:pt>
                <c:pt idx="275" formatCode="General">
                  <c:v>906.10714286120503</c:v>
                </c:pt>
                <c:pt idx="276" formatCode="General">
                  <c:v>907.36524951940396</c:v>
                </c:pt>
                <c:pt idx="277" formatCode="General">
                  <c:v>909.54218997371197</c:v>
                </c:pt>
                <c:pt idx="278" formatCode="General">
                  <c:v>915.90056411117803</c:v>
                </c:pt>
                <c:pt idx="279" formatCode="General">
                  <c:v>926.61565628850406</c:v>
                </c:pt>
                <c:pt idx="280" formatCode="General">
                  <c:v>934.25785215024598</c:v>
                </c:pt>
                <c:pt idx="281" formatCode="General">
                  <c:v>936.09206715923403</c:v>
                </c:pt>
                <c:pt idx="282" formatCode="General">
                  <c:v>937.03368360457796</c:v>
                </c:pt>
                <c:pt idx="283" formatCode="General">
                  <c:v>938.65151236515305</c:v>
                </c:pt>
                <c:pt idx="284" formatCode="General">
                  <c:v>939.70833862438997</c:v>
                </c:pt>
                <c:pt idx="285" formatCode="General">
                  <c:v>940.00393609457797</c:v>
                </c:pt>
                <c:pt idx="286" formatCode="General">
                  <c:v>940.29654956302704</c:v>
                </c:pt>
                <c:pt idx="287" formatCode="General">
                  <c:v>940.39912077929796</c:v>
                </c:pt>
                <c:pt idx="288" formatCode="General">
                  <c:v>940.67123436116003</c:v>
                </c:pt>
                <c:pt idx="289" formatCode="General">
                  <c:v>942.58973235492499</c:v>
                </c:pt>
                <c:pt idx="290" formatCode="General">
                  <c:v>943.52623652774196</c:v>
                </c:pt>
                <c:pt idx="291" formatCode="General">
                  <c:v>943.70544219932594</c:v>
                </c:pt>
                <c:pt idx="292" formatCode="General">
                  <c:v>943.74526993684003</c:v>
                </c:pt>
                <c:pt idx="293" formatCode="General">
                  <c:v>943.74907832063502</c:v>
                </c:pt>
                <c:pt idx="294" formatCode="General">
                  <c:v>943.74907832063502</c:v>
                </c:pt>
                <c:pt idx="295" formatCode="General">
                  <c:v>943.83138501105896</c:v>
                </c:pt>
                <c:pt idx="296" formatCode="General">
                  <c:v>944.40850887829902</c:v>
                </c:pt>
                <c:pt idx="297" formatCode="General">
                  <c:v>945.44545584641901</c:v>
                </c:pt>
                <c:pt idx="298" formatCode="General">
                  <c:v>946.99413022308102</c:v>
                </c:pt>
                <c:pt idx="299" formatCode="General">
                  <c:v>947.60393289086699</c:v>
                </c:pt>
                <c:pt idx="300" formatCode="General">
                  <c:v>947.75368272856895</c:v>
                </c:pt>
                <c:pt idx="301" formatCode="General">
                  <c:v>947.91128660932395</c:v>
                </c:pt>
                <c:pt idx="302" formatCode="General">
                  <c:v>948.25066012576599</c:v>
                </c:pt>
                <c:pt idx="303" formatCode="General">
                  <c:v>951.00929245048496</c:v>
                </c:pt>
                <c:pt idx="304" formatCode="General">
                  <c:v>960.58044313324103</c:v>
                </c:pt>
                <c:pt idx="305" formatCode="General">
                  <c:v>967.480751610119</c:v>
                </c:pt>
                <c:pt idx="306" formatCode="General">
                  <c:v>968.61197202381902</c:v>
                </c:pt>
                <c:pt idx="307" formatCode="General">
                  <c:v>969.90302355395704</c:v>
                </c:pt>
                <c:pt idx="308" formatCode="General">
                  <c:v>977.23442929533303</c:v>
                </c:pt>
                <c:pt idx="309" formatCode="General">
                  <c:v>983.23157463124301</c:v>
                </c:pt>
                <c:pt idx="310" formatCode="General">
                  <c:v>991.69339393710402</c:v>
                </c:pt>
                <c:pt idx="311" formatCode="General">
                  <c:v>999.21766212971397</c:v>
                </c:pt>
                <c:pt idx="312" formatCode="General">
                  <c:v>1002.97315681182</c:v>
                </c:pt>
                <c:pt idx="313" formatCode="General">
                  <c:v>1003.25533586657</c:v>
                </c:pt>
                <c:pt idx="314" formatCode="General">
                  <c:v>1003.79214092619</c:v>
                </c:pt>
                <c:pt idx="315" formatCode="General">
                  <c:v>1004.51201583096</c:v>
                </c:pt>
                <c:pt idx="316" formatCode="General">
                  <c:v>1006.03357427772</c:v>
                </c:pt>
                <c:pt idx="317" formatCode="General">
                  <c:v>1006.8755700947401</c:v>
                </c:pt>
                <c:pt idx="318" formatCode="General">
                  <c:v>1007.67588919019</c:v>
                </c:pt>
                <c:pt idx="319" formatCode="General">
                  <c:v>1008.94353785106</c:v>
                </c:pt>
                <c:pt idx="320" formatCode="General">
                  <c:v>1010.53883648056</c:v>
                </c:pt>
                <c:pt idx="321" formatCode="General">
                  <c:v>1011.12561742156</c:v>
                </c:pt>
                <c:pt idx="322" formatCode="General">
                  <c:v>1011.13842406427</c:v>
                </c:pt>
                <c:pt idx="323" formatCode="General">
                  <c:v>1011.18189052612</c:v>
                </c:pt>
                <c:pt idx="324" formatCode="General">
                  <c:v>1011.30187378168</c:v>
                </c:pt>
                <c:pt idx="325" formatCode="General">
                  <c:v>1011.73202851444</c:v>
                </c:pt>
                <c:pt idx="326" formatCode="General">
                  <c:v>1012.14293206027</c:v>
                </c:pt>
                <c:pt idx="327" formatCode="General">
                  <c:v>1012.23292992968</c:v>
                </c:pt>
                <c:pt idx="328" formatCode="General">
                  <c:v>1012.45351944532</c:v>
                </c:pt>
                <c:pt idx="329" formatCode="General">
                  <c:v>1013.16298783127</c:v>
                </c:pt>
                <c:pt idx="330" formatCode="General">
                  <c:v>1013.81760807947</c:v>
                </c:pt>
                <c:pt idx="331" formatCode="General">
                  <c:v>1013.97686507939</c:v>
                </c:pt>
                <c:pt idx="332" formatCode="General">
                  <c:v>1015.31338433221</c:v>
                </c:pt>
                <c:pt idx="333" formatCode="General">
                  <c:v>1016.3672600035</c:v>
                </c:pt>
                <c:pt idx="334" formatCode="General">
                  <c:v>1016.4613672811701</c:v>
                </c:pt>
                <c:pt idx="335" formatCode="General">
                  <c:v>1016.66654586818</c:v>
                </c:pt>
                <c:pt idx="336" formatCode="General">
                  <c:v>1017.7633314552</c:v>
                </c:pt>
                <c:pt idx="337" formatCode="General">
                  <c:v>1018.45577525167</c:v>
                </c:pt>
                <c:pt idx="338" formatCode="General">
                  <c:v>1020.81154260033</c:v>
                </c:pt>
                <c:pt idx="339" formatCode="General">
                  <c:v>1021.08253734579</c:v>
                </c:pt>
                <c:pt idx="340" formatCode="General">
                  <c:v>1021.09818802776</c:v>
                </c:pt>
                <c:pt idx="341" formatCode="General">
                  <c:v>1021.10179296286</c:v>
                </c:pt>
                <c:pt idx="342" formatCode="General">
                  <c:v>1021.1278664951</c:v>
                </c:pt>
                <c:pt idx="343" formatCode="General">
                  <c:v>1021.15554892017</c:v>
                </c:pt>
                <c:pt idx="344" formatCode="General">
                  <c:v>1021.16422610634</c:v>
                </c:pt>
                <c:pt idx="345" formatCode="General">
                  <c:v>1021.16937201792</c:v>
                </c:pt>
                <c:pt idx="346" formatCode="General">
                  <c:v>1021.16937201792</c:v>
                </c:pt>
                <c:pt idx="347" formatCode="General">
                  <c:v>1021.16937201792</c:v>
                </c:pt>
                <c:pt idx="348" formatCode="General">
                  <c:v>1021.16937201792</c:v>
                </c:pt>
                <c:pt idx="349" formatCode="General">
                  <c:v>1021.3522737053499</c:v>
                </c:pt>
                <c:pt idx="350" formatCode="General">
                  <c:v>1021.8251138056499</c:v>
                </c:pt>
                <c:pt idx="351" formatCode="General">
                  <c:v>1021.97052829779</c:v>
                </c:pt>
                <c:pt idx="352" formatCode="General">
                  <c:v>1022.02244409378</c:v>
                </c:pt>
                <c:pt idx="353" formatCode="General">
                  <c:v>1022.16580483915</c:v>
                </c:pt>
                <c:pt idx="354" formatCode="General">
                  <c:v>1022.17741188921</c:v>
                </c:pt>
                <c:pt idx="355" formatCode="General">
                  <c:v>1022.17741188921</c:v>
                </c:pt>
                <c:pt idx="356" formatCode="General">
                  <c:v>1022.18459720591</c:v>
                </c:pt>
                <c:pt idx="357" formatCode="General">
                  <c:v>1022.18459720591</c:v>
                </c:pt>
                <c:pt idx="358" formatCode="General">
                  <c:v>1022.22162922277</c:v>
                </c:pt>
                <c:pt idx="359" formatCode="General">
                  <c:v>1022.22511687171</c:v>
                </c:pt>
                <c:pt idx="360" formatCode="General">
                  <c:v>1022.22511687171</c:v>
                </c:pt>
                <c:pt idx="361" formatCode="General">
                  <c:v>1022.24226193856</c:v>
                </c:pt>
                <c:pt idx="362" formatCode="General">
                  <c:v>1022.2608187944101</c:v>
                </c:pt>
                <c:pt idx="363" formatCode="General">
                  <c:v>1022.2608187944101</c:v>
                </c:pt>
                <c:pt idx="364" formatCode="General">
                  <c:v>1022.27242584447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7-8998-48A5-8EC2-6F5013D5CCE5}"/>
            </c:ext>
          </c:extLst>
        </c:ser>
        <c:ser>
          <c:idx val="76"/>
          <c:order val="72"/>
          <c:tx>
            <c:strRef>
              <c:f>Tabelle1!$BY$1</c:f>
              <c:strCache>
                <c:ptCount val="1"/>
                <c:pt idx="0">
                  <c:v>1997</c:v>
                </c:pt>
              </c:strCache>
            </c:strRef>
          </c:tx>
          <c:spPr>
            <a:ln w="19050" cap="rnd">
              <a:solidFill>
                <a:schemeClr val="accent3">
                  <a:tint val="6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Tabelle1!$BY$2:$BY$366</c:f>
              <c:numCache>
                <c:formatCode>General</c:formatCode>
                <c:ptCount val="365"/>
                <c:pt idx="0">
                  <c:v>2.6223518866424999E-2</c:v>
                </c:pt>
                <c:pt idx="1">
                  <c:v>2.6223518866424999E-2</c:v>
                </c:pt>
                <c:pt idx="2">
                  <c:v>0.84351235262410795</c:v>
                </c:pt>
                <c:pt idx="3">
                  <c:v>1.4362843864070201</c:v>
                </c:pt>
                <c:pt idx="4">
                  <c:v>1.5405108242871199</c:v>
                </c:pt>
                <c:pt idx="5">
                  <c:v>2.10288862226064</c:v>
                </c:pt>
                <c:pt idx="6">
                  <c:v>3.32073564153441</c:v>
                </c:pt>
                <c:pt idx="7">
                  <c:v>3.8086179924505399</c:v>
                </c:pt>
                <c:pt idx="8">
                  <c:v>3.8214707386856199</c:v>
                </c:pt>
                <c:pt idx="9">
                  <c:v>3.8214707386856199</c:v>
                </c:pt>
                <c:pt idx="10">
                  <c:v>3.82495838762806</c:v>
                </c:pt>
                <c:pt idx="11">
                  <c:v>3.8525942211034798</c:v>
                </c:pt>
                <c:pt idx="12">
                  <c:v>4.0751878508955901</c:v>
                </c:pt>
                <c:pt idx="13">
                  <c:v>4.6795501527579297</c:v>
                </c:pt>
                <c:pt idx="14">
                  <c:v>5.1643627523859799</c:v>
                </c:pt>
                <c:pt idx="15">
                  <c:v>5.73658999745345</c:v>
                </c:pt>
                <c:pt idx="16">
                  <c:v>8.4613839128889197</c:v>
                </c:pt>
                <c:pt idx="17">
                  <c:v>9.7778944243109898</c:v>
                </c:pt>
                <c:pt idx="18">
                  <c:v>10.781599175293699</c:v>
                </c:pt>
                <c:pt idx="19">
                  <c:v>10.798459248785299</c:v>
                </c:pt>
                <c:pt idx="20">
                  <c:v>11.7379549320558</c:v>
                </c:pt>
                <c:pt idx="21">
                  <c:v>18.529398723837499</c:v>
                </c:pt>
                <c:pt idx="22">
                  <c:v>24.679022377553999</c:v>
                </c:pt>
                <c:pt idx="23">
                  <c:v>24.994068851820298</c:v>
                </c:pt>
                <c:pt idx="24">
                  <c:v>25.110256488404701</c:v>
                </c:pt>
                <c:pt idx="25">
                  <c:v>25.2555471993394</c:v>
                </c:pt>
                <c:pt idx="26">
                  <c:v>25.2681508814266</c:v>
                </c:pt>
                <c:pt idx="27">
                  <c:v>25.282879455380399</c:v>
                </c:pt>
                <c:pt idx="28">
                  <c:v>25.326463541280098</c:v>
                </c:pt>
                <c:pt idx="29">
                  <c:v>25.750333703046</c:v>
                </c:pt>
                <c:pt idx="30">
                  <c:v>26.718537614776501</c:v>
                </c:pt>
                <c:pt idx="31">
                  <c:v>33.022702718947301</c:v>
                </c:pt>
                <c:pt idx="32">
                  <c:v>37.484585448426799</c:v>
                </c:pt>
                <c:pt idx="33">
                  <c:v>40.534980654114399</c:v>
                </c:pt>
                <c:pt idx="34">
                  <c:v>41.812368684281402</c:v>
                </c:pt>
                <c:pt idx="35">
                  <c:v>43.325436987016801</c:v>
                </c:pt>
                <c:pt idx="36">
                  <c:v>45.813856036009497</c:v>
                </c:pt>
                <c:pt idx="37">
                  <c:v>47.849149309295399</c:v>
                </c:pt>
                <c:pt idx="38">
                  <c:v>48.096002778244099</c:v>
                </c:pt>
                <c:pt idx="39">
                  <c:v>48.411726163361898</c:v>
                </c:pt>
                <c:pt idx="40">
                  <c:v>48.448067002805303</c:v>
                </c:pt>
                <c:pt idx="41">
                  <c:v>48.846386126413698</c:v>
                </c:pt>
                <c:pt idx="42">
                  <c:v>49.368954883580301</c:v>
                </c:pt>
                <c:pt idx="43">
                  <c:v>50.274100476041298</c:v>
                </c:pt>
                <c:pt idx="44">
                  <c:v>52.302675099392303</c:v>
                </c:pt>
                <c:pt idx="45">
                  <c:v>54.288117924426501</c:v>
                </c:pt>
                <c:pt idx="46">
                  <c:v>54.701409430033401</c:v>
                </c:pt>
                <c:pt idx="47">
                  <c:v>55.184350369280899</c:v>
                </c:pt>
                <c:pt idx="48">
                  <c:v>55.2492648434282</c:v>
                </c:pt>
                <c:pt idx="49">
                  <c:v>55.277333028837198</c:v>
                </c:pt>
                <c:pt idx="50">
                  <c:v>55.407653985823302</c:v>
                </c:pt>
                <c:pt idx="51">
                  <c:v>55.533880439346703</c:v>
                </c:pt>
                <c:pt idx="52">
                  <c:v>55.877053366668697</c:v>
                </c:pt>
                <c:pt idx="53">
                  <c:v>57.457958273457699</c:v>
                </c:pt>
                <c:pt idx="54">
                  <c:v>59.063858535791503</c:v>
                </c:pt>
                <c:pt idx="55">
                  <c:v>60.476968092666397</c:v>
                </c:pt>
                <c:pt idx="56">
                  <c:v>61.257136269159197</c:v>
                </c:pt>
                <c:pt idx="57">
                  <c:v>63.157818292197099</c:v>
                </c:pt>
                <c:pt idx="58">
                  <c:v>65.724644154097803</c:v>
                </c:pt>
                <c:pt idx="59">
                  <c:v>67.547166025587899</c:v>
                </c:pt>
                <c:pt idx="60">
                  <c:v>69.207778330184794</c:v>
                </c:pt>
                <c:pt idx="61">
                  <c:v>69.4030727047477</c:v>
                </c:pt>
                <c:pt idx="62">
                  <c:v>69.486680730940606</c:v>
                </c:pt>
                <c:pt idx="63">
                  <c:v>69.587308616125895</c:v>
                </c:pt>
                <c:pt idx="64">
                  <c:v>69.837911112461299</c:v>
                </c:pt>
                <c:pt idx="65">
                  <c:v>70.422407939246398</c:v>
                </c:pt>
                <c:pt idx="66">
                  <c:v>70.453764980311206</c:v>
                </c:pt>
                <c:pt idx="67">
                  <c:v>72.099552299027394</c:v>
                </c:pt>
                <c:pt idx="68">
                  <c:v>74.205458374362607</c:v>
                </c:pt>
                <c:pt idx="69">
                  <c:v>78.223536048905899</c:v>
                </c:pt>
                <c:pt idx="70">
                  <c:v>81.241179093877705</c:v>
                </c:pt>
                <c:pt idx="71">
                  <c:v>83.053028300064994</c:v>
                </c:pt>
                <c:pt idx="72">
                  <c:v>85.620379959889505</c:v>
                </c:pt>
                <c:pt idx="73">
                  <c:v>90.041497751338198</c:v>
                </c:pt>
                <c:pt idx="74">
                  <c:v>94.095279638752004</c:v>
                </c:pt>
                <c:pt idx="75">
                  <c:v>95.818913620074298</c:v>
                </c:pt>
                <c:pt idx="76">
                  <c:v>100.030592378382</c:v>
                </c:pt>
                <c:pt idx="77">
                  <c:v>104.71456876972699</c:v>
                </c:pt>
                <c:pt idx="78">
                  <c:v>106.19006972161201</c:v>
                </c:pt>
                <c:pt idx="79">
                  <c:v>109.434163361584</c:v>
                </c:pt>
                <c:pt idx="80">
                  <c:v>111.99850924438201</c:v>
                </c:pt>
                <c:pt idx="81">
                  <c:v>112.639127912617</c:v>
                </c:pt>
                <c:pt idx="82">
                  <c:v>113.819670048256</c:v>
                </c:pt>
                <c:pt idx="83">
                  <c:v>115.281522780413</c:v>
                </c:pt>
                <c:pt idx="84">
                  <c:v>117.17533260025</c:v>
                </c:pt>
                <c:pt idx="85">
                  <c:v>119.54346620536001</c:v>
                </c:pt>
                <c:pt idx="86">
                  <c:v>123.400296168897</c:v>
                </c:pt>
                <c:pt idx="87">
                  <c:v>123.856529314566</c:v>
                </c:pt>
                <c:pt idx="88">
                  <c:v>125.085278202727</c:v>
                </c:pt>
                <c:pt idx="89">
                  <c:v>126.246071023143</c:v>
                </c:pt>
                <c:pt idx="90">
                  <c:v>128.15783174535599</c:v>
                </c:pt>
                <c:pt idx="91">
                  <c:v>133.04253536846699</c:v>
                </c:pt>
                <c:pt idx="92">
                  <c:v>141.213995397861</c:v>
                </c:pt>
                <c:pt idx="93">
                  <c:v>143.220380860989</c:v>
                </c:pt>
                <c:pt idx="94">
                  <c:v>143.849995767043</c:v>
                </c:pt>
                <c:pt idx="95">
                  <c:v>145.803786458426</c:v>
                </c:pt>
                <c:pt idx="96">
                  <c:v>149.613064429573</c:v>
                </c:pt>
                <c:pt idx="97">
                  <c:v>153.40018804338399</c:v>
                </c:pt>
                <c:pt idx="98">
                  <c:v>156.32539727847501</c:v>
                </c:pt>
                <c:pt idx="99">
                  <c:v>157.13338029625999</c:v>
                </c:pt>
                <c:pt idx="100">
                  <c:v>157.59506544636699</c:v>
                </c:pt>
                <c:pt idx="101">
                  <c:v>160.04273078284299</c:v>
                </c:pt>
                <c:pt idx="102">
                  <c:v>161.207021388969</c:v>
                </c:pt>
                <c:pt idx="103">
                  <c:v>167.708811573513</c:v>
                </c:pt>
                <c:pt idx="104">
                  <c:v>168.99559421023</c:v>
                </c:pt>
                <c:pt idx="105">
                  <c:v>169.466417656826</c:v>
                </c:pt>
                <c:pt idx="106">
                  <c:v>175.45709656061399</c:v>
                </c:pt>
                <c:pt idx="107">
                  <c:v>178.39051608985</c:v>
                </c:pt>
                <c:pt idx="108">
                  <c:v>181.95795371196701</c:v>
                </c:pt>
                <c:pt idx="109">
                  <c:v>185.70888343193801</c:v>
                </c:pt>
                <c:pt idx="110">
                  <c:v>188.26200284400699</c:v>
                </c:pt>
                <c:pt idx="111">
                  <c:v>193.013286700111</c:v>
                </c:pt>
                <c:pt idx="112">
                  <c:v>196.038950181308</c:v>
                </c:pt>
                <c:pt idx="113">
                  <c:v>198.02002728801401</c:v>
                </c:pt>
                <c:pt idx="114">
                  <c:v>199.08125271691301</c:v>
                </c:pt>
                <c:pt idx="115">
                  <c:v>199.460122686267</c:v>
                </c:pt>
                <c:pt idx="116">
                  <c:v>199.759238140615</c:v>
                </c:pt>
                <c:pt idx="117">
                  <c:v>200.452462318058</c:v>
                </c:pt>
                <c:pt idx="118">
                  <c:v>203.59116236515499</c:v>
                </c:pt>
                <c:pt idx="119">
                  <c:v>204.31726991814199</c:v>
                </c:pt>
                <c:pt idx="120">
                  <c:v>206.039741362337</c:v>
                </c:pt>
                <c:pt idx="121">
                  <c:v>206.11204876921701</c:v>
                </c:pt>
                <c:pt idx="122">
                  <c:v>206.20334786175701</c:v>
                </c:pt>
                <c:pt idx="123">
                  <c:v>209.01677039447901</c:v>
                </c:pt>
                <c:pt idx="124">
                  <c:v>213.26276830767401</c:v>
                </c:pt>
                <c:pt idx="125">
                  <c:v>218.14414200245</c:v>
                </c:pt>
                <c:pt idx="126">
                  <c:v>223.57062945272401</c:v>
                </c:pt>
                <c:pt idx="127">
                  <c:v>232.39580140078201</c:v>
                </c:pt>
                <c:pt idx="128">
                  <c:v>234.541257653901</c:v>
                </c:pt>
                <c:pt idx="129">
                  <c:v>236.26341279338399</c:v>
                </c:pt>
                <c:pt idx="130">
                  <c:v>244.868967642206</c:v>
                </c:pt>
                <c:pt idx="131">
                  <c:v>253.56447519552199</c:v>
                </c:pt>
                <c:pt idx="132">
                  <c:v>256.461296411403</c:v>
                </c:pt>
                <c:pt idx="133">
                  <c:v>257.90189207793401</c:v>
                </c:pt>
                <c:pt idx="134">
                  <c:v>265.63586969256897</c:v>
                </c:pt>
                <c:pt idx="135">
                  <c:v>270.36013793523301</c:v>
                </c:pt>
                <c:pt idx="136">
                  <c:v>270.88487757515901</c:v>
                </c:pt>
                <c:pt idx="137">
                  <c:v>272.14465815167398</c:v>
                </c:pt>
                <c:pt idx="138">
                  <c:v>273.225531565653</c:v>
                </c:pt>
                <c:pt idx="139">
                  <c:v>275.910779170296</c:v>
                </c:pt>
                <c:pt idx="140">
                  <c:v>282.273158570139</c:v>
                </c:pt>
                <c:pt idx="141">
                  <c:v>286.76313111013701</c:v>
                </c:pt>
                <c:pt idx="142">
                  <c:v>288.13943113344999</c:v>
                </c:pt>
                <c:pt idx="143">
                  <c:v>289.26780942262297</c:v>
                </c:pt>
                <c:pt idx="144">
                  <c:v>289.93626271762002</c:v>
                </c:pt>
                <c:pt idx="145">
                  <c:v>290.53478518980302</c:v>
                </c:pt>
                <c:pt idx="146">
                  <c:v>296.27560090554999</c:v>
                </c:pt>
                <c:pt idx="147">
                  <c:v>301.91467068812199</c:v>
                </c:pt>
                <c:pt idx="148">
                  <c:v>302.79431663959502</c:v>
                </c:pt>
                <c:pt idx="149">
                  <c:v>303.24924653477001</c:v>
                </c:pt>
                <c:pt idx="150">
                  <c:v>304.38058738829301</c:v>
                </c:pt>
                <c:pt idx="151">
                  <c:v>307.22952761734399</c:v>
                </c:pt>
                <c:pt idx="152">
                  <c:v>310.327721702041</c:v>
                </c:pt>
                <c:pt idx="153">
                  <c:v>312.16755529635202</c:v>
                </c:pt>
                <c:pt idx="154">
                  <c:v>313.29660978304599</c:v>
                </c:pt>
                <c:pt idx="155">
                  <c:v>314.94345793332297</c:v>
                </c:pt>
                <c:pt idx="156">
                  <c:v>324.26012381262501</c:v>
                </c:pt>
                <c:pt idx="157">
                  <c:v>341.33541508355802</c:v>
                </c:pt>
                <c:pt idx="158">
                  <c:v>352.25933632338803</c:v>
                </c:pt>
                <c:pt idx="159">
                  <c:v>360.87942380621001</c:v>
                </c:pt>
                <c:pt idx="160">
                  <c:v>362.08449553166997</c:v>
                </c:pt>
                <c:pt idx="161">
                  <c:v>363.58776206766498</c:v>
                </c:pt>
                <c:pt idx="162">
                  <c:v>364.51234607691401</c:v>
                </c:pt>
                <c:pt idx="163">
                  <c:v>367.74314286756402</c:v>
                </c:pt>
                <c:pt idx="164">
                  <c:v>369.42414325395401</c:v>
                </c:pt>
                <c:pt idx="165">
                  <c:v>372.088330896797</c:v>
                </c:pt>
                <c:pt idx="166">
                  <c:v>376.77870039764503</c:v>
                </c:pt>
                <c:pt idx="167">
                  <c:v>383.13053673262903</c:v>
                </c:pt>
                <c:pt idx="168">
                  <c:v>387.77162881295902</c:v>
                </c:pt>
                <c:pt idx="169">
                  <c:v>390.61388466936899</c:v>
                </c:pt>
                <c:pt idx="170">
                  <c:v>393.61201023076302</c:v>
                </c:pt>
                <c:pt idx="171">
                  <c:v>399.28674247773102</c:v>
                </c:pt>
                <c:pt idx="172">
                  <c:v>406.09435265015497</c:v>
                </c:pt>
                <c:pt idx="173">
                  <c:v>409.10852535377899</c:v>
                </c:pt>
                <c:pt idx="174">
                  <c:v>413.21492480189301</c:v>
                </c:pt>
                <c:pt idx="175">
                  <c:v>414.559794086078</c:v>
                </c:pt>
                <c:pt idx="176">
                  <c:v>415.32493746972602</c:v>
                </c:pt>
                <c:pt idx="177">
                  <c:v>419.41195534204002</c:v>
                </c:pt>
                <c:pt idx="178">
                  <c:v>424.61273214384198</c:v>
                </c:pt>
                <c:pt idx="179">
                  <c:v>431.22267454886799</c:v>
                </c:pt>
                <c:pt idx="180">
                  <c:v>441.19085724850203</c:v>
                </c:pt>
                <c:pt idx="181">
                  <c:v>451.016553142323</c:v>
                </c:pt>
                <c:pt idx="182">
                  <c:v>454.410210291179</c:v>
                </c:pt>
                <c:pt idx="183">
                  <c:v>459.06813030769399</c:v>
                </c:pt>
                <c:pt idx="184">
                  <c:v>469.59934229911198</c:v>
                </c:pt>
                <c:pt idx="185">
                  <c:v>477.69546684368999</c:v>
                </c:pt>
                <c:pt idx="186">
                  <c:v>483.484622103628</c:v>
                </c:pt>
                <c:pt idx="187">
                  <c:v>495.74325322066602</c:v>
                </c:pt>
                <c:pt idx="188">
                  <c:v>504.667563249338</c:v>
                </c:pt>
                <c:pt idx="189">
                  <c:v>509.69872875554</c:v>
                </c:pt>
                <c:pt idx="190">
                  <c:v>515.63079581465104</c:v>
                </c:pt>
                <c:pt idx="191">
                  <c:v>520.28884182744696</c:v>
                </c:pt>
                <c:pt idx="192">
                  <c:v>524.818507961715</c:v>
                </c:pt>
                <c:pt idx="193">
                  <c:v>533.05298193383601</c:v>
                </c:pt>
                <c:pt idx="194">
                  <c:v>548.78981039561097</c:v>
                </c:pt>
                <c:pt idx="195">
                  <c:v>557.63193849119898</c:v>
                </c:pt>
                <c:pt idx="196">
                  <c:v>565.15002088999495</c:v>
                </c:pt>
                <c:pt idx="197">
                  <c:v>577.03888466777596</c:v>
                </c:pt>
                <c:pt idx="198">
                  <c:v>586.36618810914194</c:v>
                </c:pt>
                <c:pt idx="199">
                  <c:v>596.27507015188905</c:v>
                </c:pt>
                <c:pt idx="200">
                  <c:v>597.87632112919403</c:v>
                </c:pt>
                <c:pt idx="201">
                  <c:v>599.93793876341499</c:v>
                </c:pt>
                <c:pt idx="202">
                  <c:v>603.981811321706</c:v>
                </c:pt>
                <c:pt idx="203">
                  <c:v>607.90529688073002</c:v>
                </c:pt>
                <c:pt idx="204">
                  <c:v>610.11045302920104</c:v>
                </c:pt>
                <c:pt idx="205">
                  <c:v>611.99656506238898</c:v>
                </c:pt>
                <c:pt idx="206">
                  <c:v>614.25327076917404</c:v>
                </c:pt>
                <c:pt idx="207">
                  <c:v>617.08294937418498</c:v>
                </c:pt>
                <c:pt idx="208">
                  <c:v>619.66603949287799</c:v>
                </c:pt>
                <c:pt idx="209">
                  <c:v>623.74497265434798</c:v>
                </c:pt>
                <c:pt idx="210">
                  <c:v>628.12685683551194</c:v>
                </c:pt>
                <c:pt idx="211">
                  <c:v>633.54476752870698</c:v>
                </c:pt>
                <c:pt idx="212">
                  <c:v>638.54729854204299</c:v>
                </c:pt>
                <c:pt idx="213">
                  <c:v>641.86356987579495</c:v>
                </c:pt>
                <c:pt idx="214">
                  <c:v>648.141887873104</c:v>
                </c:pt>
                <c:pt idx="215">
                  <c:v>652.09121288010294</c:v>
                </c:pt>
                <c:pt idx="216">
                  <c:v>654.191141866409</c:v>
                </c:pt>
                <c:pt idx="217">
                  <c:v>656.36263714921097</c:v>
                </c:pt>
                <c:pt idx="218">
                  <c:v>660.49363609330499</c:v>
                </c:pt>
                <c:pt idx="219">
                  <c:v>665.553956484016</c:v>
                </c:pt>
                <c:pt idx="220">
                  <c:v>670.89396247222305</c:v>
                </c:pt>
                <c:pt idx="221">
                  <c:v>673.18045052945195</c:v>
                </c:pt>
                <c:pt idx="222">
                  <c:v>673.72184326508102</c:v>
                </c:pt>
                <c:pt idx="223">
                  <c:v>676.85859975582002</c:v>
                </c:pt>
                <c:pt idx="224">
                  <c:v>677.99418295944702</c:v>
                </c:pt>
                <c:pt idx="225">
                  <c:v>679.21073562606</c:v>
                </c:pt>
                <c:pt idx="226">
                  <c:v>683.43184285523398</c:v>
                </c:pt>
                <c:pt idx="227">
                  <c:v>685.94458721939202</c:v>
                </c:pt>
                <c:pt idx="228">
                  <c:v>687.69873422443402</c:v>
                </c:pt>
                <c:pt idx="229">
                  <c:v>688.42259873588898</c:v>
                </c:pt>
                <c:pt idx="230">
                  <c:v>694.54731473587697</c:v>
                </c:pt>
                <c:pt idx="231">
                  <c:v>696.46879237632402</c:v>
                </c:pt>
                <c:pt idx="232">
                  <c:v>697.79785915228399</c:v>
                </c:pt>
                <c:pt idx="233">
                  <c:v>699.26183328475599</c:v>
                </c:pt>
                <c:pt idx="234">
                  <c:v>700.37371060483497</c:v>
                </c:pt>
                <c:pt idx="235">
                  <c:v>702.72177145673004</c:v>
                </c:pt>
                <c:pt idx="236">
                  <c:v>705.23987058743899</c:v>
                </c:pt>
                <c:pt idx="237">
                  <c:v>707.10115039196296</c:v>
                </c:pt>
                <c:pt idx="238">
                  <c:v>709.37439033145904</c:v>
                </c:pt>
                <c:pt idx="239">
                  <c:v>712.14081655440395</c:v>
                </c:pt>
                <c:pt idx="240">
                  <c:v>713.38873463430104</c:v>
                </c:pt>
                <c:pt idx="241">
                  <c:v>715.87241038912498</c:v>
                </c:pt>
                <c:pt idx="242">
                  <c:v>717.95823120923296</c:v>
                </c:pt>
                <c:pt idx="243">
                  <c:v>727.69897663087102</c:v>
                </c:pt>
                <c:pt idx="244">
                  <c:v>733.39986812208804</c:v>
                </c:pt>
                <c:pt idx="245">
                  <c:v>738.00587230506505</c:v>
                </c:pt>
                <c:pt idx="246">
                  <c:v>740.12517411951296</c:v>
                </c:pt>
                <c:pt idx="247">
                  <c:v>740.22105037585402</c:v>
                </c:pt>
                <c:pt idx="248">
                  <c:v>740.41963037732501</c:v>
                </c:pt>
                <c:pt idx="249">
                  <c:v>740.93602317709099</c:v>
                </c:pt>
                <c:pt idx="250">
                  <c:v>741.70670149895602</c:v>
                </c:pt>
                <c:pt idx="251">
                  <c:v>742.25142697869296</c:v>
                </c:pt>
                <c:pt idx="252">
                  <c:v>743.04529503488902</c:v>
                </c:pt>
                <c:pt idx="253">
                  <c:v>743.94456757159901</c:v>
                </c:pt>
                <c:pt idx="254">
                  <c:v>748.13339174717601</c:v>
                </c:pt>
                <c:pt idx="255">
                  <c:v>755.45421778114599</c:v>
                </c:pt>
                <c:pt idx="256">
                  <c:v>762.64985882067197</c:v>
                </c:pt>
                <c:pt idx="257">
                  <c:v>766.32984554276402</c:v>
                </c:pt>
                <c:pt idx="258">
                  <c:v>768.71810104563701</c:v>
                </c:pt>
                <c:pt idx="259">
                  <c:v>769.97112351391002</c:v>
                </c:pt>
                <c:pt idx="260">
                  <c:v>777.22420105864398</c:v>
                </c:pt>
                <c:pt idx="261">
                  <c:v>781.89238211259305</c:v>
                </c:pt>
                <c:pt idx="262">
                  <c:v>785.42492736434804</c:v>
                </c:pt>
                <c:pt idx="263">
                  <c:v>786.08616023938896</c:v>
                </c:pt>
                <c:pt idx="264">
                  <c:v>786.82122918349296</c:v>
                </c:pt>
                <c:pt idx="265">
                  <c:v>788.41943725317799</c:v>
                </c:pt>
                <c:pt idx="266">
                  <c:v>795.97473559483899</c:v>
                </c:pt>
                <c:pt idx="267">
                  <c:v>800.22990919795495</c:v>
                </c:pt>
                <c:pt idx="268">
                  <c:v>804.37349492951103</c:v>
                </c:pt>
                <c:pt idx="269">
                  <c:v>806.70220514152095</c:v>
                </c:pt>
                <c:pt idx="270">
                  <c:v>808.72398437585196</c:v>
                </c:pt>
                <c:pt idx="271">
                  <c:v>809.87375041987002</c:v>
                </c:pt>
                <c:pt idx="272">
                  <c:v>811.29152859672001</c:v>
                </c:pt>
                <c:pt idx="273">
                  <c:v>811.58823431601604</c:v>
                </c:pt>
                <c:pt idx="274">
                  <c:v>813.88947568842195</c:v>
                </c:pt>
                <c:pt idx="275">
                  <c:v>818.79769083194196</c:v>
                </c:pt>
                <c:pt idx="276">
                  <c:v>821.73591038370103</c:v>
                </c:pt>
                <c:pt idx="277">
                  <c:v>822.99315928359704</c:v>
                </c:pt>
                <c:pt idx="278">
                  <c:v>825.83490083042398</c:v>
                </c:pt>
                <c:pt idx="279">
                  <c:v>829.45585822314695</c:v>
                </c:pt>
                <c:pt idx="280">
                  <c:v>831.19041310795706</c:v>
                </c:pt>
                <c:pt idx="281">
                  <c:v>834.54355370712403</c:v>
                </c:pt>
                <c:pt idx="282">
                  <c:v>835.67762551861699</c:v>
                </c:pt>
                <c:pt idx="283">
                  <c:v>838.42116596009703</c:v>
                </c:pt>
                <c:pt idx="284">
                  <c:v>839.52157375227102</c:v>
                </c:pt>
                <c:pt idx="285">
                  <c:v>839.95240907515301</c:v>
                </c:pt>
                <c:pt idx="286">
                  <c:v>843.15079433804397</c:v>
                </c:pt>
                <c:pt idx="287">
                  <c:v>844.43093930634302</c:v>
                </c:pt>
                <c:pt idx="288">
                  <c:v>845.65120326904002</c:v>
                </c:pt>
                <c:pt idx="289">
                  <c:v>846.26232296581497</c:v>
                </c:pt>
                <c:pt idx="290">
                  <c:v>846.42111630245404</c:v>
                </c:pt>
                <c:pt idx="291">
                  <c:v>848.29275614683695</c:v>
                </c:pt>
                <c:pt idx="292">
                  <c:v>848.97828283797901</c:v>
                </c:pt>
                <c:pt idx="293">
                  <c:v>849.31385739406505</c:v>
                </c:pt>
                <c:pt idx="294">
                  <c:v>849.67665135017398</c:v>
                </c:pt>
                <c:pt idx="295">
                  <c:v>849.88567263582297</c:v>
                </c:pt>
                <c:pt idx="296">
                  <c:v>851.17375608270004</c:v>
                </c:pt>
                <c:pt idx="297">
                  <c:v>857.79703704793997</c:v>
                </c:pt>
                <c:pt idx="298">
                  <c:v>860.67859499411497</c:v>
                </c:pt>
                <c:pt idx="299">
                  <c:v>861.16434145289497</c:v>
                </c:pt>
                <c:pt idx="300">
                  <c:v>861.17801745487805</c:v>
                </c:pt>
                <c:pt idx="301">
                  <c:v>861.61737186789196</c:v>
                </c:pt>
                <c:pt idx="302">
                  <c:v>861.69091704925097</c:v>
                </c:pt>
                <c:pt idx="303">
                  <c:v>862.16516589752405</c:v>
                </c:pt>
                <c:pt idx="304">
                  <c:v>862.35750825748198</c:v>
                </c:pt>
                <c:pt idx="305">
                  <c:v>862.55962903206898</c:v>
                </c:pt>
                <c:pt idx="306">
                  <c:v>862.61601780841397</c:v>
                </c:pt>
                <c:pt idx="307">
                  <c:v>862.92724996699803</c:v>
                </c:pt>
                <c:pt idx="308">
                  <c:v>862.95227058937701</c:v>
                </c:pt>
                <c:pt idx="309">
                  <c:v>863.17617576679299</c:v>
                </c:pt>
                <c:pt idx="310">
                  <c:v>863.17617576679299</c:v>
                </c:pt>
                <c:pt idx="311">
                  <c:v>863.17641071455296</c:v>
                </c:pt>
                <c:pt idx="312">
                  <c:v>863.33301082999901</c:v>
                </c:pt>
                <c:pt idx="313">
                  <c:v>864.23951685183204</c:v>
                </c:pt>
                <c:pt idx="314">
                  <c:v>869.324387030818</c:v>
                </c:pt>
                <c:pt idx="315">
                  <c:v>873.79204077257805</c:v>
                </c:pt>
                <c:pt idx="316">
                  <c:v>880.428344443882</c:v>
                </c:pt>
                <c:pt idx="317">
                  <c:v>884.02484410521402</c:v>
                </c:pt>
                <c:pt idx="318">
                  <c:v>886.13506356311598</c:v>
                </c:pt>
                <c:pt idx="319">
                  <c:v>890.51184512044802</c:v>
                </c:pt>
                <c:pt idx="320">
                  <c:v>890.55078919458401</c:v>
                </c:pt>
                <c:pt idx="321">
                  <c:v>890.55078919458401</c:v>
                </c:pt>
                <c:pt idx="322">
                  <c:v>890.606770360219</c:v>
                </c:pt>
                <c:pt idx="323">
                  <c:v>891.03413316422302</c:v>
                </c:pt>
                <c:pt idx="324">
                  <c:v>892.728117023609</c:v>
                </c:pt>
                <c:pt idx="325">
                  <c:v>892.83270714620403</c:v>
                </c:pt>
                <c:pt idx="326">
                  <c:v>893.43066057025806</c:v>
                </c:pt>
                <c:pt idx="327">
                  <c:v>897.15707335259697</c:v>
                </c:pt>
                <c:pt idx="328">
                  <c:v>903.99561906426595</c:v>
                </c:pt>
                <c:pt idx="329">
                  <c:v>905.22802792642904</c:v>
                </c:pt>
                <c:pt idx="330">
                  <c:v>911.88505821000899</c:v>
                </c:pt>
                <c:pt idx="331">
                  <c:v>918.12844501688096</c:v>
                </c:pt>
                <c:pt idx="332">
                  <c:v>919.31865150973204</c:v>
                </c:pt>
                <c:pt idx="333">
                  <c:v>919.39252666166703</c:v>
                </c:pt>
                <c:pt idx="334">
                  <c:v>921.67380442007095</c:v>
                </c:pt>
                <c:pt idx="335">
                  <c:v>922.58409795146804</c:v>
                </c:pt>
                <c:pt idx="336">
                  <c:v>924.10514944719</c:v>
                </c:pt>
                <c:pt idx="337">
                  <c:v>924.23511771973097</c:v>
                </c:pt>
                <c:pt idx="338">
                  <c:v>925.76336515698995</c:v>
                </c:pt>
                <c:pt idx="339">
                  <c:v>929.15195658734797</c:v>
                </c:pt>
                <c:pt idx="340">
                  <c:v>929.75075661925996</c:v>
                </c:pt>
                <c:pt idx="341">
                  <c:v>929.95931762054795</c:v>
                </c:pt>
                <c:pt idx="342">
                  <c:v>929.95978222242195</c:v>
                </c:pt>
                <c:pt idx="343">
                  <c:v>930.04446189272596</c:v>
                </c:pt>
                <c:pt idx="344">
                  <c:v>930.67353264205099</c:v>
                </c:pt>
                <c:pt idx="345">
                  <c:v>930.95182920196305</c:v>
                </c:pt>
                <c:pt idx="346">
                  <c:v>930.96344237162702</c:v>
                </c:pt>
                <c:pt idx="347">
                  <c:v>931.01841661829201</c:v>
                </c:pt>
                <c:pt idx="348">
                  <c:v>931.75292293422103</c:v>
                </c:pt>
                <c:pt idx="349">
                  <c:v>933.93902777781602</c:v>
                </c:pt>
                <c:pt idx="350">
                  <c:v>933.99536650856101</c:v>
                </c:pt>
                <c:pt idx="351">
                  <c:v>934.40746867091502</c:v>
                </c:pt>
                <c:pt idx="352">
                  <c:v>937.01497037993397</c:v>
                </c:pt>
                <c:pt idx="353">
                  <c:v>937.33031363624502</c:v>
                </c:pt>
                <c:pt idx="354">
                  <c:v>943.81366391320103</c:v>
                </c:pt>
                <c:pt idx="355">
                  <c:v>944.24760529202103</c:v>
                </c:pt>
                <c:pt idx="356">
                  <c:v>944.27391790181605</c:v>
                </c:pt>
                <c:pt idx="357">
                  <c:v>944.39525107454597</c:v>
                </c:pt>
                <c:pt idx="358">
                  <c:v>944.74215238028103</c:v>
                </c:pt>
                <c:pt idx="359">
                  <c:v>944.92904761646901</c:v>
                </c:pt>
                <c:pt idx="360">
                  <c:v>945.30760890246302</c:v>
                </c:pt>
                <c:pt idx="361">
                  <c:v>947.49643956055604</c:v>
                </c:pt>
                <c:pt idx="362">
                  <c:v>953.50233596841997</c:v>
                </c:pt>
                <c:pt idx="363">
                  <c:v>953.94708017615005</c:v>
                </c:pt>
                <c:pt idx="364">
                  <c:v>955.96770603398102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8-8998-48A5-8EC2-6F5013D5CCE5}"/>
            </c:ext>
          </c:extLst>
        </c:ser>
        <c:ser>
          <c:idx val="77"/>
          <c:order val="73"/>
          <c:tx>
            <c:strRef>
              <c:f>Tabelle1!$BZ$1</c:f>
              <c:strCache>
                <c:ptCount val="1"/>
                <c:pt idx="0">
                  <c:v>1998</c:v>
                </c:pt>
              </c:strCache>
            </c:strRef>
          </c:tx>
          <c:spPr>
            <a:ln w="19050" cap="rnd">
              <a:solidFill>
                <a:schemeClr val="accent3">
                  <a:tint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Tabelle1!$BZ$2:$BZ$366</c:f>
              <c:numCache>
                <c:formatCode>0.00E+00</c:formatCode>
                <c:ptCount val="365"/>
                <c:pt idx="0">
                  <c:v>0.67625042197455998</c:v>
                </c:pt>
                <c:pt idx="1">
                  <c:v>0.70746502267509603</c:v>
                </c:pt>
                <c:pt idx="2">
                  <c:v>1.9216962567487701</c:v>
                </c:pt>
                <c:pt idx="3">
                  <c:v>2.9241710423229899</c:v>
                </c:pt>
                <c:pt idx="4">
                  <c:v>2.9627652853269599</c:v>
                </c:pt>
                <c:pt idx="5" formatCode="General">
                  <c:v>3.2133393611679302</c:v>
                </c:pt>
                <c:pt idx="6" formatCode="General">
                  <c:v>7.5030983031980201</c:v>
                </c:pt>
                <c:pt idx="7" formatCode="General">
                  <c:v>9.7991564456976796</c:v>
                </c:pt>
                <c:pt idx="8" formatCode="General">
                  <c:v>12.7034306265066</c:v>
                </c:pt>
                <c:pt idx="9" formatCode="General">
                  <c:v>16.888909405769802</c:v>
                </c:pt>
                <c:pt idx="10" formatCode="General">
                  <c:v>19.3379443697977</c:v>
                </c:pt>
                <c:pt idx="11" formatCode="General">
                  <c:v>19.959182888892499</c:v>
                </c:pt>
                <c:pt idx="12" formatCode="General">
                  <c:v>25.877849741198201</c:v>
                </c:pt>
                <c:pt idx="13" formatCode="General">
                  <c:v>36.036633153803997</c:v>
                </c:pt>
                <c:pt idx="14" formatCode="General">
                  <c:v>36.804399482527003</c:v>
                </c:pt>
                <c:pt idx="15" formatCode="General">
                  <c:v>38.597210111118798</c:v>
                </c:pt>
                <c:pt idx="16" formatCode="General">
                  <c:v>40.437422707931297</c:v>
                </c:pt>
                <c:pt idx="17" formatCode="General">
                  <c:v>40.6280956923489</c:v>
                </c:pt>
                <c:pt idx="18" formatCode="General">
                  <c:v>40.847851177231902</c:v>
                </c:pt>
                <c:pt idx="19" formatCode="General">
                  <c:v>41.503840001757901</c:v>
                </c:pt>
                <c:pt idx="20" formatCode="General">
                  <c:v>42.066312672373897</c:v>
                </c:pt>
                <c:pt idx="21" formatCode="General">
                  <c:v>47.977322097377098</c:v>
                </c:pt>
                <c:pt idx="22" formatCode="General">
                  <c:v>49.345577881826998</c:v>
                </c:pt>
                <c:pt idx="23" formatCode="General">
                  <c:v>49.39841263217</c:v>
                </c:pt>
                <c:pt idx="24" formatCode="General">
                  <c:v>49.412356432550702</c:v>
                </c:pt>
                <c:pt idx="25" formatCode="General">
                  <c:v>49.618457090032798</c:v>
                </c:pt>
                <c:pt idx="26" formatCode="General">
                  <c:v>50.460540871672201</c:v>
                </c:pt>
                <c:pt idx="27" formatCode="General">
                  <c:v>50.551855694974897</c:v>
                </c:pt>
                <c:pt idx="28" formatCode="General">
                  <c:v>50.586916035338803</c:v>
                </c:pt>
                <c:pt idx="29" formatCode="General">
                  <c:v>50.7121754787239</c:v>
                </c:pt>
                <c:pt idx="30" formatCode="General">
                  <c:v>53.534309324733499</c:v>
                </c:pt>
                <c:pt idx="31" formatCode="General">
                  <c:v>54.204910976337999</c:v>
                </c:pt>
                <c:pt idx="32" formatCode="General">
                  <c:v>56.935249628867403</c:v>
                </c:pt>
                <c:pt idx="33" formatCode="General">
                  <c:v>59.846681644473399</c:v>
                </c:pt>
                <c:pt idx="34" formatCode="General">
                  <c:v>61.427740142073198</c:v>
                </c:pt>
                <c:pt idx="35" formatCode="General">
                  <c:v>62.389581279519703</c:v>
                </c:pt>
                <c:pt idx="36" formatCode="General">
                  <c:v>62.563713423555598</c:v>
                </c:pt>
                <c:pt idx="37" formatCode="General">
                  <c:v>62.570162623173303</c:v>
                </c:pt>
                <c:pt idx="38" formatCode="General">
                  <c:v>62.570162623173303</c:v>
                </c:pt>
                <c:pt idx="39" formatCode="General">
                  <c:v>62.587455161229201</c:v>
                </c:pt>
                <c:pt idx="40" formatCode="General">
                  <c:v>62.794998243276098</c:v>
                </c:pt>
                <c:pt idx="41" formatCode="General">
                  <c:v>62.888257824321002</c:v>
                </c:pt>
                <c:pt idx="42" formatCode="General">
                  <c:v>62.888357540084797</c:v>
                </c:pt>
                <c:pt idx="43" formatCode="General">
                  <c:v>66.281914222293494</c:v>
                </c:pt>
                <c:pt idx="44" formatCode="General">
                  <c:v>70.3366586521622</c:v>
                </c:pt>
                <c:pt idx="45" formatCode="General">
                  <c:v>70.346832888815001</c:v>
                </c:pt>
                <c:pt idx="46" formatCode="General">
                  <c:v>76.640616515748107</c:v>
                </c:pt>
                <c:pt idx="47" formatCode="General">
                  <c:v>80.687266360797096</c:v>
                </c:pt>
                <c:pt idx="48" formatCode="General">
                  <c:v>84.764029728265797</c:v>
                </c:pt>
                <c:pt idx="49" formatCode="General">
                  <c:v>87.561153877078397</c:v>
                </c:pt>
                <c:pt idx="50" formatCode="General">
                  <c:v>89.003918774456096</c:v>
                </c:pt>
                <c:pt idx="51" formatCode="General">
                  <c:v>89.476484731496896</c:v>
                </c:pt>
                <c:pt idx="52" formatCode="General">
                  <c:v>90.584379653255596</c:v>
                </c:pt>
                <c:pt idx="53" formatCode="General">
                  <c:v>93.009045188402794</c:v>
                </c:pt>
                <c:pt idx="54" formatCode="General">
                  <c:v>93.646801533660195</c:v>
                </c:pt>
                <c:pt idx="55" formatCode="General">
                  <c:v>93.812469401200005</c:v>
                </c:pt>
                <c:pt idx="56" formatCode="General">
                  <c:v>94.375927703573097</c:v>
                </c:pt>
                <c:pt idx="57" formatCode="General">
                  <c:v>95.342990740817598</c:v>
                </c:pt>
                <c:pt idx="58" formatCode="General">
                  <c:v>95.505276944957103</c:v>
                </c:pt>
                <c:pt idx="59" formatCode="General">
                  <c:v>95.689898428960504</c:v>
                </c:pt>
                <c:pt idx="60" formatCode="General">
                  <c:v>97.001632645402907</c:v>
                </c:pt>
                <c:pt idx="61" formatCode="General">
                  <c:v>100.529816045825</c:v>
                </c:pt>
                <c:pt idx="62" formatCode="General">
                  <c:v>104.463675761091</c:v>
                </c:pt>
                <c:pt idx="63" formatCode="General">
                  <c:v>104.48873798176299</c:v>
                </c:pt>
                <c:pt idx="64" formatCode="General">
                  <c:v>110.908211977348</c:v>
                </c:pt>
                <c:pt idx="65" formatCode="General">
                  <c:v>118.98901704947799</c:v>
                </c:pt>
                <c:pt idx="66" formatCode="General">
                  <c:v>130.845048210681</c:v>
                </c:pt>
                <c:pt idx="67" formatCode="General">
                  <c:v>142.52602331774099</c:v>
                </c:pt>
                <c:pt idx="68" formatCode="General">
                  <c:v>143.328296294023</c:v>
                </c:pt>
                <c:pt idx="69" formatCode="General">
                  <c:v>143.88000067582999</c:v>
                </c:pt>
                <c:pt idx="70" formatCode="General">
                  <c:v>144.02166659110401</c:v>
                </c:pt>
                <c:pt idx="71" formatCode="General">
                  <c:v>144.03295271859201</c:v>
                </c:pt>
                <c:pt idx="72" formatCode="General">
                  <c:v>144.07677749641999</c:v>
                </c:pt>
                <c:pt idx="73" formatCode="General">
                  <c:v>144.70984821445799</c:v>
                </c:pt>
                <c:pt idx="74" formatCode="General">
                  <c:v>145.22224356093</c:v>
                </c:pt>
                <c:pt idx="75" formatCode="General">
                  <c:v>145.559298347972</c:v>
                </c:pt>
                <c:pt idx="76" formatCode="General">
                  <c:v>146.07396474349099</c:v>
                </c:pt>
                <c:pt idx="77" formatCode="General">
                  <c:v>149.75868338404001</c:v>
                </c:pt>
                <c:pt idx="78" formatCode="General">
                  <c:v>153.36782265666301</c:v>
                </c:pt>
                <c:pt idx="79" formatCode="General">
                  <c:v>157.10610878572101</c:v>
                </c:pt>
                <c:pt idx="80" formatCode="General">
                  <c:v>159.17184592743399</c:v>
                </c:pt>
                <c:pt idx="81" formatCode="General">
                  <c:v>164.79947126121399</c:v>
                </c:pt>
                <c:pt idx="82" formatCode="General">
                  <c:v>166.77780603423801</c:v>
                </c:pt>
                <c:pt idx="83" formatCode="General">
                  <c:v>167.947358711802</c:v>
                </c:pt>
                <c:pt idx="84" formatCode="General">
                  <c:v>172.06553761011099</c:v>
                </c:pt>
                <c:pt idx="85" formatCode="General">
                  <c:v>174.601840311529</c:v>
                </c:pt>
                <c:pt idx="86" formatCode="General">
                  <c:v>175.715263526293</c:v>
                </c:pt>
                <c:pt idx="87" formatCode="General">
                  <c:v>175.96133252201801</c:v>
                </c:pt>
                <c:pt idx="88" formatCode="General">
                  <c:v>176.194061605939</c:v>
                </c:pt>
                <c:pt idx="89" formatCode="General">
                  <c:v>180.13532592999999</c:v>
                </c:pt>
                <c:pt idx="90" formatCode="General">
                  <c:v>187.907520549693</c:v>
                </c:pt>
                <c:pt idx="91" formatCode="General">
                  <c:v>187.91031060126801</c:v>
                </c:pt>
                <c:pt idx="92" formatCode="General">
                  <c:v>187.92635984593801</c:v>
                </c:pt>
                <c:pt idx="93" formatCode="General">
                  <c:v>189.09517895938001</c:v>
                </c:pt>
                <c:pt idx="94" formatCode="General">
                  <c:v>194.898165388926</c:v>
                </c:pt>
                <c:pt idx="95" formatCode="General">
                  <c:v>201.69130753989899</c:v>
                </c:pt>
                <c:pt idx="96" formatCode="General">
                  <c:v>208.93559643154501</c:v>
                </c:pt>
                <c:pt idx="97" formatCode="General">
                  <c:v>211.751914363145</c:v>
                </c:pt>
                <c:pt idx="98" formatCode="General">
                  <c:v>214.28000481815999</c:v>
                </c:pt>
                <c:pt idx="99" formatCode="General">
                  <c:v>214.84442540018</c:v>
                </c:pt>
                <c:pt idx="100" formatCode="General">
                  <c:v>230.35840174455601</c:v>
                </c:pt>
                <c:pt idx="101" formatCode="General">
                  <c:v>235.10225824046</c:v>
                </c:pt>
                <c:pt idx="102" formatCode="General">
                  <c:v>236.185149096564</c:v>
                </c:pt>
                <c:pt idx="103" formatCode="General">
                  <c:v>236.69983786805801</c:v>
                </c:pt>
                <c:pt idx="104" formatCode="General">
                  <c:v>237.02277491528699</c:v>
                </c:pt>
                <c:pt idx="105" formatCode="General">
                  <c:v>237.07178014479501</c:v>
                </c:pt>
                <c:pt idx="106" formatCode="General">
                  <c:v>237.34358267804799</c:v>
                </c:pt>
                <c:pt idx="107" formatCode="General">
                  <c:v>237.94806560744999</c:v>
                </c:pt>
                <c:pt idx="108" formatCode="General">
                  <c:v>238.51640769209001</c:v>
                </c:pt>
                <c:pt idx="109" formatCode="General">
                  <c:v>239.31166992934399</c:v>
                </c:pt>
                <c:pt idx="110" formatCode="General">
                  <c:v>241.308087795711</c:v>
                </c:pt>
                <c:pt idx="111" formatCode="General">
                  <c:v>242.50107619317899</c:v>
                </c:pt>
                <c:pt idx="112" formatCode="General">
                  <c:v>250.53394129752101</c:v>
                </c:pt>
                <c:pt idx="113" formatCode="General">
                  <c:v>263.32124316829101</c:v>
                </c:pt>
                <c:pt idx="114" formatCode="General">
                  <c:v>263.95225075366102</c:v>
                </c:pt>
                <c:pt idx="115" formatCode="General">
                  <c:v>265.01420096148001</c:v>
                </c:pt>
                <c:pt idx="116" formatCode="General">
                  <c:v>265.23239361951897</c:v>
                </c:pt>
                <c:pt idx="117" formatCode="General">
                  <c:v>265.77138544284003</c:v>
                </c:pt>
                <c:pt idx="118" formatCode="General">
                  <c:v>270.182115224445</c:v>
                </c:pt>
                <c:pt idx="119" formatCode="General">
                  <c:v>274.222793086396</c:v>
                </c:pt>
                <c:pt idx="120" formatCode="General">
                  <c:v>287.72447862451202</c:v>
                </c:pt>
                <c:pt idx="121" formatCode="General">
                  <c:v>292.590303342906</c:v>
                </c:pt>
                <c:pt idx="122" formatCode="General">
                  <c:v>292.96709174569298</c:v>
                </c:pt>
                <c:pt idx="123" formatCode="General">
                  <c:v>293.70240220768102</c:v>
                </c:pt>
                <c:pt idx="124" formatCode="General">
                  <c:v>294.28521910917698</c:v>
                </c:pt>
                <c:pt idx="125" formatCode="General">
                  <c:v>295.94273699634999</c:v>
                </c:pt>
                <c:pt idx="126" formatCode="General">
                  <c:v>302.06409002962403</c:v>
                </c:pt>
                <c:pt idx="127" formatCode="General">
                  <c:v>311.91137130773302</c:v>
                </c:pt>
                <c:pt idx="128" formatCode="General">
                  <c:v>319.36110767354802</c:v>
                </c:pt>
                <c:pt idx="129" formatCode="General">
                  <c:v>333.41918554833001</c:v>
                </c:pt>
                <c:pt idx="130" formatCode="General">
                  <c:v>338.111817350568</c:v>
                </c:pt>
                <c:pt idx="131" formatCode="General">
                  <c:v>339.37510224537698</c:v>
                </c:pt>
                <c:pt idx="132" formatCode="General">
                  <c:v>345.74417806933502</c:v>
                </c:pt>
                <c:pt idx="133" formatCode="General">
                  <c:v>351.10243207984303</c:v>
                </c:pt>
                <c:pt idx="134" formatCode="General">
                  <c:v>352.32183599407603</c:v>
                </c:pt>
                <c:pt idx="135" formatCode="General">
                  <c:v>356.95729833862902</c:v>
                </c:pt>
                <c:pt idx="136" formatCode="General">
                  <c:v>358.01730228696198</c:v>
                </c:pt>
                <c:pt idx="137" formatCode="General">
                  <c:v>358.372254589401</c:v>
                </c:pt>
                <c:pt idx="138" formatCode="General">
                  <c:v>358.72394593106702</c:v>
                </c:pt>
                <c:pt idx="139" formatCode="General">
                  <c:v>360.25518690614001</c:v>
                </c:pt>
                <c:pt idx="140" formatCode="General">
                  <c:v>368.66541212697399</c:v>
                </c:pt>
                <c:pt idx="141" formatCode="General">
                  <c:v>380.24846124802701</c:v>
                </c:pt>
                <c:pt idx="142" formatCode="General">
                  <c:v>392.17825819667598</c:v>
                </c:pt>
                <c:pt idx="143" formatCode="General">
                  <c:v>398.46866774402702</c:v>
                </c:pt>
                <c:pt idx="144" formatCode="General">
                  <c:v>398.71218629134103</c:v>
                </c:pt>
                <c:pt idx="145" formatCode="General">
                  <c:v>398.98530153606998</c:v>
                </c:pt>
                <c:pt idx="146" formatCode="General">
                  <c:v>400.66739980953503</c:v>
                </c:pt>
                <c:pt idx="147" formatCode="General">
                  <c:v>402.04535096220002</c:v>
                </c:pt>
                <c:pt idx="148" formatCode="General">
                  <c:v>404.11167119334499</c:v>
                </c:pt>
                <c:pt idx="149" formatCode="General">
                  <c:v>406.30259749685501</c:v>
                </c:pt>
                <c:pt idx="150" formatCode="General">
                  <c:v>414.15811563742898</c:v>
                </c:pt>
                <c:pt idx="151" formatCode="General">
                  <c:v>423.46518980633903</c:v>
                </c:pt>
                <c:pt idx="152" formatCode="General">
                  <c:v>427.68784724771598</c:v>
                </c:pt>
                <c:pt idx="153" formatCode="General">
                  <c:v>431.147009018331</c:v>
                </c:pt>
                <c:pt idx="154" formatCode="General">
                  <c:v>434.40276061745197</c:v>
                </c:pt>
                <c:pt idx="155" formatCode="General">
                  <c:v>435.982661345959</c:v>
                </c:pt>
                <c:pt idx="156" formatCode="General">
                  <c:v>439.513554266955</c:v>
                </c:pt>
                <c:pt idx="157" formatCode="General">
                  <c:v>444.59330410152302</c:v>
                </c:pt>
                <c:pt idx="158" formatCode="General">
                  <c:v>450.29777011753902</c:v>
                </c:pt>
                <c:pt idx="159" formatCode="General">
                  <c:v>453.33917232040898</c:v>
                </c:pt>
                <c:pt idx="160" formatCode="General">
                  <c:v>456.15752533962399</c:v>
                </c:pt>
                <c:pt idx="161" formatCode="General">
                  <c:v>460.35139961553699</c:v>
                </c:pt>
                <c:pt idx="162" formatCode="General">
                  <c:v>468.12670840059297</c:v>
                </c:pt>
                <c:pt idx="163" formatCode="General">
                  <c:v>484.94144542185501</c:v>
                </c:pt>
                <c:pt idx="164" formatCode="General">
                  <c:v>492.116852571094</c:v>
                </c:pt>
                <c:pt idx="165" formatCode="General">
                  <c:v>494.933726147762</c:v>
                </c:pt>
                <c:pt idx="166" formatCode="General">
                  <c:v>505.67600678918802</c:v>
                </c:pt>
                <c:pt idx="167" formatCode="General">
                  <c:v>509.654175219097</c:v>
                </c:pt>
                <c:pt idx="168" formatCode="General">
                  <c:v>523.89689211071402</c:v>
                </c:pt>
                <c:pt idx="169" formatCode="General">
                  <c:v>531.46100159407194</c:v>
                </c:pt>
                <c:pt idx="170" formatCode="General">
                  <c:v>534.72466099866097</c:v>
                </c:pt>
                <c:pt idx="171" formatCode="General">
                  <c:v>539.61840102497001</c:v>
                </c:pt>
                <c:pt idx="172" formatCode="General">
                  <c:v>549.20022621263797</c:v>
                </c:pt>
                <c:pt idx="173" formatCode="General">
                  <c:v>564.44429383489205</c:v>
                </c:pt>
                <c:pt idx="174" formatCode="General">
                  <c:v>577.00453191128395</c:v>
                </c:pt>
                <c:pt idx="175" formatCode="General">
                  <c:v>584.64666068265399</c:v>
                </c:pt>
                <c:pt idx="176" formatCode="General">
                  <c:v>592.56126274098699</c:v>
                </c:pt>
                <c:pt idx="177" formatCode="General">
                  <c:v>596.87098856331397</c:v>
                </c:pt>
                <c:pt idx="178" formatCode="General">
                  <c:v>602.665111365229</c:v>
                </c:pt>
                <c:pt idx="179" formatCode="General">
                  <c:v>612.32027944945003</c:v>
                </c:pt>
                <c:pt idx="180" formatCode="General">
                  <c:v>622.28958650437096</c:v>
                </c:pt>
                <c:pt idx="181" formatCode="General">
                  <c:v>636.19053688898396</c:v>
                </c:pt>
                <c:pt idx="182" formatCode="General">
                  <c:v>648.09143158393499</c:v>
                </c:pt>
                <c:pt idx="183" formatCode="General">
                  <c:v>657.32289995424799</c:v>
                </c:pt>
                <c:pt idx="184" formatCode="General">
                  <c:v>665.97384567403901</c:v>
                </c:pt>
                <c:pt idx="185" formatCode="General">
                  <c:v>673.05849747451305</c:v>
                </c:pt>
                <c:pt idx="186" formatCode="General">
                  <c:v>680.83933703042999</c:v>
                </c:pt>
                <c:pt idx="187" formatCode="General">
                  <c:v>686.35472727880006</c:v>
                </c:pt>
                <c:pt idx="188" formatCode="General">
                  <c:v>694.38805150365295</c:v>
                </c:pt>
                <c:pt idx="189" formatCode="General">
                  <c:v>699.65800604151104</c:v>
                </c:pt>
                <c:pt idx="190" formatCode="General">
                  <c:v>706.03507579593099</c:v>
                </c:pt>
                <c:pt idx="191" formatCode="General">
                  <c:v>710.79524400372804</c:v>
                </c:pt>
                <c:pt idx="192" formatCode="General">
                  <c:v>713.63572919200203</c:v>
                </c:pt>
                <c:pt idx="193" formatCode="General">
                  <c:v>717.00562222720396</c:v>
                </c:pt>
                <c:pt idx="194" formatCode="General">
                  <c:v>719.47118571732301</c:v>
                </c:pt>
                <c:pt idx="195" formatCode="General">
                  <c:v>726.47283747238998</c:v>
                </c:pt>
                <c:pt idx="196" formatCode="General">
                  <c:v>734.17187462331901</c:v>
                </c:pt>
                <c:pt idx="197" formatCode="General">
                  <c:v>744.38803927698905</c:v>
                </c:pt>
                <c:pt idx="198" formatCode="General">
                  <c:v>747.74021151444595</c:v>
                </c:pt>
                <c:pt idx="199" formatCode="General">
                  <c:v>752.47298713363898</c:v>
                </c:pt>
                <c:pt idx="200" formatCode="General">
                  <c:v>760.619737852046</c:v>
                </c:pt>
                <c:pt idx="201" formatCode="General">
                  <c:v>776.20202933105099</c:v>
                </c:pt>
                <c:pt idx="202" formatCode="General">
                  <c:v>792.02820514451901</c:v>
                </c:pt>
                <c:pt idx="203" formatCode="General">
                  <c:v>804.38739559218698</c:v>
                </c:pt>
                <c:pt idx="204" formatCode="General">
                  <c:v>811.24215570274805</c:v>
                </c:pt>
                <c:pt idx="205" formatCode="General">
                  <c:v>818.14118559523899</c:v>
                </c:pt>
                <c:pt idx="206" formatCode="General">
                  <c:v>823.23337061627899</c:v>
                </c:pt>
                <c:pt idx="207" formatCode="General">
                  <c:v>828.178558570424</c:v>
                </c:pt>
                <c:pt idx="208" formatCode="General">
                  <c:v>836.328786237852</c:v>
                </c:pt>
                <c:pt idx="209" formatCode="General">
                  <c:v>850.67399745647401</c:v>
                </c:pt>
                <c:pt idx="210" formatCode="General">
                  <c:v>859.407933122435</c:v>
                </c:pt>
                <c:pt idx="211" formatCode="General">
                  <c:v>863.44585817604604</c:v>
                </c:pt>
                <c:pt idx="212" formatCode="General">
                  <c:v>866.89097200038498</c:v>
                </c:pt>
                <c:pt idx="213" formatCode="General">
                  <c:v>877.45789113306898</c:v>
                </c:pt>
                <c:pt idx="214" formatCode="General">
                  <c:v>886.05772144857599</c:v>
                </c:pt>
                <c:pt idx="215" formatCode="General">
                  <c:v>893.26552240499802</c:v>
                </c:pt>
                <c:pt idx="216" formatCode="General">
                  <c:v>899.99295911357297</c:v>
                </c:pt>
                <c:pt idx="217" formatCode="General">
                  <c:v>909.11947454005895</c:v>
                </c:pt>
                <c:pt idx="218" formatCode="General">
                  <c:v>918.23167531064701</c:v>
                </c:pt>
                <c:pt idx="219" formatCode="General">
                  <c:v>924.443451807428</c:v>
                </c:pt>
                <c:pt idx="220" formatCode="General">
                  <c:v>930.92903904386401</c:v>
                </c:pt>
                <c:pt idx="221" formatCode="General">
                  <c:v>935.55955070350103</c:v>
                </c:pt>
                <c:pt idx="222" formatCode="General">
                  <c:v>938.37979682048206</c:v>
                </c:pt>
                <c:pt idx="223" formatCode="General">
                  <c:v>946.01668176662395</c:v>
                </c:pt>
                <c:pt idx="224" formatCode="General">
                  <c:v>951.35789369232702</c:v>
                </c:pt>
                <c:pt idx="225" formatCode="General">
                  <c:v>960.19056542217197</c:v>
                </c:pt>
                <c:pt idx="226" formatCode="General">
                  <c:v>967.09834327050601</c:v>
                </c:pt>
                <c:pt idx="227" formatCode="General">
                  <c:v>976.32704708135498</c:v>
                </c:pt>
                <c:pt idx="228" formatCode="General">
                  <c:v>986.45975598560904</c:v>
                </c:pt>
                <c:pt idx="229" formatCode="General">
                  <c:v>990.51723171133096</c:v>
                </c:pt>
                <c:pt idx="230" formatCode="General">
                  <c:v>992.52128932196297</c:v>
                </c:pt>
                <c:pt idx="231" formatCode="General">
                  <c:v>998.09898138634196</c:v>
                </c:pt>
                <c:pt idx="232" formatCode="General">
                  <c:v>1001.46725103689</c:v>
                </c:pt>
                <c:pt idx="233" formatCode="General">
                  <c:v>1003.86661808958</c:v>
                </c:pt>
                <c:pt idx="234" formatCode="General">
                  <c:v>1006.5630149377999</c:v>
                </c:pt>
                <c:pt idx="235" formatCode="General">
                  <c:v>1009.64479827063</c:v>
                </c:pt>
                <c:pt idx="236" formatCode="General">
                  <c:v>1012.37663044455</c:v>
                </c:pt>
                <c:pt idx="237" formatCode="General">
                  <c:v>1018.41748237109</c:v>
                </c:pt>
                <c:pt idx="238" formatCode="General">
                  <c:v>1030.8780603984001</c:v>
                </c:pt>
                <c:pt idx="239" formatCode="General">
                  <c:v>1036.7461853622599</c:v>
                </c:pt>
                <c:pt idx="240" formatCode="General">
                  <c:v>1040.9653957017599</c:v>
                </c:pt>
                <c:pt idx="241" formatCode="General">
                  <c:v>1042.75650098806</c:v>
                </c:pt>
                <c:pt idx="242" formatCode="General">
                  <c:v>1044.9791839090101</c:v>
                </c:pt>
                <c:pt idx="243" formatCode="General">
                  <c:v>1046.21377803313</c:v>
                </c:pt>
                <c:pt idx="244" formatCode="General">
                  <c:v>1050.07874740852</c:v>
                </c:pt>
                <c:pt idx="245" formatCode="General">
                  <c:v>1055.4749237444801</c:v>
                </c:pt>
                <c:pt idx="246" formatCode="General">
                  <c:v>1062.8151605631599</c:v>
                </c:pt>
                <c:pt idx="247" formatCode="General">
                  <c:v>1064.8998096104101</c:v>
                </c:pt>
                <c:pt idx="248" formatCode="General">
                  <c:v>1065.04640871531</c:v>
                </c:pt>
                <c:pt idx="249" formatCode="General">
                  <c:v>1065.1367267939499</c:v>
                </c:pt>
                <c:pt idx="250" formatCode="General">
                  <c:v>1065.1934152432</c:v>
                </c:pt>
                <c:pt idx="251" formatCode="General">
                  <c:v>1065.25101127109</c:v>
                </c:pt>
                <c:pt idx="252" formatCode="General">
                  <c:v>1065.88063713987</c:v>
                </c:pt>
                <c:pt idx="253" formatCode="General">
                  <c:v>1066.1096386337899</c:v>
                </c:pt>
                <c:pt idx="254" formatCode="General">
                  <c:v>1066.61220360531</c:v>
                </c:pt>
                <c:pt idx="255" formatCode="General">
                  <c:v>1068.10516788103</c:v>
                </c:pt>
                <c:pt idx="256" formatCode="General">
                  <c:v>1068.60349662205</c:v>
                </c:pt>
                <c:pt idx="257" formatCode="General">
                  <c:v>1071.12749553954</c:v>
                </c:pt>
                <c:pt idx="258" formatCode="General">
                  <c:v>1074.8654097618301</c:v>
                </c:pt>
                <c:pt idx="259" formatCode="General">
                  <c:v>1076.3022451003601</c:v>
                </c:pt>
                <c:pt idx="260" formatCode="General">
                  <c:v>1080.4376192612999</c:v>
                </c:pt>
                <c:pt idx="261" formatCode="General">
                  <c:v>1085.47371825748</c:v>
                </c:pt>
                <c:pt idx="262" formatCode="General">
                  <c:v>1089.24149990398</c:v>
                </c:pt>
                <c:pt idx="263" formatCode="General">
                  <c:v>1090.0612113126899</c:v>
                </c:pt>
                <c:pt idx="264" formatCode="General">
                  <c:v>1091.4878164746301</c:v>
                </c:pt>
                <c:pt idx="265" formatCode="General">
                  <c:v>1092.9678073390201</c:v>
                </c:pt>
                <c:pt idx="266" formatCode="General">
                  <c:v>1095.51843464542</c:v>
                </c:pt>
                <c:pt idx="267" formatCode="General">
                  <c:v>1099.2113145857199</c:v>
                </c:pt>
                <c:pt idx="268" formatCode="General">
                  <c:v>1102.2959990240599</c:v>
                </c:pt>
                <c:pt idx="269" formatCode="General">
                  <c:v>1103.7010388875301</c:v>
                </c:pt>
                <c:pt idx="270" formatCode="General">
                  <c:v>1103.78219802071</c:v>
                </c:pt>
                <c:pt idx="271" formatCode="General">
                  <c:v>1103.88826687252</c:v>
                </c:pt>
                <c:pt idx="272" formatCode="General">
                  <c:v>1104.05420141215</c:v>
                </c:pt>
                <c:pt idx="273" formatCode="General">
                  <c:v>1104.25067236514</c:v>
                </c:pt>
                <c:pt idx="274" formatCode="General">
                  <c:v>1104.9475015527801</c:v>
                </c:pt>
                <c:pt idx="275" formatCode="General">
                  <c:v>1106.4282282714601</c:v>
                </c:pt>
                <c:pt idx="276" formatCode="General">
                  <c:v>1106.9405419606301</c:v>
                </c:pt>
                <c:pt idx="277" formatCode="General">
                  <c:v>1107.1784072698899</c:v>
                </c:pt>
                <c:pt idx="278" formatCode="General">
                  <c:v>1107.4371152762101</c:v>
                </c:pt>
                <c:pt idx="279" formatCode="General">
                  <c:v>1107.89140599184</c:v>
                </c:pt>
                <c:pt idx="280" formatCode="General">
                  <c:v>1111.0767075778999</c:v>
                </c:pt>
                <c:pt idx="281" formatCode="General">
                  <c:v>1118.35893951905</c:v>
                </c:pt>
                <c:pt idx="282" formatCode="General">
                  <c:v>1127.5345692392</c:v>
                </c:pt>
                <c:pt idx="283" formatCode="General">
                  <c:v>1132.0834295316999</c:v>
                </c:pt>
                <c:pt idx="284" formatCode="General">
                  <c:v>1134.54913459868</c:v>
                </c:pt>
                <c:pt idx="285" formatCode="General">
                  <c:v>1141.6951877698</c:v>
                </c:pt>
                <c:pt idx="286" formatCode="General">
                  <c:v>1144.9217571526999</c:v>
                </c:pt>
                <c:pt idx="287" formatCode="General">
                  <c:v>1144.95860854737</c:v>
                </c:pt>
                <c:pt idx="288" formatCode="General">
                  <c:v>1145.49536930556</c:v>
                </c:pt>
                <c:pt idx="289" formatCode="General">
                  <c:v>1146.2207098430899</c:v>
                </c:pt>
                <c:pt idx="290" formatCode="General">
                  <c:v>1148.01568223135</c:v>
                </c:pt>
                <c:pt idx="291" formatCode="General">
                  <c:v>1150.54942220761</c:v>
                </c:pt>
                <c:pt idx="292" formatCode="General">
                  <c:v>1152.1006460940901</c:v>
                </c:pt>
                <c:pt idx="293" formatCode="General">
                  <c:v>1153.7053609177001</c:v>
                </c:pt>
                <c:pt idx="294" formatCode="General">
                  <c:v>1154.63407678628</c:v>
                </c:pt>
                <c:pt idx="295" formatCode="General">
                  <c:v>1154.83855976574</c:v>
                </c:pt>
                <c:pt idx="296" formatCode="General">
                  <c:v>1154.85663031953</c:v>
                </c:pt>
                <c:pt idx="297" formatCode="General">
                  <c:v>1154.8977536861901</c:v>
                </c:pt>
                <c:pt idx="298" formatCode="General">
                  <c:v>1156.24092066911</c:v>
                </c:pt>
                <c:pt idx="299" formatCode="General">
                  <c:v>1156.7075381453301</c:v>
                </c:pt>
                <c:pt idx="300" formatCode="General">
                  <c:v>1156.94367370896</c:v>
                </c:pt>
                <c:pt idx="301" formatCode="General">
                  <c:v>1157.3853177175599</c:v>
                </c:pt>
                <c:pt idx="302" formatCode="General">
                  <c:v>1157.5837868528199</c:v>
                </c:pt>
                <c:pt idx="303" formatCode="General">
                  <c:v>1161.97450676673</c:v>
                </c:pt>
                <c:pt idx="304" formatCode="General">
                  <c:v>1164.2476995890299</c:v>
                </c:pt>
                <c:pt idx="305" formatCode="General">
                  <c:v>1165.00606083654</c:v>
                </c:pt>
                <c:pt idx="306" formatCode="General">
                  <c:v>1165.0876947834499</c:v>
                </c:pt>
                <c:pt idx="307" formatCode="General">
                  <c:v>1165.11934015925</c:v>
                </c:pt>
                <c:pt idx="308" formatCode="General">
                  <c:v>1165.2462042530401</c:v>
                </c:pt>
                <c:pt idx="309" formatCode="General">
                  <c:v>1165.25991610915</c:v>
                </c:pt>
                <c:pt idx="310" formatCode="General">
                  <c:v>1165.6714930742801</c:v>
                </c:pt>
                <c:pt idx="311" formatCode="General">
                  <c:v>1165.9401130377701</c:v>
                </c:pt>
                <c:pt idx="312" formatCode="General">
                  <c:v>1166.0190521060899</c:v>
                </c:pt>
                <c:pt idx="313" formatCode="General">
                  <c:v>1166.1409759145099</c:v>
                </c:pt>
                <c:pt idx="314" formatCode="General">
                  <c:v>1167.7075817459699</c:v>
                </c:pt>
                <c:pt idx="315" formatCode="General">
                  <c:v>1168.56270073567</c:v>
                </c:pt>
                <c:pt idx="316" formatCode="General">
                  <c:v>1168.57902258432</c:v>
                </c:pt>
                <c:pt idx="317" formatCode="General">
                  <c:v>1168.57902258432</c:v>
                </c:pt>
                <c:pt idx="318" formatCode="General">
                  <c:v>1168.57902258432</c:v>
                </c:pt>
                <c:pt idx="319" formatCode="General">
                  <c:v>1168.6342721381</c:v>
                </c:pt>
                <c:pt idx="320" formatCode="General">
                  <c:v>1169.404986239</c:v>
                </c:pt>
                <c:pt idx="321" formatCode="General">
                  <c:v>1171.7533195446999</c:v>
                </c:pt>
                <c:pt idx="322" formatCode="General">
                  <c:v>1172.6397414000701</c:v>
                </c:pt>
                <c:pt idx="323" formatCode="General">
                  <c:v>1172.90712141155</c:v>
                </c:pt>
                <c:pt idx="324" formatCode="General">
                  <c:v>1173.12910548368</c:v>
                </c:pt>
                <c:pt idx="325" formatCode="General">
                  <c:v>1173.29106231795</c:v>
                </c:pt>
                <c:pt idx="326" formatCode="General">
                  <c:v>1174.0458736692501</c:v>
                </c:pt>
                <c:pt idx="327" formatCode="General">
                  <c:v>1174.3779163875899</c:v>
                </c:pt>
                <c:pt idx="328" formatCode="General">
                  <c:v>1174.3870379021</c:v>
                </c:pt>
                <c:pt idx="329" formatCode="General">
                  <c:v>1174.7681312401501</c:v>
                </c:pt>
                <c:pt idx="330" formatCode="General">
                  <c:v>1175.49083043625</c:v>
                </c:pt>
                <c:pt idx="331" formatCode="General">
                  <c:v>1175.5007657455201</c:v>
                </c:pt>
                <c:pt idx="332" formatCode="General">
                  <c:v>1176.56060352594</c:v>
                </c:pt>
                <c:pt idx="333" formatCode="General">
                  <c:v>1177.50495021593</c:v>
                </c:pt>
                <c:pt idx="334" formatCode="General">
                  <c:v>1179.9170540427201</c:v>
                </c:pt>
                <c:pt idx="335" formatCode="General">
                  <c:v>1183.09512803799</c:v>
                </c:pt>
                <c:pt idx="336" formatCode="General">
                  <c:v>1184.06430038652</c:v>
                </c:pt>
                <c:pt idx="337" formatCode="General">
                  <c:v>1184.0905775927099</c:v>
                </c:pt>
                <c:pt idx="338" formatCode="General">
                  <c:v>1184.2331160584599</c:v>
                </c:pt>
                <c:pt idx="339" formatCode="General">
                  <c:v>1184.62183600052</c:v>
                </c:pt>
                <c:pt idx="340" formatCode="General">
                  <c:v>1184.8312695147399</c:v>
                </c:pt>
                <c:pt idx="341" formatCode="General">
                  <c:v>1184.94181284864</c:v>
                </c:pt>
                <c:pt idx="342" formatCode="General">
                  <c:v>1185.2428419370999</c:v>
                </c:pt>
                <c:pt idx="343" formatCode="General">
                  <c:v>1186.5732138031799</c:v>
                </c:pt>
                <c:pt idx="344" formatCode="General">
                  <c:v>1186.79413693113</c:v>
                </c:pt>
                <c:pt idx="345" formatCode="General">
                  <c:v>1186.8099840786699</c:v>
                </c:pt>
                <c:pt idx="346" formatCode="General">
                  <c:v>1186.8135378043301</c:v>
                </c:pt>
                <c:pt idx="347" formatCode="General">
                  <c:v>1186.8325195784801</c:v>
                </c:pt>
                <c:pt idx="348" formatCode="General">
                  <c:v>1186.87628665182</c:v>
                </c:pt>
                <c:pt idx="349" formatCode="General">
                  <c:v>1186.87628665182</c:v>
                </c:pt>
                <c:pt idx="350" formatCode="General">
                  <c:v>1186.8764006341401</c:v>
                </c:pt>
                <c:pt idx="351" formatCode="General">
                  <c:v>1186.9205686354301</c:v>
                </c:pt>
                <c:pt idx="352" formatCode="General">
                  <c:v>1186.9205686354301</c:v>
                </c:pt>
                <c:pt idx="353" formatCode="General">
                  <c:v>1186.9205686354301</c:v>
                </c:pt>
                <c:pt idx="354" formatCode="General">
                  <c:v>1186.93893180392</c:v>
                </c:pt>
                <c:pt idx="355" formatCode="General">
                  <c:v>1187.1977096788601</c:v>
                </c:pt>
                <c:pt idx="356" formatCode="General">
                  <c:v>1187.3984954786299</c:v>
                </c:pt>
                <c:pt idx="357" formatCode="General">
                  <c:v>1187.4101315498799</c:v>
                </c:pt>
                <c:pt idx="358" formatCode="General">
                  <c:v>1187.51017886105</c:v>
                </c:pt>
                <c:pt idx="359" formatCode="General">
                  <c:v>1187.5977805110899</c:v>
                </c:pt>
                <c:pt idx="360" formatCode="General">
                  <c:v>1187.61351607911</c:v>
                </c:pt>
                <c:pt idx="361" formatCode="General">
                  <c:v>1187.81430634656</c:v>
                </c:pt>
                <c:pt idx="362" formatCode="General">
                  <c:v>1188.2574239033499</c:v>
                </c:pt>
                <c:pt idx="363" formatCode="General">
                  <c:v>1191.9143911888</c:v>
                </c:pt>
                <c:pt idx="364" formatCode="General">
                  <c:v>1192.5686757973399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9-8998-48A5-8EC2-6F5013D5CCE5}"/>
            </c:ext>
          </c:extLst>
        </c:ser>
        <c:ser>
          <c:idx val="78"/>
          <c:order val="74"/>
          <c:tx>
            <c:strRef>
              <c:f>Tabelle1!$CA$1</c:f>
              <c:strCache>
                <c:ptCount val="1"/>
                <c:pt idx="0">
                  <c:v>1999</c:v>
                </c:pt>
              </c:strCache>
            </c:strRef>
          </c:tx>
          <c:spPr>
            <a:ln w="19050" cap="rnd">
              <a:solidFill>
                <a:schemeClr val="accent3">
                  <a:tint val="6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Tabelle1!$CA$2:$CA$366</c:f>
              <c:numCache>
                <c:formatCode>0.00E+00</c:formatCode>
                <c:ptCount val="365"/>
                <c:pt idx="0">
                  <c:v>0.77747678946302701</c:v>
                </c:pt>
                <c:pt idx="1">
                  <c:v>1.0649867330384899</c:v>
                </c:pt>
                <c:pt idx="2" formatCode="General">
                  <c:v>1.0667129871115799</c:v>
                </c:pt>
                <c:pt idx="3" formatCode="General">
                  <c:v>1.0667129871115799</c:v>
                </c:pt>
                <c:pt idx="4" formatCode="General">
                  <c:v>1.0667129871115799</c:v>
                </c:pt>
                <c:pt idx="5" formatCode="General">
                  <c:v>1.0684568115827999</c:v>
                </c:pt>
                <c:pt idx="6" formatCode="General">
                  <c:v>1.10339081778065</c:v>
                </c:pt>
                <c:pt idx="7" formatCode="General">
                  <c:v>1.19261968191513</c:v>
                </c:pt>
                <c:pt idx="8" formatCode="General">
                  <c:v>1.3023530504976</c:v>
                </c:pt>
                <c:pt idx="9" formatCode="General">
                  <c:v>1.6796357896776599</c:v>
                </c:pt>
                <c:pt idx="10" formatCode="General">
                  <c:v>6.35302184882506</c:v>
                </c:pt>
                <c:pt idx="11" formatCode="General">
                  <c:v>8.2030594894002107</c:v>
                </c:pt>
                <c:pt idx="12" formatCode="General">
                  <c:v>8.3487424932622893</c:v>
                </c:pt>
                <c:pt idx="13" formatCode="General">
                  <c:v>9.5786102553694796</c:v>
                </c:pt>
                <c:pt idx="14" formatCode="General">
                  <c:v>9.6970072944317192</c:v>
                </c:pt>
                <c:pt idx="15" formatCode="General">
                  <c:v>9.7396869928941499</c:v>
                </c:pt>
                <c:pt idx="16" formatCode="General">
                  <c:v>9.7607529616672792</c:v>
                </c:pt>
                <c:pt idx="17" formatCode="General">
                  <c:v>11.097768615776101</c:v>
                </c:pt>
                <c:pt idx="18" formatCode="General">
                  <c:v>11.2519561428582</c:v>
                </c:pt>
                <c:pt idx="19" formatCode="General">
                  <c:v>11.8951076891073</c:v>
                </c:pt>
                <c:pt idx="20" formatCode="General">
                  <c:v>11.895207404871</c:v>
                </c:pt>
                <c:pt idx="21" formatCode="General">
                  <c:v>12.058707881205301</c:v>
                </c:pt>
                <c:pt idx="22" formatCode="General">
                  <c:v>14.803359763004099</c:v>
                </c:pt>
                <c:pt idx="23" formatCode="General">
                  <c:v>15.2418280347633</c:v>
                </c:pt>
                <c:pt idx="24" formatCode="General">
                  <c:v>15.274553614616201</c:v>
                </c:pt>
                <c:pt idx="25" formatCode="General">
                  <c:v>15.404255290155</c:v>
                </c:pt>
                <c:pt idx="26" formatCode="General">
                  <c:v>16.419604634786499</c:v>
                </c:pt>
                <c:pt idx="27" formatCode="General">
                  <c:v>16.495643273393501</c:v>
                </c:pt>
                <c:pt idx="28" formatCode="General">
                  <c:v>16.6621624417403</c:v>
                </c:pt>
                <c:pt idx="29" formatCode="General">
                  <c:v>18.371673427150601</c:v>
                </c:pt>
                <c:pt idx="30" formatCode="General">
                  <c:v>21.462091259107702</c:v>
                </c:pt>
                <c:pt idx="31" formatCode="General">
                  <c:v>22.311783623837201</c:v>
                </c:pt>
                <c:pt idx="32" formatCode="General">
                  <c:v>22.360202159731202</c:v>
                </c:pt>
                <c:pt idx="33" formatCode="General">
                  <c:v>22.360202159731202</c:v>
                </c:pt>
                <c:pt idx="34" formatCode="General">
                  <c:v>22.443905734349801</c:v>
                </c:pt>
                <c:pt idx="35" formatCode="General">
                  <c:v>22.443905734349801</c:v>
                </c:pt>
                <c:pt idx="36" formatCode="General">
                  <c:v>22.590190862240501</c:v>
                </c:pt>
                <c:pt idx="37" formatCode="General">
                  <c:v>22.628999591749899</c:v>
                </c:pt>
                <c:pt idx="38" formatCode="General">
                  <c:v>22.629816164740099</c:v>
                </c:pt>
                <c:pt idx="39" formatCode="General">
                  <c:v>22.633483272022499</c:v>
                </c:pt>
                <c:pt idx="40" formatCode="General">
                  <c:v>23.184930705527901</c:v>
                </c:pt>
                <c:pt idx="41" formatCode="General">
                  <c:v>23.197844159741098</c:v>
                </c:pt>
                <c:pt idx="42" formatCode="General">
                  <c:v>23.272780593757499</c:v>
                </c:pt>
                <c:pt idx="43" formatCode="General">
                  <c:v>23.330550260730199</c:v>
                </c:pt>
                <c:pt idx="44" formatCode="General">
                  <c:v>23.389429753641501</c:v>
                </c:pt>
                <c:pt idx="45" formatCode="General">
                  <c:v>24.6034144014411</c:v>
                </c:pt>
                <c:pt idx="46" formatCode="General">
                  <c:v>24.688002615570898</c:v>
                </c:pt>
                <c:pt idx="47" formatCode="General">
                  <c:v>24.860316861641099</c:v>
                </c:pt>
                <c:pt idx="48" formatCode="General">
                  <c:v>26.1191959040301</c:v>
                </c:pt>
                <c:pt idx="49" formatCode="General">
                  <c:v>26.4061083038943</c:v>
                </c:pt>
                <c:pt idx="50" formatCode="General">
                  <c:v>26.4873897540778</c:v>
                </c:pt>
                <c:pt idx="51" formatCode="General">
                  <c:v>26.613840680700299</c:v>
                </c:pt>
                <c:pt idx="52" formatCode="General">
                  <c:v>26.6216749758273</c:v>
                </c:pt>
                <c:pt idx="53" formatCode="General">
                  <c:v>27.229225216184201</c:v>
                </c:pt>
                <c:pt idx="54" formatCode="General">
                  <c:v>27.232463650804402</c:v>
                </c:pt>
                <c:pt idx="55" formatCode="General">
                  <c:v>27.4899866313899</c:v>
                </c:pt>
                <c:pt idx="56" formatCode="General">
                  <c:v>29.255112957739801</c:v>
                </c:pt>
                <c:pt idx="57" formatCode="General">
                  <c:v>29.9548356295318</c:v>
                </c:pt>
                <c:pt idx="58" formatCode="General">
                  <c:v>30.1109319476009</c:v>
                </c:pt>
                <c:pt idx="59" formatCode="General">
                  <c:v>30.380510473921099</c:v>
                </c:pt>
                <c:pt idx="60" formatCode="General">
                  <c:v>31.829781599618201</c:v>
                </c:pt>
                <c:pt idx="61" formatCode="General">
                  <c:v>31.913490430338801</c:v>
                </c:pt>
                <c:pt idx="62" formatCode="General">
                  <c:v>31.960646488074602</c:v>
                </c:pt>
                <c:pt idx="63" formatCode="General">
                  <c:v>31.961617815725301</c:v>
                </c:pt>
                <c:pt idx="64" formatCode="General">
                  <c:v>33.893775329841297</c:v>
                </c:pt>
                <c:pt idx="65" formatCode="General">
                  <c:v>35.613547653023801</c:v>
                </c:pt>
                <c:pt idx="66" formatCode="General">
                  <c:v>36.466672965692801</c:v>
                </c:pt>
                <c:pt idx="67" formatCode="General">
                  <c:v>41.462892601921503</c:v>
                </c:pt>
                <c:pt idx="68" formatCode="General">
                  <c:v>46.482150859556697</c:v>
                </c:pt>
                <c:pt idx="69" formatCode="General">
                  <c:v>47.473571161567101</c:v>
                </c:pt>
                <c:pt idx="70" formatCode="General">
                  <c:v>48.612506819684299</c:v>
                </c:pt>
                <c:pt idx="71" formatCode="General">
                  <c:v>49.192811041617297</c:v>
                </c:pt>
                <c:pt idx="72" formatCode="General">
                  <c:v>51.389838327980598</c:v>
                </c:pt>
                <c:pt idx="73" formatCode="General">
                  <c:v>51.568574329306998</c:v>
                </c:pt>
                <c:pt idx="74" formatCode="General">
                  <c:v>51.603421985257597</c:v>
                </c:pt>
                <c:pt idx="75" formatCode="General">
                  <c:v>52.082594411997199</c:v>
                </c:pt>
                <c:pt idx="76" formatCode="General">
                  <c:v>58.630057945435603</c:v>
                </c:pt>
                <c:pt idx="77" formatCode="General">
                  <c:v>62.388364078953302</c:v>
                </c:pt>
                <c:pt idx="78" formatCode="General">
                  <c:v>63.808372983043697</c:v>
                </c:pt>
                <c:pt idx="79" formatCode="General">
                  <c:v>65.406230358090795</c:v>
                </c:pt>
                <c:pt idx="80" formatCode="General">
                  <c:v>65.951535473249095</c:v>
                </c:pt>
                <c:pt idx="81" formatCode="General">
                  <c:v>66.349671158896996</c:v>
                </c:pt>
                <c:pt idx="82" formatCode="General">
                  <c:v>67.592672230454298</c:v>
                </c:pt>
                <c:pt idx="83" formatCode="General">
                  <c:v>68.958615930717798</c:v>
                </c:pt>
                <c:pt idx="84" formatCode="General">
                  <c:v>72.700474031605197</c:v>
                </c:pt>
                <c:pt idx="85" formatCode="General">
                  <c:v>75.336132078371804</c:v>
                </c:pt>
                <c:pt idx="86" formatCode="General">
                  <c:v>81.778893121267402</c:v>
                </c:pt>
                <c:pt idx="87" formatCode="General">
                  <c:v>86.988233990439298</c:v>
                </c:pt>
                <c:pt idx="88" formatCode="General">
                  <c:v>87.009290573315994</c:v>
                </c:pt>
                <c:pt idx="89" formatCode="General">
                  <c:v>87.016939215411398</c:v>
                </c:pt>
                <c:pt idx="90" formatCode="General">
                  <c:v>89.776877456216397</c:v>
                </c:pt>
                <c:pt idx="91" formatCode="General">
                  <c:v>94.372071526823007</c:v>
                </c:pt>
                <c:pt idx="92" formatCode="General">
                  <c:v>95.996456260976501</c:v>
                </c:pt>
                <c:pt idx="93" formatCode="General">
                  <c:v>97.546252064542202</c:v>
                </c:pt>
                <c:pt idx="94" formatCode="General">
                  <c:v>97.721838834808295</c:v>
                </c:pt>
                <c:pt idx="95" formatCode="General">
                  <c:v>97.7960484250044</c:v>
                </c:pt>
                <c:pt idx="96" formatCode="General">
                  <c:v>97.835819621878301</c:v>
                </c:pt>
                <c:pt idx="97" formatCode="General">
                  <c:v>100.93596841336699</c:v>
                </c:pt>
                <c:pt idx="98" formatCode="General">
                  <c:v>103.383436007779</c:v>
                </c:pt>
                <c:pt idx="99" formatCode="General">
                  <c:v>106.00230869278801</c:v>
                </c:pt>
                <c:pt idx="100" formatCode="General">
                  <c:v>117.75870818780101</c:v>
                </c:pt>
                <c:pt idx="101" formatCode="General">
                  <c:v>118.13158379808</c:v>
                </c:pt>
                <c:pt idx="102" formatCode="General">
                  <c:v>121.32376701078</c:v>
                </c:pt>
                <c:pt idx="103" formatCode="General">
                  <c:v>127.54670176160499</c:v>
                </c:pt>
                <c:pt idx="104" formatCode="General">
                  <c:v>133.22893210088699</c:v>
                </c:pt>
                <c:pt idx="105" formatCode="General">
                  <c:v>143.47684593835999</c:v>
                </c:pt>
                <c:pt idx="106" formatCode="General">
                  <c:v>152.21549347448999</c:v>
                </c:pt>
                <c:pt idx="107" formatCode="General">
                  <c:v>152.92605696929701</c:v>
                </c:pt>
                <c:pt idx="108" formatCode="General">
                  <c:v>153.28373854024599</c:v>
                </c:pt>
                <c:pt idx="109" formatCode="General">
                  <c:v>155.20610585104399</c:v>
                </c:pt>
                <c:pt idx="110" formatCode="General">
                  <c:v>160.37265645588801</c:v>
                </c:pt>
                <c:pt idx="111" formatCode="General">
                  <c:v>160.51809606468399</c:v>
                </c:pt>
                <c:pt idx="112" formatCode="General">
                  <c:v>165.08394475464601</c:v>
                </c:pt>
                <c:pt idx="113" formatCode="General">
                  <c:v>182.227194233299</c:v>
                </c:pt>
                <c:pt idx="114" formatCode="General">
                  <c:v>191.13942821743899</c:v>
                </c:pt>
                <c:pt idx="115" formatCode="General">
                  <c:v>195.829469324531</c:v>
                </c:pt>
                <c:pt idx="116" formatCode="General">
                  <c:v>200.509732505069</c:v>
                </c:pt>
                <c:pt idx="117" formatCode="General">
                  <c:v>201.672139361782</c:v>
                </c:pt>
                <c:pt idx="118" formatCode="General">
                  <c:v>202.665104244449</c:v>
                </c:pt>
                <c:pt idx="119" formatCode="General">
                  <c:v>203.295979338504</c:v>
                </c:pt>
                <c:pt idx="120" formatCode="General">
                  <c:v>203.600804834352</c:v>
                </c:pt>
                <c:pt idx="121" formatCode="General">
                  <c:v>205.58499997339399</c:v>
                </c:pt>
                <c:pt idx="122" formatCode="General">
                  <c:v>215.020236943806</c:v>
                </c:pt>
                <c:pt idx="123" formatCode="General">
                  <c:v>217.45173203264099</c:v>
                </c:pt>
                <c:pt idx="124" formatCode="General">
                  <c:v>218.43139319552401</c:v>
                </c:pt>
                <c:pt idx="125" formatCode="General">
                  <c:v>219.32147311017599</c:v>
                </c:pt>
                <c:pt idx="126" formatCode="General">
                  <c:v>223.193523919158</c:v>
                </c:pt>
                <c:pt idx="127" formatCode="General">
                  <c:v>228.09887846670199</c:v>
                </c:pt>
                <c:pt idx="128" formatCode="General">
                  <c:v>229.100672587064</c:v>
                </c:pt>
                <c:pt idx="129" formatCode="General">
                  <c:v>230.33141939468601</c:v>
                </c:pt>
                <c:pt idx="130" formatCode="General">
                  <c:v>230.78596071374901</c:v>
                </c:pt>
                <c:pt idx="131" formatCode="General">
                  <c:v>231.15575358265801</c:v>
                </c:pt>
                <c:pt idx="132" formatCode="General">
                  <c:v>231.433942880546</c:v>
                </c:pt>
                <c:pt idx="133" formatCode="General">
                  <c:v>236.40285158549199</c:v>
                </c:pt>
                <c:pt idx="134" formatCode="General">
                  <c:v>242.26685193589</c:v>
                </c:pt>
                <c:pt idx="135" formatCode="General">
                  <c:v>256.26017151786101</c:v>
                </c:pt>
                <c:pt idx="136" formatCode="General">
                  <c:v>268.09162863760298</c:v>
                </c:pt>
                <c:pt idx="137" formatCode="General">
                  <c:v>273.26425004026203</c:v>
                </c:pt>
                <c:pt idx="138" formatCode="General">
                  <c:v>273.65118748795499</c:v>
                </c:pt>
                <c:pt idx="139" formatCode="General">
                  <c:v>277.28504617077198</c:v>
                </c:pt>
                <c:pt idx="140" formatCode="General">
                  <c:v>283.16829834636098</c:v>
                </c:pt>
                <c:pt idx="141" formatCode="General">
                  <c:v>295.147878465134</c:v>
                </c:pt>
                <c:pt idx="142" formatCode="General">
                  <c:v>310.14058738818801</c:v>
                </c:pt>
                <c:pt idx="143" formatCode="General">
                  <c:v>314.83794664119398</c:v>
                </c:pt>
                <c:pt idx="144" formatCode="General">
                  <c:v>324.74382099220702</c:v>
                </c:pt>
                <c:pt idx="145" formatCode="General">
                  <c:v>334.259534140423</c:v>
                </c:pt>
                <c:pt idx="146" formatCode="General">
                  <c:v>335.643102526848</c:v>
                </c:pt>
                <c:pt idx="147" formatCode="General">
                  <c:v>337.209002463807</c:v>
                </c:pt>
                <c:pt idx="148" formatCode="General">
                  <c:v>340.44059637986902</c:v>
                </c:pt>
                <c:pt idx="149" formatCode="General">
                  <c:v>344.59669422470603</c:v>
                </c:pt>
                <c:pt idx="150" formatCode="General">
                  <c:v>348.38227656168499</c:v>
                </c:pt>
                <c:pt idx="151" formatCode="General">
                  <c:v>351.44581893039702</c:v>
                </c:pt>
                <c:pt idx="152" formatCode="General">
                  <c:v>351.87654958176199</c:v>
                </c:pt>
                <c:pt idx="153" formatCode="General">
                  <c:v>353.53903380954802</c:v>
                </c:pt>
                <c:pt idx="154" formatCode="General">
                  <c:v>356.09176460795697</c:v>
                </c:pt>
                <c:pt idx="155" formatCode="General">
                  <c:v>357.06564135549598</c:v>
                </c:pt>
                <c:pt idx="156" formatCode="General">
                  <c:v>360.58262460322999</c:v>
                </c:pt>
                <c:pt idx="157" formatCode="General">
                  <c:v>363.51283265413599</c:v>
                </c:pt>
                <c:pt idx="158" formatCode="General">
                  <c:v>368.97194870918401</c:v>
                </c:pt>
                <c:pt idx="159" formatCode="General">
                  <c:v>373.114336387381</c:v>
                </c:pt>
                <c:pt idx="160" formatCode="General">
                  <c:v>377.74032085372102</c:v>
                </c:pt>
                <c:pt idx="161" formatCode="General">
                  <c:v>384.57363452883601</c:v>
                </c:pt>
                <c:pt idx="162" formatCode="General">
                  <c:v>388.02129091742398</c:v>
                </c:pt>
                <c:pt idx="163" formatCode="General">
                  <c:v>391.507622155099</c:v>
                </c:pt>
                <c:pt idx="164" formatCode="General">
                  <c:v>393.15046061287597</c:v>
                </c:pt>
                <c:pt idx="165" formatCode="General">
                  <c:v>395.19067021871598</c:v>
                </c:pt>
                <c:pt idx="166" formatCode="General">
                  <c:v>408.54918693420899</c:v>
                </c:pt>
                <c:pt idx="167" formatCode="General">
                  <c:v>417.67770163172497</c:v>
                </c:pt>
                <c:pt idx="168" formatCode="General">
                  <c:v>422.03664277746702</c:v>
                </c:pt>
                <c:pt idx="169" formatCode="General">
                  <c:v>423.242019619644</c:v>
                </c:pt>
                <c:pt idx="170" formatCode="General">
                  <c:v>427.13705326026002</c:v>
                </c:pt>
                <c:pt idx="171" formatCode="General">
                  <c:v>433.27920232393399</c:v>
                </c:pt>
                <c:pt idx="172" formatCode="General">
                  <c:v>441.04914305198002</c:v>
                </c:pt>
                <c:pt idx="173" formatCode="General">
                  <c:v>456.26541013705798</c:v>
                </c:pt>
                <c:pt idx="174" formatCode="General">
                  <c:v>465.90700358696398</c:v>
                </c:pt>
                <c:pt idx="175" formatCode="General">
                  <c:v>477.14483500686498</c:v>
                </c:pt>
                <c:pt idx="176" formatCode="General">
                  <c:v>491.29082505471399</c:v>
                </c:pt>
                <c:pt idx="177" formatCode="General">
                  <c:v>506.38540812222601</c:v>
                </c:pt>
                <c:pt idx="178" formatCode="General">
                  <c:v>516.74582608242895</c:v>
                </c:pt>
                <c:pt idx="179" formatCode="General">
                  <c:v>528.45090019188899</c:v>
                </c:pt>
                <c:pt idx="180" formatCode="General">
                  <c:v>539.41415625947104</c:v>
                </c:pt>
                <c:pt idx="181" formatCode="General">
                  <c:v>547.02226149413298</c:v>
                </c:pt>
                <c:pt idx="182" formatCode="General">
                  <c:v>552.64848179676005</c:v>
                </c:pt>
                <c:pt idx="183" formatCode="General">
                  <c:v>556.29575067298401</c:v>
                </c:pt>
                <c:pt idx="184" formatCode="General">
                  <c:v>560.29847272061102</c:v>
                </c:pt>
                <c:pt idx="185" formatCode="General">
                  <c:v>564.55536627046195</c:v>
                </c:pt>
                <c:pt idx="186" formatCode="General">
                  <c:v>575.35225420756205</c:v>
                </c:pt>
                <c:pt idx="187" formatCode="General">
                  <c:v>586.53158446127804</c:v>
                </c:pt>
                <c:pt idx="188" formatCode="General">
                  <c:v>593.70721289242101</c:v>
                </c:pt>
                <c:pt idx="189" formatCode="General">
                  <c:v>602.741333441748</c:v>
                </c:pt>
                <c:pt idx="190" formatCode="General">
                  <c:v>608.57905493404496</c:v>
                </c:pt>
                <c:pt idx="191" formatCode="General">
                  <c:v>612.68680114565302</c:v>
                </c:pt>
                <c:pt idx="192" formatCode="General">
                  <c:v>620.38770038335201</c:v>
                </c:pt>
                <c:pt idx="193" formatCode="General">
                  <c:v>622.91813659915499</c:v>
                </c:pt>
                <c:pt idx="194" formatCode="General">
                  <c:v>634.54640719453801</c:v>
                </c:pt>
                <c:pt idx="195" formatCode="General">
                  <c:v>647.43230381514104</c:v>
                </c:pt>
                <c:pt idx="196" formatCode="General">
                  <c:v>662.28648937114599</c:v>
                </c:pt>
                <c:pt idx="197" formatCode="General">
                  <c:v>669.793799764293</c:v>
                </c:pt>
                <c:pt idx="198" formatCode="General">
                  <c:v>673.66355643492795</c:v>
                </c:pt>
                <c:pt idx="199" formatCode="General">
                  <c:v>675.40491155188499</c:v>
                </c:pt>
                <c:pt idx="200" formatCode="General">
                  <c:v>678.44032356302</c:v>
                </c:pt>
                <c:pt idx="201" formatCode="General">
                  <c:v>684.12799317945803</c:v>
                </c:pt>
                <c:pt idx="202" formatCode="General">
                  <c:v>691.10627746884404</c:v>
                </c:pt>
                <c:pt idx="203" formatCode="General">
                  <c:v>694.42467647267904</c:v>
                </c:pt>
                <c:pt idx="204" formatCode="General">
                  <c:v>698.26429394108095</c:v>
                </c:pt>
                <c:pt idx="205" formatCode="General">
                  <c:v>702.40989531267303</c:v>
                </c:pt>
                <c:pt idx="206" formatCode="General">
                  <c:v>705.23618913815994</c:v>
                </c:pt>
                <c:pt idx="207" formatCode="General">
                  <c:v>709.32252589474001</c:v>
                </c:pt>
                <c:pt idx="208" formatCode="General">
                  <c:v>714.04266449314503</c:v>
                </c:pt>
                <c:pt idx="209" formatCode="General">
                  <c:v>716.438277487606</c:v>
                </c:pt>
                <c:pt idx="210" formatCode="General">
                  <c:v>717.53765729885504</c:v>
                </c:pt>
                <c:pt idx="211" formatCode="General">
                  <c:v>718.53895610668906</c:v>
                </c:pt>
                <c:pt idx="212" formatCode="General">
                  <c:v>723.87947632938699</c:v>
                </c:pt>
                <c:pt idx="213" formatCode="General">
                  <c:v>728.94646111955205</c:v>
                </c:pt>
                <c:pt idx="214" formatCode="General">
                  <c:v>731.77508535049799</c:v>
                </c:pt>
                <c:pt idx="215" formatCode="General">
                  <c:v>732.83672432199</c:v>
                </c:pt>
                <c:pt idx="216" formatCode="General">
                  <c:v>733.59398467893698</c:v>
                </c:pt>
                <c:pt idx="217" formatCode="General">
                  <c:v>735.57209392764298</c:v>
                </c:pt>
                <c:pt idx="218" formatCode="General">
                  <c:v>736.60304999069797</c:v>
                </c:pt>
                <c:pt idx="219" formatCode="General">
                  <c:v>739.28674197685996</c:v>
                </c:pt>
                <c:pt idx="220" formatCode="General">
                  <c:v>746.31815701024198</c:v>
                </c:pt>
                <c:pt idx="221" formatCode="General">
                  <c:v>749.86511978732801</c:v>
                </c:pt>
                <c:pt idx="222" formatCode="General">
                  <c:v>754.40374930253199</c:v>
                </c:pt>
                <c:pt idx="223" formatCode="General">
                  <c:v>761.19224404565296</c:v>
                </c:pt>
                <c:pt idx="224" formatCode="General">
                  <c:v>763.97700696885795</c:v>
                </c:pt>
                <c:pt idx="225" formatCode="General">
                  <c:v>768.68285272416097</c:v>
                </c:pt>
                <c:pt idx="226" formatCode="General">
                  <c:v>777.33924939715803</c:v>
                </c:pt>
                <c:pt idx="227" formatCode="General">
                  <c:v>787.20413306052797</c:v>
                </c:pt>
                <c:pt idx="228" formatCode="General">
                  <c:v>792.30593044093098</c:v>
                </c:pt>
                <c:pt idx="229" formatCode="General">
                  <c:v>796.04607171119301</c:v>
                </c:pt>
                <c:pt idx="230" formatCode="General">
                  <c:v>802.70889921249398</c:v>
                </c:pt>
                <c:pt idx="231" formatCode="General">
                  <c:v>809.390837525233</c:v>
                </c:pt>
                <c:pt idx="232" formatCode="General">
                  <c:v>815.31487877936604</c:v>
                </c:pt>
                <c:pt idx="233" formatCode="General">
                  <c:v>819.70306622822602</c:v>
                </c:pt>
                <c:pt idx="234" formatCode="General">
                  <c:v>824.85923452986901</c:v>
                </c:pt>
                <c:pt idx="235" formatCode="General">
                  <c:v>830.58933992411005</c:v>
                </c:pt>
                <c:pt idx="236" formatCode="General">
                  <c:v>839.55741755174404</c:v>
                </c:pt>
                <c:pt idx="237" formatCode="General">
                  <c:v>847.51672820144199</c:v>
                </c:pt>
                <c:pt idx="238" formatCode="General">
                  <c:v>851.26392030728198</c:v>
                </c:pt>
                <c:pt idx="239" formatCode="General">
                  <c:v>858.87377894003896</c:v>
                </c:pt>
                <c:pt idx="240" formatCode="General">
                  <c:v>868.63523171412805</c:v>
                </c:pt>
                <c:pt idx="241" formatCode="General">
                  <c:v>880.62687349825296</c:v>
                </c:pt>
                <c:pt idx="242" formatCode="General">
                  <c:v>884.95202147473901</c:v>
                </c:pt>
                <c:pt idx="243" formatCode="General">
                  <c:v>887.99670419859297</c:v>
                </c:pt>
                <c:pt idx="244" formatCode="General">
                  <c:v>892.36728603344295</c:v>
                </c:pt>
                <c:pt idx="245" formatCode="General">
                  <c:v>898.64157241278997</c:v>
                </c:pt>
                <c:pt idx="246" formatCode="General">
                  <c:v>902.40806331082001</c:v>
                </c:pt>
                <c:pt idx="247" formatCode="General">
                  <c:v>906.649161298016</c:v>
                </c:pt>
                <c:pt idx="248" formatCode="General">
                  <c:v>909.75120269920296</c:v>
                </c:pt>
                <c:pt idx="249" formatCode="General">
                  <c:v>911.98604264620201</c:v>
                </c:pt>
                <c:pt idx="250" formatCode="General">
                  <c:v>912.77773400038302</c:v>
                </c:pt>
                <c:pt idx="251" formatCode="General">
                  <c:v>913.28701600746399</c:v>
                </c:pt>
                <c:pt idx="252" formatCode="General">
                  <c:v>914.50326258122197</c:v>
                </c:pt>
                <c:pt idx="253" formatCode="General">
                  <c:v>917.22392080787904</c:v>
                </c:pt>
                <c:pt idx="254" formatCode="General">
                  <c:v>919.94280930499599</c:v>
                </c:pt>
                <c:pt idx="255" formatCode="General">
                  <c:v>922.49619557686503</c:v>
                </c:pt>
                <c:pt idx="256" formatCode="General">
                  <c:v>930.42434264760504</c:v>
                </c:pt>
                <c:pt idx="257" formatCode="General">
                  <c:v>935.80801430393103</c:v>
                </c:pt>
                <c:pt idx="258" formatCode="General">
                  <c:v>937.30430895850702</c:v>
                </c:pt>
                <c:pt idx="259" formatCode="General">
                  <c:v>941.18301294141304</c:v>
                </c:pt>
                <c:pt idx="260" formatCode="General">
                  <c:v>947.33534532728197</c:v>
                </c:pt>
                <c:pt idx="261" formatCode="General">
                  <c:v>952.11672577364004</c:v>
                </c:pt>
                <c:pt idx="262" formatCode="General">
                  <c:v>953.66085696344203</c:v>
                </c:pt>
                <c:pt idx="263" formatCode="General">
                  <c:v>955.35999630802598</c:v>
                </c:pt>
                <c:pt idx="264" formatCode="General">
                  <c:v>958.05297477521799</c:v>
                </c:pt>
                <c:pt idx="265" formatCode="General">
                  <c:v>958.24487389560295</c:v>
                </c:pt>
                <c:pt idx="266" formatCode="General">
                  <c:v>958.27919992097304</c:v>
                </c:pt>
                <c:pt idx="267" formatCode="General">
                  <c:v>958.95457730440398</c:v>
                </c:pt>
                <c:pt idx="268" formatCode="General">
                  <c:v>959.65170796703296</c:v>
                </c:pt>
                <c:pt idx="269" formatCode="General">
                  <c:v>960.789437162019</c:v>
                </c:pt>
                <c:pt idx="270" formatCode="General">
                  <c:v>962.87354798442698</c:v>
                </c:pt>
                <c:pt idx="271" formatCode="General">
                  <c:v>966.95583810562005</c:v>
                </c:pt>
                <c:pt idx="272" formatCode="General">
                  <c:v>967.96841065156298</c:v>
                </c:pt>
                <c:pt idx="273" formatCode="General">
                  <c:v>969.27592466861404</c:v>
                </c:pt>
                <c:pt idx="274" formatCode="General">
                  <c:v>978.73804757691096</c:v>
                </c:pt>
                <c:pt idx="275" formatCode="General">
                  <c:v>982.65403305380505</c:v>
                </c:pt>
                <c:pt idx="276" formatCode="General">
                  <c:v>983.94325005416601</c:v>
                </c:pt>
                <c:pt idx="277" formatCode="General">
                  <c:v>986.623152090448</c:v>
                </c:pt>
                <c:pt idx="278" formatCode="General">
                  <c:v>988.01875653748698</c:v>
                </c:pt>
                <c:pt idx="279" formatCode="General">
                  <c:v>988.65617270031396</c:v>
                </c:pt>
                <c:pt idx="280" formatCode="General">
                  <c:v>989.27637114945298</c:v>
                </c:pt>
                <c:pt idx="281" formatCode="General">
                  <c:v>991.96898465544996</c:v>
                </c:pt>
                <c:pt idx="282" formatCode="General">
                  <c:v>996.04906860291896</c:v>
                </c:pt>
                <c:pt idx="283" formatCode="General">
                  <c:v>998.06122665516398</c:v>
                </c:pt>
                <c:pt idx="284" formatCode="General">
                  <c:v>1001.65012227618</c:v>
                </c:pt>
                <c:pt idx="285" formatCode="General">
                  <c:v>1004.2018282097901</c:v>
                </c:pt>
                <c:pt idx="286" formatCode="General">
                  <c:v>1009.01288986417</c:v>
                </c:pt>
                <c:pt idx="287" formatCode="General">
                  <c:v>1013.37915786593</c:v>
                </c:pt>
                <c:pt idx="288" formatCode="General">
                  <c:v>1018.6998618707401</c:v>
                </c:pt>
                <c:pt idx="289" formatCode="General">
                  <c:v>1020.5226177514</c:v>
                </c:pt>
                <c:pt idx="290" formatCode="General">
                  <c:v>1021.33161140497</c:v>
                </c:pt>
                <c:pt idx="291" formatCode="General">
                  <c:v>1021.8755395340301</c:v>
                </c:pt>
                <c:pt idx="292" formatCode="General">
                  <c:v>1023.1435578115</c:v>
                </c:pt>
                <c:pt idx="293" formatCode="General">
                  <c:v>1023.94836742016</c:v>
                </c:pt>
                <c:pt idx="294" formatCode="General">
                  <c:v>1024.80048705279</c:v>
                </c:pt>
                <c:pt idx="295" formatCode="General">
                  <c:v>1025.0452068071299</c:v>
                </c:pt>
                <c:pt idx="296" formatCode="General">
                  <c:v>1025.5233621781399</c:v>
                </c:pt>
                <c:pt idx="297" formatCode="General">
                  <c:v>1028.6170250523701</c:v>
                </c:pt>
                <c:pt idx="298" formatCode="General">
                  <c:v>1029.47229417887</c:v>
                </c:pt>
                <c:pt idx="299" formatCode="General">
                  <c:v>1029.87725025757</c:v>
                </c:pt>
                <c:pt idx="300" formatCode="General">
                  <c:v>1030.4403822311001</c:v>
                </c:pt>
                <c:pt idx="301" formatCode="General">
                  <c:v>1030.9489241414699</c:v>
                </c:pt>
                <c:pt idx="302" formatCode="General">
                  <c:v>1037.61541946339</c:v>
                </c:pt>
                <c:pt idx="303" formatCode="General">
                  <c:v>1052.13965257773</c:v>
                </c:pt>
                <c:pt idx="304" formatCode="General">
                  <c:v>1054.1563078259301</c:v>
                </c:pt>
                <c:pt idx="305" formatCode="General">
                  <c:v>1054.85250271469</c:v>
                </c:pt>
                <c:pt idx="306" formatCode="General">
                  <c:v>1056.1658999993499</c:v>
                </c:pt>
                <c:pt idx="307" formatCode="General">
                  <c:v>1060.4527045239699</c:v>
                </c:pt>
                <c:pt idx="308" formatCode="General">
                  <c:v>1060.72591396556</c:v>
                </c:pt>
                <c:pt idx="309" formatCode="General">
                  <c:v>1060.9623883225099</c:v>
                </c:pt>
                <c:pt idx="310" formatCode="General">
                  <c:v>1061.8104437868999</c:v>
                </c:pt>
                <c:pt idx="311" formatCode="General">
                  <c:v>1064.91968754958</c:v>
                </c:pt>
                <c:pt idx="312" formatCode="General">
                  <c:v>1065.7175845956799</c:v>
                </c:pt>
                <c:pt idx="313" formatCode="General">
                  <c:v>1068.0382599171901</c:v>
                </c:pt>
                <c:pt idx="314" formatCode="General">
                  <c:v>1070.6329586627701</c:v>
                </c:pt>
                <c:pt idx="315" formatCode="General">
                  <c:v>1070.64236438222</c:v>
                </c:pt>
                <c:pt idx="316" formatCode="General">
                  <c:v>1070.6554504242899</c:v>
                </c:pt>
                <c:pt idx="317" formatCode="General">
                  <c:v>1071.6026990082</c:v>
                </c:pt>
                <c:pt idx="318" formatCode="General">
                  <c:v>1072.0498276841499</c:v>
                </c:pt>
                <c:pt idx="319" formatCode="General">
                  <c:v>1074.78930313142</c:v>
                </c:pt>
                <c:pt idx="320" formatCode="General">
                  <c:v>1076.22491387327</c:v>
                </c:pt>
                <c:pt idx="321" formatCode="General">
                  <c:v>1076.44914335218</c:v>
                </c:pt>
                <c:pt idx="322" formatCode="General">
                  <c:v>1076.46579659806</c:v>
                </c:pt>
                <c:pt idx="323" formatCode="General">
                  <c:v>1076.6775223734501</c:v>
                </c:pt>
                <c:pt idx="324" formatCode="General">
                  <c:v>1076.8472320707999</c:v>
                </c:pt>
                <c:pt idx="325" formatCode="General">
                  <c:v>1077.02716011852</c:v>
                </c:pt>
                <c:pt idx="326" formatCode="General">
                  <c:v>1077.02878530526</c:v>
                </c:pt>
                <c:pt idx="327" formatCode="General">
                  <c:v>1077.0590799379299</c:v>
                </c:pt>
                <c:pt idx="328" formatCode="General">
                  <c:v>1077.15663255292</c:v>
                </c:pt>
                <c:pt idx="329" formatCode="General">
                  <c:v>1079.12298104813</c:v>
                </c:pt>
                <c:pt idx="330" formatCode="General">
                  <c:v>1083.3297083330799</c:v>
                </c:pt>
                <c:pt idx="331" formatCode="General">
                  <c:v>1083.5830449785999</c:v>
                </c:pt>
                <c:pt idx="332" formatCode="General">
                  <c:v>1083.85027083611</c:v>
                </c:pt>
                <c:pt idx="333" formatCode="General">
                  <c:v>1084.16655159331</c:v>
                </c:pt>
                <c:pt idx="334" formatCode="General">
                  <c:v>1084.47554716786</c:v>
                </c:pt>
                <c:pt idx="335" formatCode="General">
                  <c:v>1084.5117070472199</c:v>
                </c:pt>
                <c:pt idx="336" formatCode="General">
                  <c:v>1084.5851968142399</c:v>
                </c:pt>
                <c:pt idx="337" formatCode="General">
                  <c:v>1084.70344533088</c:v>
                </c:pt>
                <c:pt idx="338" formatCode="General">
                  <c:v>1084.98868598996</c:v>
                </c:pt>
                <c:pt idx="339" formatCode="General">
                  <c:v>1085.0410600805001</c:v>
                </c:pt>
                <c:pt idx="340" formatCode="General">
                  <c:v>1085.0840269498501</c:v>
                </c:pt>
                <c:pt idx="341" formatCode="General">
                  <c:v>1085.1340335418799</c:v>
                </c:pt>
                <c:pt idx="342" formatCode="General">
                  <c:v>1085.15557924259</c:v>
                </c:pt>
                <c:pt idx="343" formatCode="General">
                  <c:v>1085.1602859693101</c:v>
                </c:pt>
                <c:pt idx="344" formatCode="General">
                  <c:v>1085.16490750963</c:v>
                </c:pt>
                <c:pt idx="345" formatCode="General">
                  <c:v>1086.2348273196601</c:v>
                </c:pt>
                <c:pt idx="346" formatCode="General">
                  <c:v>1086.64517499516</c:v>
                </c:pt>
                <c:pt idx="347" formatCode="General">
                  <c:v>1086.9541440263999</c:v>
                </c:pt>
                <c:pt idx="348" formatCode="General">
                  <c:v>1086.98210791572</c:v>
                </c:pt>
                <c:pt idx="349" formatCode="General">
                  <c:v>1087.2564982908</c:v>
                </c:pt>
                <c:pt idx="350" formatCode="General">
                  <c:v>1087.38195739097</c:v>
                </c:pt>
                <c:pt idx="351" formatCode="General">
                  <c:v>1087.4740434346199</c:v>
                </c:pt>
                <c:pt idx="352" formatCode="General">
                  <c:v>1087.8756741652901</c:v>
                </c:pt>
                <c:pt idx="353" formatCode="General">
                  <c:v>1088.04373254557</c:v>
                </c:pt>
                <c:pt idx="354" formatCode="General">
                  <c:v>1088.2245534173001</c:v>
                </c:pt>
                <c:pt idx="355" formatCode="General">
                  <c:v>1088.26018667278</c:v>
                </c:pt>
                <c:pt idx="356" formatCode="General">
                  <c:v>1088.26427764715</c:v>
                </c:pt>
                <c:pt idx="357" formatCode="General">
                  <c:v>1088.26427764715</c:v>
                </c:pt>
                <c:pt idx="358" formatCode="General">
                  <c:v>1088.26427764715</c:v>
                </c:pt>
                <c:pt idx="359" formatCode="General">
                  <c:v>1088.2664885138199</c:v>
                </c:pt>
                <c:pt idx="360" formatCode="General">
                  <c:v>1088.2755109883501</c:v>
                </c:pt>
                <c:pt idx="361" formatCode="General">
                  <c:v>1088.28591930926</c:v>
                </c:pt>
                <c:pt idx="362" formatCode="General">
                  <c:v>1088.2903071032199</c:v>
                </c:pt>
                <c:pt idx="363" formatCode="General">
                  <c:v>1088.29097612992</c:v>
                </c:pt>
                <c:pt idx="364" formatCode="General">
                  <c:v>1088.29515720889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A-8998-48A5-8EC2-6F5013D5CCE5}"/>
            </c:ext>
          </c:extLst>
        </c:ser>
        <c:ser>
          <c:idx val="79"/>
          <c:order val="75"/>
          <c:tx>
            <c:strRef>
              <c:f>Tabelle1!$CB$1</c:f>
              <c:strCache>
                <c:ptCount val="1"/>
                <c:pt idx="0">
                  <c:v>2000</c:v>
                </c:pt>
              </c:strCache>
            </c:strRef>
          </c:tx>
          <c:spPr>
            <a:ln w="19050" cap="rnd">
              <a:solidFill>
                <a:schemeClr val="accent3">
                  <a:tint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Tabelle1!$CB$2:$CB$366</c:f>
              <c:numCache>
                <c:formatCode>General</c:formatCode>
                <c:ptCount val="365"/>
                <c:pt idx="0">
                  <c:v>9.99454554271344E-2</c:v>
                </c:pt>
                <c:pt idx="1">
                  <c:v>9.99454554271344E-2</c:v>
                </c:pt>
                <c:pt idx="2">
                  <c:v>9.99454554271344E-2</c:v>
                </c:pt>
                <c:pt idx="3">
                  <c:v>0.19757612353086701</c:v>
                </c:pt>
                <c:pt idx="4">
                  <c:v>1.3658406806640599</c:v>
                </c:pt>
                <c:pt idx="5">
                  <c:v>2.4339042982714401</c:v>
                </c:pt>
                <c:pt idx="6">
                  <c:v>2.6166776241791601</c:v>
                </c:pt>
                <c:pt idx="7">
                  <c:v>5.4999252945237496</c:v>
                </c:pt>
                <c:pt idx="8">
                  <c:v>6.3005186458676503</c:v>
                </c:pt>
                <c:pt idx="9">
                  <c:v>8.4577814932036404</c:v>
                </c:pt>
                <c:pt idx="10">
                  <c:v>14.355745122853101</c:v>
                </c:pt>
                <c:pt idx="11">
                  <c:v>15.8773139691857</c:v>
                </c:pt>
                <c:pt idx="12">
                  <c:v>16.554760154366601</c:v>
                </c:pt>
                <c:pt idx="13">
                  <c:v>18.630354289433399</c:v>
                </c:pt>
                <c:pt idx="14">
                  <c:v>21.8840027719726</c:v>
                </c:pt>
                <c:pt idx="15">
                  <c:v>23.1778179980884</c:v>
                </c:pt>
                <c:pt idx="16">
                  <c:v>23.742219395336502</c:v>
                </c:pt>
                <c:pt idx="17">
                  <c:v>23.812867863792899</c:v>
                </c:pt>
                <c:pt idx="18">
                  <c:v>23.820936693700101</c:v>
                </c:pt>
                <c:pt idx="19">
                  <c:v>24.360245497515699</c:v>
                </c:pt>
                <c:pt idx="20">
                  <c:v>26.833253805597099</c:v>
                </c:pt>
                <c:pt idx="21">
                  <c:v>28.5079404496243</c:v>
                </c:pt>
                <c:pt idx="22">
                  <c:v>31.852138729816399</c:v>
                </c:pt>
                <c:pt idx="23">
                  <c:v>35.0661925078781</c:v>
                </c:pt>
                <c:pt idx="24">
                  <c:v>35.358274021259597</c:v>
                </c:pt>
                <c:pt idx="25">
                  <c:v>35.834837807028997</c:v>
                </c:pt>
                <c:pt idx="26">
                  <c:v>35.937160634937001</c:v>
                </c:pt>
                <c:pt idx="27">
                  <c:v>36.169387348136397</c:v>
                </c:pt>
                <c:pt idx="28">
                  <c:v>36.463020650548003</c:v>
                </c:pt>
                <c:pt idx="29">
                  <c:v>38.289616001086699</c:v>
                </c:pt>
                <c:pt idx="30">
                  <c:v>39.782937391386398</c:v>
                </c:pt>
                <c:pt idx="31">
                  <c:v>40.280803745607102</c:v>
                </c:pt>
                <c:pt idx="32">
                  <c:v>40.604661962255797</c:v>
                </c:pt>
                <c:pt idx="33">
                  <c:v>40.739458903078997</c:v>
                </c:pt>
                <c:pt idx="34">
                  <c:v>42.014446659176201</c:v>
                </c:pt>
                <c:pt idx="35">
                  <c:v>43.060265777309397</c:v>
                </c:pt>
                <c:pt idx="36">
                  <c:v>43.172416614922199</c:v>
                </c:pt>
                <c:pt idx="37">
                  <c:v>43.318599511628499</c:v>
                </c:pt>
                <c:pt idx="38">
                  <c:v>43.466203245337802</c:v>
                </c:pt>
                <c:pt idx="39">
                  <c:v>43.508072190065803</c:v>
                </c:pt>
                <c:pt idx="40">
                  <c:v>43.9241504809562</c:v>
                </c:pt>
                <c:pt idx="41">
                  <c:v>44.494818052840102</c:v>
                </c:pt>
                <c:pt idx="42">
                  <c:v>44.574865520446998</c:v>
                </c:pt>
                <c:pt idx="43">
                  <c:v>45.752714166612101</c:v>
                </c:pt>
                <c:pt idx="44">
                  <c:v>46.129798638116398</c:v>
                </c:pt>
                <c:pt idx="45">
                  <c:v>46.274669198782803</c:v>
                </c:pt>
                <c:pt idx="46">
                  <c:v>47.738311596129499</c:v>
                </c:pt>
                <c:pt idx="47">
                  <c:v>47.934066517858703</c:v>
                </c:pt>
                <c:pt idx="48">
                  <c:v>52.622272194136698</c:v>
                </c:pt>
                <c:pt idx="49">
                  <c:v>54.927804310326103</c:v>
                </c:pt>
                <c:pt idx="50">
                  <c:v>56.126339021717897</c:v>
                </c:pt>
                <c:pt idx="51">
                  <c:v>56.691397694520496</c:v>
                </c:pt>
                <c:pt idx="52">
                  <c:v>57.927442540333502</c:v>
                </c:pt>
                <c:pt idx="53">
                  <c:v>58.376133329796602</c:v>
                </c:pt>
                <c:pt idx="54">
                  <c:v>58.884546540758599</c:v>
                </c:pt>
                <c:pt idx="55">
                  <c:v>59.783717221721098</c:v>
                </c:pt>
                <c:pt idx="56">
                  <c:v>60.221434283873002</c:v>
                </c:pt>
                <c:pt idx="57">
                  <c:v>62.035929561981703</c:v>
                </c:pt>
                <c:pt idx="58">
                  <c:v>64.5035371877118</c:v>
                </c:pt>
                <c:pt idx="59">
                  <c:v>64.585362118842795</c:v>
                </c:pt>
                <c:pt idx="60">
                  <c:v>64.966544547818899</c:v>
                </c:pt>
                <c:pt idx="61">
                  <c:v>66.398028536267105</c:v>
                </c:pt>
                <c:pt idx="62">
                  <c:v>67.953118773840401</c:v>
                </c:pt>
                <c:pt idx="63">
                  <c:v>71.350241345819398</c:v>
                </c:pt>
                <c:pt idx="64">
                  <c:v>72.114731583705804</c:v>
                </c:pt>
                <c:pt idx="65">
                  <c:v>72.733321853346794</c:v>
                </c:pt>
                <c:pt idx="66">
                  <c:v>74.316208798661094</c:v>
                </c:pt>
                <c:pt idx="67">
                  <c:v>76.406649619807496</c:v>
                </c:pt>
                <c:pt idx="68">
                  <c:v>80.512634023582706</c:v>
                </c:pt>
                <c:pt idx="69">
                  <c:v>88.471635126445705</c:v>
                </c:pt>
                <c:pt idx="70">
                  <c:v>92.873231417139806</c:v>
                </c:pt>
                <c:pt idx="71">
                  <c:v>93.186823227632104</c:v>
                </c:pt>
                <c:pt idx="72">
                  <c:v>93.371908487550897</c:v>
                </c:pt>
                <c:pt idx="73">
                  <c:v>94.209211919507894</c:v>
                </c:pt>
                <c:pt idx="74">
                  <c:v>98.467432409850502</c:v>
                </c:pt>
                <c:pt idx="75">
                  <c:v>99.388827767274705</c:v>
                </c:pt>
                <c:pt idx="76">
                  <c:v>101.01522412429701</c:v>
                </c:pt>
                <c:pt idx="77">
                  <c:v>103.355184722299</c:v>
                </c:pt>
                <c:pt idx="78">
                  <c:v>103.621484679906</c:v>
                </c:pt>
                <c:pt idx="79">
                  <c:v>104.451055221958</c:v>
                </c:pt>
                <c:pt idx="80">
                  <c:v>105.509172417388</c:v>
                </c:pt>
                <c:pt idx="81">
                  <c:v>107.54493949072599</c:v>
                </c:pt>
                <c:pt idx="82">
                  <c:v>109.408644648433</c:v>
                </c:pt>
                <c:pt idx="83">
                  <c:v>109.455815085363</c:v>
                </c:pt>
                <c:pt idx="84">
                  <c:v>109.75173377847</c:v>
                </c:pt>
                <c:pt idx="85">
                  <c:v>109.756837941585</c:v>
                </c:pt>
                <c:pt idx="86">
                  <c:v>109.76498711476501</c:v>
                </c:pt>
                <c:pt idx="87">
                  <c:v>109.770824992176</c:v>
                </c:pt>
                <c:pt idx="88">
                  <c:v>109.899056235635</c:v>
                </c:pt>
                <c:pt idx="89">
                  <c:v>110.457138596877</c:v>
                </c:pt>
                <c:pt idx="90">
                  <c:v>114.501706687644</c:v>
                </c:pt>
                <c:pt idx="91">
                  <c:v>118.219129996273</c:v>
                </c:pt>
                <c:pt idx="92">
                  <c:v>124.625034200694</c:v>
                </c:pt>
                <c:pt idx="93">
                  <c:v>129.58656577876701</c:v>
                </c:pt>
                <c:pt idx="94">
                  <c:v>131.34347287560101</c:v>
                </c:pt>
                <c:pt idx="95">
                  <c:v>133.80083192837299</c:v>
                </c:pt>
                <c:pt idx="96">
                  <c:v>135.81224361412501</c:v>
                </c:pt>
                <c:pt idx="97">
                  <c:v>137.535473926816</c:v>
                </c:pt>
                <c:pt idx="98">
                  <c:v>138.83116344136101</c:v>
                </c:pt>
                <c:pt idx="99">
                  <c:v>142.567723654236</c:v>
                </c:pt>
                <c:pt idx="100">
                  <c:v>145.558544998397</c:v>
                </c:pt>
                <c:pt idx="101">
                  <c:v>147.12566870607799</c:v>
                </c:pt>
                <c:pt idx="102">
                  <c:v>147.40647899677501</c:v>
                </c:pt>
                <c:pt idx="103">
                  <c:v>148.04568140832501</c:v>
                </c:pt>
                <c:pt idx="104">
                  <c:v>156.34443878445401</c:v>
                </c:pt>
                <c:pt idx="105">
                  <c:v>157.28891349806801</c:v>
                </c:pt>
                <c:pt idx="106">
                  <c:v>157.33382482481201</c:v>
                </c:pt>
                <c:pt idx="107">
                  <c:v>157.553276995065</c:v>
                </c:pt>
                <c:pt idx="108">
                  <c:v>158.50864103800799</c:v>
                </c:pt>
                <c:pt idx="109">
                  <c:v>159.864915124958</c:v>
                </c:pt>
                <c:pt idx="110">
                  <c:v>166.585655296759</c:v>
                </c:pt>
                <c:pt idx="111">
                  <c:v>167.182346205111</c:v>
                </c:pt>
                <c:pt idx="112">
                  <c:v>170.63860097587201</c:v>
                </c:pt>
                <c:pt idx="113">
                  <c:v>172.04274523710001</c:v>
                </c:pt>
                <c:pt idx="114">
                  <c:v>173.018092416716</c:v>
                </c:pt>
                <c:pt idx="115">
                  <c:v>179.67154378290101</c:v>
                </c:pt>
                <c:pt idx="116">
                  <c:v>182.67989144902299</c:v>
                </c:pt>
                <c:pt idx="117">
                  <c:v>183.472906815301</c:v>
                </c:pt>
                <c:pt idx="118">
                  <c:v>185.339379911414</c:v>
                </c:pt>
                <c:pt idx="119">
                  <c:v>188.44280869827301</c:v>
                </c:pt>
                <c:pt idx="120">
                  <c:v>190.909949244252</c:v>
                </c:pt>
                <c:pt idx="121">
                  <c:v>192.913248023932</c:v>
                </c:pt>
                <c:pt idx="122">
                  <c:v>193.16897161553899</c:v>
                </c:pt>
                <c:pt idx="123">
                  <c:v>194.261622677632</c:v>
                </c:pt>
                <c:pt idx="124">
                  <c:v>195.01863029115901</c:v>
                </c:pt>
                <c:pt idx="125">
                  <c:v>195.09977320551101</c:v>
                </c:pt>
                <c:pt idx="126">
                  <c:v>195.46301276643899</c:v>
                </c:pt>
                <c:pt idx="127">
                  <c:v>196.946001974224</c:v>
                </c:pt>
                <c:pt idx="128">
                  <c:v>201.03593754629901</c:v>
                </c:pt>
                <c:pt idx="129">
                  <c:v>211.83354474338401</c:v>
                </c:pt>
                <c:pt idx="130">
                  <c:v>212.31935949394699</c:v>
                </c:pt>
                <c:pt idx="131">
                  <c:v>214.414496229251</c:v>
                </c:pt>
                <c:pt idx="132">
                  <c:v>214.908231625187</c:v>
                </c:pt>
                <c:pt idx="133">
                  <c:v>214.91993088229401</c:v>
                </c:pt>
                <c:pt idx="134">
                  <c:v>215.00981567041501</c:v>
                </c:pt>
                <c:pt idx="135">
                  <c:v>217.48360068019699</c:v>
                </c:pt>
                <c:pt idx="136">
                  <c:v>224.44092866567999</c:v>
                </c:pt>
                <c:pt idx="137">
                  <c:v>227.06076550751499</c:v>
                </c:pt>
                <c:pt idx="138">
                  <c:v>231.333633252395</c:v>
                </c:pt>
                <c:pt idx="139">
                  <c:v>231.652618762136</c:v>
                </c:pt>
                <c:pt idx="140">
                  <c:v>231.827713223362</c:v>
                </c:pt>
                <c:pt idx="141">
                  <c:v>232.36981891168401</c:v>
                </c:pt>
                <c:pt idx="142">
                  <c:v>232.98909821875401</c:v>
                </c:pt>
                <c:pt idx="143">
                  <c:v>233.90690730023701</c:v>
                </c:pt>
                <c:pt idx="144">
                  <c:v>240.85236753299901</c:v>
                </c:pt>
                <c:pt idx="145">
                  <c:v>253.883448766356</c:v>
                </c:pt>
                <c:pt idx="146">
                  <c:v>261.985846280967</c:v>
                </c:pt>
                <c:pt idx="147">
                  <c:v>267.194101539813</c:v>
                </c:pt>
                <c:pt idx="148">
                  <c:v>273.07275436332998</c:v>
                </c:pt>
                <c:pt idx="149">
                  <c:v>276.493213915593</c:v>
                </c:pt>
                <c:pt idx="150">
                  <c:v>282.80559408192198</c:v>
                </c:pt>
                <c:pt idx="151">
                  <c:v>285.77627929929298</c:v>
                </c:pt>
                <c:pt idx="152">
                  <c:v>288.490312246911</c:v>
                </c:pt>
                <c:pt idx="153">
                  <c:v>301.35276184696897</c:v>
                </c:pt>
                <c:pt idx="154">
                  <c:v>312.63513745491099</c:v>
                </c:pt>
                <c:pt idx="155">
                  <c:v>320.49092425740002</c:v>
                </c:pt>
                <c:pt idx="156">
                  <c:v>323.910868636575</c:v>
                </c:pt>
                <c:pt idx="157">
                  <c:v>331.686496729829</c:v>
                </c:pt>
                <c:pt idx="158">
                  <c:v>337.63209145620698</c:v>
                </c:pt>
                <c:pt idx="159">
                  <c:v>345.62715553839899</c:v>
                </c:pt>
                <c:pt idx="160">
                  <c:v>352.21763245770097</c:v>
                </c:pt>
                <c:pt idx="161">
                  <c:v>358.90820740956798</c:v>
                </c:pt>
                <c:pt idx="162">
                  <c:v>366.55606938683798</c:v>
                </c:pt>
                <c:pt idx="163">
                  <c:v>370.315846778408</c:v>
                </c:pt>
                <c:pt idx="164">
                  <c:v>373.40440721654198</c:v>
                </c:pt>
                <c:pt idx="165">
                  <c:v>376.06000101996801</c:v>
                </c:pt>
                <c:pt idx="166">
                  <c:v>376.33861516107299</c:v>
                </c:pt>
                <c:pt idx="167">
                  <c:v>377.21787749218498</c:v>
                </c:pt>
                <c:pt idx="168">
                  <c:v>378.16105387351701</c:v>
                </c:pt>
                <c:pt idx="169">
                  <c:v>381.65584304281401</c:v>
                </c:pt>
                <c:pt idx="170">
                  <c:v>385.71361003167601</c:v>
                </c:pt>
                <c:pt idx="171">
                  <c:v>393.750955700151</c:v>
                </c:pt>
                <c:pt idx="172">
                  <c:v>404.78544854421199</c:v>
                </c:pt>
                <c:pt idx="173">
                  <c:v>413.97627530714601</c:v>
                </c:pt>
                <c:pt idx="174">
                  <c:v>422.97546293903298</c:v>
                </c:pt>
                <c:pt idx="175">
                  <c:v>436.71955716088002</c:v>
                </c:pt>
                <c:pt idx="176">
                  <c:v>446.39106083465401</c:v>
                </c:pt>
                <c:pt idx="177">
                  <c:v>457.22540964897797</c:v>
                </c:pt>
                <c:pt idx="178">
                  <c:v>466.349869226267</c:v>
                </c:pt>
                <c:pt idx="179">
                  <c:v>473.86203332928801</c:v>
                </c:pt>
                <c:pt idx="180">
                  <c:v>478.210052783121</c:v>
                </c:pt>
                <c:pt idx="181">
                  <c:v>483.01195864570798</c:v>
                </c:pt>
                <c:pt idx="182">
                  <c:v>490.83780488908201</c:v>
                </c:pt>
                <c:pt idx="183">
                  <c:v>496.96964418376399</c:v>
                </c:pt>
                <c:pt idx="184">
                  <c:v>506.53712745887799</c:v>
                </c:pt>
                <c:pt idx="185">
                  <c:v>511.00175706482298</c:v>
                </c:pt>
                <c:pt idx="186">
                  <c:v>514.86783716718901</c:v>
                </c:pt>
                <c:pt idx="187">
                  <c:v>518.57485605943702</c:v>
                </c:pt>
                <c:pt idx="188">
                  <c:v>527.37330200527504</c:v>
                </c:pt>
                <c:pt idx="189">
                  <c:v>534.101576085955</c:v>
                </c:pt>
                <c:pt idx="190">
                  <c:v>537.80441513815799</c:v>
                </c:pt>
                <c:pt idx="191">
                  <c:v>542.01662059543003</c:v>
                </c:pt>
                <c:pt idx="192">
                  <c:v>545.31805842090398</c:v>
                </c:pt>
                <c:pt idx="193">
                  <c:v>549.31493778555398</c:v>
                </c:pt>
                <c:pt idx="194">
                  <c:v>561.308723383509</c:v>
                </c:pt>
                <c:pt idx="195">
                  <c:v>574.04464321543298</c:v>
                </c:pt>
                <c:pt idx="196">
                  <c:v>577.88298994609102</c:v>
                </c:pt>
                <c:pt idx="197">
                  <c:v>579.44860594091006</c:v>
                </c:pt>
                <c:pt idx="198">
                  <c:v>580.84659316670798</c:v>
                </c:pt>
                <c:pt idx="199">
                  <c:v>585.43981297033304</c:v>
                </c:pt>
                <c:pt idx="200">
                  <c:v>594.75385308876196</c:v>
                </c:pt>
                <c:pt idx="201">
                  <c:v>602.46428824707903</c:v>
                </c:pt>
                <c:pt idx="202">
                  <c:v>605.91084787490001</c:v>
                </c:pt>
                <c:pt idx="203">
                  <c:v>606.59921845512099</c:v>
                </c:pt>
                <c:pt idx="204">
                  <c:v>608.89931850251799</c:v>
                </c:pt>
                <c:pt idx="205">
                  <c:v>610.87201543035997</c:v>
                </c:pt>
                <c:pt idx="206">
                  <c:v>614.61020394608704</c:v>
                </c:pt>
                <c:pt idx="207">
                  <c:v>617.37437575178899</c:v>
                </c:pt>
                <c:pt idx="208">
                  <c:v>619.24123284369603</c:v>
                </c:pt>
                <c:pt idx="209">
                  <c:v>625.02942327102403</c:v>
                </c:pt>
                <c:pt idx="210">
                  <c:v>633.31455303885798</c:v>
                </c:pt>
                <c:pt idx="211">
                  <c:v>637.54731766403904</c:v>
                </c:pt>
                <c:pt idx="212">
                  <c:v>639.44272883044198</c:v>
                </c:pt>
                <c:pt idx="213">
                  <c:v>640.73561552859303</c:v>
                </c:pt>
                <c:pt idx="214">
                  <c:v>644.98290047345199</c:v>
                </c:pt>
                <c:pt idx="215">
                  <c:v>656.09377258906602</c:v>
                </c:pt>
                <c:pt idx="216">
                  <c:v>661.78365855354298</c:v>
                </c:pt>
                <c:pt idx="217">
                  <c:v>666.87379568461904</c:v>
                </c:pt>
                <c:pt idx="218">
                  <c:v>673.54173253004501</c:v>
                </c:pt>
                <c:pt idx="219">
                  <c:v>679.99230019845595</c:v>
                </c:pt>
                <c:pt idx="220">
                  <c:v>687.24778935539405</c:v>
                </c:pt>
                <c:pt idx="221">
                  <c:v>690.62468381880399</c:v>
                </c:pt>
                <c:pt idx="222">
                  <c:v>692.68506619397203</c:v>
                </c:pt>
                <c:pt idx="223">
                  <c:v>696.90311174372698</c:v>
                </c:pt>
                <c:pt idx="224">
                  <c:v>706.60753081775397</c:v>
                </c:pt>
                <c:pt idx="225">
                  <c:v>712.118168348518</c:v>
                </c:pt>
                <c:pt idx="226">
                  <c:v>717.20328331167798</c:v>
                </c:pt>
                <c:pt idx="227">
                  <c:v>721.25973075613695</c:v>
                </c:pt>
                <c:pt idx="228">
                  <c:v>727.71321710043105</c:v>
                </c:pt>
                <c:pt idx="229">
                  <c:v>735.97706048111002</c:v>
                </c:pt>
                <c:pt idx="230">
                  <c:v>744.45947045392199</c:v>
                </c:pt>
                <c:pt idx="231">
                  <c:v>756.74291048509895</c:v>
                </c:pt>
                <c:pt idx="232">
                  <c:v>762.93798402828497</c:v>
                </c:pt>
                <c:pt idx="233">
                  <c:v>764.99655980610498</c:v>
                </c:pt>
                <c:pt idx="234">
                  <c:v>769.73139210046895</c:v>
                </c:pt>
                <c:pt idx="235">
                  <c:v>773.14089894984397</c:v>
                </c:pt>
                <c:pt idx="236">
                  <c:v>778.51336572299294</c:v>
                </c:pt>
                <c:pt idx="237">
                  <c:v>782.79757114271797</c:v>
                </c:pt>
                <c:pt idx="238">
                  <c:v>787.41773740449003</c:v>
                </c:pt>
                <c:pt idx="239">
                  <c:v>790.38818024047498</c:v>
                </c:pt>
                <c:pt idx="240">
                  <c:v>794.87369722033998</c:v>
                </c:pt>
                <c:pt idx="241">
                  <c:v>797.04513690108797</c:v>
                </c:pt>
                <c:pt idx="242">
                  <c:v>799.51212986322798</c:v>
                </c:pt>
                <c:pt idx="243">
                  <c:v>800.59669591412796</c:v>
                </c:pt>
                <c:pt idx="244">
                  <c:v>803.18952326212502</c:v>
                </c:pt>
                <c:pt idx="245">
                  <c:v>810.16583365997496</c:v>
                </c:pt>
                <c:pt idx="246">
                  <c:v>816.05147664863205</c:v>
                </c:pt>
                <c:pt idx="247">
                  <c:v>818.78917249240703</c:v>
                </c:pt>
                <c:pt idx="248">
                  <c:v>828.62178181228796</c:v>
                </c:pt>
                <c:pt idx="249">
                  <c:v>835.31847955981902</c:v>
                </c:pt>
                <c:pt idx="250">
                  <c:v>839.33808202954197</c:v>
                </c:pt>
                <c:pt idx="251">
                  <c:v>841.62494837593704</c:v>
                </c:pt>
                <c:pt idx="252">
                  <c:v>844.35252032900803</c:v>
                </c:pt>
                <c:pt idx="253">
                  <c:v>847.03553540431403</c:v>
                </c:pt>
                <c:pt idx="254">
                  <c:v>849.36970366528203</c:v>
                </c:pt>
                <c:pt idx="255">
                  <c:v>851.47392189362995</c:v>
                </c:pt>
                <c:pt idx="256">
                  <c:v>853.10265090871997</c:v>
                </c:pt>
                <c:pt idx="257">
                  <c:v>853.76688163908295</c:v>
                </c:pt>
                <c:pt idx="258">
                  <c:v>854.60402967813502</c:v>
                </c:pt>
                <c:pt idx="259">
                  <c:v>856.39666403959302</c:v>
                </c:pt>
                <c:pt idx="260">
                  <c:v>856.88181708445597</c:v>
                </c:pt>
                <c:pt idx="261">
                  <c:v>857.31643293379398</c:v>
                </c:pt>
                <c:pt idx="262">
                  <c:v>860.04939250404402</c:v>
                </c:pt>
                <c:pt idx="263">
                  <c:v>861.01334599380095</c:v>
                </c:pt>
                <c:pt idx="264">
                  <c:v>862.59633272996496</c:v>
                </c:pt>
                <c:pt idx="265">
                  <c:v>862.80581411225705</c:v>
                </c:pt>
                <c:pt idx="266">
                  <c:v>866.92260862840396</c:v>
                </c:pt>
                <c:pt idx="267">
                  <c:v>879.10420597654695</c:v>
                </c:pt>
                <c:pt idx="268">
                  <c:v>892.66336830404305</c:v>
                </c:pt>
                <c:pt idx="269">
                  <c:v>900.72187841811797</c:v>
                </c:pt>
                <c:pt idx="270">
                  <c:v>907.72650035891797</c:v>
                </c:pt>
                <c:pt idx="271">
                  <c:v>915.20276855152702</c:v>
                </c:pt>
                <c:pt idx="272">
                  <c:v>922.11783398531202</c:v>
                </c:pt>
                <c:pt idx="273">
                  <c:v>925.89196977107304</c:v>
                </c:pt>
                <c:pt idx="274">
                  <c:v>930.24362584680205</c:v>
                </c:pt>
                <c:pt idx="275">
                  <c:v>939.46704081761402</c:v>
                </c:pt>
                <c:pt idx="276">
                  <c:v>942.03846246493401</c:v>
                </c:pt>
                <c:pt idx="277">
                  <c:v>943.73621994275595</c:v>
                </c:pt>
                <c:pt idx="278">
                  <c:v>945.44570960340695</c:v>
                </c:pt>
                <c:pt idx="279">
                  <c:v>945.89665871464103</c:v>
                </c:pt>
                <c:pt idx="280">
                  <c:v>945.99884375758904</c:v>
                </c:pt>
                <c:pt idx="281">
                  <c:v>946.111531355848</c:v>
                </c:pt>
                <c:pt idx="282">
                  <c:v>946.35852287256205</c:v>
                </c:pt>
                <c:pt idx="283">
                  <c:v>949.38801632511695</c:v>
                </c:pt>
                <c:pt idx="284">
                  <c:v>956.84405081517104</c:v>
                </c:pt>
                <c:pt idx="285">
                  <c:v>962.28609298599201</c:v>
                </c:pt>
                <c:pt idx="286">
                  <c:v>965.19582919537697</c:v>
                </c:pt>
                <c:pt idx="287">
                  <c:v>966.44157496585797</c:v>
                </c:pt>
                <c:pt idx="288">
                  <c:v>968.21439517431998</c:v>
                </c:pt>
                <c:pt idx="289">
                  <c:v>972.83091557847604</c:v>
                </c:pt>
                <c:pt idx="290">
                  <c:v>974.81827184990004</c:v>
                </c:pt>
                <c:pt idx="291">
                  <c:v>975.37015711670301</c:v>
                </c:pt>
                <c:pt idx="292">
                  <c:v>979.62582175236901</c:v>
                </c:pt>
                <c:pt idx="293">
                  <c:v>985.336588858558</c:v>
                </c:pt>
                <c:pt idx="294">
                  <c:v>993.370809586679</c:v>
                </c:pt>
                <c:pt idx="295">
                  <c:v>999.70759871530299</c:v>
                </c:pt>
                <c:pt idx="296">
                  <c:v>1000.69527682286</c:v>
                </c:pt>
                <c:pt idx="297">
                  <c:v>1003.61246761153</c:v>
                </c:pt>
                <c:pt idx="298">
                  <c:v>1006.54598482918</c:v>
                </c:pt>
                <c:pt idx="299">
                  <c:v>1010.74665348044</c:v>
                </c:pt>
                <c:pt idx="300">
                  <c:v>1014.86095622879</c:v>
                </c:pt>
                <c:pt idx="301">
                  <c:v>1018.7513337138899</c:v>
                </c:pt>
                <c:pt idx="302">
                  <c:v>1022.21275031474</c:v>
                </c:pt>
                <c:pt idx="303">
                  <c:v>1022.27734465473</c:v>
                </c:pt>
                <c:pt idx="304">
                  <c:v>1022.3086293493</c:v>
                </c:pt>
                <c:pt idx="305">
                  <c:v>1022.37631333868</c:v>
                </c:pt>
                <c:pt idx="306">
                  <c:v>1022.56143801937</c:v>
                </c:pt>
                <c:pt idx="307">
                  <c:v>1022.57398846465</c:v>
                </c:pt>
                <c:pt idx="308">
                  <c:v>1022.57398846465</c:v>
                </c:pt>
                <c:pt idx="309">
                  <c:v>1022.57618236163</c:v>
                </c:pt>
                <c:pt idx="310">
                  <c:v>1022.58164360179</c:v>
                </c:pt>
                <c:pt idx="311">
                  <c:v>1022.77297551368</c:v>
                </c:pt>
                <c:pt idx="312">
                  <c:v>1025.9978484145599</c:v>
                </c:pt>
                <c:pt idx="313">
                  <c:v>1026.57082506714</c:v>
                </c:pt>
                <c:pt idx="314">
                  <c:v>1029.28801103773</c:v>
                </c:pt>
                <c:pt idx="315">
                  <c:v>1032.5788458788099</c:v>
                </c:pt>
                <c:pt idx="316">
                  <c:v>1032.84080737473</c:v>
                </c:pt>
                <c:pt idx="317">
                  <c:v>1033.04591147527</c:v>
                </c:pt>
                <c:pt idx="318">
                  <c:v>1034.19165986755</c:v>
                </c:pt>
                <c:pt idx="319">
                  <c:v>1037.75257943512</c:v>
                </c:pt>
                <c:pt idx="320">
                  <c:v>1039.1144391816699</c:v>
                </c:pt>
                <c:pt idx="321">
                  <c:v>1039.1470151127901</c:v>
                </c:pt>
                <c:pt idx="322">
                  <c:v>1039.80653986731</c:v>
                </c:pt>
                <c:pt idx="323">
                  <c:v>1049.2344297832501</c:v>
                </c:pt>
                <c:pt idx="324">
                  <c:v>1050.12299304967</c:v>
                </c:pt>
                <c:pt idx="325">
                  <c:v>1050.1791141777901</c:v>
                </c:pt>
                <c:pt idx="326">
                  <c:v>1050.1899603695499</c:v>
                </c:pt>
                <c:pt idx="327">
                  <c:v>1050.21352719165</c:v>
                </c:pt>
                <c:pt idx="328">
                  <c:v>1050.2167643873299</c:v>
                </c:pt>
                <c:pt idx="329">
                  <c:v>1050.3430411117199</c:v>
                </c:pt>
                <c:pt idx="330">
                  <c:v>1051.4195820709899</c:v>
                </c:pt>
                <c:pt idx="331">
                  <c:v>1052.3081509314</c:v>
                </c:pt>
                <c:pt idx="332">
                  <c:v>1053.05940255007</c:v>
                </c:pt>
                <c:pt idx="333">
                  <c:v>1055.2738803954501</c:v>
                </c:pt>
                <c:pt idx="334">
                  <c:v>1061.27589089202</c:v>
                </c:pt>
                <c:pt idx="335">
                  <c:v>1061.94735026439</c:v>
                </c:pt>
                <c:pt idx="336">
                  <c:v>1063.04056635745</c:v>
                </c:pt>
                <c:pt idx="337">
                  <c:v>1063.6050577091301</c:v>
                </c:pt>
                <c:pt idx="338">
                  <c:v>1063.60532216614</c:v>
                </c:pt>
                <c:pt idx="339">
                  <c:v>1063.6283866175299</c:v>
                </c:pt>
                <c:pt idx="340">
                  <c:v>1063.6965861178901</c:v>
                </c:pt>
                <c:pt idx="341">
                  <c:v>1063.72241047335</c:v>
                </c:pt>
                <c:pt idx="342">
                  <c:v>1063.7267808470799</c:v>
                </c:pt>
                <c:pt idx="343">
                  <c:v>1063.8928195701601</c:v>
                </c:pt>
                <c:pt idx="344">
                  <c:v>1065.48037599895</c:v>
                </c:pt>
                <c:pt idx="345">
                  <c:v>1066.6941665464201</c:v>
                </c:pt>
                <c:pt idx="346">
                  <c:v>1068.6225129735999</c:v>
                </c:pt>
                <c:pt idx="347">
                  <c:v>1069.1089096872799</c:v>
                </c:pt>
                <c:pt idx="348">
                  <c:v>1069.1181210811401</c:v>
                </c:pt>
                <c:pt idx="349">
                  <c:v>1069.20110520802</c:v>
                </c:pt>
                <c:pt idx="350">
                  <c:v>1069.4433108185999</c:v>
                </c:pt>
                <c:pt idx="351">
                  <c:v>1069.55001753593</c:v>
                </c:pt>
                <c:pt idx="352">
                  <c:v>1069.6170516083</c:v>
                </c:pt>
                <c:pt idx="353">
                  <c:v>1072.3473942779999</c:v>
                </c:pt>
                <c:pt idx="354">
                  <c:v>1075.7433146292799</c:v>
                </c:pt>
                <c:pt idx="355">
                  <c:v>1075.74856937971</c:v>
                </c:pt>
                <c:pt idx="356">
                  <c:v>1075.74856937971</c:v>
                </c:pt>
                <c:pt idx="357">
                  <c:v>1075.75214142664</c:v>
                </c:pt>
                <c:pt idx="358">
                  <c:v>1075.75214142664</c:v>
                </c:pt>
                <c:pt idx="359">
                  <c:v>1075.7573152330999</c:v>
                </c:pt>
                <c:pt idx="360">
                  <c:v>1075.7573152330999</c:v>
                </c:pt>
                <c:pt idx="361">
                  <c:v>1075.9693151142201</c:v>
                </c:pt>
                <c:pt idx="362">
                  <c:v>1076.0433797486301</c:v>
                </c:pt>
                <c:pt idx="363">
                  <c:v>1076.33112539083</c:v>
                </c:pt>
                <c:pt idx="364">
                  <c:v>1076.4802396907201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B-8998-48A5-8EC2-6F5013D5CCE5}"/>
            </c:ext>
          </c:extLst>
        </c:ser>
        <c:ser>
          <c:idx val="80"/>
          <c:order val="76"/>
          <c:tx>
            <c:strRef>
              <c:f>Tabelle1!$CC$1</c:f>
              <c:strCache>
                <c:ptCount val="1"/>
                <c:pt idx="0">
                  <c:v>2001</c:v>
                </c:pt>
              </c:strCache>
            </c:strRef>
          </c:tx>
          <c:spPr>
            <a:ln w="19050" cap="rnd">
              <a:solidFill>
                <a:schemeClr val="accent3">
                  <a:tint val="5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Tabelle1!$CC$2:$CC$366</c:f>
              <c:numCache>
                <c:formatCode>General</c:formatCode>
                <c:ptCount val="365"/>
                <c:pt idx="0">
                  <c:v>0.21635820335143599</c:v>
                </c:pt>
                <c:pt idx="1">
                  <c:v>0.83769474874900896</c:v>
                </c:pt>
                <c:pt idx="2">
                  <c:v>1.5785434527916899</c:v>
                </c:pt>
                <c:pt idx="3">
                  <c:v>1.89373045269927</c:v>
                </c:pt>
                <c:pt idx="4">
                  <c:v>3.48067248071139</c:v>
                </c:pt>
                <c:pt idx="5">
                  <c:v>10.7557428327151</c:v>
                </c:pt>
                <c:pt idx="6">
                  <c:v>11.095752037151</c:v>
                </c:pt>
                <c:pt idx="7">
                  <c:v>15.289201469852699</c:v>
                </c:pt>
                <c:pt idx="8">
                  <c:v>16.8672811467275</c:v>
                </c:pt>
                <c:pt idx="9">
                  <c:v>16.9545468192192</c:v>
                </c:pt>
                <c:pt idx="10">
                  <c:v>17.012239934820599</c:v>
                </c:pt>
                <c:pt idx="11">
                  <c:v>17.796863521265902</c:v>
                </c:pt>
                <c:pt idx="12">
                  <c:v>17.9009331771319</c:v>
                </c:pt>
                <c:pt idx="13">
                  <c:v>18.518793224030599</c:v>
                </c:pt>
                <c:pt idx="14">
                  <c:v>18.772892004333301</c:v>
                </c:pt>
                <c:pt idx="15">
                  <c:v>18.772904205998699</c:v>
                </c:pt>
                <c:pt idx="16">
                  <c:v>19.042861960078898</c:v>
                </c:pt>
                <c:pt idx="17">
                  <c:v>19.850482907521599</c:v>
                </c:pt>
                <c:pt idx="18">
                  <c:v>20.652397830626501</c:v>
                </c:pt>
                <c:pt idx="19">
                  <c:v>21.070156234522901</c:v>
                </c:pt>
                <c:pt idx="20">
                  <c:v>22.3694456908765</c:v>
                </c:pt>
                <c:pt idx="21">
                  <c:v>25.780485707648399</c:v>
                </c:pt>
                <c:pt idx="22">
                  <c:v>29.332812900001201</c:v>
                </c:pt>
                <c:pt idx="23">
                  <c:v>34.380723896666098</c:v>
                </c:pt>
                <c:pt idx="24">
                  <c:v>41.407125209452303</c:v>
                </c:pt>
                <c:pt idx="25">
                  <c:v>41.927349594950101</c:v>
                </c:pt>
                <c:pt idx="26">
                  <c:v>42.046749573362398</c:v>
                </c:pt>
                <c:pt idx="27">
                  <c:v>42.127488894167598</c:v>
                </c:pt>
                <c:pt idx="28">
                  <c:v>42.127488894167598</c:v>
                </c:pt>
                <c:pt idx="29">
                  <c:v>42.137478679183602</c:v>
                </c:pt>
                <c:pt idx="30">
                  <c:v>42.2370383367236</c:v>
                </c:pt>
                <c:pt idx="31">
                  <c:v>42.538136317660701</c:v>
                </c:pt>
                <c:pt idx="32">
                  <c:v>42.651485171095302</c:v>
                </c:pt>
                <c:pt idx="33">
                  <c:v>43.275253977694099</c:v>
                </c:pt>
                <c:pt idx="34">
                  <c:v>43.459704563296</c:v>
                </c:pt>
                <c:pt idx="35">
                  <c:v>43.802010196241397</c:v>
                </c:pt>
                <c:pt idx="36">
                  <c:v>45.076020505083797</c:v>
                </c:pt>
                <c:pt idx="37">
                  <c:v>45.983878696702298</c:v>
                </c:pt>
                <c:pt idx="38">
                  <c:v>46.148153096513298</c:v>
                </c:pt>
                <c:pt idx="39">
                  <c:v>47.659854812725499</c:v>
                </c:pt>
                <c:pt idx="40">
                  <c:v>47.866550198149397</c:v>
                </c:pt>
                <c:pt idx="41">
                  <c:v>49.5600280450859</c:v>
                </c:pt>
                <c:pt idx="42">
                  <c:v>53.220760614301597</c:v>
                </c:pt>
                <c:pt idx="43">
                  <c:v>54.061888536248297</c:v>
                </c:pt>
                <c:pt idx="44">
                  <c:v>54.064467330066798</c:v>
                </c:pt>
                <c:pt idx="45">
                  <c:v>54.066211154538003</c:v>
                </c:pt>
                <c:pt idx="46">
                  <c:v>54.070968227202101</c:v>
                </c:pt>
                <c:pt idx="47">
                  <c:v>54.0718193778347</c:v>
                </c:pt>
                <c:pt idx="48">
                  <c:v>54.076341502739098</c:v>
                </c:pt>
                <c:pt idx="49">
                  <c:v>54.583986984915697</c:v>
                </c:pt>
                <c:pt idx="50">
                  <c:v>56.473618091026196</c:v>
                </c:pt>
                <c:pt idx="51">
                  <c:v>58.638899610041001</c:v>
                </c:pt>
                <c:pt idx="52">
                  <c:v>59.4539253539904</c:v>
                </c:pt>
                <c:pt idx="53">
                  <c:v>62.303919694298898</c:v>
                </c:pt>
                <c:pt idx="54">
                  <c:v>63.8481777814238</c:v>
                </c:pt>
                <c:pt idx="55">
                  <c:v>65.1241930303771</c:v>
                </c:pt>
                <c:pt idx="56">
                  <c:v>67.102714732915402</c:v>
                </c:pt>
                <c:pt idx="57">
                  <c:v>71.166428813477594</c:v>
                </c:pt>
                <c:pt idx="58">
                  <c:v>73.044042217791599</c:v>
                </c:pt>
                <c:pt idx="59">
                  <c:v>73.094332414066301</c:v>
                </c:pt>
                <c:pt idx="60">
                  <c:v>73.276287928045704</c:v>
                </c:pt>
                <c:pt idx="61">
                  <c:v>73.289054023684798</c:v>
                </c:pt>
                <c:pt idx="62">
                  <c:v>73.289168006011195</c:v>
                </c:pt>
                <c:pt idx="63">
                  <c:v>73.537410812894606</c:v>
                </c:pt>
                <c:pt idx="64">
                  <c:v>74.273962953894397</c:v>
                </c:pt>
                <c:pt idx="65">
                  <c:v>77.503078880660695</c:v>
                </c:pt>
                <c:pt idx="66">
                  <c:v>77.995673777548404</c:v>
                </c:pt>
                <c:pt idx="67">
                  <c:v>78.2946289207852</c:v>
                </c:pt>
                <c:pt idx="68">
                  <c:v>79.559594116317101</c:v>
                </c:pt>
                <c:pt idx="69">
                  <c:v>80.880190308460598</c:v>
                </c:pt>
                <c:pt idx="70">
                  <c:v>81.061943537599902</c:v>
                </c:pt>
                <c:pt idx="71">
                  <c:v>81.072771483167998</c:v>
                </c:pt>
                <c:pt idx="72">
                  <c:v>81.097427256980396</c:v>
                </c:pt>
                <c:pt idx="73">
                  <c:v>82.821302643562106</c:v>
                </c:pt>
                <c:pt idx="74">
                  <c:v>87.3702942259671</c:v>
                </c:pt>
                <c:pt idx="75">
                  <c:v>88.657085535256599</c:v>
                </c:pt>
                <c:pt idx="76">
                  <c:v>88.940874008437703</c:v>
                </c:pt>
                <c:pt idx="77">
                  <c:v>91.747746949996596</c:v>
                </c:pt>
                <c:pt idx="78">
                  <c:v>93.791812807702001</c:v>
                </c:pt>
                <c:pt idx="79">
                  <c:v>93.833558121402106</c:v>
                </c:pt>
                <c:pt idx="80">
                  <c:v>94.893528618401206</c:v>
                </c:pt>
                <c:pt idx="81">
                  <c:v>97.474791978828307</c:v>
                </c:pt>
                <c:pt idx="82">
                  <c:v>102.623478669766</c:v>
                </c:pt>
                <c:pt idx="83">
                  <c:v>104.36280117699</c:v>
                </c:pt>
                <c:pt idx="84">
                  <c:v>104.58048245384801</c:v>
                </c:pt>
                <c:pt idx="85">
                  <c:v>105.508269907092</c:v>
                </c:pt>
                <c:pt idx="86">
                  <c:v>107.995087121449</c:v>
                </c:pt>
                <c:pt idx="87">
                  <c:v>108.334346693108</c:v>
                </c:pt>
                <c:pt idx="88">
                  <c:v>108.502833858676</c:v>
                </c:pt>
                <c:pt idx="89">
                  <c:v>109.39895081946</c:v>
                </c:pt>
                <c:pt idx="90">
                  <c:v>111.755997240537</c:v>
                </c:pt>
                <c:pt idx="91">
                  <c:v>115.795377483538</c:v>
                </c:pt>
                <c:pt idx="92">
                  <c:v>120.810074233043</c:v>
                </c:pt>
                <c:pt idx="93">
                  <c:v>122.062970742583</c:v>
                </c:pt>
                <c:pt idx="94">
                  <c:v>122.583794924407</c:v>
                </c:pt>
                <c:pt idx="95">
                  <c:v>124.783890310141</c:v>
                </c:pt>
                <c:pt idx="96">
                  <c:v>125.37492381309799</c:v>
                </c:pt>
                <c:pt idx="97">
                  <c:v>130.48193359477099</c:v>
                </c:pt>
                <c:pt idx="98">
                  <c:v>132.04236147901801</c:v>
                </c:pt>
                <c:pt idx="99">
                  <c:v>140.419643742662</c:v>
                </c:pt>
                <c:pt idx="100">
                  <c:v>142.356038576034</c:v>
                </c:pt>
                <c:pt idx="101">
                  <c:v>142.46303775789701</c:v>
                </c:pt>
                <c:pt idx="102">
                  <c:v>142.472925086467</c:v>
                </c:pt>
                <c:pt idx="103">
                  <c:v>142.79410907350299</c:v>
                </c:pt>
                <c:pt idx="104">
                  <c:v>143.713807723656</c:v>
                </c:pt>
                <c:pt idx="105">
                  <c:v>144.33993633233899</c:v>
                </c:pt>
                <c:pt idx="106">
                  <c:v>144.55418147005301</c:v>
                </c:pt>
                <c:pt idx="107">
                  <c:v>145.170887802561</c:v>
                </c:pt>
                <c:pt idx="108">
                  <c:v>149.632679751653</c:v>
                </c:pt>
                <c:pt idx="109">
                  <c:v>165.968490031405</c:v>
                </c:pt>
                <c:pt idx="110">
                  <c:v>171.28506315300299</c:v>
                </c:pt>
                <c:pt idx="111">
                  <c:v>173.040001877175</c:v>
                </c:pt>
                <c:pt idx="112">
                  <c:v>177.16032597844199</c:v>
                </c:pt>
                <c:pt idx="113">
                  <c:v>178.843469615511</c:v>
                </c:pt>
                <c:pt idx="114">
                  <c:v>179.187225331913</c:v>
                </c:pt>
                <c:pt idx="115">
                  <c:v>179.35149781700099</c:v>
                </c:pt>
                <c:pt idx="116">
                  <c:v>185.12808416021599</c:v>
                </c:pt>
                <c:pt idx="117">
                  <c:v>193.81162206750199</c:v>
                </c:pt>
                <c:pt idx="118">
                  <c:v>200.19333536276699</c:v>
                </c:pt>
                <c:pt idx="119">
                  <c:v>209.074616837988</c:v>
                </c:pt>
                <c:pt idx="120">
                  <c:v>209.534671094727</c:v>
                </c:pt>
                <c:pt idx="121">
                  <c:v>209.61981142482901</c:v>
                </c:pt>
                <c:pt idx="122">
                  <c:v>209.97135938754201</c:v>
                </c:pt>
                <c:pt idx="123">
                  <c:v>216.87853939182401</c:v>
                </c:pt>
                <c:pt idx="124">
                  <c:v>223.99017091405699</c:v>
                </c:pt>
                <c:pt idx="125">
                  <c:v>228.271907730398</c:v>
                </c:pt>
                <c:pt idx="126">
                  <c:v>235.67660936369001</c:v>
                </c:pt>
                <c:pt idx="127">
                  <c:v>239.89831702743899</c:v>
                </c:pt>
                <c:pt idx="128">
                  <c:v>246.977879832376</c:v>
                </c:pt>
                <c:pt idx="129">
                  <c:v>248.357719277233</c:v>
                </c:pt>
                <c:pt idx="130">
                  <c:v>248.90525902415899</c:v>
                </c:pt>
                <c:pt idx="131">
                  <c:v>249.535279738832</c:v>
                </c:pt>
                <c:pt idx="132">
                  <c:v>250.073039118862</c:v>
                </c:pt>
                <c:pt idx="133">
                  <c:v>250.79340163972699</c:v>
                </c:pt>
                <c:pt idx="134">
                  <c:v>252.45486524513299</c:v>
                </c:pt>
                <c:pt idx="135">
                  <c:v>253.70015369719599</c:v>
                </c:pt>
                <c:pt idx="136">
                  <c:v>259.00434385545401</c:v>
                </c:pt>
                <c:pt idx="137">
                  <c:v>263.16099351591799</c:v>
                </c:pt>
                <c:pt idx="138">
                  <c:v>264.60826878705302</c:v>
                </c:pt>
                <c:pt idx="139">
                  <c:v>265.27126880113201</c:v>
                </c:pt>
                <c:pt idx="140">
                  <c:v>266.53936993729502</c:v>
                </c:pt>
                <c:pt idx="141">
                  <c:v>267.11225757403599</c:v>
                </c:pt>
                <c:pt idx="142">
                  <c:v>268.34496017721602</c:v>
                </c:pt>
                <c:pt idx="143">
                  <c:v>273.15727019337601</c:v>
                </c:pt>
                <c:pt idx="144">
                  <c:v>277.46203012560699</c:v>
                </c:pt>
                <c:pt idx="145">
                  <c:v>283.12612777648201</c:v>
                </c:pt>
                <c:pt idx="146">
                  <c:v>287.66558542810799</c:v>
                </c:pt>
                <c:pt idx="147">
                  <c:v>291.68080397089301</c:v>
                </c:pt>
                <c:pt idx="148">
                  <c:v>296.092253087605</c:v>
                </c:pt>
                <c:pt idx="149">
                  <c:v>297.42074041586397</c:v>
                </c:pt>
                <c:pt idx="150">
                  <c:v>302.39406270721702</c:v>
                </c:pt>
                <c:pt idx="151">
                  <c:v>308.96236187951399</c:v>
                </c:pt>
                <c:pt idx="152">
                  <c:v>315.73485179201998</c:v>
                </c:pt>
                <c:pt idx="153">
                  <c:v>323.76005654066398</c:v>
                </c:pt>
                <c:pt idx="154">
                  <c:v>327.13807577236798</c:v>
                </c:pt>
                <c:pt idx="155">
                  <c:v>329.42778961203402</c:v>
                </c:pt>
                <c:pt idx="156">
                  <c:v>332.30162634436101</c:v>
                </c:pt>
                <c:pt idx="157">
                  <c:v>334.59625017171402</c:v>
                </c:pt>
                <c:pt idx="158">
                  <c:v>341.179513879426</c:v>
                </c:pt>
                <c:pt idx="159">
                  <c:v>349.92576196431003</c:v>
                </c:pt>
                <c:pt idx="160">
                  <c:v>360.108142759521</c:v>
                </c:pt>
                <c:pt idx="161">
                  <c:v>364.71446219598403</c:v>
                </c:pt>
                <c:pt idx="162">
                  <c:v>372.18716671390399</c:v>
                </c:pt>
                <c:pt idx="163">
                  <c:v>377.15189884511398</c:v>
                </c:pt>
                <c:pt idx="164">
                  <c:v>377.49175731205298</c:v>
                </c:pt>
                <c:pt idx="165">
                  <c:v>379.62377344954098</c:v>
                </c:pt>
                <c:pt idx="166">
                  <c:v>384.04421594449201</c:v>
                </c:pt>
                <c:pt idx="167">
                  <c:v>390.47688196769099</c:v>
                </c:pt>
                <c:pt idx="168">
                  <c:v>402.67823339913201</c:v>
                </c:pt>
                <c:pt idx="169">
                  <c:v>411.64267500555002</c:v>
                </c:pt>
                <c:pt idx="170">
                  <c:v>419.72300327414598</c:v>
                </c:pt>
                <c:pt idx="171">
                  <c:v>424.67835318818402</c:v>
                </c:pt>
                <c:pt idx="172">
                  <c:v>426.39123675144901</c:v>
                </c:pt>
                <c:pt idx="173">
                  <c:v>427.187994837791</c:v>
                </c:pt>
                <c:pt idx="174">
                  <c:v>430.279410653333</c:v>
                </c:pt>
                <c:pt idx="175">
                  <c:v>434.39162027168697</c:v>
                </c:pt>
                <c:pt idx="176">
                  <c:v>437.56215296198297</c:v>
                </c:pt>
                <c:pt idx="177">
                  <c:v>444.19724258634801</c:v>
                </c:pt>
                <c:pt idx="178">
                  <c:v>449.08868772343601</c:v>
                </c:pt>
                <c:pt idx="179">
                  <c:v>457.12751275938399</c:v>
                </c:pt>
                <c:pt idx="180">
                  <c:v>458.14771648965302</c:v>
                </c:pt>
                <c:pt idx="181">
                  <c:v>459.23118431558203</c:v>
                </c:pt>
                <c:pt idx="182">
                  <c:v>463.13480113323402</c:v>
                </c:pt>
                <c:pt idx="183">
                  <c:v>467.82543651774603</c:v>
                </c:pt>
                <c:pt idx="184">
                  <c:v>468.471861263976</c:v>
                </c:pt>
                <c:pt idx="185">
                  <c:v>468.76465340235001</c:v>
                </c:pt>
                <c:pt idx="186">
                  <c:v>470.65249371696598</c:v>
                </c:pt>
                <c:pt idx="187">
                  <c:v>474.69542006427702</c:v>
                </c:pt>
                <c:pt idx="188">
                  <c:v>477.27007368872103</c:v>
                </c:pt>
                <c:pt idx="189">
                  <c:v>477.87333742771898</c:v>
                </c:pt>
                <c:pt idx="190">
                  <c:v>480.05669531977401</c:v>
                </c:pt>
                <c:pt idx="191">
                  <c:v>483.525818942981</c:v>
                </c:pt>
                <c:pt idx="192">
                  <c:v>485.69670763407299</c:v>
                </c:pt>
                <c:pt idx="193">
                  <c:v>493.850123728075</c:v>
                </c:pt>
                <c:pt idx="194">
                  <c:v>496.98657085967</c:v>
                </c:pt>
                <c:pt idx="195">
                  <c:v>503.343961317668</c:v>
                </c:pt>
                <c:pt idx="196">
                  <c:v>506.87935597740699</c:v>
                </c:pt>
                <c:pt idx="197">
                  <c:v>507.73852021338701</c:v>
                </c:pt>
                <c:pt idx="198">
                  <c:v>510.54925578922501</c:v>
                </c:pt>
                <c:pt idx="199">
                  <c:v>513.65537247155498</c:v>
                </c:pt>
                <c:pt idx="200">
                  <c:v>516.098528185144</c:v>
                </c:pt>
                <c:pt idx="201">
                  <c:v>520.25488429231098</c:v>
                </c:pt>
                <c:pt idx="202">
                  <c:v>523.76063284727195</c:v>
                </c:pt>
                <c:pt idx="203">
                  <c:v>527.48750850448005</c:v>
                </c:pt>
                <c:pt idx="204">
                  <c:v>532.42223035813902</c:v>
                </c:pt>
                <c:pt idx="205">
                  <c:v>537.36981922458494</c:v>
                </c:pt>
                <c:pt idx="206">
                  <c:v>542.32148648830298</c:v>
                </c:pt>
                <c:pt idx="207">
                  <c:v>548.08247054321203</c:v>
                </c:pt>
                <c:pt idx="208">
                  <c:v>553.34885862812405</c:v>
                </c:pt>
                <c:pt idx="209">
                  <c:v>559.57547959590602</c:v>
                </c:pt>
                <c:pt idx="210">
                  <c:v>566.15379152990101</c:v>
                </c:pt>
                <c:pt idx="211">
                  <c:v>572.43863816904297</c:v>
                </c:pt>
                <c:pt idx="212">
                  <c:v>577.16543835113805</c:v>
                </c:pt>
                <c:pt idx="213">
                  <c:v>583.24992050463095</c:v>
                </c:pt>
                <c:pt idx="214">
                  <c:v>585.92389549747497</c:v>
                </c:pt>
                <c:pt idx="215">
                  <c:v>587.13127934466104</c:v>
                </c:pt>
                <c:pt idx="216">
                  <c:v>589.46996034463098</c:v>
                </c:pt>
                <c:pt idx="217">
                  <c:v>593.35746225388402</c:v>
                </c:pt>
                <c:pt idx="218">
                  <c:v>596.56164199380703</c:v>
                </c:pt>
                <c:pt idx="219">
                  <c:v>606.65408994509198</c:v>
                </c:pt>
                <c:pt idx="220">
                  <c:v>610.41821375758002</c:v>
                </c:pt>
                <c:pt idx="221">
                  <c:v>618.44073965874202</c:v>
                </c:pt>
                <c:pt idx="222">
                  <c:v>624.91303958191895</c:v>
                </c:pt>
                <c:pt idx="223">
                  <c:v>628.66059938962906</c:v>
                </c:pt>
                <c:pt idx="224">
                  <c:v>632.48151804988504</c:v>
                </c:pt>
                <c:pt idx="225">
                  <c:v>634.65214096993202</c:v>
                </c:pt>
                <c:pt idx="226">
                  <c:v>637.80639757721099</c:v>
                </c:pt>
                <c:pt idx="227">
                  <c:v>640.63058182862005</c:v>
                </c:pt>
                <c:pt idx="228">
                  <c:v>646.50670680495705</c:v>
                </c:pt>
                <c:pt idx="229">
                  <c:v>649.50356185386499</c:v>
                </c:pt>
                <c:pt idx="230">
                  <c:v>656.35274325039995</c:v>
                </c:pt>
                <c:pt idx="231">
                  <c:v>661.18338621246403</c:v>
                </c:pt>
                <c:pt idx="232">
                  <c:v>665.56753434694701</c:v>
                </c:pt>
                <c:pt idx="233">
                  <c:v>671.51924180732499</c:v>
                </c:pt>
                <c:pt idx="234">
                  <c:v>673.85226221069604</c:v>
                </c:pt>
                <c:pt idx="235">
                  <c:v>679.38170750109396</c:v>
                </c:pt>
                <c:pt idx="236">
                  <c:v>682.52713832469601</c:v>
                </c:pt>
                <c:pt idx="237">
                  <c:v>685.31248306084797</c:v>
                </c:pt>
                <c:pt idx="238">
                  <c:v>687.57763201971898</c:v>
                </c:pt>
                <c:pt idx="239">
                  <c:v>691.78475617791901</c:v>
                </c:pt>
                <c:pt idx="240">
                  <c:v>698.53380079691203</c:v>
                </c:pt>
                <c:pt idx="241">
                  <c:v>703.04908293225799</c:v>
                </c:pt>
                <c:pt idx="242">
                  <c:v>709.72141519296997</c:v>
                </c:pt>
                <c:pt idx="243">
                  <c:v>713.13480690240601</c:v>
                </c:pt>
                <c:pt idx="244">
                  <c:v>716.80491493094303</c:v>
                </c:pt>
                <c:pt idx="245">
                  <c:v>722.25819397206499</c:v>
                </c:pt>
                <c:pt idx="246">
                  <c:v>723.27715080476105</c:v>
                </c:pt>
                <c:pt idx="247">
                  <c:v>725.93488778379003</c:v>
                </c:pt>
                <c:pt idx="248">
                  <c:v>727.35911568586903</c:v>
                </c:pt>
                <c:pt idx="249">
                  <c:v>729.16423640570099</c:v>
                </c:pt>
                <c:pt idx="250">
                  <c:v>734.75177848032399</c:v>
                </c:pt>
                <c:pt idx="251">
                  <c:v>736.17882658147596</c:v>
                </c:pt>
                <c:pt idx="252">
                  <c:v>737.67103037431605</c:v>
                </c:pt>
                <c:pt idx="253">
                  <c:v>739.00297865802895</c:v>
                </c:pt>
                <c:pt idx="254">
                  <c:v>740.61028718026705</c:v>
                </c:pt>
                <c:pt idx="255">
                  <c:v>741.796333918904</c:v>
                </c:pt>
                <c:pt idx="256">
                  <c:v>742.394843663811</c:v>
                </c:pt>
                <c:pt idx="257">
                  <c:v>744.580802237591</c:v>
                </c:pt>
                <c:pt idx="258">
                  <c:v>746.13074412325102</c:v>
                </c:pt>
                <c:pt idx="259">
                  <c:v>747.47273783157198</c:v>
                </c:pt>
                <c:pt idx="260">
                  <c:v>749.14436200776197</c:v>
                </c:pt>
                <c:pt idx="261">
                  <c:v>751.28026375619902</c:v>
                </c:pt>
                <c:pt idx="262">
                  <c:v>757.19715539759295</c:v>
                </c:pt>
                <c:pt idx="263">
                  <c:v>760.02567664648802</c:v>
                </c:pt>
                <c:pt idx="264">
                  <c:v>761.14730797786001</c:v>
                </c:pt>
                <c:pt idx="265">
                  <c:v>762.63941130406602</c:v>
                </c:pt>
                <c:pt idx="266">
                  <c:v>767.052396216239</c:v>
                </c:pt>
                <c:pt idx="267">
                  <c:v>768.912659490637</c:v>
                </c:pt>
                <c:pt idx="268">
                  <c:v>769.34028622605001</c:v>
                </c:pt>
                <c:pt idx="269">
                  <c:v>770.43876262599497</c:v>
                </c:pt>
                <c:pt idx="270">
                  <c:v>771.35748311556301</c:v>
                </c:pt>
                <c:pt idx="271">
                  <c:v>774.034115556036</c:v>
                </c:pt>
                <c:pt idx="272">
                  <c:v>775.76264645988294</c:v>
                </c:pt>
                <c:pt idx="273">
                  <c:v>777.35940741205104</c:v>
                </c:pt>
                <c:pt idx="274">
                  <c:v>783.48519877295803</c:v>
                </c:pt>
                <c:pt idx="275">
                  <c:v>788.06767134971699</c:v>
                </c:pt>
                <c:pt idx="276">
                  <c:v>788.84085326559796</c:v>
                </c:pt>
                <c:pt idx="277">
                  <c:v>790.03459403652403</c:v>
                </c:pt>
                <c:pt idx="278">
                  <c:v>794.02513698247299</c:v>
                </c:pt>
                <c:pt idx="279">
                  <c:v>800.449850523338</c:v>
                </c:pt>
                <c:pt idx="280">
                  <c:v>805.02984743850197</c:v>
                </c:pt>
                <c:pt idx="281">
                  <c:v>805.54585489090402</c:v>
                </c:pt>
                <c:pt idx="282">
                  <c:v>805.72026091539794</c:v>
                </c:pt>
                <c:pt idx="283">
                  <c:v>805.74558650432402</c:v>
                </c:pt>
                <c:pt idx="284">
                  <c:v>807.14895845645106</c:v>
                </c:pt>
                <c:pt idx="285">
                  <c:v>809.42115964001403</c:v>
                </c:pt>
                <c:pt idx="286">
                  <c:v>813.184865967836</c:v>
                </c:pt>
                <c:pt idx="287">
                  <c:v>815.32397592831296</c:v>
                </c:pt>
                <c:pt idx="288">
                  <c:v>817.67694117390795</c:v>
                </c:pt>
                <c:pt idx="289">
                  <c:v>818.07757470940305</c:v>
                </c:pt>
                <c:pt idx="290">
                  <c:v>818.60654641249096</c:v>
                </c:pt>
                <c:pt idx="291">
                  <c:v>819.56145925662099</c:v>
                </c:pt>
                <c:pt idx="292">
                  <c:v>821.95717759838101</c:v>
                </c:pt>
                <c:pt idx="293">
                  <c:v>823.47803593235096</c:v>
                </c:pt>
                <c:pt idx="294">
                  <c:v>824.87765735534697</c:v>
                </c:pt>
                <c:pt idx="295">
                  <c:v>825.26438782525202</c:v>
                </c:pt>
                <c:pt idx="296">
                  <c:v>826.30161591974399</c:v>
                </c:pt>
                <c:pt idx="297">
                  <c:v>832.17708042931497</c:v>
                </c:pt>
                <c:pt idx="298">
                  <c:v>843.06356080263299</c:v>
                </c:pt>
                <c:pt idx="299">
                  <c:v>845.45563148469</c:v>
                </c:pt>
                <c:pt idx="300">
                  <c:v>845.756734796817</c:v>
                </c:pt>
                <c:pt idx="301">
                  <c:v>845.779601543681</c:v>
                </c:pt>
                <c:pt idx="302">
                  <c:v>845.96633504210104</c:v>
                </c:pt>
                <c:pt idx="303">
                  <c:v>848.60314560186396</c:v>
                </c:pt>
                <c:pt idx="304">
                  <c:v>854.62231655815197</c:v>
                </c:pt>
                <c:pt idx="305">
                  <c:v>862.73061967882199</c:v>
                </c:pt>
                <c:pt idx="306">
                  <c:v>865.056889482673</c:v>
                </c:pt>
                <c:pt idx="307">
                  <c:v>870.35437375582296</c:v>
                </c:pt>
                <c:pt idx="308">
                  <c:v>872.81569789932098</c:v>
                </c:pt>
                <c:pt idx="309">
                  <c:v>873.07558026900995</c:v>
                </c:pt>
                <c:pt idx="310">
                  <c:v>873.24181121524896</c:v>
                </c:pt>
                <c:pt idx="311">
                  <c:v>873.30258763537404</c:v>
                </c:pt>
                <c:pt idx="312">
                  <c:v>873.72373941626904</c:v>
                </c:pt>
                <c:pt idx="313">
                  <c:v>873.89086063355796</c:v>
                </c:pt>
                <c:pt idx="314">
                  <c:v>873.92512621375499</c:v>
                </c:pt>
                <c:pt idx="315">
                  <c:v>873.93543755958297</c:v>
                </c:pt>
                <c:pt idx="316">
                  <c:v>874.36362035304501</c:v>
                </c:pt>
                <c:pt idx="317">
                  <c:v>874.82946484438401</c:v>
                </c:pt>
                <c:pt idx="318">
                  <c:v>874.83124936610204</c:v>
                </c:pt>
                <c:pt idx="319">
                  <c:v>874.83369585632499</c:v>
                </c:pt>
                <c:pt idx="320">
                  <c:v>874.84161034455099</c:v>
                </c:pt>
                <c:pt idx="321">
                  <c:v>876.44154324164697</c:v>
                </c:pt>
                <c:pt idx="322">
                  <c:v>876.94855573896905</c:v>
                </c:pt>
                <c:pt idx="323">
                  <c:v>876.94855573896905</c:v>
                </c:pt>
                <c:pt idx="324">
                  <c:v>876.94855573896905</c:v>
                </c:pt>
                <c:pt idx="325">
                  <c:v>876.94855573896905</c:v>
                </c:pt>
                <c:pt idx="326">
                  <c:v>876.95200073839806</c:v>
                </c:pt>
                <c:pt idx="327">
                  <c:v>877.09311037036105</c:v>
                </c:pt>
                <c:pt idx="328">
                  <c:v>877.09311037036105</c:v>
                </c:pt>
                <c:pt idx="329">
                  <c:v>877.09311037036105</c:v>
                </c:pt>
                <c:pt idx="330">
                  <c:v>877.097647362526</c:v>
                </c:pt>
                <c:pt idx="331">
                  <c:v>877.153815269956</c:v>
                </c:pt>
                <c:pt idx="332">
                  <c:v>878.64179537185498</c:v>
                </c:pt>
                <c:pt idx="333">
                  <c:v>878.78900996629795</c:v>
                </c:pt>
                <c:pt idx="334">
                  <c:v>879.27689926277799</c:v>
                </c:pt>
                <c:pt idx="335">
                  <c:v>880.21934737363404</c:v>
                </c:pt>
                <c:pt idx="336">
                  <c:v>885.34303765782397</c:v>
                </c:pt>
                <c:pt idx="337">
                  <c:v>886.28121007987102</c:v>
                </c:pt>
                <c:pt idx="338">
                  <c:v>891.27996049167598</c:v>
                </c:pt>
                <c:pt idx="339">
                  <c:v>891.97793960179899</c:v>
                </c:pt>
                <c:pt idx="340">
                  <c:v>892.22429884698499</c:v>
                </c:pt>
                <c:pt idx="341">
                  <c:v>892.91114737269504</c:v>
                </c:pt>
                <c:pt idx="342">
                  <c:v>897.20916432675199</c:v>
                </c:pt>
                <c:pt idx="343">
                  <c:v>899.87203204974901</c:v>
                </c:pt>
                <c:pt idx="344">
                  <c:v>903.80183533073898</c:v>
                </c:pt>
                <c:pt idx="345">
                  <c:v>906.67435796248003</c:v>
                </c:pt>
                <c:pt idx="346">
                  <c:v>907.63340469329398</c:v>
                </c:pt>
                <c:pt idx="347">
                  <c:v>907.64945761723595</c:v>
                </c:pt>
                <c:pt idx="348">
                  <c:v>907.74223577687997</c:v>
                </c:pt>
                <c:pt idx="349">
                  <c:v>908.58051564241202</c:v>
                </c:pt>
                <c:pt idx="350">
                  <c:v>910.21915454977</c:v>
                </c:pt>
                <c:pt idx="351">
                  <c:v>910.89499199229999</c:v>
                </c:pt>
                <c:pt idx="352">
                  <c:v>911.09119852582296</c:v>
                </c:pt>
                <c:pt idx="353">
                  <c:v>913.02695395439503</c:v>
                </c:pt>
                <c:pt idx="354">
                  <c:v>913.24543430893095</c:v>
                </c:pt>
                <c:pt idx="355">
                  <c:v>913.28876377423205</c:v>
                </c:pt>
                <c:pt idx="356">
                  <c:v>913.28876377423205</c:v>
                </c:pt>
                <c:pt idx="357">
                  <c:v>913.28876377423205</c:v>
                </c:pt>
                <c:pt idx="358">
                  <c:v>913.28876377423205</c:v>
                </c:pt>
                <c:pt idx="359">
                  <c:v>913.28876377423205</c:v>
                </c:pt>
                <c:pt idx="360">
                  <c:v>913.29050759870302</c:v>
                </c:pt>
                <c:pt idx="361">
                  <c:v>913.54566146639604</c:v>
                </c:pt>
                <c:pt idx="362">
                  <c:v>913.54784470099503</c:v>
                </c:pt>
                <c:pt idx="363">
                  <c:v>913.55463573496104</c:v>
                </c:pt>
                <c:pt idx="364">
                  <c:v>913.62236455138395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C-8998-48A5-8EC2-6F5013D5CCE5}"/>
            </c:ext>
          </c:extLst>
        </c:ser>
        <c:ser>
          <c:idx val="81"/>
          <c:order val="77"/>
          <c:tx>
            <c:strRef>
              <c:f>Tabelle1!$CD$1</c:f>
              <c:strCache>
                <c:ptCount val="1"/>
                <c:pt idx="0">
                  <c:v>2002</c:v>
                </c:pt>
              </c:strCache>
            </c:strRef>
          </c:tx>
          <c:spPr>
            <a:ln w="19050" cap="rnd">
              <a:solidFill>
                <a:schemeClr val="accent3">
                  <a:tint val="5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Tabelle1!$CD$2:$CD$366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1.1607050059677101E-2</c:v>
                </c:pt>
                <c:pt idx="3">
                  <c:v>1.1607050059677101E-2</c:v>
                </c:pt>
                <c:pt idx="4">
                  <c:v>1.38179167377108E-2</c:v>
                </c:pt>
                <c:pt idx="5">
                  <c:v>9.3594094393979796E-2</c:v>
                </c:pt>
                <c:pt idx="6">
                  <c:v>9.3594094393979796E-2</c:v>
                </c:pt>
                <c:pt idx="7">
                  <c:v>0.110840829275256</c:v>
                </c:pt>
                <c:pt idx="8">
                  <c:v>0.21506839346305001</c:v>
                </c:pt>
                <c:pt idx="9">
                  <c:v>0.70732457212123001</c:v>
                </c:pt>
                <c:pt idx="10">
                  <c:v>0.93046228355805605</c:v>
                </c:pt>
                <c:pt idx="11">
                  <c:v>1.7086611488052399</c:v>
                </c:pt>
                <c:pt idx="12">
                  <c:v>1.7171705526913199</c:v>
                </c:pt>
                <c:pt idx="13">
                  <c:v>1.75009894299444</c:v>
                </c:pt>
                <c:pt idx="14">
                  <c:v>4.0219213493198298</c:v>
                </c:pt>
                <c:pt idx="15">
                  <c:v>5.9879375087023297</c:v>
                </c:pt>
                <c:pt idx="16">
                  <c:v>9.1730900467301808</c:v>
                </c:pt>
                <c:pt idx="17">
                  <c:v>11.337724464498701</c:v>
                </c:pt>
                <c:pt idx="18">
                  <c:v>11.8849882660702</c:v>
                </c:pt>
                <c:pt idx="19">
                  <c:v>12.6329146493553</c:v>
                </c:pt>
                <c:pt idx="20">
                  <c:v>12.8221095052583</c:v>
                </c:pt>
                <c:pt idx="21">
                  <c:v>12.920476102729801</c:v>
                </c:pt>
                <c:pt idx="22">
                  <c:v>13.263957075171501</c:v>
                </c:pt>
                <c:pt idx="23">
                  <c:v>16.519048169991699</c:v>
                </c:pt>
                <c:pt idx="24">
                  <c:v>21.960553430008002</c:v>
                </c:pt>
                <c:pt idx="25">
                  <c:v>22.266651165347799</c:v>
                </c:pt>
                <c:pt idx="26">
                  <c:v>22.502284733693202</c:v>
                </c:pt>
                <c:pt idx="27">
                  <c:v>22.622178935868199</c:v>
                </c:pt>
                <c:pt idx="28">
                  <c:v>22.803676943711899</c:v>
                </c:pt>
                <c:pt idx="29">
                  <c:v>23.017604425147201</c:v>
                </c:pt>
                <c:pt idx="30">
                  <c:v>23.9612478486846</c:v>
                </c:pt>
                <c:pt idx="31">
                  <c:v>25.1405773640438</c:v>
                </c:pt>
                <c:pt idx="32">
                  <c:v>25.145170446325299</c:v>
                </c:pt>
                <c:pt idx="33">
                  <c:v>25.301816289859101</c:v>
                </c:pt>
                <c:pt idx="34">
                  <c:v>26.527098290680801</c:v>
                </c:pt>
                <c:pt idx="35">
                  <c:v>26.652733169923401</c:v>
                </c:pt>
                <c:pt idx="36">
                  <c:v>26.655282942550102</c:v>
                </c:pt>
                <c:pt idx="37">
                  <c:v>27.099806131188998</c:v>
                </c:pt>
                <c:pt idx="38">
                  <c:v>27.629995522936301</c:v>
                </c:pt>
                <c:pt idx="39">
                  <c:v>27.9987061228979</c:v>
                </c:pt>
                <c:pt idx="40">
                  <c:v>28.3272144880785</c:v>
                </c:pt>
                <c:pt idx="41">
                  <c:v>28.354539423120301</c:v>
                </c:pt>
                <c:pt idx="42">
                  <c:v>28.365559178868001</c:v>
                </c:pt>
                <c:pt idx="43">
                  <c:v>28.499220501309502</c:v>
                </c:pt>
                <c:pt idx="44">
                  <c:v>29.091347235939999</c:v>
                </c:pt>
                <c:pt idx="45">
                  <c:v>29.403637410314101</c:v>
                </c:pt>
                <c:pt idx="46">
                  <c:v>29.839457282446801</c:v>
                </c:pt>
                <c:pt idx="47">
                  <c:v>29.9634864600702</c:v>
                </c:pt>
                <c:pt idx="48">
                  <c:v>30.575623062407399</c:v>
                </c:pt>
                <c:pt idx="49">
                  <c:v>33.349610976502099</c:v>
                </c:pt>
                <c:pt idx="50">
                  <c:v>37.255314316476301</c:v>
                </c:pt>
                <c:pt idx="51">
                  <c:v>40.493606684020499</c:v>
                </c:pt>
                <c:pt idx="52">
                  <c:v>43.582656728049301</c:v>
                </c:pt>
                <c:pt idx="53">
                  <c:v>47.644188399975903</c:v>
                </c:pt>
                <c:pt idx="54">
                  <c:v>47.667250861552397</c:v>
                </c:pt>
                <c:pt idx="55">
                  <c:v>48.679509618203099</c:v>
                </c:pt>
                <c:pt idx="56">
                  <c:v>50.016592174978797</c:v>
                </c:pt>
                <c:pt idx="57">
                  <c:v>53.732084767161297</c:v>
                </c:pt>
                <c:pt idx="58">
                  <c:v>55.414207932024901</c:v>
                </c:pt>
                <c:pt idx="59">
                  <c:v>56.985066663332098</c:v>
                </c:pt>
                <c:pt idx="60">
                  <c:v>60.320350031366999</c:v>
                </c:pt>
                <c:pt idx="61">
                  <c:v>64.155503417244901</c:v>
                </c:pt>
                <c:pt idx="62">
                  <c:v>73.399675072774102</c:v>
                </c:pt>
                <c:pt idx="63">
                  <c:v>78.118864569336694</c:v>
                </c:pt>
                <c:pt idx="64">
                  <c:v>78.5328231493761</c:v>
                </c:pt>
                <c:pt idx="65">
                  <c:v>78.700617372982506</c:v>
                </c:pt>
                <c:pt idx="66">
                  <c:v>78.848484287228203</c:v>
                </c:pt>
                <c:pt idx="67">
                  <c:v>79.211780538970601</c:v>
                </c:pt>
                <c:pt idx="68">
                  <c:v>80.278734443269002</c:v>
                </c:pt>
                <c:pt idx="69">
                  <c:v>81.559752600284895</c:v>
                </c:pt>
                <c:pt idx="70">
                  <c:v>85.264132403714797</c:v>
                </c:pt>
                <c:pt idx="71">
                  <c:v>91.8837602278915</c:v>
                </c:pt>
                <c:pt idx="72">
                  <c:v>95.135514711594794</c:v>
                </c:pt>
                <c:pt idx="73">
                  <c:v>99.305607491176303</c:v>
                </c:pt>
                <c:pt idx="74">
                  <c:v>100.344727594674</c:v>
                </c:pt>
                <c:pt idx="75">
                  <c:v>101.629440115615</c:v>
                </c:pt>
                <c:pt idx="76">
                  <c:v>101.679156871161</c:v>
                </c:pt>
                <c:pt idx="77">
                  <c:v>101.69797337845</c:v>
                </c:pt>
                <c:pt idx="78">
                  <c:v>102.393769704498</c:v>
                </c:pt>
                <c:pt idx="79">
                  <c:v>103.048011701067</c:v>
                </c:pt>
                <c:pt idx="80">
                  <c:v>106.483808746704</c:v>
                </c:pt>
                <c:pt idx="81">
                  <c:v>107.13375008798</c:v>
                </c:pt>
                <c:pt idx="82">
                  <c:v>110.344655085501</c:v>
                </c:pt>
                <c:pt idx="83">
                  <c:v>110.633915686479</c:v>
                </c:pt>
                <c:pt idx="84">
                  <c:v>113.81661782975</c:v>
                </c:pt>
                <c:pt idx="85">
                  <c:v>114.89631316355199</c:v>
                </c:pt>
                <c:pt idx="86">
                  <c:v>120.169467954185</c:v>
                </c:pt>
                <c:pt idx="87">
                  <c:v>121.112188293579</c:v>
                </c:pt>
                <c:pt idx="88">
                  <c:v>121.321397822767</c:v>
                </c:pt>
                <c:pt idx="89">
                  <c:v>121.641812954709</c:v>
                </c:pt>
                <c:pt idx="90">
                  <c:v>121.656960402449</c:v>
                </c:pt>
                <c:pt idx="91">
                  <c:v>122.534682583044</c:v>
                </c:pt>
                <c:pt idx="92">
                  <c:v>125.06815292126601</c:v>
                </c:pt>
                <c:pt idx="93">
                  <c:v>129.04279266710799</c:v>
                </c:pt>
                <c:pt idx="94">
                  <c:v>137.63854650007801</c:v>
                </c:pt>
                <c:pt idx="95">
                  <c:v>139.034371290422</c:v>
                </c:pt>
                <c:pt idx="96">
                  <c:v>140.71331222341101</c:v>
                </c:pt>
                <c:pt idx="97">
                  <c:v>142.21461988527599</c:v>
                </c:pt>
                <c:pt idx="98">
                  <c:v>147.00887748120499</c:v>
                </c:pt>
                <c:pt idx="99">
                  <c:v>153.91433832717101</c:v>
                </c:pt>
                <c:pt idx="100">
                  <c:v>154.86282825219601</c:v>
                </c:pt>
                <c:pt idx="101">
                  <c:v>155.053840893434</c:v>
                </c:pt>
                <c:pt idx="102">
                  <c:v>155.37721487291299</c:v>
                </c:pt>
                <c:pt idx="103">
                  <c:v>155.384636826838</c:v>
                </c:pt>
                <c:pt idx="104">
                  <c:v>156.87818145130299</c:v>
                </c:pt>
                <c:pt idx="105">
                  <c:v>164.613922150283</c:v>
                </c:pt>
                <c:pt idx="106">
                  <c:v>175.04376071596201</c:v>
                </c:pt>
                <c:pt idx="107">
                  <c:v>179.605532885836</c:v>
                </c:pt>
                <c:pt idx="108">
                  <c:v>187.35983423254399</c:v>
                </c:pt>
                <c:pt idx="109">
                  <c:v>189.84866438379299</c:v>
                </c:pt>
                <c:pt idx="110">
                  <c:v>190.448531930022</c:v>
                </c:pt>
                <c:pt idx="111">
                  <c:v>192.01382174616799</c:v>
                </c:pt>
                <c:pt idx="112">
                  <c:v>201.691093879286</c:v>
                </c:pt>
                <c:pt idx="113">
                  <c:v>214.153293714434</c:v>
                </c:pt>
                <c:pt idx="114">
                  <c:v>219.24523211166701</c:v>
                </c:pt>
                <c:pt idx="115">
                  <c:v>224.41084596650299</c:v>
                </c:pt>
                <c:pt idx="116">
                  <c:v>228.473774334908</c:v>
                </c:pt>
                <c:pt idx="117">
                  <c:v>230.687809353689</c:v>
                </c:pt>
                <c:pt idx="118">
                  <c:v>232.54907098711899</c:v>
                </c:pt>
                <c:pt idx="119">
                  <c:v>236.17524393477501</c:v>
                </c:pt>
                <c:pt idx="120">
                  <c:v>239.447917854656</c:v>
                </c:pt>
                <c:pt idx="121">
                  <c:v>242.94569493023101</c:v>
                </c:pt>
                <c:pt idx="122">
                  <c:v>246.77495453630701</c:v>
                </c:pt>
                <c:pt idx="123">
                  <c:v>253.56268988531301</c:v>
                </c:pt>
                <c:pt idx="124">
                  <c:v>267.74442439270501</c:v>
                </c:pt>
                <c:pt idx="125">
                  <c:v>276.56699821201198</c:v>
                </c:pt>
                <c:pt idx="126">
                  <c:v>279.33781572045501</c:v>
                </c:pt>
                <c:pt idx="127">
                  <c:v>289.20439372586202</c:v>
                </c:pt>
                <c:pt idx="128">
                  <c:v>298.10983581256397</c:v>
                </c:pt>
                <c:pt idx="129">
                  <c:v>300.31488789021103</c:v>
                </c:pt>
                <c:pt idx="130">
                  <c:v>302.74755884414901</c:v>
                </c:pt>
                <c:pt idx="131">
                  <c:v>310.39126350750399</c:v>
                </c:pt>
                <c:pt idx="132">
                  <c:v>332.30245530671601</c:v>
                </c:pt>
                <c:pt idx="133">
                  <c:v>343.76411396356002</c:v>
                </c:pt>
                <c:pt idx="134">
                  <c:v>344.41068479188101</c:v>
                </c:pt>
                <c:pt idx="135">
                  <c:v>348.44931412562698</c:v>
                </c:pt>
                <c:pt idx="136">
                  <c:v>349.44635913256502</c:v>
                </c:pt>
                <c:pt idx="137">
                  <c:v>353.36384075887997</c:v>
                </c:pt>
                <c:pt idx="138">
                  <c:v>359.98951407648201</c:v>
                </c:pt>
                <c:pt idx="139">
                  <c:v>368.504697309493</c:v>
                </c:pt>
                <c:pt idx="140">
                  <c:v>377.35361621376597</c:v>
                </c:pt>
                <c:pt idx="141">
                  <c:v>380.74326659850402</c:v>
                </c:pt>
                <c:pt idx="142">
                  <c:v>383.25833843971998</c:v>
                </c:pt>
                <c:pt idx="143">
                  <c:v>384.47356810791501</c:v>
                </c:pt>
                <c:pt idx="144">
                  <c:v>385.13052093909198</c:v>
                </c:pt>
                <c:pt idx="145">
                  <c:v>387.36050818991498</c:v>
                </c:pt>
                <c:pt idx="146">
                  <c:v>390.10376596573502</c:v>
                </c:pt>
                <c:pt idx="147">
                  <c:v>394.332995862323</c:v>
                </c:pt>
                <c:pt idx="148">
                  <c:v>400.74348898168398</c:v>
                </c:pt>
                <c:pt idx="149">
                  <c:v>404.71224545990702</c:v>
                </c:pt>
                <c:pt idx="150">
                  <c:v>405.680702715753</c:v>
                </c:pt>
                <c:pt idx="151">
                  <c:v>408.806539692115</c:v>
                </c:pt>
                <c:pt idx="152">
                  <c:v>410.859180579895</c:v>
                </c:pt>
                <c:pt idx="153">
                  <c:v>413.009008858664</c:v>
                </c:pt>
                <c:pt idx="154">
                  <c:v>414.20045383932001</c:v>
                </c:pt>
                <c:pt idx="155">
                  <c:v>416.15195174391499</c:v>
                </c:pt>
                <c:pt idx="156">
                  <c:v>420.771850244848</c:v>
                </c:pt>
                <c:pt idx="157">
                  <c:v>423.82774269498799</c:v>
                </c:pt>
                <c:pt idx="158">
                  <c:v>430.24755931335199</c:v>
                </c:pt>
                <c:pt idx="159">
                  <c:v>442.01218836234301</c:v>
                </c:pt>
                <c:pt idx="160">
                  <c:v>449.223503248241</c:v>
                </c:pt>
                <c:pt idx="161">
                  <c:v>450.93780719798298</c:v>
                </c:pt>
                <c:pt idx="162">
                  <c:v>455.255963807927</c:v>
                </c:pt>
                <c:pt idx="163">
                  <c:v>466.06478981686598</c:v>
                </c:pt>
                <c:pt idx="164">
                  <c:v>474.320238677036</c:v>
                </c:pt>
                <c:pt idx="165">
                  <c:v>483.214411906257</c:v>
                </c:pt>
                <c:pt idx="166">
                  <c:v>490.86506746420997</c:v>
                </c:pt>
                <c:pt idx="167">
                  <c:v>493.72768545978897</c:v>
                </c:pt>
                <c:pt idx="168">
                  <c:v>499.05591072129999</c:v>
                </c:pt>
                <c:pt idx="169">
                  <c:v>507.87627558863602</c:v>
                </c:pt>
                <c:pt idx="170">
                  <c:v>517.65990858756595</c:v>
                </c:pt>
                <c:pt idx="171">
                  <c:v>526.136883788457</c:v>
                </c:pt>
                <c:pt idx="172">
                  <c:v>538.84277186790302</c:v>
                </c:pt>
                <c:pt idx="173">
                  <c:v>550.72490543231197</c:v>
                </c:pt>
                <c:pt idx="174">
                  <c:v>560.51965906660803</c:v>
                </c:pt>
                <c:pt idx="175">
                  <c:v>565.06369639745003</c:v>
                </c:pt>
                <c:pt idx="176">
                  <c:v>566.89589464009896</c:v>
                </c:pt>
                <c:pt idx="177">
                  <c:v>578.88151788709797</c:v>
                </c:pt>
                <c:pt idx="178">
                  <c:v>593.16803826935097</c:v>
                </c:pt>
                <c:pt idx="179">
                  <c:v>598.90336725284305</c:v>
                </c:pt>
                <c:pt idx="180">
                  <c:v>605.93693976594795</c:v>
                </c:pt>
                <c:pt idx="181">
                  <c:v>609.77645398949198</c:v>
                </c:pt>
                <c:pt idx="182">
                  <c:v>611.15000597249696</c:v>
                </c:pt>
                <c:pt idx="183">
                  <c:v>615.475936432396</c:v>
                </c:pt>
                <c:pt idx="184">
                  <c:v>619.61016224767502</c:v>
                </c:pt>
                <c:pt idx="185">
                  <c:v>622.36390271825906</c:v>
                </c:pt>
                <c:pt idx="186">
                  <c:v>626.53821779967905</c:v>
                </c:pt>
                <c:pt idx="187">
                  <c:v>634.60655093016703</c:v>
                </c:pt>
                <c:pt idx="188">
                  <c:v>637.84887168692399</c:v>
                </c:pt>
                <c:pt idx="189">
                  <c:v>638.73349265157503</c:v>
                </c:pt>
                <c:pt idx="190">
                  <c:v>641.30946229132803</c:v>
                </c:pt>
                <c:pt idx="191">
                  <c:v>642.44643160414</c:v>
                </c:pt>
                <c:pt idx="192">
                  <c:v>643.03201509247106</c:v>
                </c:pt>
                <c:pt idx="193">
                  <c:v>643.85061258299402</c:v>
                </c:pt>
                <c:pt idx="194">
                  <c:v>645.04334215498102</c:v>
                </c:pt>
                <c:pt idx="195">
                  <c:v>645.61480456211996</c:v>
                </c:pt>
                <c:pt idx="196">
                  <c:v>647.09554077932398</c:v>
                </c:pt>
                <c:pt idx="197">
                  <c:v>651.60456481191602</c:v>
                </c:pt>
                <c:pt idx="198">
                  <c:v>661.56904094592301</c:v>
                </c:pt>
                <c:pt idx="199">
                  <c:v>665.67166298370205</c:v>
                </c:pt>
                <c:pt idx="200">
                  <c:v>673.25312364819001</c:v>
                </c:pt>
                <c:pt idx="201">
                  <c:v>682.57548526486198</c:v>
                </c:pt>
                <c:pt idx="202">
                  <c:v>694.05201974155</c:v>
                </c:pt>
                <c:pt idx="203">
                  <c:v>708.14172654804895</c:v>
                </c:pt>
                <c:pt idx="204">
                  <c:v>720.92994553353799</c:v>
                </c:pt>
                <c:pt idx="205">
                  <c:v>727.34546472534998</c:v>
                </c:pt>
                <c:pt idx="206">
                  <c:v>735.84219476037902</c:v>
                </c:pt>
                <c:pt idx="207">
                  <c:v>742.44507322709603</c:v>
                </c:pt>
                <c:pt idx="208">
                  <c:v>745.16145332461997</c:v>
                </c:pt>
                <c:pt idx="209">
                  <c:v>748.323955179118</c:v>
                </c:pt>
                <c:pt idx="210">
                  <c:v>756.19582497793704</c:v>
                </c:pt>
                <c:pt idx="211">
                  <c:v>760.73841774422999</c:v>
                </c:pt>
                <c:pt idx="212">
                  <c:v>765.32776353785903</c:v>
                </c:pt>
                <c:pt idx="213">
                  <c:v>767.63142609611202</c:v>
                </c:pt>
                <c:pt idx="214">
                  <c:v>769.58018940100999</c:v>
                </c:pt>
                <c:pt idx="215">
                  <c:v>771.15206676488401</c:v>
                </c:pt>
                <c:pt idx="216">
                  <c:v>772.95761063847704</c:v>
                </c:pt>
                <c:pt idx="217">
                  <c:v>780.72741328125596</c:v>
                </c:pt>
                <c:pt idx="218">
                  <c:v>790.26567570780503</c:v>
                </c:pt>
                <c:pt idx="219">
                  <c:v>796.76361467131801</c:v>
                </c:pt>
                <c:pt idx="220">
                  <c:v>807.51685597488199</c:v>
                </c:pt>
                <c:pt idx="221">
                  <c:v>810.67020474071705</c:v>
                </c:pt>
                <c:pt idx="222">
                  <c:v>815.27992461237102</c:v>
                </c:pt>
                <c:pt idx="223">
                  <c:v>822.74517473867297</c:v>
                </c:pt>
                <c:pt idx="224">
                  <c:v>831.29749492289295</c:v>
                </c:pt>
                <c:pt idx="225">
                  <c:v>838.258055223361</c:v>
                </c:pt>
                <c:pt idx="226">
                  <c:v>848.10334928195596</c:v>
                </c:pt>
                <c:pt idx="227">
                  <c:v>856.95473919243102</c:v>
                </c:pt>
                <c:pt idx="228">
                  <c:v>862.22027732810898</c:v>
                </c:pt>
                <c:pt idx="229">
                  <c:v>864.25323542790602</c:v>
                </c:pt>
                <c:pt idx="230">
                  <c:v>872.34432879410895</c:v>
                </c:pt>
                <c:pt idx="231">
                  <c:v>878.14374993457398</c:v>
                </c:pt>
                <c:pt idx="232">
                  <c:v>882.32383756755701</c:v>
                </c:pt>
                <c:pt idx="233">
                  <c:v>883.59945710711497</c:v>
                </c:pt>
                <c:pt idx="234">
                  <c:v>884.56853432019204</c:v>
                </c:pt>
                <c:pt idx="235">
                  <c:v>890.11176760508295</c:v>
                </c:pt>
                <c:pt idx="236">
                  <c:v>894.73998944387597</c:v>
                </c:pt>
                <c:pt idx="237">
                  <c:v>902.42863021276901</c:v>
                </c:pt>
                <c:pt idx="238">
                  <c:v>903.56594560235305</c:v>
                </c:pt>
                <c:pt idx="239">
                  <c:v>904.55096029284505</c:v>
                </c:pt>
                <c:pt idx="240">
                  <c:v>905.31291555027701</c:v>
                </c:pt>
                <c:pt idx="241">
                  <c:v>905.70164998415896</c:v>
                </c:pt>
                <c:pt idx="242">
                  <c:v>906.306349389876</c:v>
                </c:pt>
                <c:pt idx="243">
                  <c:v>906.77115786596698</c:v>
                </c:pt>
                <c:pt idx="244">
                  <c:v>907.20432539639705</c:v>
                </c:pt>
                <c:pt idx="245">
                  <c:v>907.36668319615501</c:v>
                </c:pt>
                <c:pt idx="246">
                  <c:v>907.70552318069997</c:v>
                </c:pt>
                <c:pt idx="247">
                  <c:v>908.54751445494605</c:v>
                </c:pt>
                <c:pt idx="248">
                  <c:v>909.27876416515596</c:v>
                </c:pt>
                <c:pt idx="249">
                  <c:v>909.32486385901996</c:v>
                </c:pt>
                <c:pt idx="250">
                  <c:v>912.48408004906798</c:v>
                </c:pt>
                <c:pt idx="251">
                  <c:v>917.93975027870397</c:v>
                </c:pt>
                <c:pt idx="252">
                  <c:v>918.33764602329495</c:v>
                </c:pt>
                <c:pt idx="253">
                  <c:v>918.97514230413401</c:v>
                </c:pt>
                <c:pt idx="254">
                  <c:v>921.68180604656902</c:v>
                </c:pt>
                <c:pt idx="255">
                  <c:v>927.11129687105699</c:v>
                </c:pt>
                <c:pt idx="256">
                  <c:v>935.75016230390395</c:v>
                </c:pt>
                <c:pt idx="257">
                  <c:v>941.50105595701905</c:v>
                </c:pt>
                <c:pt idx="258">
                  <c:v>942.65790283394301</c:v>
                </c:pt>
                <c:pt idx="259">
                  <c:v>944.05812563009601</c:v>
                </c:pt>
                <c:pt idx="260">
                  <c:v>945.42788469726304</c:v>
                </c:pt>
                <c:pt idx="261">
                  <c:v>946.25394221090801</c:v>
                </c:pt>
                <c:pt idx="262">
                  <c:v>950.91395055184296</c:v>
                </c:pt>
                <c:pt idx="263">
                  <c:v>958.01616839536598</c:v>
                </c:pt>
                <c:pt idx="264">
                  <c:v>961.76352989785596</c:v>
                </c:pt>
                <c:pt idx="265">
                  <c:v>963.59204196108305</c:v>
                </c:pt>
                <c:pt idx="266">
                  <c:v>965.40304913973296</c:v>
                </c:pt>
                <c:pt idx="267">
                  <c:v>966.41070325067597</c:v>
                </c:pt>
                <c:pt idx="268">
                  <c:v>967.70355578416502</c:v>
                </c:pt>
                <c:pt idx="269">
                  <c:v>973.09351069746504</c:v>
                </c:pt>
                <c:pt idx="270">
                  <c:v>974.16432528377402</c:v>
                </c:pt>
                <c:pt idx="271">
                  <c:v>975.14831405824395</c:v>
                </c:pt>
                <c:pt idx="272">
                  <c:v>976.23695715483905</c:v>
                </c:pt>
                <c:pt idx="273">
                  <c:v>977.807962306131</c:v>
                </c:pt>
                <c:pt idx="274">
                  <c:v>978.26737704542995</c:v>
                </c:pt>
                <c:pt idx="275">
                  <c:v>980.83902065042798</c:v>
                </c:pt>
                <c:pt idx="276">
                  <c:v>982.61154276282002</c:v>
                </c:pt>
                <c:pt idx="277">
                  <c:v>990.04049560024805</c:v>
                </c:pt>
                <c:pt idx="278">
                  <c:v>991.87356447864795</c:v>
                </c:pt>
                <c:pt idx="279">
                  <c:v>991.87356447864795</c:v>
                </c:pt>
                <c:pt idx="280">
                  <c:v>991.91027917711801</c:v>
                </c:pt>
                <c:pt idx="281">
                  <c:v>992.11759714782499</c:v>
                </c:pt>
                <c:pt idx="282">
                  <c:v>993.27524362803695</c:v>
                </c:pt>
                <c:pt idx="283">
                  <c:v>994.24620166212901</c:v>
                </c:pt>
                <c:pt idx="284">
                  <c:v>994.79589764981495</c:v>
                </c:pt>
                <c:pt idx="285">
                  <c:v>994.96307150321002</c:v>
                </c:pt>
                <c:pt idx="286">
                  <c:v>995.3228081725</c:v>
                </c:pt>
                <c:pt idx="287">
                  <c:v>995.84889082157497</c:v>
                </c:pt>
                <c:pt idx="288">
                  <c:v>999.16785624549505</c:v>
                </c:pt>
                <c:pt idx="289">
                  <c:v>1008.3849374256801</c:v>
                </c:pt>
                <c:pt idx="290">
                  <c:v>1011.72944119803</c:v>
                </c:pt>
                <c:pt idx="291">
                  <c:v>1022.27165980496</c:v>
                </c:pt>
                <c:pt idx="292">
                  <c:v>1030.08040272993</c:v>
                </c:pt>
                <c:pt idx="293">
                  <c:v>1030.89673897028</c:v>
                </c:pt>
                <c:pt idx="294">
                  <c:v>1035.0687474113299</c:v>
                </c:pt>
                <c:pt idx="295">
                  <c:v>1036.12950286961</c:v>
                </c:pt>
                <c:pt idx="296">
                  <c:v>1036.1803570080899</c:v>
                </c:pt>
                <c:pt idx="297">
                  <c:v>1036.2573152392899</c:v>
                </c:pt>
                <c:pt idx="298">
                  <c:v>1036.8276389119301</c:v>
                </c:pt>
                <c:pt idx="299">
                  <c:v>1037.0055079943099</c:v>
                </c:pt>
                <c:pt idx="300">
                  <c:v>1040.54222561493</c:v>
                </c:pt>
                <c:pt idx="301">
                  <c:v>1046.4032232669001</c:v>
                </c:pt>
                <c:pt idx="302">
                  <c:v>1050.6764095691101</c:v>
                </c:pt>
                <c:pt idx="303">
                  <c:v>1052.8512998808401</c:v>
                </c:pt>
                <c:pt idx="304">
                  <c:v>1053.6699633354399</c:v>
                </c:pt>
                <c:pt idx="305">
                  <c:v>1054.38345823343</c:v>
                </c:pt>
                <c:pt idx="306">
                  <c:v>1054.69652135514</c:v>
                </c:pt>
                <c:pt idx="307">
                  <c:v>1054.7052906357301</c:v>
                </c:pt>
                <c:pt idx="308">
                  <c:v>1054.75118173743</c:v>
                </c:pt>
                <c:pt idx="309">
                  <c:v>1054.77641155267</c:v>
                </c:pt>
                <c:pt idx="310">
                  <c:v>1054.77641155267</c:v>
                </c:pt>
                <c:pt idx="311">
                  <c:v>1054.8724284848299</c:v>
                </c:pt>
                <c:pt idx="312">
                  <c:v>1055.3028791361301</c:v>
                </c:pt>
                <c:pt idx="313">
                  <c:v>1055.30542849578</c:v>
                </c:pt>
                <c:pt idx="314">
                  <c:v>1055.30542849578</c:v>
                </c:pt>
                <c:pt idx="315">
                  <c:v>1055.3322336774199</c:v>
                </c:pt>
                <c:pt idx="316">
                  <c:v>1059.4044614418401</c:v>
                </c:pt>
                <c:pt idx="317">
                  <c:v>1067.44554033187</c:v>
                </c:pt>
                <c:pt idx="318">
                  <c:v>1072.86592150563</c:v>
                </c:pt>
                <c:pt idx="319">
                  <c:v>1072.99398977238</c:v>
                </c:pt>
                <c:pt idx="320">
                  <c:v>1073.0623843492101</c:v>
                </c:pt>
                <c:pt idx="321">
                  <c:v>1073.28912924837</c:v>
                </c:pt>
                <c:pt idx="322">
                  <c:v>1074.9686300313101</c:v>
                </c:pt>
                <c:pt idx="323">
                  <c:v>1079.2347743957901</c:v>
                </c:pt>
                <c:pt idx="324">
                  <c:v>1080.0808797337099</c:v>
                </c:pt>
                <c:pt idx="325">
                  <c:v>1080.10330628203</c:v>
                </c:pt>
                <c:pt idx="326">
                  <c:v>1080.1518291140001</c:v>
                </c:pt>
                <c:pt idx="327">
                  <c:v>1080.2438871125901</c:v>
                </c:pt>
                <c:pt idx="328">
                  <c:v>1080.3793953541899</c:v>
                </c:pt>
                <c:pt idx="329">
                  <c:v>1081.00535482901</c:v>
                </c:pt>
                <c:pt idx="330">
                  <c:v>1081.14518535101</c:v>
                </c:pt>
                <c:pt idx="331">
                  <c:v>1081.6382407199801</c:v>
                </c:pt>
                <c:pt idx="332">
                  <c:v>1081.7502484039001</c:v>
                </c:pt>
                <c:pt idx="333">
                  <c:v>1082.87243793331</c:v>
                </c:pt>
                <c:pt idx="334">
                  <c:v>1083.6358355402199</c:v>
                </c:pt>
                <c:pt idx="335">
                  <c:v>1087.4444647206601</c:v>
                </c:pt>
                <c:pt idx="336">
                  <c:v>1090.0545199942001</c:v>
                </c:pt>
                <c:pt idx="337">
                  <c:v>1090.11450826183</c:v>
                </c:pt>
                <c:pt idx="338">
                  <c:v>1091.9193394455399</c:v>
                </c:pt>
                <c:pt idx="339">
                  <c:v>1094.6606601225101</c:v>
                </c:pt>
                <c:pt idx="340">
                  <c:v>1097.8755997414701</c:v>
                </c:pt>
                <c:pt idx="341">
                  <c:v>1098.12491351668</c:v>
                </c:pt>
                <c:pt idx="342">
                  <c:v>1098.12491351668</c:v>
                </c:pt>
                <c:pt idx="343">
                  <c:v>1098.1513298218599</c:v>
                </c:pt>
                <c:pt idx="344">
                  <c:v>1098.9821617908499</c:v>
                </c:pt>
                <c:pt idx="345">
                  <c:v>1098.98730785261</c:v>
                </c:pt>
                <c:pt idx="346">
                  <c:v>1098.98730785261</c:v>
                </c:pt>
                <c:pt idx="347">
                  <c:v>1099.0316636093701</c:v>
                </c:pt>
                <c:pt idx="348">
                  <c:v>1099.22857637528</c:v>
                </c:pt>
                <c:pt idx="349">
                  <c:v>1099.52923104156</c:v>
                </c:pt>
                <c:pt idx="350">
                  <c:v>1106.2823179408899</c:v>
                </c:pt>
                <c:pt idx="351">
                  <c:v>1114.2558740536899</c:v>
                </c:pt>
                <c:pt idx="352">
                  <c:v>1117.04298450223</c:v>
                </c:pt>
                <c:pt idx="353">
                  <c:v>1119.9964385277599</c:v>
                </c:pt>
                <c:pt idx="354">
                  <c:v>1122.23888533084</c:v>
                </c:pt>
                <c:pt idx="355">
                  <c:v>1124.31633179134</c:v>
                </c:pt>
                <c:pt idx="356">
                  <c:v>1125.21659551626</c:v>
                </c:pt>
                <c:pt idx="357">
                  <c:v>1125.8412267741101</c:v>
                </c:pt>
                <c:pt idx="358">
                  <c:v>1126.83908114567</c:v>
                </c:pt>
                <c:pt idx="359">
                  <c:v>1128.2579662200701</c:v>
                </c:pt>
                <c:pt idx="360">
                  <c:v>1128.6661647130099</c:v>
                </c:pt>
                <c:pt idx="361">
                  <c:v>1128.82122993404</c:v>
                </c:pt>
                <c:pt idx="362">
                  <c:v>1129.02749972537</c:v>
                </c:pt>
                <c:pt idx="363">
                  <c:v>1129.3881342119701</c:v>
                </c:pt>
                <c:pt idx="364">
                  <c:v>1129.39335926543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D-8998-48A5-8EC2-6F5013D5CCE5}"/>
            </c:ext>
          </c:extLst>
        </c:ser>
        <c:ser>
          <c:idx val="82"/>
          <c:order val="78"/>
          <c:tx>
            <c:strRef>
              <c:f>Tabelle1!$CE$1</c:f>
              <c:strCache>
                <c:ptCount val="1"/>
                <c:pt idx="0">
                  <c:v>2003</c:v>
                </c:pt>
              </c:strCache>
            </c:strRef>
          </c:tx>
          <c:spPr>
            <a:ln w="19050" cap="rnd">
              <a:solidFill>
                <a:schemeClr val="accent3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Tabelle1!$CE$2:$CE$366</c:f>
              <c:numCache>
                <c:formatCode>0.00E+00</c:formatCode>
                <c:ptCount val="365"/>
                <c:pt idx="0">
                  <c:v>6.4237225403749404E-2</c:v>
                </c:pt>
                <c:pt idx="1">
                  <c:v>1.2652142596804199</c:v>
                </c:pt>
                <c:pt idx="2">
                  <c:v>1.35268950046766</c:v>
                </c:pt>
                <c:pt idx="3" formatCode="General">
                  <c:v>1.36449571924978</c:v>
                </c:pt>
                <c:pt idx="4" formatCode="General">
                  <c:v>2.6427853586268202</c:v>
                </c:pt>
                <c:pt idx="5" formatCode="General">
                  <c:v>5.3634960712202098</c:v>
                </c:pt>
                <c:pt idx="6" formatCode="General">
                  <c:v>5.6632115846990896</c:v>
                </c:pt>
                <c:pt idx="7" formatCode="General">
                  <c:v>5.6974212624969098</c:v>
                </c:pt>
                <c:pt idx="8" formatCode="General">
                  <c:v>5.7148886410316697</c:v>
                </c:pt>
                <c:pt idx="9" formatCode="General">
                  <c:v>5.7209200180834596</c:v>
                </c:pt>
                <c:pt idx="10" formatCode="General">
                  <c:v>5.7209200180834596</c:v>
                </c:pt>
                <c:pt idx="11" formatCode="General">
                  <c:v>5.7209200180834596</c:v>
                </c:pt>
                <c:pt idx="12" formatCode="General">
                  <c:v>5.7209200180834596</c:v>
                </c:pt>
                <c:pt idx="13" formatCode="General">
                  <c:v>5.7319884678618802</c:v>
                </c:pt>
                <c:pt idx="14" formatCode="General">
                  <c:v>5.8443742156908796</c:v>
                </c:pt>
                <c:pt idx="15" formatCode="General">
                  <c:v>5.8443742156908796</c:v>
                </c:pt>
                <c:pt idx="16" formatCode="General">
                  <c:v>5.8443742156908796</c:v>
                </c:pt>
                <c:pt idx="17" formatCode="General">
                  <c:v>5.9030525125261297</c:v>
                </c:pt>
                <c:pt idx="18" formatCode="General">
                  <c:v>5.9091152384720296</c:v>
                </c:pt>
                <c:pt idx="19" formatCode="General">
                  <c:v>5.9298311508515598</c:v>
                </c:pt>
                <c:pt idx="20" formatCode="General">
                  <c:v>6.1794195198484498</c:v>
                </c:pt>
                <c:pt idx="21" formatCode="General">
                  <c:v>7.46329722161747</c:v>
                </c:pt>
                <c:pt idx="22" formatCode="General">
                  <c:v>7.4710312002833303</c:v>
                </c:pt>
                <c:pt idx="23" formatCode="General">
                  <c:v>10.1657935134093</c:v>
                </c:pt>
                <c:pt idx="24" formatCode="General">
                  <c:v>17.106205110003</c:v>
                </c:pt>
                <c:pt idx="25" formatCode="General">
                  <c:v>20.4715197049109</c:v>
                </c:pt>
                <c:pt idx="26" formatCode="General">
                  <c:v>21.339995350855101</c:v>
                </c:pt>
                <c:pt idx="27" formatCode="General">
                  <c:v>21.339995350855101</c:v>
                </c:pt>
                <c:pt idx="28" formatCode="General">
                  <c:v>21.380840256738001</c:v>
                </c:pt>
                <c:pt idx="29" formatCode="General">
                  <c:v>22.489808925054799</c:v>
                </c:pt>
                <c:pt idx="30" formatCode="General">
                  <c:v>26.1816261941619</c:v>
                </c:pt>
                <c:pt idx="31" formatCode="General">
                  <c:v>28.2621718025832</c:v>
                </c:pt>
                <c:pt idx="32" formatCode="General">
                  <c:v>28.550762025294699</c:v>
                </c:pt>
                <c:pt idx="33" formatCode="General">
                  <c:v>28.724895520899601</c:v>
                </c:pt>
                <c:pt idx="34" formatCode="General">
                  <c:v>28.7451007654257</c:v>
                </c:pt>
                <c:pt idx="35" formatCode="General">
                  <c:v>28.753977195406101</c:v>
                </c:pt>
                <c:pt idx="36" formatCode="General">
                  <c:v>28.8990730551307</c:v>
                </c:pt>
                <c:pt idx="37" formatCode="General">
                  <c:v>29.473577318673701</c:v>
                </c:pt>
                <c:pt idx="38" formatCode="General">
                  <c:v>29.688948538699499</c:v>
                </c:pt>
                <c:pt idx="39" formatCode="General">
                  <c:v>31.231671919121599</c:v>
                </c:pt>
                <c:pt idx="40" formatCode="General">
                  <c:v>34.483288017186098</c:v>
                </c:pt>
                <c:pt idx="41" formatCode="General">
                  <c:v>37.183902511825899</c:v>
                </c:pt>
                <c:pt idx="42" formatCode="General">
                  <c:v>39.1159023053347</c:v>
                </c:pt>
                <c:pt idx="43" formatCode="General">
                  <c:v>41.350936803197101</c:v>
                </c:pt>
                <c:pt idx="44" formatCode="General">
                  <c:v>43.901043079708401</c:v>
                </c:pt>
                <c:pt idx="45" formatCode="General">
                  <c:v>48.554929300735402</c:v>
                </c:pt>
                <c:pt idx="46" formatCode="General">
                  <c:v>51.051127042798299</c:v>
                </c:pt>
                <c:pt idx="47" formatCode="General">
                  <c:v>51.055444404985899</c:v>
                </c:pt>
                <c:pt idx="48" formatCode="General">
                  <c:v>51.070494201859503</c:v>
                </c:pt>
                <c:pt idx="49" formatCode="General">
                  <c:v>51.712993540937198</c:v>
                </c:pt>
                <c:pt idx="50" formatCode="General">
                  <c:v>51.774210309779797</c:v>
                </c:pt>
                <c:pt idx="51" formatCode="General">
                  <c:v>53.032112693327598</c:v>
                </c:pt>
                <c:pt idx="52" formatCode="General">
                  <c:v>53.806400230264003</c:v>
                </c:pt>
                <c:pt idx="53" formatCode="General">
                  <c:v>56.018525669640901</c:v>
                </c:pt>
                <c:pt idx="54" formatCode="General">
                  <c:v>56.061712844752101</c:v>
                </c:pt>
                <c:pt idx="55" formatCode="General">
                  <c:v>57.217987369707302</c:v>
                </c:pt>
                <c:pt idx="56" formatCode="General">
                  <c:v>60.457124392843902</c:v>
                </c:pt>
                <c:pt idx="57" formatCode="General">
                  <c:v>64.146013675247602</c:v>
                </c:pt>
                <c:pt idx="58" formatCode="General">
                  <c:v>67.542390556532396</c:v>
                </c:pt>
                <c:pt idx="59" formatCode="General">
                  <c:v>69.013670032546997</c:v>
                </c:pt>
                <c:pt idx="60" formatCode="General">
                  <c:v>69.813041640522897</c:v>
                </c:pt>
                <c:pt idx="61" formatCode="General">
                  <c:v>72.751766378778299</c:v>
                </c:pt>
                <c:pt idx="62" formatCode="General">
                  <c:v>75.103932096161401</c:v>
                </c:pt>
                <c:pt idx="63" formatCode="General">
                  <c:v>81.130217261598801</c:v>
                </c:pt>
                <c:pt idx="64" formatCode="General">
                  <c:v>81.835454823330295</c:v>
                </c:pt>
                <c:pt idx="65" formatCode="General">
                  <c:v>81.866921003598904</c:v>
                </c:pt>
                <c:pt idx="66" formatCode="General">
                  <c:v>82.008921995375104</c:v>
                </c:pt>
                <c:pt idx="67" formatCode="General">
                  <c:v>82.170312784995104</c:v>
                </c:pt>
                <c:pt idx="68" formatCode="General">
                  <c:v>82.189720190780207</c:v>
                </c:pt>
                <c:pt idx="69" formatCode="General">
                  <c:v>83.222552682253493</c:v>
                </c:pt>
                <c:pt idx="70" formatCode="General">
                  <c:v>86.858505733998399</c:v>
                </c:pt>
                <c:pt idx="71" formatCode="General">
                  <c:v>88.424776301235198</c:v>
                </c:pt>
                <c:pt idx="72" formatCode="General">
                  <c:v>95.107016126537104</c:v>
                </c:pt>
                <c:pt idx="73" formatCode="General">
                  <c:v>97.813404749576904</c:v>
                </c:pt>
                <c:pt idx="74" formatCode="General">
                  <c:v>100.344265958766</c:v>
                </c:pt>
                <c:pt idx="75" formatCode="General">
                  <c:v>106.14467517133301</c:v>
                </c:pt>
                <c:pt idx="76" formatCode="General">
                  <c:v>107.593502006237</c:v>
                </c:pt>
                <c:pt idx="77" formatCode="General">
                  <c:v>109.705631306347</c:v>
                </c:pt>
                <c:pt idx="78" formatCode="General">
                  <c:v>110.148610439935</c:v>
                </c:pt>
                <c:pt idx="79" formatCode="General">
                  <c:v>110.45729248799999</c:v>
                </c:pt>
                <c:pt idx="80" formatCode="General">
                  <c:v>112.08707178490501</c:v>
                </c:pt>
                <c:pt idx="81" formatCode="General">
                  <c:v>112.47606549479001</c:v>
                </c:pt>
                <c:pt idx="82" formatCode="General">
                  <c:v>112.63952831490801</c:v>
                </c:pt>
                <c:pt idx="83" formatCode="General">
                  <c:v>112.717811421702</c:v>
                </c:pt>
                <c:pt idx="84" formatCode="General">
                  <c:v>113.707243678214</c:v>
                </c:pt>
                <c:pt idx="85" formatCode="General">
                  <c:v>117.04620162469899</c:v>
                </c:pt>
                <c:pt idx="86" formatCode="General">
                  <c:v>118.18280428685399</c:v>
                </c:pt>
                <c:pt idx="87" formatCode="General">
                  <c:v>118.196092275879</c:v>
                </c:pt>
                <c:pt idx="88" formatCode="General">
                  <c:v>118.371855763803</c:v>
                </c:pt>
                <c:pt idx="89" formatCode="General">
                  <c:v>121.13547267531</c:v>
                </c:pt>
                <c:pt idx="90" formatCode="General">
                  <c:v>132.06525473168401</c:v>
                </c:pt>
                <c:pt idx="91" formatCode="General">
                  <c:v>137.81646067234101</c:v>
                </c:pt>
                <c:pt idx="92" formatCode="General">
                  <c:v>141.39503270831901</c:v>
                </c:pt>
                <c:pt idx="93" formatCode="General">
                  <c:v>143.199358968334</c:v>
                </c:pt>
                <c:pt idx="94" formatCode="General">
                  <c:v>143.275317564017</c:v>
                </c:pt>
                <c:pt idx="95" formatCode="General">
                  <c:v>144.097877029145</c:v>
                </c:pt>
                <c:pt idx="96" formatCode="General">
                  <c:v>146.09130150787601</c:v>
                </c:pt>
                <c:pt idx="97" formatCode="General">
                  <c:v>146.796906583767</c:v>
                </c:pt>
                <c:pt idx="98" formatCode="General">
                  <c:v>148.76545291802799</c:v>
                </c:pt>
                <c:pt idx="99" formatCode="General">
                  <c:v>155.78825079745599</c:v>
                </c:pt>
                <c:pt idx="100" formatCode="General">
                  <c:v>158.84077352305701</c:v>
                </c:pt>
                <c:pt idx="101" formatCode="General">
                  <c:v>162.05588644321</c:v>
                </c:pt>
                <c:pt idx="102" formatCode="General">
                  <c:v>168.48919645154999</c:v>
                </c:pt>
                <c:pt idx="103" formatCode="General">
                  <c:v>168.94102577215301</c:v>
                </c:pt>
                <c:pt idx="104" formatCode="General">
                  <c:v>168.94102577215301</c:v>
                </c:pt>
                <c:pt idx="105" formatCode="General">
                  <c:v>168.949861429799</c:v>
                </c:pt>
                <c:pt idx="106" formatCode="General">
                  <c:v>169.822026746722</c:v>
                </c:pt>
                <c:pt idx="107" formatCode="General">
                  <c:v>178.392838573576</c:v>
                </c:pt>
                <c:pt idx="108" formatCode="General">
                  <c:v>184.31973272724201</c:v>
                </c:pt>
                <c:pt idx="109" formatCode="General">
                  <c:v>185.55387730446401</c:v>
                </c:pt>
                <c:pt idx="110" formatCode="General">
                  <c:v>186.888895114203</c:v>
                </c:pt>
                <c:pt idx="111" formatCode="General">
                  <c:v>191.275198513303</c:v>
                </c:pt>
                <c:pt idx="112" formatCode="General">
                  <c:v>194.78618905388601</c:v>
                </c:pt>
                <c:pt idx="113" formatCode="General">
                  <c:v>202.158098129574</c:v>
                </c:pt>
                <c:pt idx="114" formatCode="General">
                  <c:v>202.611436739867</c:v>
                </c:pt>
                <c:pt idx="115" formatCode="General">
                  <c:v>202.78912707724299</c:v>
                </c:pt>
                <c:pt idx="116" formatCode="General">
                  <c:v>207.87241006359201</c:v>
                </c:pt>
                <c:pt idx="117" formatCode="General">
                  <c:v>210.99646510874899</c:v>
                </c:pt>
                <c:pt idx="118" formatCode="General">
                  <c:v>219.89697505702301</c:v>
                </c:pt>
                <c:pt idx="119" formatCode="General">
                  <c:v>220.10256883855399</c:v>
                </c:pt>
                <c:pt idx="120" formatCode="General">
                  <c:v>220.46653152648801</c:v>
                </c:pt>
                <c:pt idx="121" formatCode="General">
                  <c:v>220.98388296417301</c:v>
                </c:pt>
                <c:pt idx="122" formatCode="General">
                  <c:v>224.64630833613299</c:v>
                </c:pt>
                <c:pt idx="123" formatCode="General">
                  <c:v>232.28227399000701</c:v>
                </c:pt>
                <c:pt idx="124" formatCode="General">
                  <c:v>237.18323391066701</c:v>
                </c:pt>
                <c:pt idx="125" formatCode="General">
                  <c:v>249.97411507420799</c:v>
                </c:pt>
                <c:pt idx="126" formatCode="General">
                  <c:v>256.64862666500801</c:v>
                </c:pt>
                <c:pt idx="127" formatCode="General">
                  <c:v>258.03026677532398</c:v>
                </c:pt>
                <c:pt idx="128" formatCode="General">
                  <c:v>259.91700683761701</c:v>
                </c:pt>
                <c:pt idx="129" formatCode="General">
                  <c:v>261.117984772939</c:v>
                </c:pt>
                <c:pt idx="130" formatCode="General">
                  <c:v>261.998361923289</c:v>
                </c:pt>
                <c:pt idx="131" formatCode="General">
                  <c:v>269.21238276308401</c:v>
                </c:pt>
                <c:pt idx="132" formatCode="General">
                  <c:v>273.12594829307102</c:v>
                </c:pt>
                <c:pt idx="133" formatCode="General">
                  <c:v>280.80119797826399</c:v>
                </c:pt>
                <c:pt idx="134" formatCode="General">
                  <c:v>289.83806743138598</c:v>
                </c:pt>
                <c:pt idx="135" formatCode="General">
                  <c:v>301.41727997344702</c:v>
                </c:pt>
                <c:pt idx="136" formatCode="General">
                  <c:v>307.46578320768901</c:v>
                </c:pt>
                <c:pt idx="137" formatCode="General">
                  <c:v>308.67559011789899</c:v>
                </c:pt>
                <c:pt idx="138" formatCode="General">
                  <c:v>311.39033714453001</c:v>
                </c:pt>
                <c:pt idx="139" formatCode="General">
                  <c:v>315.67349006738499</c:v>
                </c:pt>
                <c:pt idx="140" formatCode="General">
                  <c:v>323.87853981736401</c:v>
                </c:pt>
                <c:pt idx="141" formatCode="General">
                  <c:v>328.73071147290301</c:v>
                </c:pt>
                <c:pt idx="142" formatCode="General">
                  <c:v>331.78314199146001</c:v>
                </c:pt>
                <c:pt idx="143" formatCode="General">
                  <c:v>333.20449033805698</c:v>
                </c:pt>
                <c:pt idx="144" formatCode="General">
                  <c:v>334.23245853238399</c:v>
                </c:pt>
                <c:pt idx="145" formatCode="General">
                  <c:v>337.34837750706799</c:v>
                </c:pt>
                <c:pt idx="146" formatCode="General">
                  <c:v>342.203786020385</c:v>
                </c:pt>
                <c:pt idx="147" formatCode="General">
                  <c:v>345.76441867986603</c:v>
                </c:pt>
                <c:pt idx="148" formatCode="General">
                  <c:v>346.83562736119399</c:v>
                </c:pt>
                <c:pt idx="149" formatCode="General">
                  <c:v>347.33531112531398</c:v>
                </c:pt>
                <c:pt idx="150" formatCode="General">
                  <c:v>348.84722729048798</c:v>
                </c:pt>
                <c:pt idx="151" formatCode="General">
                  <c:v>352.08161354828098</c:v>
                </c:pt>
                <c:pt idx="152" formatCode="General">
                  <c:v>355.26552444484702</c:v>
                </c:pt>
                <c:pt idx="153" formatCode="General">
                  <c:v>356.93185144635203</c:v>
                </c:pt>
                <c:pt idx="154" formatCode="General">
                  <c:v>358.72586545949503</c:v>
                </c:pt>
                <c:pt idx="155" formatCode="General">
                  <c:v>367.13817341075799</c:v>
                </c:pt>
                <c:pt idx="156" formatCode="General">
                  <c:v>377.92084148951898</c:v>
                </c:pt>
                <c:pt idx="157" formatCode="General">
                  <c:v>379.57090806368598</c:v>
                </c:pt>
                <c:pt idx="158" formatCode="General">
                  <c:v>381.59003750928002</c:v>
                </c:pt>
                <c:pt idx="159" formatCode="General">
                  <c:v>386.02221252496901</c:v>
                </c:pt>
                <c:pt idx="160" formatCode="General">
                  <c:v>395.38724178862901</c:v>
                </c:pt>
                <c:pt idx="161" formatCode="General">
                  <c:v>404.39562654780701</c:v>
                </c:pt>
                <c:pt idx="162" formatCode="General">
                  <c:v>406.62065432850301</c:v>
                </c:pt>
                <c:pt idx="163" formatCode="General">
                  <c:v>410.25479511381502</c:v>
                </c:pt>
                <c:pt idx="164" formatCode="General">
                  <c:v>412.10734738622301</c:v>
                </c:pt>
                <c:pt idx="165" formatCode="General">
                  <c:v>413.471842504775</c:v>
                </c:pt>
                <c:pt idx="166" formatCode="General">
                  <c:v>416.16530701122502</c:v>
                </c:pt>
                <c:pt idx="167" formatCode="General">
                  <c:v>418.49159847772103</c:v>
                </c:pt>
                <c:pt idx="168" formatCode="General">
                  <c:v>420.226195749243</c:v>
                </c:pt>
                <c:pt idx="169" formatCode="General">
                  <c:v>422.26482413188</c:v>
                </c:pt>
                <c:pt idx="170" formatCode="General">
                  <c:v>425.71965855370797</c:v>
                </c:pt>
                <c:pt idx="171" formatCode="General">
                  <c:v>429.81334259001301</c:v>
                </c:pt>
                <c:pt idx="172" formatCode="General">
                  <c:v>444.35435434585401</c:v>
                </c:pt>
                <c:pt idx="173" formatCode="General">
                  <c:v>455.25529493154198</c:v>
                </c:pt>
                <c:pt idx="174" formatCode="General">
                  <c:v>465.18874185506797</c:v>
                </c:pt>
                <c:pt idx="175" formatCode="General">
                  <c:v>482.62852307610302</c:v>
                </c:pt>
                <c:pt idx="176" formatCode="General">
                  <c:v>498.46589618895598</c:v>
                </c:pt>
                <c:pt idx="177" formatCode="General">
                  <c:v>507.37995595521301</c:v>
                </c:pt>
                <c:pt idx="178" formatCode="General">
                  <c:v>512.45414960189999</c:v>
                </c:pt>
                <c:pt idx="179" formatCode="General">
                  <c:v>519.09959494862403</c:v>
                </c:pt>
                <c:pt idx="180" formatCode="General">
                  <c:v>530.14574267326304</c:v>
                </c:pt>
                <c:pt idx="181" formatCode="General">
                  <c:v>537.88810913932798</c:v>
                </c:pt>
                <c:pt idx="182" formatCode="General">
                  <c:v>549.07108806643805</c:v>
                </c:pt>
                <c:pt idx="183" formatCode="General">
                  <c:v>552.99625997069802</c:v>
                </c:pt>
                <c:pt idx="184" formatCode="General">
                  <c:v>558.18772449904395</c:v>
                </c:pt>
                <c:pt idx="185" formatCode="General">
                  <c:v>571.62346544202001</c:v>
                </c:pt>
                <c:pt idx="186" formatCode="General">
                  <c:v>579.06214721164702</c:v>
                </c:pt>
                <c:pt idx="187" formatCode="General">
                  <c:v>584.65662730337306</c:v>
                </c:pt>
                <c:pt idx="188" formatCode="General">
                  <c:v>595.67357678068697</c:v>
                </c:pt>
                <c:pt idx="189" formatCode="General">
                  <c:v>604.30783974534199</c:v>
                </c:pt>
                <c:pt idx="190" formatCode="General">
                  <c:v>616.82590368522995</c:v>
                </c:pt>
                <c:pt idx="191" formatCode="General">
                  <c:v>622.42044065549601</c:v>
                </c:pt>
                <c:pt idx="192" formatCode="General">
                  <c:v>628.26283523544703</c:v>
                </c:pt>
                <c:pt idx="193" formatCode="General">
                  <c:v>631.70372578181104</c:v>
                </c:pt>
                <c:pt idx="194" formatCode="General">
                  <c:v>634.53166739528001</c:v>
                </c:pt>
                <c:pt idx="195" formatCode="General">
                  <c:v>636.96435407998194</c:v>
                </c:pt>
                <c:pt idx="196" formatCode="General">
                  <c:v>642.28604645722703</c:v>
                </c:pt>
                <c:pt idx="197" formatCode="General">
                  <c:v>646.34795472886196</c:v>
                </c:pt>
                <c:pt idx="198" formatCode="General">
                  <c:v>648.61451521392905</c:v>
                </c:pt>
                <c:pt idx="199" formatCode="General">
                  <c:v>657.969533705711</c:v>
                </c:pt>
                <c:pt idx="200" formatCode="General">
                  <c:v>663.39754249715998</c:v>
                </c:pt>
                <c:pt idx="201" formatCode="General">
                  <c:v>668.77533512829405</c:v>
                </c:pt>
                <c:pt idx="202" formatCode="General">
                  <c:v>671.07008258666497</c:v>
                </c:pt>
                <c:pt idx="203" formatCode="General">
                  <c:v>674.31763725716701</c:v>
                </c:pt>
                <c:pt idx="204" formatCode="General">
                  <c:v>674.99573786459098</c:v>
                </c:pt>
                <c:pt idx="205" formatCode="General">
                  <c:v>677.24192708739099</c:v>
                </c:pt>
                <c:pt idx="206" formatCode="General">
                  <c:v>679.53741370388502</c:v>
                </c:pt>
                <c:pt idx="207" formatCode="General">
                  <c:v>681.72025420778198</c:v>
                </c:pt>
                <c:pt idx="208" formatCode="General">
                  <c:v>684.95738107224395</c:v>
                </c:pt>
                <c:pt idx="209" formatCode="General">
                  <c:v>687.21142621527804</c:v>
                </c:pt>
                <c:pt idx="210" formatCode="General">
                  <c:v>688.33985665248997</c:v>
                </c:pt>
                <c:pt idx="211" formatCode="General">
                  <c:v>689.27129259139997</c:v>
                </c:pt>
                <c:pt idx="212" formatCode="General">
                  <c:v>691.016458307226</c:v>
                </c:pt>
                <c:pt idx="213" formatCode="General">
                  <c:v>696.43458588970805</c:v>
                </c:pt>
                <c:pt idx="214" formatCode="General">
                  <c:v>702.67863920785601</c:v>
                </c:pt>
                <c:pt idx="215" formatCode="General">
                  <c:v>704.48901756898601</c:v>
                </c:pt>
                <c:pt idx="216" formatCode="General">
                  <c:v>705.85843795546396</c:v>
                </c:pt>
                <c:pt idx="217" formatCode="General">
                  <c:v>709.42709360412596</c:v>
                </c:pt>
                <c:pt idx="218" formatCode="General">
                  <c:v>711.98957751278897</c:v>
                </c:pt>
                <c:pt idx="219" formatCode="General">
                  <c:v>714.26670666741404</c:v>
                </c:pt>
                <c:pt idx="220" formatCode="General">
                  <c:v>720.77696079056</c:v>
                </c:pt>
                <c:pt idx="221" formatCode="General">
                  <c:v>730.14486743222005</c:v>
                </c:pt>
                <c:pt idx="222" formatCode="General">
                  <c:v>735.79400332590501</c:v>
                </c:pt>
                <c:pt idx="223" formatCode="General">
                  <c:v>740.89375608261798</c:v>
                </c:pt>
                <c:pt idx="224" formatCode="General">
                  <c:v>745.48828953628595</c:v>
                </c:pt>
                <c:pt idx="225" formatCode="General">
                  <c:v>750.81971414954796</c:v>
                </c:pt>
                <c:pt idx="226" formatCode="General">
                  <c:v>761.62155543717495</c:v>
                </c:pt>
                <c:pt idx="227" formatCode="General">
                  <c:v>766.45157476273096</c:v>
                </c:pt>
                <c:pt idx="228" formatCode="General">
                  <c:v>771.36489973845198</c:v>
                </c:pt>
                <c:pt idx="229" formatCode="General">
                  <c:v>774.60127509296399</c:v>
                </c:pt>
                <c:pt idx="230" formatCode="General">
                  <c:v>776.21890967811601</c:v>
                </c:pt>
                <c:pt idx="231" formatCode="General">
                  <c:v>778.97959026823696</c:v>
                </c:pt>
                <c:pt idx="232" formatCode="General">
                  <c:v>783.97458827373998</c:v>
                </c:pt>
                <c:pt idx="233" formatCode="General">
                  <c:v>787.18037949698805</c:v>
                </c:pt>
                <c:pt idx="234" formatCode="General">
                  <c:v>789.18220581723199</c:v>
                </c:pt>
                <c:pt idx="235" formatCode="General">
                  <c:v>791.96841604566896</c:v>
                </c:pt>
                <c:pt idx="236" formatCode="General">
                  <c:v>796.05966515519299</c:v>
                </c:pt>
                <c:pt idx="237" formatCode="General">
                  <c:v>798.59700195713697</c:v>
                </c:pt>
                <c:pt idx="238" formatCode="General">
                  <c:v>800.85185777881702</c:v>
                </c:pt>
                <c:pt idx="239" formatCode="General">
                  <c:v>802.92296369083897</c:v>
                </c:pt>
                <c:pt idx="240" formatCode="General">
                  <c:v>811.64290325817501</c:v>
                </c:pt>
                <c:pt idx="241" formatCode="General">
                  <c:v>824.01048387127503</c:v>
                </c:pt>
                <c:pt idx="242" formatCode="General">
                  <c:v>832.87171928677401</c:v>
                </c:pt>
                <c:pt idx="243" formatCode="General">
                  <c:v>843.05252557909603</c:v>
                </c:pt>
                <c:pt idx="244" formatCode="General">
                  <c:v>847.62444619319194</c:v>
                </c:pt>
                <c:pt idx="245" formatCode="General">
                  <c:v>853.53509756500603</c:v>
                </c:pt>
                <c:pt idx="246" formatCode="General">
                  <c:v>858.27196847608695</c:v>
                </c:pt>
                <c:pt idx="247" formatCode="General">
                  <c:v>861.32269582986999</c:v>
                </c:pt>
                <c:pt idx="248" formatCode="General">
                  <c:v>868.61268435091199</c:v>
                </c:pt>
                <c:pt idx="249" formatCode="General">
                  <c:v>873.777317266919</c:v>
                </c:pt>
                <c:pt idx="250" formatCode="General">
                  <c:v>879.09044587717597</c:v>
                </c:pt>
                <c:pt idx="251" formatCode="General">
                  <c:v>883.83134878164503</c:v>
                </c:pt>
                <c:pt idx="252" formatCode="General">
                  <c:v>884.52063703973397</c:v>
                </c:pt>
                <c:pt idx="253" formatCode="General">
                  <c:v>884.87247626558599</c:v>
                </c:pt>
                <c:pt idx="254" formatCode="General">
                  <c:v>886.35863174921894</c:v>
                </c:pt>
                <c:pt idx="255" formatCode="General">
                  <c:v>888.59825809042798</c:v>
                </c:pt>
                <c:pt idx="256" formatCode="General">
                  <c:v>890.03088163932796</c:v>
                </c:pt>
                <c:pt idx="257" formatCode="General">
                  <c:v>892.74835264082299</c:v>
                </c:pt>
                <c:pt idx="258" formatCode="General">
                  <c:v>895.36478570608494</c:v>
                </c:pt>
                <c:pt idx="259" formatCode="General">
                  <c:v>897.44407769663405</c:v>
                </c:pt>
                <c:pt idx="260" formatCode="General">
                  <c:v>903.98663413325505</c:v>
                </c:pt>
                <c:pt idx="261" formatCode="General">
                  <c:v>918.64220135579296</c:v>
                </c:pt>
                <c:pt idx="262" formatCode="General">
                  <c:v>926.74040115965204</c:v>
                </c:pt>
                <c:pt idx="263" formatCode="General">
                  <c:v>929.95101556982002</c:v>
                </c:pt>
                <c:pt idx="264" formatCode="General">
                  <c:v>931.33614828483303</c:v>
                </c:pt>
                <c:pt idx="265" formatCode="General">
                  <c:v>931.36926533165501</c:v>
                </c:pt>
                <c:pt idx="266" formatCode="General">
                  <c:v>931.46710725751598</c:v>
                </c:pt>
                <c:pt idx="267" formatCode="General">
                  <c:v>931.59773490805401</c:v>
                </c:pt>
                <c:pt idx="268" formatCode="General">
                  <c:v>931.77070368899797</c:v>
                </c:pt>
                <c:pt idx="269" formatCode="General">
                  <c:v>931.92320487083805</c:v>
                </c:pt>
                <c:pt idx="270" formatCode="General">
                  <c:v>932.99221492469803</c:v>
                </c:pt>
                <c:pt idx="271" formatCode="General">
                  <c:v>934.73516061321095</c:v>
                </c:pt>
                <c:pt idx="272" formatCode="General">
                  <c:v>936.37637902771803</c:v>
                </c:pt>
                <c:pt idx="273" formatCode="General">
                  <c:v>940.10202532021503</c:v>
                </c:pt>
                <c:pt idx="274" formatCode="General">
                  <c:v>945.20561559455598</c:v>
                </c:pt>
                <c:pt idx="275" formatCode="General">
                  <c:v>948.477484955401</c:v>
                </c:pt>
                <c:pt idx="276" formatCode="General">
                  <c:v>952.71245872026896</c:v>
                </c:pt>
                <c:pt idx="277" formatCode="General">
                  <c:v>957.76657248045399</c:v>
                </c:pt>
                <c:pt idx="278" formatCode="General">
                  <c:v>959.53553268269002</c:v>
                </c:pt>
                <c:pt idx="279" formatCode="General">
                  <c:v>959.65692979214703</c:v>
                </c:pt>
                <c:pt idx="280" formatCode="General">
                  <c:v>959.66891441804898</c:v>
                </c:pt>
                <c:pt idx="281" formatCode="General">
                  <c:v>959.931504806578</c:v>
                </c:pt>
                <c:pt idx="282" formatCode="General">
                  <c:v>965.73151695819297</c:v>
                </c:pt>
                <c:pt idx="283" formatCode="General">
                  <c:v>973.98005892487902</c:v>
                </c:pt>
                <c:pt idx="284" formatCode="General">
                  <c:v>979.647842867809</c:v>
                </c:pt>
                <c:pt idx="285" formatCode="General">
                  <c:v>982.44396422744296</c:v>
                </c:pt>
                <c:pt idx="286" formatCode="General">
                  <c:v>982.62361141159602</c:v>
                </c:pt>
                <c:pt idx="287" formatCode="General">
                  <c:v>982.70085392282397</c:v>
                </c:pt>
                <c:pt idx="288" formatCode="General">
                  <c:v>982.79386763092498</c:v>
                </c:pt>
                <c:pt idx="289" formatCode="General">
                  <c:v>982.94394053118299</c:v>
                </c:pt>
                <c:pt idx="290" formatCode="General">
                  <c:v>983.03974601786501</c:v>
                </c:pt>
                <c:pt idx="291" formatCode="General">
                  <c:v>984.42630426282699</c:v>
                </c:pt>
                <c:pt idx="292" formatCode="General">
                  <c:v>985.03242221538801</c:v>
                </c:pt>
                <c:pt idx="293" formatCode="General">
                  <c:v>985.63906818093994</c:v>
                </c:pt>
                <c:pt idx="294" formatCode="General">
                  <c:v>985.97551742748794</c:v>
                </c:pt>
                <c:pt idx="295" formatCode="General">
                  <c:v>986.27178674014203</c:v>
                </c:pt>
                <c:pt idx="296" formatCode="General">
                  <c:v>986.37202612430201</c:v>
                </c:pt>
                <c:pt idx="297" formatCode="General">
                  <c:v>986.86034608325394</c:v>
                </c:pt>
                <c:pt idx="298" formatCode="General">
                  <c:v>988.63537479314402</c:v>
                </c:pt>
                <c:pt idx="299" formatCode="General">
                  <c:v>990.01420964673105</c:v>
                </c:pt>
                <c:pt idx="300" formatCode="General">
                  <c:v>991.15195810158002</c:v>
                </c:pt>
                <c:pt idx="301" formatCode="General">
                  <c:v>992.51791497964496</c:v>
                </c:pt>
                <c:pt idx="302" formatCode="General">
                  <c:v>992.904412454056</c:v>
                </c:pt>
                <c:pt idx="303" formatCode="General">
                  <c:v>992.92250080349902</c:v>
                </c:pt>
                <c:pt idx="304" formatCode="General">
                  <c:v>993.22449371088999</c:v>
                </c:pt>
                <c:pt idx="305" formatCode="General">
                  <c:v>993.57078519616095</c:v>
                </c:pt>
                <c:pt idx="306" formatCode="General">
                  <c:v>993.69916101996898</c:v>
                </c:pt>
                <c:pt idx="307" formatCode="General">
                  <c:v>994.78822058756202</c:v>
                </c:pt>
                <c:pt idx="308" formatCode="General">
                  <c:v>994.89417635809002</c:v>
                </c:pt>
                <c:pt idx="309" formatCode="General">
                  <c:v>994.93363444145803</c:v>
                </c:pt>
                <c:pt idx="310" formatCode="General">
                  <c:v>999.19916643249599</c:v>
                </c:pt>
                <c:pt idx="311" formatCode="General">
                  <c:v>1005.16045103633</c:v>
                </c:pt>
                <c:pt idx="312" formatCode="General">
                  <c:v>1009.17984149745</c:v>
                </c:pt>
                <c:pt idx="313" formatCode="General">
                  <c:v>1011.09040784557</c:v>
                </c:pt>
                <c:pt idx="314" formatCode="General">
                  <c:v>1011.37747751552</c:v>
                </c:pt>
                <c:pt idx="315" formatCode="General">
                  <c:v>1011.37747751552</c:v>
                </c:pt>
                <c:pt idx="316" formatCode="General">
                  <c:v>1011.40429730161</c:v>
                </c:pt>
                <c:pt idx="317" formatCode="General">
                  <c:v>1011.40604112608</c:v>
                </c:pt>
                <c:pt idx="318" formatCode="General">
                  <c:v>1011.41391942229</c:v>
                </c:pt>
                <c:pt idx="319" formatCode="General">
                  <c:v>1011.5251470255899</c:v>
                </c:pt>
                <c:pt idx="320" formatCode="General">
                  <c:v>1011.7392962018999</c:v>
                </c:pt>
                <c:pt idx="321" formatCode="General">
                  <c:v>1012.95235288489</c:v>
                </c:pt>
                <c:pt idx="322" formatCode="General">
                  <c:v>1017.19480187802</c:v>
                </c:pt>
                <c:pt idx="323" formatCode="General">
                  <c:v>1021.88921542374</c:v>
                </c:pt>
                <c:pt idx="324" formatCode="General">
                  <c:v>1022.56904085858</c:v>
                </c:pt>
                <c:pt idx="325" formatCode="General">
                  <c:v>1022.57923743367</c:v>
                </c:pt>
                <c:pt idx="326" formatCode="General">
                  <c:v>1022.62080813215</c:v>
                </c:pt>
                <c:pt idx="327" formatCode="General">
                  <c:v>1022.66183099463</c:v>
                </c:pt>
                <c:pt idx="328" formatCode="General">
                  <c:v>1023.72208475799</c:v>
                </c:pt>
                <c:pt idx="329" formatCode="General">
                  <c:v>1026.96444080572</c:v>
                </c:pt>
                <c:pt idx="330" formatCode="General">
                  <c:v>1027.2344337381401</c:v>
                </c:pt>
                <c:pt idx="331" formatCode="General">
                  <c:v>1027.7009026543899</c:v>
                </c:pt>
                <c:pt idx="332" formatCode="General">
                  <c:v>1027.7857862989999</c:v>
                </c:pt>
                <c:pt idx="333" formatCode="General">
                  <c:v>1027.7857862989999</c:v>
                </c:pt>
                <c:pt idx="334" formatCode="General">
                  <c:v>1027.79479540801</c:v>
                </c:pt>
                <c:pt idx="335" formatCode="General">
                  <c:v>1027.97833574938</c:v>
                </c:pt>
                <c:pt idx="336" formatCode="General">
                  <c:v>1028.4554244695601</c:v>
                </c:pt>
                <c:pt idx="337" formatCode="General">
                  <c:v>1030.6350757584801</c:v>
                </c:pt>
                <c:pt idx="338" formatCode="General">
                  <c:v>1031.9894862193801</c:v>
                </c:pt>
                <c:pt idx="339" formatCode="General">
                  <c:v>1032.71638582939</c:v>
                </c:pt>
                <c:pt idx="340" formatCode="General">
                  <c:v>1034.3331006717799</c:v>
                </c:pt>
                <c:pt idx="341" formatCode="General">
                  <c:v>1037.9129966823</c:v>
                </c:pt>
                <c:pt idx="342" formatCode="General">
                  <c:v>1039.7690455014799</c:v>
                </c:pt>
                <c:pt idx="343" formatCode="General">
                  <c:v>1042.8365738351599</c:v>
                </c:pt>
                <c:pt idx="344" formatCode="General">
                  <c:v>1043.79432317228</c:v>
                </c:pt>
                <c:pt idx="345" formatCode="General">
                  <c:v>1043.8066247786701</c:v>
                </c:pt>
                <c:pt idx="346" formatCode="General">
                  <c:v>1043.8066247786701</c:v>
                </c:pt>
                <c:pt idx="347" formatCode="General">
                  <c:v>1043.8327157686799</c:v>
                </c:pt>
                <c:pt idx="348" formatCode="General">
                  <c:v>1043.8455685149199</c:v>
                </c:pt>
                <c:pt idx="349" formatCode="General">
                  <c:v>1043.9317816529799</c:v>
                </c:pt>
                <c:pt idx="350" formatCode="General">
                  <c:v>1044.16741060347</c:v>
                </c:pt>
                <c:pt idx="351" formatCode="General">
                  <c:v>1044.4877261322799</c:v>
                </c:pt>
                <c:pt idx="352" formatCode="General">
                  <c:v>1044.4941629049699</c:v>
                </c:pt>
                <c:pt idx="353" formatCode="General">
                  <c:v>1044.5644525318301</c:v>
                </c:pt>
                <c:pt idx="354" formatCode="General">
                  <c:v>1044.59065213543</c:v>
                </c:pt>
                <c:pt idx="355" formatCode="General">
                  <c:v>1044.60678251179</c:v>
                </c:pt>
                <c:pt idx="356" formatCode="General">
                  <c:v>1044.60678251179</c:v>
                </c:pt>
                <c:pt idx="357" formatCode="General">
                  <c:v>1044.6174456410199</c:v>
                </c:pt>
                <c:pt idx="358" formatCode="General">
                  <c:v>1044.6678454645601</c:v>
                </c:pt>
                <c:pt idx="359" formatCode="General">
                  <c:v>1044.6955050255899</c:v>
                </c:pt>
                <c:pt idx="360" formatCode="General">
                  <c:v>1044.6955050255899</c:v>
                </c:pt>
                <c:pt idx="361" formatCode="General">
                  <c:v>1044.8255233437301</c:v>
                </c:pt>
                <c:pt idx="362" formatCode="General">
                  <c:v>1045.6082394156699</c:v>
                </c:pt>
                <c:pt idx="363" formatCode="General">
                  <c:v>1046.9441739271399</c:v>
                </c:pt>
                <c:pt idx="364" formatCode="General">
                  <c:v>1046.9601034828599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E-8998-48A5-8EC2-6F5013D5CCE5}"/>
            </c:ext>
          </c:extLst>
        </c:ser>
        <c:ser>
          <c:idx val="83"/>
          <c:order val="79"/>
          <c:tx>
            <c:strRef>
              <c:f>Tabelle1!$CF$1</c:f>
              <c:strCache>
                <c:ptCount val="1"/>
                <c:pt idx="0">
                  <c:v>2004</c:v>
                </c:pt>
              </c:strCache>
            </c:strRef>
          </c:tx>
          <c:spPr>
            <a:ln w="19050" cap="rnd">
              <a:solidFill>
                <a:schemeClr val="accent3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Tabelle1!$CF$2:$CF$366</c:f>
              <c:numCache>
                <c:formatCode>0.00E+00</c:formatCode>
                <c:ptCount val="365"/>
                <c:pt idx="0">
                  <c:v>0.25056495274986001</c:v>
                </c:pt>
                <c:pt idx="1">
                  <c:v>0.28897511955293498</c:v>
                </c:pt>
                <c:pt idx="2">
                  <c:v>0.38343515675224699</c:v>
                </c:pt>
                <c:pt idx="3">
                  <c:v>0.67224748731709105</c:v>
                </c:pt>
                <c:pt idx="4">
                  <c:v>0.92015093772910395</c:v>
                </c:pt>
                <c:pt idx="5">
                  <c:v>1.0001958523721799</c:v>
                </c:pt>
                <c:pt idx="6">
                  <c:v>1.2742919232795999</c:v>
                </c:pt>
                <c:pt idx="7" formatCode="General">
                  <c:v>1.9092664390065599</c:v>
                </c:pt>
                <c:pt idx="8" formatCode="General">
                  <c:v>3.3253159590004899</c:v>
                </c:pt>
                <c:pt idx="9" formatCode="General">
                  <c:v>11.3369571486946</c:v>
                </c:pt>
                <c:pt idx="10" formatCode="General">
                  <c:v>11.761291762160001</c:v>
                </c:pt>
                <c:pt idx="11" formatCode="General">
                  <c:v>11.798112708978</c:v>
                </c:pt>
                <c:pt idx="12" formatCode="General">
                  <c:v>11.9566288237799</c:v>
                </c:pt>
                <c:pt idx="13" formatCode="General">
                  <c:v>12.584819776714699</c:v>
                </c:pt>
                <c:pt idx="14" formatCode="General">
                  <c:v>17.531687017906201</c:v>
                </c:pt>
                <c:pt idx="15" formatCode="General">
                  <c:v>21.166543008529601</c:v>
                </c:pt>
                <c:pt idx="16" formatCode="General">
                  <c:v>21.342989414279</c:v>
                </c:pt>
                <c:pt idx="17" formatCode="General">
                  <c:v>23.133766794895902</c:v>
                </c:pt>
                <c:pt idx="18" formatCode="General">
                  <c:v>23.650159031508998</c:v>
                </c:pt>
                <c:pt idx="19" formatCode="General">
                  <c:v>24.1805467660195</c:v>
                </c:pt>
                <c:pt idx="20" formatCode="General">
                  <c:v>24.190205228891301</c:v>
                </c:pt>
                <c:pt idx="21" formatCode="General">
                  <c:v>24.222273833536999</c:v>
                </c:pt>
                <c:pt idx="22" formatCode="General">
                  <c:v>24.451286327729498</c:v>
                </c:pt>
                <c:pt idx="23" formatCode="General">
                  <c:v>24.4729033987979</c:v>
                </c:pt>
                <c:pt idx="24" formatCode="General">
                  <c:v>24.741387191700898</c:v>
                </c:pt>
                <c:pt idx="25" formatCode="General">
                  <c:v>24.961615012436599</c:v>
                </c:pt>
                <c:pt idx="26" formatCode="General">
                  <c:v>25.007143330468299</c:v>
                </c:pt>
                <c:pt idx="27" formatCode="General">
                  <c:v>25.149762890363601</c:v>
                </c:pt>
                <c:pt idx="28" formatCode="General">
                  <c:v>25.571641327361601</c:v>
                </c:pt>
                <c:pt idx="29" formatCode="General">
                  <c:v>25.574538528330802</c:v>
                </c:pt>
                <c:pt idx="30" formatCode="General">
                  <c:v>25.988362739877001</c:v>
                </c:pt>
                <c:pt idx="31" formatCode="General">
                  <c:v>26.997697114001799</c:v>
                </c:pt>
                <c:pt idx="32" formatCode="General">
                  <c:v>29.885366217355099</c:v>
                </c:pt>
                <c:pt idx="33" formatCode="General">
                  <c:v>31.111564957454799</c:v>
                </c:pt>
                <c:pt idx="34" formatCode="General">
                  <c:v>32.121743536649802</c:v>
                </c:pt>
                <c:pt idx="35" formatCode="General">
                  <c:v>32.235472781695002</c:v>
                </c:pt>
                <c:pt idx="36" formatCode="General">
                  <c:v>32.408734064715802</c:v>
                </c:pt>
                <c:pt idx="37" formatCode="General">
                  <c:v>33.822150540407897</c:v>
                </c:pt>
                <c:pt idx="38" formatCode="General">
                  <c:v>35.040460021571199</c:v>
                </c:pt>
                <c:pt idx="39" formatCode="General">
                  <c:v>35.040784097803503</c:v>
                </c:pt>
                <c:pt idx="40" formatCode="General">
                  <c:v>35.042527922274701</c:v>
                </c:pt>
                <c:pt idx="41" formatCode="General">
                  <c:v>35.062386226524801</c:v>
                </c:pt>
                <c:pt idx="42" formatCode="General">
                  <c:v>35.2557819093253</c:v>
                </c:pt>
                <c:pt idx="43" formatCode="General">
                  <c:v>35.3244569742835</c:v>
                </c:pt>
                <c:pt idx="44" formatCode="General">
                  <c:v>35.328979099187798</c:v>
                </c:pt>
                <c:pt idx="45" formatCode="General">
                  <c:v>35.351255360534999</c:v>
                </c:pt>
                <c:pt idx="46" formatCode="General">
                  <c:v>35.506853850657102</c:v>
                </c:pt>
                <c:pt idx="47" formatCode="General">
                  <c:v>35.6910971581216</c:v>
                </c:pt>
                <c:pt idx="48" formatCode="General">
                  <c:v>36.305287357055597</c:v>
                </c:pt>
                <c:pt idx="49" formatCode="General">
                  <c:v>36.318530181146699</c:v>
                </c:pt>
                <c:pt idx="50" formatCode="General">
                  <c:v>38.0225374646012</c:v>
                </c:pt>
                <c:pt idx="51" formatCode="General">
                  <c:v>41.9063686623793</c:v>
                </c:pt>
                <c:pt idx="52" formatCode="General">
                  <c:v>42.855288649176998</c:v>
                </c:pt>
                <c:pt idx="53" formatCode="General">
                  <c:v>45.533464356286402</c:v>
                </c:pt>
                <c:pt idx="54" formatCode="General">
                  <c:v>49.2556178188281</c:v>
                </c:pt>
                <c:pt idx="55" formatCode="General">
                  <c:v>49.304319095466496</c:v>
                </c:pt>
                <c:pt idx="56" formatCode="General">
                  <c:v>49.325684999946198</c:v>
                </c:pt>
                <c:pt idx="57" formatCode="General">
                  <c:v>49.461357757538103</c:v>
                </c:pt>
                <c:pt idx="58" formatCode="General">
                  <c:v>55.846731327181502</c:v>
                </c:pt>
                <c:pt idx="59" formatCode="General">
                  <c:v>61.551156232966498</c:v>
                </c:pt>
                <c:pt idx="60" formatCode="General">
                  <c:v>65.965286036799</c:v>
                </c:pt>
                <c:pt idx="61" formatCode="General">
                  <c:v>67.660484205928299</c:v>
                </c:pt>
                <c:pt idx="62" formatCode="General">
                  <c:v>68.355433886574104</c:v>
                </c:pt>
                <c:pt idx="63" formatCode="General">
                  <c:v>68.383609409094802</c:v>
                </c:pt>
                <c:pt idx="64" formatCode="General">
                  <c:v>68.397483078057405</c:v>
                </c:pt>
                <c:pt idx="65" formatCode="General">
                  <c:v>68.956094691226795</c:v>
                </c:pt>
                <c:pt idx="66" formatCode="General">
                  <c:v>69.609413753827198</c:v>
                </c:pt>
                <c:pt idx="67" formatCode="General">
                  <c:v>69.705217400873593</c:v>
                </c:pt>
                <c:pt idx="68" formatCode="General">
                  <c:v>69.705217400873593</c:v>
                </c:pt>
                <c:pt idx="69" formatCode="General">
                  <c:v>69.705217400873593</c:v>
                </c:pt>
                <c:pt idx="70" formatCode="General">
                  <c:v>70.101143646499295</c:v>
                </c:pt>
                <c:pt idx="71" formatCode="General">
                  <c:v>71.640447106609102</c:v>
                </c:pt>
                <c:pt idx="72" formatCode="General">
                  <c:v>71.674222780555596</c:v>
                </c:pt>
                <c:pt idx="73" formatCode="General">
                  <c:v>72.314649976503105</c:v>
                </c:pt>
                <c:pt idx="74" formatCode="General">
                  <c:v>72.499238046715803</c:v>
                </c:pt>
                <c:pt idx="75" formatCode="General">
                  <c:v>73.101674137364697</c:v>
                </c:pt>
                <c:pt idx="76" formatCode="General">
                  <c:v>75.247995131890093</c:v>
                </c:pt>
                <c:pt idx="77" formatCode="General">
                  <c:v>76.133107504535104</c:v>
                </c:pt>
                <c:pt idx="78" formatCode="General">
                  <c:v>79.215297246685495</c:v>
                </c:pt>
                <c:pt idx="79" formatCode="General">
                  <c:v>86.733873343594098</c:v>
                </c:pt>
                <c:pt idx="80" formatCode="General">
                  <c:v>92.371444611506405</c:v>
                </c:pt>
                <c:pt idx="81" formatCode="General">
                  <c:v>93.258674404846005</c:v>
                </c:pt>
                <c:pt idx="82" formatCode="General">
                  <c:v>97.009904698762398</c:v>
                </c:pt>
                <c:pt idx="83" formatCode="General">
                  <c:v>100.02813943065</c:v>
                </c:pt>
                <c:pt idx="84" formatCode="General">
                  <c:v>105.503137736497</c:v>
                </c:pt>
                <c:pt idx="85" formatCode="General">
                  <c:v>106.144532693456</c:v>
                </c:pt>
                <c:pt idx="86" formatCode="General">
                  <c:v>106.568966309356</c:v>
                </c:pt>
                <c:pt idx="87" formatCode="General">
                  <c:v>107.142037008622</c:v>
                </c:pt>
                <c:pt idx="88" formatCode="General">
                  <c:v>108.254095776847</c:v>
                </c:pt>
                <c:pt idx="89" formatCode="General">
                  <c:v>109.495437722262</c:v>
                </c:pt>
                <c:pt idx="90" formatCode="General">
                  <c:v>110.938692187993</c:v>
                </c:pt>
                <c:pt idx="91" formatCode="General">
                  <c:v>114.85603430235</c:v>
                </c:pt>
                <c:pt idx="92" formatCode="General">
                  <c:v>115.276937131729</c:v>
                </c:pt>
                <c:pt idx="93" formatCode="General">
                  <c:v>115.56662524151901</c:v>
                </c:pt>
                <c:pt idx="94" formatCode="General">
                  <c:v>116.658418582851</c:v>
                </c:pt>
                <c:pt idx="95" formatCode="General">
                  <c:v>117.145220767262</c:v>
                </c:pt>
                <c:pt idx="96" formatCode="General">
                  <c:v>119.567874754627</c:v>
                </c:pt>
                <c:pt idx="97" formatCode="General">
                  <c:v>131.51624515338401</c:v>
                </c:pt>
                <c:pt idx="98" formatCode="General">
                  <c:v>132.20029810861399</c:v>
                </c:pt>
                <c:pt idx="99" formatCode="General">
                  <c:v>132.42346198793001</c:v>
                </c:pt>
                <c:pt idx="100" formatCode="General">
                  <c:v>132.55984537051299</c:v>
                </c:pt>
                <c:pt idx="101" formatCode="General">
                  <c:v>134.20209720976101</c:v>
                </c:pt>
                <c:pt idx="102" formatCode="General">
                  <c:v>138.17963321797399</c:v>
                </c:pt>
                <c:pt idx="103" formatCode="General">
                  <c:v>141.30890588296501</c:v>
                </c:pt>
                <c:pt idx="104" formatCode="General">
                  <c:v>146.989442781273</c:v>
                </c:pt>
                <c:pt idx="105" formatCode="General">
                  <c:v>150.22263338850101</c:v>
                </c:pt>
                <c:pt idx="106" formatCode="General">
                  <c:v>151.11165018143299</c:v>
                </c:pt>
                <c:pt idx="107" formatCode="General">
                  <c:v>152.170513593175</c:v>
                </c:pt>
                <c:pt idx="108" formatCode="General">
                  <c:v>156.047075301532</c:v>
                </c:pt>
                <c:pt idx="109" formatCode="General">
                  <c:v>156.09704956853199</c:v>
                </c:pt>
                <c:pt idx="110" formatCode="General">
                  <c:v>156.139154850133</c:v>
                </c:pt>
                <c:pt idx="111" formatCode="General">
                  <c:v>156.155140758773</c:v>
                </c:pt>
                <c:pt idx="112" formatCode="General">
                  <c:v>157.152824269474</c:v>
                </c:pt>
                <c:pt idx="113" formatCode="General">
                  <c:v>165.652513152018</c:v>
                </c:pt>
                <c:pt idx="114" formatCode="General">
                  <c:v>169.418361078609</c:v>
                </c:pt>
                <c:pt idx="115" formatCode="General">
                  <c:v>171.613472065271</c:v>
                </c:pt>
                <c:pt idx="116" formatCode="General">
                  <c:v>177.82359900952201</c:v>
                </c:pt>
                <c:pt idx="117" formatCode="General">
                  <c:v>178.32224525665001</c:v>
                </c:pt>
                <c:pt idx="118" formatCode="General">
                  <c:v>178.37952685700799</c:v>
                </c:pt>
                <c:pt idx="119" formatCode="General">
                  <c:v>181.731854975434</c:v>
                </c:pt>
                <c:pt idx="120" formatCode="General">
                  <c:v>187.84004654157999</c:v>
                </c:pt>
                <c:pt idx="121" formatCode="General">
                  <c:v>192.027586501244</c:v>
                </c:pt>
                <c:pt idx="122" formatCode="General">
                  <c:v>201.98732073022001</c:v>
                </c:pt>
                <c:pt idx="123" formatCode="General">
                  <c:v>214.57745352498901</c:v>
                </c:pt>
                <c:pt idx="124" formatCode="General">
                  <c:v>215.574883391226</c:v>
                </c:pt>
                <c:pt idx="125" formatCode="General">
                  <c:v>215.71496590576999</c:v>
                </c:pt>
                <c:pt idx="126" formatCode="General">
                  <c:v>216.145182059837</c:v>
                </c:pt>
                <c:pt idx="127" formatCode="General">
                  <c:v>221.05755248988501</c:v>
                </c:pt>
                <c:pt idx="128" formatCode="General">
                  <c:v>225.58488183629299</c:v>
                </c:pt>
                <c:pt idx="129" formatCode="General">
                  <c:v>225.99803645798701</c:v>
                </c:pt>
                <c:pt idx="130" formatCode="General">
                  <c:v>229.616425869457</c:v>
                </c:pt>
                <c:pt idx="131" formatCode="General">
                  <c:v>237.65881285308001</c:v>
                </c:pt>
                <c:pt idx="132" formatCode="General">
                  <c:v>248.296063698963</c:v>
                </c:pt>
                <c:pt idx="133" formatCode="General">
                  <c:v>252.530882671618</c:v>
                </c:pt>
                <c:pt idx="134" formatCode="General">
                  <c:v>256.752526661442</c:v>
                </c:pt>
                <c:pt idx="135" formatCode="General">
                  <c:v>268.45759423832197</c:v>
                </c:pt>
                <c:pt idx="136" formatCode="General">
                  <c:v>272.41963642167298</c:v>
                </c:pt>
                <c:pt idx="137" formatCode="General">
                  <c:v>273.28645609513802</c:v>
                </c:pt>
                <c:pt idx="138" formatCode="General">
                  <c:v>279.62460276223197</c:v>
                </c:pt>
                <c:pt idx="139" formatCode="General">
                  <c:v>281.26063704578502</c:v>
                </c:pt>
                <c:pt idx="140" formatCode="General">
                  <c:v>281.62671662880098</c:v>
                </c:pt>
                <c:pt idx="141" formatCode="General">
                  <c:v>282.20576892232299</c:v>
                </c:pt>
                <c:pt idx="142" formatCode="General">
                  <c:v>283.09423022035998</c:v>
                </c:pt>
                <c:pt idx="143" formatCode="General">
                  <c:v>284.76484691443102</c:v>
                </c:pt>
                <c:pt idx="144" formatCode="General">
                  <c:v>286.60996735894997</c:v>
                </c:pt>
                <c:pt idx="145" formatCode="General">
                  <c:v>289.07812991642101</c:v>
                </c:pt>
                <c:pt idx="146" formatCode="General">
                  <c:v>291.51319401113898</c:v>
                </c:pt>
                <c:pt idx="147" formatCode="General">
                  <c:v>300.19264792716098</c:v>
                </c:pt>
                <c:pt idx="148" formatCode="General">
                  <c:v>305.62508663647299</c:v>
                </c:pt>
                <c:pt idx="149" formatCode="General">
                  <c:v>306.79377179440098</c:v>
                </c:pt>
                <c:pt idx="150" formatCode="General">
                  <c:v>326.09203109232902</c:v>
                </c:pt>
                <c:pt idx="151" formatCode="General">
                  <c:v>329.95732593305598</c:v>
                </c:pt>
                <c:pt idx="152" formatCode="General">
                  <c:v>330.50331118781298</c:v>
                </c:pt>
                <c:pt idx="153" formatCode="General">
                  <c:v>332.09011085054402</c:v>
                </c:pt>
                <c:pt idx="154" formatCode="General">
                  <c:v>337.58049613221402</c:v>
                </c:pt>
                <c:pt idx="155" formatCode="General">
                  <c:v>349.10675476058998</c:v>
                </c:pt>
                <c:pt idx="156" formatCode="General">
                  <c:v>355.28221106689898</c:v>
                </c:pt>
                <c:pt idx="157" formatCode="General">
                  <c:v>357.76694217192102</c:v>
                </c:pt>
                <c:pt idx="158" formatCode="General">
                  <c:v>359.84513819010903</c:v>
                </c:pt>
                <c:pt idx="159" formatCode="General">
                  <c:v>361.73591546435398</c:v>
                </c:pt>
                <c:pt idx="160" formatCode="General">
                  <c:v>363.26151979563701</c:v>
                </c:pt>
                <c:pt idx="161" formatCode="General">
                  <c:v>367.26568588220402</c:v>
                </c:pt>
                <c:pt idx="162" formatCode="General">
                  <c:v>369.72386158306</c:v>
                </c:pt>
                <c:pt idx="163" formatCode="General">
                  <c:v>373.25128397499202</c:v>
                </c:pt>
                <c:pt idx="164" formatCode="General">
                  <c:v>376.53067673252599</c:v>
                </c:pt>
                <c:pt idx="165" formatCode="General">
                  <c:v>386.733902139512</c:v>
                </c:pt>
                <c:pt idx="166" formatCode="General">
                  <c:v>397.99839607543697</c:v>
                </c:pt>
                <c:pt idx="167" formatCode="General">
                  <c:v>405.73007448333698</c:v>
                </c:pt>
                <c:pt idx="168" formatCode="General">
                  <c:v>408.63428142357702</c:v>
                </c:pt>
                <c:pt idx="169" formatCode="General">
                  <c:v>419.25995743181301</c:v>
                </c:pt>
                <c:pt idx="170" formatCode="General">
                  <c:v>426.63830519490699</c:v>
                </c:pt>
                <c:pt idx="171" formatCode="General">
                  <c:v>429.93596673635398</c:v>
                </c:pt>
                <c:pt idx="172" formatCode="General">
                  <c:v>432.24367912119601</c:v>
                </c:pt>
                <c:pt idx="173" formatCode="General">
                  <c:v>435.88437280151902</c:v>
                </c:pt>
                <c:pt idx="174" formatCode="General">
                  <c:v>443.76104821687301</c:v>
                </c:pt>
                <c:pt idx="175" formatCode="General">
                  <c:v>453.77333790943499</c:v>
                </c:pt>
                <c:pt idx="176" formatCode="General">
                  <c:v>459.27094999346701</c:v>
                </c:pt>
                <c:pt idx="177" formatCode="General">
                  <c:v>462.84168315399</c:v>
                </c:pt>
                <c:pt idx="178" formatCode="General">
                  <c:v>467.82369100372603</c:v>
                </c:pt>
                <c:pt idx="179" formatCode="General">
                  <c:v>470.07129006325403</c:v>
                </c:pt>
                <c:pt idx="180" formatCode="General">
                  <c:v>472.36468719148502</c:v>
                </c:pt>
                <c:pt idx="181" formatCode="General">
                  <c:v>479.371493380537</c:v>
                </c:pt>
                <c:pt idx="182" formatCode="General">
                  <c:v>485.09404455479398</c:v>
                </c:pt>
                <c:pt idx="183" formatCode="General">
                  <c:v>487.035993773965</c:v>
                </c:pt>
                <c:pt idx="184" formatCode="General">
                  <c:v>488.97422324975003</c:v>
                </c:pt>
                <c:pt idx="185" formatCode="General">
                  <c:v>491.60101875765798</c:v>
                </c:pt>
                <c:pt idx="186" formatCode="General">
                  <c:v>496.51542397495598</c:v>
                </c:pt>
                <c:pt idx="187" formatCode="General">
                  <c:v>506.449910367744</c:v>
                </c:pt>
                <c:pt idx="188" formatCode="General">
                  <c:v>513.34916518387399</c:v>
                </c:pt>
                <c:pt idx="189" formatCode="General">
                  <c:v>518.34218483011</c:v>
                </c:pt>
                <c:pt idx="190" formatCode="General">
                  <c:v>525.00118637721403</c:v>
                </c:pt>
                <c:pt idx="191" formatCode="General">
                  <c:v>535.94156875236195</c:v>
                </c:pt>
                <c:pt idx="192" formatCode="General">
                  <c:v>546.994426792235</c:v>
                </c:pt>
                <c:pt idx="193" formatCode="General">
                  <c:v>552.73617734327399</c:v>
                </c:pt>
                <c:pt idx="194" formatCode="General">
                  <c:v>556.70492837767495</c:v>
                </c:pt>
                <c:pt idx="195" formatCode="General">
                  <c:v>561.54494732467197</c:v>
                </c:pt>
                <c:pt idx="196" formatCode="General">
                  <c:v>567.23197295600096</c:v>
                </c:pt>
                <c:pt idx="197" formatCode="General">
                  <c:v>578.484043343959</c:v>
                </c:pt>
                <c:pt idx="198" formatCode="General">
                  <c:v>588.01928501356895</c:v>
                </c:pt>
                <c:pt idx="199" formatCode="General">
                  <c:v>597.32409368988999</c:v>
                </c:pt>
                <c:pt idx="200" formatCode="General">
                  <c:v>609.85508043230197</c:v>
                </c:pt>
                <c:pt idx="201" formatCode="General">
                  <c:v>616.23654552694097</c:v>
                </c:pt>
                <c:pt idx="202" formatCode="General">
                  <c:v>621.64134483614805</c:v>
                </c:pt>
                <c:pt idx="203" formatCode="General">
                  <c:v>624.48101972120901</c:v>
                </c:pt>
                <c:pt idx="204" formatCode="General">
                  <c:v>626.79076103651698</c:v>
                </c:pt>
                <c:pt idx="205" formatCode="General">
                  <c:v>627.66038720564802</c:v>
                </c:pt>
                <c:pt idx="206" formatCode="General">
                  <c:v>630.37196694274598</c:v>
                </c:pt>
                <c:pt idx="207" formatCode="General">
                  <c:v>631.63159407862395</c:v>
                </c:pt>
                <c:pt idx="208" formatCode="General">
                  <c:v>634.53759770471902</c:v>
                </c:pt>
                <c:pt idx="209" formatCode="General">
                  <c:v>636.15921532642699</c:v>
                </c:pt>
                <c:pt idx="210" formatCode="General">
                  <c:v>638.89867350365398</c:v>
                </c:pt>
                <c:pt idx="211" formatCode="General">
                  <c:v>643.316653552356</c:v>
                </c:pt>
                <c:pt idx="212" formatCode="General">
                  <c:v>660.10839099749398</c:v>
                </c:pt>
                <c:pt idx="213" formatCode="General">
                  <c:v>662.80454204785701</c:v>
                </c:pt>
                <c:pt idx="214" formatCode="General">
                  <c:v>665.31279011710296</c:v>
                </c:pt>
                <c:pt idx="215" formatCode="General">
                  <c:v>670.486459436323</c:v>
                </c:pt>
                <c:pt idx="216" formatCode="General">
                  <c:v>681.41640871185098</c:v>
                </c:pt>
                <c:pt idx="217" formatCode="General">
                  <c:v>693.51004695747201</c:v>
                </c:pt>
                <c:pt idx="218" formatCode="General">
                  <c:v>699.90362552760996</c:v>
                </c:pt>
                <c:pt idx="219" formatCode="General">
                  <c:v>700.77999245984802</c:v>
                </c:pt>
                <c:pt idx="220" formatCode="General">
                  <c:v>701.35935456304003</c:v>
                </c:pt>
                <c:pt idx="221" formatCode="General">
                  <c:v>702.523289969301</c:v>
                </c:pt>
                <c:pt idx="222" formatCode="General">
                  <c:v>704.15272236347198</c:v>
                </c:pt>
                <c:pt idx="223" formatCode="General">
                  <c:v>706.34230453151997</c:v>
                </c:pt>
                <c:pt idx="224" formatCode="General">
                  <c:v>708.80515579791199</c:v>
                </c:pt>
                <c:pt idx="225" formatCode="General">
                  <c:v>716.16343625164302</c:v>
                </c:pt>
                <c:pt idx="226" formatCode="General">
                  <c:v>725.81969358791798</c:v>
                </c:pt>
                <c:pt idx="227" formatCode="General">
                  <c:v>739.58479292042205</c:v>
                </c:pt>
                <c:pt idx="228" formatCode="General">
                  <c:v>747.06177372781497</c:v>
                </c:pt>
                <c:pt idx="229" formatCode="General">
                  <c:v>748.93772549056905</c:v>
                </c:pt>
                <c:pt idx="230" formatCode="General">
                  <c:v>750.40215829302701</c:v>
                </c:pt>
                <c:pt idx="231" formatCode="General">
                  <c:v>752.49979220239402</c:v>
                </c:pt>
                <c:pt idx="232" formatCode="General">
                  <c:v>757.30889220442702</c:v>
                </c:pt>
                <c:pt idx="233" formatCode="General">
                  <c:v>764.09449293775401</c:v>
                </c:pt>
                <c:pt idx="234" formatCode="General">
                  <c:v>772.893087443588</c:v>
                </c:pt>
                <c:pt idx="235" formatCode="General">
                  <c:v>776.361007569614</c:v>
                </c:pt>
                <c:pt idx="236" formatCode="General">
                  <c:v>780.30803427092599</c:v>
                </c:pt>
                <c:pt idx="237" formatCode="General">
                  <c:v>786.03164759074798</c:v>
                </c:pt>
                <c:pt idx="238" formatCode="General">
                  <c:v>791.10055667737095</c:v>
                </c:pt>
                <c:pt idx="239" formatCode="General">
                  <c:v>794.86436756407602</c:v>
                </c:pt>
                <c:pt idx="240" formatCode="General">
                  <c:v>798.45798620573601</c:v>
                </c:pt>
                <c:pt idx="241" formatCode="General">
                  <c:v>801.09415597158295</c:v>
                </c:pt>
                <c:pt idx="242" formatCode="General">
                  <c:v>803.87897006669505</c:v>
                </c:pt>
                <c:pt idx="243" formatCode="General">
                  <c:v>806.24464494236895</c:v>
                </c:pt>
                <c:pt idx="244" formatCode="General">
                  <c:v>810.21515440570204</c:v>
                </c:pt>
                <c:pt idx="245" formatCode="General">
                  <c:v>813.96863622600802</c:v>
                </c:pt>
                <c:pt idx="246" formatCode="General">
                  <c:v>817.82249701751402</c:v>
                </c:pt>
                <c:pt idx="247" formatCode="General">
                  <c:v>827.249908703252</c:v>
                </c:pt>
                <c:pt idx="248" formatCode="General">
                  <c:v>835.72375633574495</c:v>
                </c:pt>
                <c:pt idx="249" formatCode="General">
                  <c:v>844.30235139845797</c:v>
                </c:pt>
                <c:pt idx="250" formatCode="General">
                  <c:v>848.85000676712605</c:v>
                </c:pt>
                <c:pt idx="251" formatCode="General">
                  <c:v>851.28535416575005</c:v>
                </c:pt>
                <c:pt idx="252" formatCode="General">
                  <c:v>852.96586663569599</c:v>
                </c:pt>
                <c:pt idx="253" formatCode="General">
                  <c:v>853.51678339061596</c:v>
                </c:pt>
                <c:pt idx="254" formatCode="General">
                  <c:v>854.08509435162205</c:v>
                </c:pt>
                <c:pt idx="255" formatCode="General">
                  <c:v>855.35592607032197</c:v>
                </c:pt>
                <c:pt idx="256" formatCode="General">
                  <c:v>858.80655166847703</c:v>
                </c:pt>
                <c:pt idx="257" formatCode="General">
                  <c:v>861.12385501282904</c:v>
                </c:pt>
                <c:pt idx="258" formatCode="General">
                  <c:v>861.13506278685395</c:v>
                </c:pt>
                <c:pt idx="259" formatCode="General">
                  <c:v>861.16768193064104</c:v>
                </c:pt>
                <c:pt idx="260" formatCode="General">
                  <c:v>862.06781830771604</c:v>
                </c:pt>
                <c:pt idx="261" formatCode="General">
                  <c:v>864.28984605555104</c:v>
                </c:pt>
                <c:pt idx="262" formatCode="General">
                  <c:v>872.50833794849098</c:v>
                </c:pt>
                <c:pt idx="263" formatCode="General">
                  <c:v>882.30977591788599</c:v>
                </c:pt>
                <c:pt idx="264" formatCode="General">
                  <c:v>885.61899536482804</c:v>
                </c:pt>
                <c:pt idx="265" formatCode="General">
                  <c:v>886.55669087070601</c:v>
                </c:pt>
                <c:pt idx="266" formatCode="General">
                  <c:v>887.82059170558102</c:v>
                </c:pt>
                <c:pt idx="267" formatCode="General">
                  <c:v>891.07072100257096</c:v>
                </c:pt>
                <c:pt idx="268" formatCode="General">
                  <c:v>894.88441383660097</c:v>
                </c:pt>
                <c:pt idx="269" formatCode="General">
                  <c:v>896.76806548843899</c:v>
                </c:pt>
                <c:pt idx="270" formatCode="General">
                  <c:v>898.82401584331001</c:v>
                </c:pt>
                <c:pt idx="271" formatCode="General">
                  <c:v>899.60149383416604</c:v>
                </c:pt>
                <c:pt idx="272" formatCode="General">
                  <c:v>902.74236585277299</c:v>
                </c:pt>
                <c:pt idx="273" formatCode="General">
                  <c:v>908.09751868800799</c:v>
                </c:pt>
                <c:pt idx="274" formatCode="General">
                  <c:v>915.90082072147504</c:v>
                </c:pt>
                <c:pt idx="275" formatCode="General">
                  <c:v>916.47989148644103</c:v>
                </c:pt>
                <c:pt idx="276" formatCode="General">
                  <c:v>916.79237654956898</c:v>
                </c:pt>
                <c:pt idx="277" formatCode="General">
                  <c:v>918.85948241778101</c:v>
                </c:pt>
                <c:pt idx="278" formatCode="General">
                  <c:v>921.56591999766397</c:v>
                </c:pt>
                <c:pt idx="279" formatCode="General">
                  <c:v>924.01617835698096</c:v>
                </c:pt>
                <c:pt idx="280" formatCode="General">
                  <c:v>924.17877636060098</c:v>
                </c:pt>
                <c:pt idx="281" formatCode="General">
                  <c:v>924.31630335834905</c:v>
                </c:pt>
                <c:pt idx="282" formatCode="General">
                  <c:v>925.02168001906705</c:v>
                </c:pt>
                <c:pt idx="283" formatCode="General">
                  <c:v>927.32567427490005</c:v>
                </c:pt>
                <c:pt idx="284" formatCode="General">
                  <c:v>927.60807746485398</c:v>
                </c:pt>
                <c:pt idx="285" formatCode="General">
                  <c:v>927.896918741523</c:v>
                </c:pt>
                <c:pt idx="286" formatCode="General">
                  <c:v>929.12660430460699</c:v>
                </c:pt>
                <c:pt idx="287" formatCode="General">
                  <c:v>930.65703103439296</c:v>
                </c:pt>
                <c:pt idx="288" formatCode="General">
                  <c:v>931.72700806085004</c:v>
                </c:pt>
                <c:pt idx="289" formatCode="General">
                  <c:v>933.59743877651397</c:v>
                </c:pt>
                <c:pt idx="290" formatCode="General">
                  <c:v>935.22138087179405</c:v>
                </c:pt>
                <c:pt idx="291" formatCode="General">
                  <c:v>935.31387358755603</c:v>
                </c:pt>
                <c:pt idx="292" formatCode="General">
                  <c:v>935.39544423598102</c:v>
                </c:pt>
                <c:pt idx="293" formatCode="General">
                  <c:v>935.41795431877995</c:v>
                </c:pt>
                <c:pt idx="294" formatCode="General">
                  <c:v>935.94692238013897</c:v>
                </c:pt>
                <c:pt idx="295" formatCode="General">
                  <c:v>937.29206742196095</c:v>
                </c:pt>
                <c:pt idx="296" formatCode="General">
                  <c:v>938.28423972199198</c:v>
                </c:pt>
                <c:pt idx="297" formatCode="General">
                  <c:v>938.41240117192501</c:v>
                </c:pt>
                <c:pt idx="298" formatCode="General">
                  <c:v>938.55265019227204</c:v>
                </c:pt>
                <c:pt idx="299" formatCode="General">
                  <c:v>939.32407056311001</c:v>
                </c:pt>
                <c:pt idx="300" formatCode="General">
                  <c:v>940.33328663739599</c:v>
                </c:pt>
                <c:pt idx="301" formatCode="General">
                  <c:v>940.45153361474604</c:v>
                </c:pt>
                <c:pt idx="302" formatCode="General">
                  <c:v>941.09579521219405</c:v>
                </c:pt>
                <c:pt idx="303" formatCode="General">
                  <c:v>942.23191472594499</c:v>
                </c:pt>
                <c:pt idx="304" formatCode="General">
                  <c:v>943.88849083226705</c:v>
                </c:pt>
                <c:pt idx="305" formatCode="General">
                  <c:v>944.22637315502595</c:v>
                </c:pt>
                <c:pt idx="306" formatCode="General">
                  <c:v>944.39455696842197</c:v>
                </c:pt>
                <c:pt idx="307" formatCode="General">
                  <c:v>944.56290499746103</c:v>
                </c:pt>
                <c:pt idx="308" formatCode="General">
                  <c:v>947.63065742880201</c:v>
                </c:pt>
                <c:pt idx="309" formatCode="General">
                  <c:v>948.08836731387203</c:v>
                </c:pt>
                <c:pt idx="310" formatCode="General">
                  <c:v>948.10507270778999</c:v>
                </c:pt>
                <c:pt idx="311" formatCode="General">
                  <c:v>948.10778868587101</c:v>
                </c:pt>
                <c:pt idx="312" formatCode="General">
                  <c:v>950.15038001924597</c:v>
                </c:pt>
                <c:pt idx="313" formatCode="General">
                  <c:v>957.43962206117703</c:v>
                </c:pt>
                <c:pt idx="314" formatCode="General">
                  <c:v>964.52045320108698</c:v>
                </c:pt>
                <c:pt idx="315" formatCode="General">
                  <c:v>967.37440748864503</c:v>
                </c:pt>
                <c:pt idx="316" formatCode="General">
                  <c:v>969.17447424114698</c:v>
                </c:pt>
                <c:pt idx="317" formatCode="General">
                  <c:v>976.97715804438303</c:v>
                </c:pt>
                <c:pt idx="318" formatCode="General">
                  <c:v>981.12933145818999</c:v>
                </c:pt>
                <c:pt idx="319" formatCode="General">
                  <c:v>982.20244532632103</c:v>
                </c:pt>
                <c:pt idx="320" formatCode="General">
                  <c:v>982.63789299134396</c:v>
                </c:pt>
                <c:pt idx="321" formatCode="General">
                  <c:v>982.65585793501998</c:v>
                </c:pt>
                <c:pt idx="322" formatCode="General">
                  <c:v>982.70037178782104</c:v>
                </c:pt>
                <c:pt idx="323" formatCode="General">
                  <c:v>983.23532546060096</c:v>
                </c:pt>
                <c:pt idx="324" formatCode="General">
                  <c:v>984.16616062705202</c:v>
                </c:pt>
                <c:pt idx="325" formatCode="General">
                  <c:v>984.36761383914097</c:v>
                </c:pt>
                <c:pt idx="326" formatCode="General">
                  <c:v>984.41926348865604</c:v>
                </c:pt>
                <c:pt idx="327" formatCode="General">
                  <c:v>984.63261527674695</c:v>
                </c:pt>
                <c:pt idx="328" formatCode="General">
                  <c:v>986.26945295548899</c:v>
                </c:pt>
                <c:pt idx="329" formatCode="General">
                  <c:v>989.65838404268095</c:v>
                </c:pt>
                <c:pt idx="330" formatCode="General">
                  <c:v>990.22850974799201</c:v>
                </c:pt>
                <c:pt idx="331" formatCode="General">
                  <c:v>990.24015505496595</c:v>
                </c:pt>
                <c:pt idx="332" formatCode="General">
                  <c:v>990.28283914602798</c:v>
                </c:pt>
                <c:pt idx="333" formatCode="General">
                  <c:v>990.55616561097099</c:v>
                </c:pt>
                <c:pt idx="334" formatCode="General">
                  <c:v>991.99906108493599</c:v>
                </c:pt>
                <c:pt idx="335" formatCode="General">
                  <c:v>992.26262651793104</c:v>
                </c:pt>
                <c:pt idx="336" formatCode="General">
                  <c:v>992.60907955325195</c:v>
                </c:pt>
                <c:pt idx="337" formatCode="General">
                  <c:v>993.56198013627204</c:v>
                </c:pt>
                <c:pt idx="338" formatCode="General">
                  <c:v>993.63931053703402</c:v>
                </c:pt>
                <c:pt idx="339" formatCode="General">
                  <c:v>993.65677791556902</c:v>
                </c:pt>
                <c:pt idx="340" formatCode="General">
                  <c:v>993.66863125155101</c:v>
                </c:pt>
                <c:pt idx="341" formatCode="General">
                  <c:v>993.68001360325002</c:v>
                </c:pt>
                <c:pt idx="342" formatCode="General">
                  <c:v>993.68001360325002</c:v>
                </c:pt>
                <c:pt idx="343" formatCode="General">
                  <c:v>993.68001360325002</c:v>
                </c:pt>
                <c:pt idx="344" formatCode="General">
                  <c:v>993.68001360325002</c:v>
                </c:pt>
                <c:pt idx="345" formatCode="General">
                  <c:v>993.68001360325002</c:v>
                </c:pt>
                <c:pt idx="346" formatCode="General">
                  <c:v>993.68226576787197</c:v>
                </c:pt>
                <c:pt idx="347" formatCode="General">
                  <c:v>993.68226576787197</c:v>
                </c:pt>
                <c:pt idx="348" formatCode="General">
                  <c:v>993.68226576787197</c:v>
                </c:pt>
                <c:pt idx="349" formatCode="General">
                  <c:v>993.68237975019895</c:v>
                </c:pt>
                <c:pt idx="350" formatCode="General">
                  <c:v>993.72182540664096</c:v>
                </c:pt>
                <c:pt idx="351" formatCode="General">
                  <c:v>994.29717567734701</c:v>
                </c:pt>
                <c:pt idx="352" formatCode="General">
                  <c:v>995.715897775033</c:v>
                </c:pt>
                <c:pt idx="353" formatCode="General">
                  <c:v>995.97451135924098</c:v>
                </c:pt>
                <c:pt idx="354" formatCode="General">
                  <c:v>996.36849010644403</c:v>
                </c:pt>
                <c:pt idx="355" formatCode="General">
                  <c:v>998.25522498772102</c:v>
                </c:pt>
                <c:pt idx="356" formatCode="General">
                  <c:v>1002.36248425903</c:v>
                </c:pt>
                <c:pt idx="357" formatCode="General">
                  <c:v>1004.87515867949</c:v>
                </c:pt>
                <c:pt idx="358" formatCode="General">
                  <c:v>1006.67282831158</c:v>
                </c:pt>
                <c:pt idx="359" formatCode="General">
                  <c:v>1008.05115737798</c:v>
                </c:pt>
                <c:pt idx="360" formatCode="General">
                  <c:v>1010.30469594541</c:v>
                </c:pt>
                <c:pt idx="361" formatCode="General">
                  <c:v>1012.2731124915</c:v>
                </c:pt>
                <c:pt idx="362" formatCode="General">
                  <c:v>1014.64572891337</c:v>
                </c:pt>
                <c:pt idx="363" formatCode="General">
                  <c:v>1014.99102875991</c:v>
                </c:pt>
                <c:pt idx="364" formatCode="General">
                  <c:v>1015.69457779888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F-8998-48A5-8EC2-6F5013D5CCE5}"/>
            </c:ext>
          </c:extLst>
        </c:ser>
        <c:ser>
          <c:idx val="84"/>
          <c:order val="80"/>
          <c:tx>
            <c:strRef>
              <c:f>Tabelle1!$CG$1</c:f>
              <c:strCache>
                <c:ptCount val="1"/>
                <c:pt idx="0">
                  <c:v>2005</c:v>
                </c:pt>
              </c:strCache>
            </c:strRef>
          </c:tx>
          <c:spPr>
            <a:ln w="19050" cap="rnd">
              <a:solidFill>
                <a:schemeClr val="accent3">
                  <a:tint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Tabelle1!$CG$2:$CG$366</c:f>
              <c:numCache>
                <c:formatCode>General</c:formatCode>
                <c:ptCount val="365"/>
                <c:pt idx="0" formatCode="0.00E+00">
                  <c:v>5.5656113268984101E-3</c:v>
                </c:pt>
                <c:pt idx="1">
                  <c:v>1.16364091437396E-2</c:v>
                </c:pt>
                <c:pt idx="2">
                  <c:v>1.1692724522374499E-2</c:v>
                </c:pt>
                <c:pt idx="3">
                  <c:v>1.31954816294535E-2</c:v>
                </c:pt>
                <c:pt idx="4">
                  <c:v>7.7490674329697598E-2</c:v>
                </c:pt>
                <c:pt idx="5">
                  <c:v>8.3182582279080805E-2</c:v>
                </c:pt>
                <c:pt idx="6">
                  <c:v>0.18957746258519001</c:v>
                </c:pt>
                <c:pt idx="7">
                  <c:v>0.36193537184542901</c:v>
                </c:pt>
                <c:pt idx="8">
                  <c:v>1.09433459156505</c:v>
                </c:pt>
                <c:pt idx="9">
                  <c:v>2.4633953855807298</c:v>
                </c:pt>
                <c:pt idx="10">
                  <c:v>4.88667526206613</c:v>
                </c:pt>
                <c:pt idx="11">
                  <c:v>6.7684832610426096</c:v>
                </c:pt>
                <c:pt idx="12">
                  <c:v>7.79977425042562</c:v>
                </c:pt>
                <c:pt idx="13">
                  <c:v>7.8182169362311704</c:v>
                </c:pt>
                <c:pt idx="14">
                  <c:v>7.8213264461778698</c:v>
                </c:pt>
                <c:pt idx="15">
                  <c:v>7.8213264461778698</c:v>
                </c:pt>
                <c:pt idx="16">
                  <c:v>7.8943898682444198</c:v>
                </c:pt>
                <c:pt idx="17">
                  <c:v>8.2166767356553798</c:v>
                </c:pt>
                <c:pt idx="18">
                  <c:v>8.9121001037218193</c:v>
                </c:pt>
                <c:pt idx="19">
                  <c:v>10.227491215594901</c:v>
                </c:pt>
                <c:pt idx="20">
                  <c:v>12.9640047367633</c:v>
                </c:pt>
                <c:pt idx="21">
                  <c:v>15.6361697157925</c:v>
                </c:pt>
                <c:pt idx="22">
                  <c:v>15.9446957327152</c:v>
                </c:pt>
                <c:pt idx="23">
                  <c:v>16.727482724490699</c:v>
                </c:pt>
                <c:pt idx="24">
                  <c:v>19.092832885697099</c:v>
                </c:pt>
                <c:pt idx="25">
                  <c:v>20.8943125159552</c:v>
                </c:pt>
                <c:pt idx="26">
                  <c:v>23.095508116472001</c:v>
                </c:pt>
                <c:pt idx="27">
                  <c:v>23.4230654275378</c:v>
                </c:pt>
                <c:pt idx="28">
                  <c:v>23.489969373838001</c:v>
                </c:pt>
                <c:pt idx="29">
                  <c:v>23.707314522971899</c:v>
                </c:pt>
                <c:pt idx="30">
                  <c:v>23.7979764257745</c:v>
                </c:pt>
                <c:pt idx="31">
                  <c:v>23.991108439972301</c:v>
                </c:pt>
                <c:pt idx="32">
                  <c:v>24.7271409402017</c:v>
                </c:pt>
                <c:pt idx="33">
                  <c:v>24.9876404888963</c:v>
                </c:pt>
                <c:pt idx="34">
                  <c:v>25.152818187380401</c:v>
                </c:pt>
                <c:pt idx="35">
                  <c:v>25.613271269630001</c:v>
                </c:pt>
                <c:pt idx="36">
                  <c:v>26.822423081812499</c:v>
                </c:pt>
                <c:pt idx="37">
                  <c:v>28.561986356048401</c:v>
                </c:pt>
                <c:pt idx="38">
                  <c:v>30.3170984189574</c:v>
                </c:pt>
                <c:pt idx="39">
                  <c:v>32.500881041592798</c:v>
                </c:pt>
                <c:pt idx="40">
                  <c:v>34.379046261528302</c:v>
                </c:pt>
                <c:pt idx="41">
                  <c:v>36.159377477297603</c:v>
                </c:pt>
                <c:pt idx="42">
                  <c:v>37.659936595149098</c:v>
                </c:pt>
                <c:pt idx="43">
                  <c:v>42.159365838786101</c:v>
                </c:pt>
                <c:pt idx="44">
                  <c:v>50.095497491628002</c:v>
                </c:pt>
                <c:pt idx="45">
                  <c:v>58.905887516286299</c:v>
                </c:pt>
                <c:pt idx="46">
                  <c:v>66.387139357108893</c:v>
                </c:pt>
                <c:pt idx="47">
                  <c:v>69.8541624166985</c:v>
                </c:pt>
                <c:pt idx="48">
                  <c:v>71.156670484661106</c:v>
                </c:pt>
                <c:pt idx="49">
                  <c:v>71.601497813889907</c:v>
                </c:pt>
                <c:pt idx="50">
                  <c:v>71.785940365163896</c:v>
                </c:pt>
                <c:pt idx="51">
                  <c:v>71.937320420446596</c:v>
                </c:pt>
                <c:pt idx="52">
                  <c:v>71.957994284009999</c:v>
                </c:pt>
                <c:pt idx="53">
                  <c:v>72.257554179326206</c:v>
                </c:pt>
                <c:pt idx="54">
                  <c:v>72.744902360104902</c:v>
                </c:pt>
                <c:pt idx="55">
                  <c:v>73.009601309040804</c:v>
                </c:pt>
                <c:pt idx="56">
                  <c:v>75.484466560409302</c:v>
                </c:pt>
                <c:pt idx="57">
                  <c:v>79.571196210622702</c:v>
                </c:pt>
                <c:pt idx="58">
                  <c:v>79.689026116278697</c:v>
                </c:pt>
                <c:pt idx="59">
                  <c:v>80.609603511600795</c:v>
                </c:pt>
                <c:pt idx="60">
                  <c:v>81.959813821384401</c:v>
                </c:pt>
                <c:pt idx="61">
                  <c:v>83.219925457238602</c:v>
                </c:pt>
                <c:pt idx="62">
                  <c:v>84.5269711180607</c:v>
                </c:pt>
                <c:pt idx="63">
                  <c:v>84.777495336019996</c:v>
                </c:pt>
                <c:pt idx="64">
                  <c:v>85.091229023723201</c:v>
                </c:pt>
                <c:pt idx="65">
                  <c:v>85.287531481107393</c:v>
                </c:pt>
                <c:pt idx="66">
                  <c:v>85.466490679051304</c:v>
                </c:pt>
                <c:pt idx="67">
                  <c:v>85.654787079403405</c:v>
                </c:pt>
                <c:pt idx="68">
                  <c:v>86.495952582479703</c:v>
                </c:pt>
                <c:pt idx="69">
                  <c:v>89.1102456258198</c:v>
                </c:pt>
                <c:pt idx="70">
                  <c:v>95.715873484412796</c:v>
                </c:pt>
                <c:pt idx="71">
                  <c:v>95.759777817099007</c:v>
                </c:pt>
                <c:pt idx="72">
                  <c:v>95.840779117045699</c:v>
                </c:pt>
                <c:pt idx="73">
                  <c:v>95.889987194548198</c:v>
                </c:pt>
                <c:pt idx="74">
                  <c:v>98.0441581774257</c:v>
                </c:pt>
                <c:pt idx="75">
                  <c:v>99.579355382930501</c:v>
                </c:pt>
                <c:pt idx="76">
                  <c:v>100.54471762065501</c:v>
                </c:pt>
                <c:pt idx="77">
                  <c:v>100.800986119865</c:v>
                </c:pt>
                <c:pt idx="78">
                  <c:v>101.86635737430601</c:v>
                </c:pt>
                <c:pt idx="79">
                  <c:v>106.427887162796</c:v>
                </c:pt>
                <c:pt idx="80">
                  <c:v>112.741721730129</c:v>
                </c:pt>
                <c:pt idx="81">
                  <c:v>114.485818204632</c:v>
                </c:pt>
                <c:pt idx="82">
                  <c:v>115.997701181276</c:v>
                </c:pt>
                <c:pt idx="83">
                  <c:v>117.02048663376</c:v>
                </c:pt>
                <c:pt idx="84">
                  <c:v>121.014826024652</c:v>
                </c:pt>
                <c:pt idx="85">
                  <c:v>123.578663079233</c:v>
                </c:pt>
                <c:pt idx="86">
                  <c:v>124.084378595842</c:v>
                </c:pt>
                <c:pt idx="87">
                  <c:v>126.779025387354</c:v>
                </c:pt>
                <c:pt idx="88">
                  <c:v>130.56292017771199</c:v>
                </c:pt>
                <c:pt idx="89">
                  <c:v>131.371807282584</c:v>
                </c:pt>
                <c:pt idx="90">
                  <c:v>133.32868345601801</c:v>
                </c:pt>
                <c:pt idx="91">
                  <c:v>133.92652447457601</c:v>
                </c:pt>
                <c:pt idx="92">
                  <c:v>134.14610170251299</c:v>
                </c:pt>
                <c:pt idx="93">
                  <c:v>134.39498391420599</c:v>
                </c:pt>
                <c:pt idx="94">
                  <c:v>134.73635914201</c:v>
                </c:pt>
                <c:pt idx="95">
                  <c:v>134.804464595685</c:v>
                </c:pt>
                <c:pt idx="96">
                  <c:v>134.81286223231601</c:v>
                </c:pt>
                <c:pt idx="97">
                  <c:v>137.276134061954</c:v>
                </c:pt>
                <c:pt idx="98">
                  <c:v>151.86757368639601</c:v>
                </c:pt>
                <c:pt idx="99">
                  <c:v>155.30640170078601</c:v>
                </c:pt>
                <c:pt idx="100">
                  <c:v>158.31464859991701</c:v>
                </c:pt>
                <c:pt idx="101">
                  <c:v>160.48601274297701</c:v>
                </c:pt>
                <c:pt idx="102">
                  <c:v>160.703871938887</c:v>
                </c:pt>
                <c:pt idx="103">
                  <c:v>160.810920978631</c:v>
                </c:pt>
                <c:pt idx="104">
                  <c:v>161.05140266283701</c:v>
                </c:pt>
                <c:pt idx="105">
                  <c:v>162.985141700502</c:v>
                </c:pt>
                <c:pt idx="106">
                  <c:v>163.85506131029999</c:v>
                </c:pt>
                <c:pt idx="107">
                  <c:v>165.556424136207</c:v>
                </c:pt>
                <c:pt idx="108">
                  <c:v>170.25612167882201</c:v>
                </c:pt>
                <c:pt idx="109">
                  <c:v>170.324373214589</c:v>
                </c:pt>
                <c:pt idx="110">
                  <c:v>170.355268957616</c:v>
                </c:pt>
                <c:pt idx="111">
                  <c:v>175.612300204821</c:v>
                </c:pt>
                <c:pt idx="112">
                  <c:v>177.118373949812</c:v>
                </c:pt>
                <c:pt idx="113">
                  <c:v>177.83450575908299</c:v>
                </c:pt>
                <c:pt idx="114">
                  <c:v>180.52247602456299</c:v>
                </c:pt>
                <c:pt idx="115">
                  <c:v>181.32840311804799</c:v>
                </c:pt>
                <c:pt idx="116">
                  <c:v>182.03059277885899</c:v>
                </c:pt>
                <c:pt idx="117">
                  <c:v>182.733498846374</c:v>
                </c:pt>
                <c:pt idx="118">
                  <c:v>186.84021809075</c:v>
                </c:pt>
                <c:pt idx="119">
                  <c:v>190.500231362405</c:v>
                </c:pt>
                <c:pt idx="120">
                  <c:v>197.58792276666199</c:v>
                </c:pt>
                <c:pt idx="121">
                  <c:v>200.39531208269699</c:v>
                </c:pt>
                <c:pt idx="122">
                  <c:v>203.84507853344499</c:v>
                </c:pt>
                <c:pt idx="123">
                  <c:v>210.940825852599</c:v>
                </c:pt>
                <c:pt idx="124">
                  <c:v>222.916821647711</c:v>
                </c:pt>
                <c:pt idx="125">
                  <c:v>224.89552400998701</c:v>
                </c:pt>
                <c:pt idx="126">
                  <c:v>225.77031309794401</c:v>
                </c:pt>
                <c:pt idx="127">
                  <c:v>227.87049242488001</c:v>
                </c:pt>
                <c:pt idx="128">
                  <c:v>231.06486168795001</c:v>
                </c:pt>
                <c:pt idx="129">
                  <c:v>232.358847211772</c:v>
                </c:pt>
                <c:pt idx="130">
                  <c:v>235.347399008623</c:v>
                </c:pt>
                <c:pt idx="131">
                  <c:v>240.977460770965</c:v>
                </c:pt>
                <c:pt idx="132">
                  <c:v>248.77786109823401</c:v>
                </c:pt>
                <c:pt idx="133">
                  <c:v>252.301566112025</c:v>
                </c:pt>
                <c:pt idx="134">
                  <c:v>258.62593214321998</c:v>
                </c:pt>
                <c:pt idx="135">
                  <c:v>267.52860910725502</c:v>
                </c:pt>
                <c:pt idx="136">
                  <c:v>274.30823793261101</c:v>
                </c:pt>
                <c:pt idx="137">
                  <c:v>277.612029327931</c:v>
                </c:pt>
                <c:pt idx="138">
                  <c:v>280.88462699678399</c:v>
                </c:pt>
                <c:pt idx="139">
                  <c:v>284.19025761482698</c:v>
                </c:pt>
                <c:pt idx="140">
                  <c:v>289.925651586264</c:v>
                </c:pt>
                <c:pt idx="141">
                  <c:v>292.05752029008698</c:v>
                </c:pt>
                <c:pt idx="142">
                  <c:v>302.01564160908498</c:v>
                </c:pt>
                <c:pt idx="143">
                  <c:v>305.20388541087101</c:v>
                </c:pt>
                <c:pt idx="144">
                  <c:v>306.55422990142699</c:v>
                </c:pt>
                <c:pt idx="145">
                  <c:v>312.68581055835699</c:v>
                </c:pt>
                <c:pt idx="146">
                  <c:v>316.31402223534599</c:v>
                </c:pt>
                <c:pt idx="147">
                  <c:v>317.56836571222698</c:v>
                </c:pt>
                <c:pt idx="148">
                  <c:v>320.19730683606599</c:v>
                </c:pt>
                <c:pt idx="149">
                  <c:v>323.39396869820303</c:v>
                </c:pt>
                <c:pt idx="150">
                  <c:v>326.79354519404899</c:v>
                </c:pt>
                <c:pt idx="151">
                  <c:v>338.751961130045</c:v>
                </c:pt>
                <c:pt idx="152">
                  <c:v>340.46673084551202</c:v>
                </c:pt>
                <c:pt idx="153">
                  <c:v>342.023891123775</c:v>
                </c:pt>
                <c:pt idx="154">
                  <c:v>344.76831658021001</c:v>
                </c:pt>
                <c:pt idx="155">
                  <c:v>353.36937926392102</c:v>
                </c:pt>
                <c:pt idx="156">
                  <c:v>358.32170541757102</c:v>
                </c:pt>
                <c:pt idx="157">
                  <c:v>361.08207563487002</c:v>
                </c:pt>
                <c:pt idx="158">
                  <c:v>362.58729162155299</c:v>
                </c:pt>
                <c:pt idx="159">
                  <c:v>371.56709039420701</c:v>
                </c:pt>
                <c:pt idx="160">
                  <c:v>378.658304963619</c:v>
                </c:pt>
                <c:pt idx="161">
                  <c:v>381.18086618704001</c:v>
                </c:pt>
                <c:pt idx="162">
                  <c:v>383.02454274279501</c:v>
                </c:pt>
                <c:pt idx="163">
                  <c:v>384.55203698063701</c:v>
                </c:pt>
                <c:pt idx="164">
                  <c:v>386.116476321937</c:v>
                </c:pt>
                <c:pt idx="165">
                  <c:v>388.13686426606301</c:v>
                </c:pt>
                <c:pt idx="166">
                  <c:v>389.15991196049799</c:v>
                </c:pt>
                <c:pt idx="167">
                  <c:v>396.83301088628502</c:v>
                </c:pt>
                <c:pt idx="168">
                  <c:v>406.39533803796598</c:v>
                </c:pt>
                <c:pt idx="169">
                  <c:v>414.81832402326103</c:v>
                </c:pt>
                <c:pt idx="170">
                  <c:v>417.84902499016698</c:v>
                </c:pt>
                <c:pt idx="171">
                  <c:v>421.30549770146001</c:v>
                </c:pt>
                <c:pt idx="172">
                  <c:v>425.31248034536901</c:v>
                </c:pt>
                <c:pt idx="173">
                  <c:v>428.172157026268</c:v>
                </c:pt>
                <c:pt idx="174">
                  <c:v>432.57661203575702</c:v>
                </c:pt>
                <c:pt idx="175">
                  <c:v>441.26621090444098</c:v>
                </c:pt>
                <c:pt idx="176">
                  <c:v>451.71998091555503</c:v>
                </c:pt>
                <c:pt idx="177">
                  <c:v>460.29455063007799</c:v>
                </c:pt>
                <c:pt idx="178">
                  <c:v>461.73028736819703</c:v>
                </c:pt>
                <c:pt idx="179">
                  <c:v>462.65787448887102</c:v>
                </c:pt>
                <c:pt idx="180">
                  <c:v>466.57171100846199</c:v>
                </c:pt>
                <c:pt idx="181">
                  <c:v>469.24681797796399</c:v>
                </c:pt>
                <c:pt idx="182">
                  <c:v>472.08395138752599</c:v>
                </c:pt>
                <c:pt idx="183">
                  <c:v>477.31881119508802</c:v>
                </c:pt>
                <c:pt idx="184">
                  <c:v>479.41455583612998</c:v>
                </c:pt>
                <c:pt idx="185">
                  <c:v>482.98503873112298</c:v>
                </c:pt>
                <c:pt idx="186">
                  <c:v>489.45071292474802</c:v>
                </c:pt>
                <c:pt idx="187">
                  <c:v>502.01048012949502</c:v>
                </c:pt>
                <c:pt idx="188">
                  <c:v>512.48774345235699</c:v>
                </c:pt>
                <c:pt idx="189">
                  <c:v>523.66199634905695</c:v>
                </c:pt>
                <c:pt idx="190">
                  <c:v>545.44893115616196</c:v>
                </c:pt>
                <c:pt idx="191">
                  <c:v>555.92505199019297</c:v>
                </c:pt>
                <c:pt idx="192">
                  <c:v>561.09619650326295</c:v>
                </c:pt>
                <c:pt idx="193">
                  <c:v>564.17387831199198</c:v>
                </c:pt>
                <c:pt idx="194">
                  <c:v>565.65331893759799</c:v>
                </c:pt>
                <c:pt idx="195">
                  <c:v>568.888521055056</c:v>
                </c:pt>
                <c:pt idx="196">
                  <c:v>574.98838293845995</c:v>
                </c:pt>
                <c:pt idx="197">
                  <c:v>580.554078888596</c:v>
                </c:pt>
                <c:pt idx="198">
                  <c:v>587.35945653169597</c:v>
                </c:pt>
                <c:pt idx="199">
                  <c:v>592.02954431172702</c:v>
                </c:pt>
                <c:pt idx="200">
                  <c:v>597.14593582248494</c:v>
                </c:pt>
                <c:pt idx="201">
                  <c:v>604.52586112951099</c:v>
                </c:pt>
                <c:pt idx="202">
                  <c:v>613.21083733156001</c:v>
                </c:pt>
                <c:pt idx="203">
                  <c:v>620.60802945931096</c:v>
                </c:pt>
                <c:pt idx="204">
                  <c:v>625.027324772469</c:v>
                </c:pt>
                <c:pt idx="205">
                  <c:v>628.53148054080702</c:v>
                </c:pt>
                <c:pt idx="206">
                  <c:v>630.50810388948003</c:v>
                </c:pt>
                <c:pt idx="207">
                  <c:v>632.28584279574295</c:v>
                </c:pt>
                <c:pt idx="208">
                  <c:v>636.95226436953396</c:v>
                </c:pt>
                <c:pt idx="209">
                  <c:v>641.48663569124699</c:v>
                </c:pt>
                <c:pt idx="210">
                  <c:v>645.735250279757</c:v>
                </c:pt>
                <c:pt idx="211">
                  <c:v>650.05752238002196</c:v>
                </c:pt>
                <c:pt idx="212">
                  <c:v>652.342867685584</c:v>
                </c:pt>
                <c:pt idx="213">
                  <c:v>658.30061808644803</c:v>
                </c:pt>
                <c:pt idx="214">
                  <c:v>667.63830292992202</c:v>
                </c:pt>
                <c:pt idx="215">
                  <c:v>674.29575820689399</c:v>
                </c:pt>
                <c:pt idx="216">
                  <c:v>678.73263360442195</c:v>
                </c:pt>
                <c:pt idx="217">
                  <c:v>683.816037443558</c:v>
                </c:pt>
                <c:pt idx="218">
                  <c:v>691.45878823705698</c:v>
                </c:pt>
                <c:pt idx="219">
                  <c:v>695.26195193491401</c:v>
                </c:pt>
                <c:pt idx="220">
                  <c:v>699.74500575519505</c:v>
                </c:pt>
                <c:pt idx="221">
                  <c:v>705.21494453723301</c:v>
                </c:pt>
                <c:pt idx="222">
                  <c:v>707.58152015862095</c:v>
                </c:pt>
                <c:pt idx="223">
                  <c:v>709.06336575124101</c:v>
                </c:pt>
                <c:pt idx="224">
                  <c:v>710.85822554628101</c:v>
                </c:pt>
                <c:pt idx="225">
                  <c:v>718.60538565248498</c:v>
                </c:pt>
                <c:pt idx="226">
                  <c:v>727.65413149334699</c:v>
                </c:pt>
                <c:pt idx="227">
                  <c:v>735.023009299916</c:v>
                </c:pt>
                <c:pt idx="228">
                  <c:v>741.98672435034803</c:v>
                </c:pt>
                <c:pt idx="229">
                  <c:v>746.34858664985802</c:v>
                </c:pt>
                <c:pt idx="230">
                  <c:v>754.119957901156</c:v>
                </c:pt>
                <c:pt idx="231">
                  <c:v>761.97085134774204</c:v>
                </c:pt>
                <c:pt idx="232">
                  <c:v>768.89351218681804</c:v>
                </c:pt>
                <c:pt idx="233">
                  <c:v>776.74173838691104</c:v>
                </c:pt>
                <c:pt idx="234">
                  <c:v>784.08205179451295</c:v>
                </c:pt>
                <c:pt idx="235">
                  <c:v>785.82500675629103</c:v>
                </c:pt>
                <c:pt idx="236">
                  <c:v>786.954241377107</c:v>
                </c:pt>
                <c:pt idx="237">
                  <c:v>789.17255212224097</c:v>
                </c:pt>
                <c:pt idx="238">
                  <c:v>793.514557206272</c:v>
                </c:pt>
                <c:pt idx="239">
                  <c:v>799.18106526798999</c:v>
                </c:pt>
                <c:pt idx="240">
                  <c:v>810.951278249643</c:v>
                </c:pt>
                <c:pt idx="241">
                  <c:v>814.57002991916295</c:v>
                </c:pt>
                <c:pt idx="242">
                  <c:v>815.84197589394603</c:v>
                </c:pt>
                <c:pt idx="243">
                  <c:v>817.61582644857697</c:v>
                </c:pt>
                <c:pt idx="244">
                  <c:v>826.18569641949296</c:v>
                </c:pt>
                <c:pt idx="245">
                  <c:v>841.82704215680894</c:v>
                </c:pt>
                <c:pt idx="246">
                  <c:v>848.08751993022997</c:v>
                </c:pt>
                <c:pt idx="247">
                  <c:v>851.34419705382402</c:v>
                </c:pt>
                <c:pt idx="248">
                  <c:v>853.76768728702302</c:v>
                </c:pt>
                <c:pt idx="249">
                  <c:v>856.24745614367998</c:v>
                </c:pt>
                <c:pt idx="250">
                  <c:v>856.61996731837201</c:v>
                </c:pt>
                <c:pt idx="251">
                  <c:v>856.62428704580498</c:v>
                </c:pt>
                <c:pt idx="252">
                  <c:v>856.62878236459005</c:v>
                </c:pt>
                <c:pt idx="253">
                  <c:v>856.74184577414201</c:v>
                </c:pt>
                <c:pt idx="254">
                  <c:v>858.53823746011801</c:v>
                </c:pt>
                <c:pt idx="255">
                  <c:v>859.28387406010802</c:v>
                </c:pt>
                <c:pt idx="256">
                  <c:v>860.94870859144601</c:v>
                </c:pt>
                <c:pt idx="257">
                  <c:v>862.08856050077202</c:v>
                </c:pt>
                <c:pt idx="258">
                  <c:v>864.33146435947106</c:v>
                </c:pt>
                <c:pt idx="259">
                  <c:v>871.57328115615201</c:v>
                </c:pt>
                <c:pt idx="260">
                  <c:v>872.71003091407295</c:v>
                </c:pt>
                <c:pt idx="261">
                  <c:v>873.61446764609195</c:v>
                </c:pt>
                <c:pt idx="262">
                  <c:v>875.13071277442202</c:v>
                </c:pt>
                <c:pt idx="263">
                  <c:v>881.05326099522404</c:v>
                </c:pt>
                <c:pt idx="264">
                  <c:v>887.05322131166395</c:v>
                </c:pt>
                <c:pt idx="265">
                  <c:v>890.63627710301296</c:v>
                </c:pt>
                <c:pt idx="266">
                  <c:v>896.03948313752699</c:v>
                </c:pt>
                <c:pt idx="267">
                  <c:v>901.04540013179405</c:v>
                </c:pt>
                <c:pt idx="268">
                  <c:v>907.66436576220406</c:v>
                </c:pt>
                <c:pt idx="269">
                  <c:v>911.09489386592804</c:v>
                </c:pt>
                <c:pt idx="270">
                  <c:v>912.30522146812996</c:v>
                </c:pt>
                <c:pt idx="271">
                  <c:v>914.51998471984098</c:v>
                </c:pt>
                <c:pt idx="272">
                  <c:v>917.63251929044304</c:v>
                </c:pt>
                <c:pt idx="273">
                  <c:v>922.58533516261105</c:v>
                </c:pt>
                <c:pt idx="274">
                  <c:v>929.29000615406096</c:v>
                </c:pt>
                <c:pt idx="275">
                  <c:v>936.48684250627298</c:v>
                </c:pt>
                <c:pt idx="276">
                  <c:v>941.42106885967098</c:v>
                </c:pt>
                <c:pt idx="277">
                  <c:v>941.99578430588394</c:v>
                </c:pt>
                <c:pt idx="278">
                  <c:v>945.25468029294802</c:v>
                </c:pt>
                <c:pt idx="279">
                  <c:v>948.88968908596996</c:v>
                </c:pt>
                <c:pt idx="280">
                  <c:v>949.48582277242099</c:v>
                </c:pt>
                <c:pt idx="281">
                  <c:v>949.78647634993399</c:v>
                </c:pt>
                <c:pt idx="282">
                  <c:v>949.91505029124301</c:v>
                </c:pt>
                <c:pt idx="283">
                  <c:v>950.20524610294399</c:v>
                </c:pt>
                <c:pt idx="284">
                  <c:v>950.52215721694097</c:v>
                </c:pt>
                <c:pt idx="285">
                  <c:v>952.67591510774503</c:v>
                </c:pt>
                <c:pt idx="286">
                  <c:v>956.12283751923303</c:v>
                </c:pt>
                <c:pt idx="287">
                  <c:v>957.52242868209896</c:v>
                </c:pt>
                <c:pt idx="288">
                  <c:v>957.63546566096704</c:v>
                </c:pt>
                <c:pt idx="289">
                  <c:v>957.90764952441998</c:v>
                </c:pt>
                <c:pt idx="290">
                  <c:v>959.12369674173794</c:v>
                </c:pt>
                <c:pt idx="291">
                  <c:v>961.19630924031298</c:v>
                </c:pt>
                <c:pt idx="292">
                  <c:v>962.93095723321801</c:v>
                </c:pt>
                <c:pt idx="293">
                  <c:v>964.42562227091003</c:v>
                </c:pt>
                <c:pt idx="294">
                  <c:v>967.17150471881996</c:v>
                </c:pt>
                <c:pt idx="295">
                  <c:v>969.58949387811299</c:v>
                </c:pt>
                <c:pt idx="296">
                  <c:v>971.66228388276204</c:v>
                </c:pt>
                <c:pt idx="297">
                  <c:v>971.68178556049099</c:v>
                </c:pt>
                <c:pt idx="298">
                  <c:v>972.092704311479</c:v>
                </c:pt>
                <c:pt idx="299">
                  <c:v>975.06693139072195</c:v>
                </c:pt>
                <c:pt idx="300">
                  <c:v>980.16883310473395</c:v>
                </c:pt>
                <c:pt idx="301">
                  <c:v>981.24155377889099</c:v>
                </c:pt>
                <c:pt idx="302">
                  <c:v>981.494623639682</c:v>
                </c:pt>
                <c:pt idx="303">
                  <c:v>981.68834865481699</c:v>
                </c:pt>
                <c:pt idx="304">
                  <c:v>981.83518049240297</c:v>
                </c:pt>
                <c:pt idx="305">
                  <c:v>982.524145350043</c:v>
                </c:pt>
                <c:pt idx="306">
                  <c:v>983.04818243684895</c:v>
                </c:pt>
                <c:pt idx="307">
                  <c:v>985.70389300083298</c:v>
                </c:pt>
                <c:pt idx="308">
                  <c:v>988.364935392235</c:v>
                </c:pt>
                <c:pt idx="309">
                  <c:v>988.62712567876997</c:v>
                </c:pt>
                <c:pt idx="310">
                  <c:v>988.76553682796396</c:v>
                </c:pt>
                <c:pt idx="311">
                  <c:v>989.76903936919598</c:v>
                </c:pt>
                <c:pt idx="312">
                  <c:v>998.55759355632301</c:v>
                </c:pt>
                <c:pt idx="313">
                  <c:v>1005.8717824850399</c:v>
                </c:pt>
                <c:pt idx="314">
                  <c:v>1012.42845632357</c:v>
                </c:pt>
                <c:pt idx="315">
                  <c:v>1012.6232476891699</c:v>
                </c:pt>
                <c:pt idx="316">
                  <c:v>1016.7086392108901</c:v>
                </c:pt>
                <c:pt idx="317">
                  <c:v>1022.7223527564501</c:v>
                </c:pt>
                <c:pt idx="318">
                  <c:v>1024.43897618646</c:v>
                </c:pt>
                <c:pt idx="319">
                  <c:v>1025.20568235941</c:v>
                </c:pt>
                <c:pt idx="320">
                  <c:v>1026.04118467538</c:v>
                </c:pt>
                <c:pt idx="321">
                  <c:v>1027.05739756003</c:v>
                </c:pt>
                <c:pt idx="322">
                  <c:v>1027.6712639830801</c:v>
                </c:pt>
                <c:pt idx="323">
                  <c:v>1027.69340058229</c:v>
                </c:pt>
                <c:pt idx="324">
                  <c:v>1027.8470102384999</c:v>
                </c:pt>
                <c:pt idx="325">
                  <c:v>1028.45133976481</c:v>
                </c:pt>
                <c:pt idx="326">
                  <c:v>1028.6980466636001</c:v>
                </c:pt>
                <c:pt idx="327">
                  <c:v>1028.7602261250699</c:v>
                </c:pt>
                <c:pt idx="328">
                  <c:v>1028.7955407105901</c:v>
                </c:pt>
                <c:pt idx="329">
                  <c:v>1028.79559702597</c:v>
                </c:pt>
                <c:pt idx="330">
                  <c:v>1028.8019185774001</c:v>
                </c:pt>
                <c:pt idx="331">
                  <c:v>1029.5485555262301</c:v>
                </c:pt>
                <c:pt idx="332">
                  <c:v>1029.58395556096</c:v>
                </c:pt>
                <c:pt idx="333">
                  <c:v>1029.61446967344</c:v>
                </c:pt>
                <c:pt idx="334">
                  <c:v>1030.5522931654</c:v>
                </c:pt>
                <c:pt idx="335">
                  <c:v>1031.38869472533</c:v>
                </c:pt>
                <c:pt idx="336">
                  <c:v>1033.09051348055</c:v>
                </c:pt>
                <c:pt idx="337">
                  <c:v>1033.29858555172</c:v>
                </c:pt>
                <c:pt idx="338">
                  <c:v>1033.9387208462799</c:v>
                </c:pt>
                <c:pt idx="339">
                  <c:v>1033.9789613379801</c:v>
                </c:pt>
                <c:pt idx="340">
                  <c:v>1034.0093984861101</c:v>
                </c:pt>
                <c:pt idx="341">
                  <c:v>1034.02506824021</c:v>
                </c:pt>
                <c:pt idx="342">
                  <c:v>1034.2081494235199</c:v>
                </c:pt>
                <c:pt idx="343">
                  <c:v>1035.17829126006</c:v>
                </c:pt>
                <c:pt idx="344">
                  <c:v>1035.5718612327</c:v>
                </c:pt>
                <c:pt idx="345">
                  <c:v>1035.60435392969</c:v>
                </c:pt>
                <c:pt idx="346">
                  <c:v>1035.6129964255899</c:v>
                </c:pt>
                <c:pt idx="347">
                  <c:v>1035.6915666657301</c:v>
                </c:pt>
                <c:pt idx="348">
                  <c:v>1035.6986407783299</c:v>
                </c:pt>
                <c:pt idx="349">
                  <c:v>1035.7021284272701</c:v>
                </c:pt>
                <c:pt idx="350">
                  <c:v>1035.7095396812799</c:v>
                </c:pt>
                <c:pt idx="351">
                  <c:v>1035.7147858717799</c:v>
                </c:pt>
                <c:pt idx="352">
                  <c:v>1035.7374163944</c:v>
                </c:pt>
                <c:pt idx="353">
                  <c:v>1035.76171250066</c:v>
                </c:pt>
                <c:pt idx="354">
                  <c:v>1035.84012952542</c:v>
                </c:pt>
                <c:pt idx="355">
                  <c:v>1035.84012952542</c:v>
                </c:pt>
                <c:pt idx="356">
                  <c:v>1035.8413717675901</c:v>
                </c:pt>
                <c:pt idx="357">
                  <c:v>1035.97848030453</c:v>
                </c:pt>
                <c:pt idx="358">
                  <c:v>1036.0084212015399</c:v>
                </c:pt>
                <c:pt idx="359">
                  <c:v>1036.9264470221401</c:v>
                </c:pt>
                <c:pt idx="360">
                  <c:v>1038.7534159689001</c:v>
                </c:pt>
                <c:pt idx="361">
                  <c:v>1039.7606727560801</c:v>
                </c:pt>
                <c:pt idx="362">
                  <c:v>1039.7871589674101</c:v>
                </c:pt>
                <c:pt idx="363">
                  <c:v>1040.84639120734</c:v>
                </c:pt>
                <c:pt idx="364">
                  <c:v>1041.5150519306501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0-8998-48A5-8EC2-6F5013D5CCE5}"/>
            </c:ext>
          </c:extLst>
        </c:ser>
        <c:ser>
          <c:idx val="85"/>
          <c:order val="81"/>
          <c:tx>
            <c:strRef>
              <c:f>Tabelle1!$CH$1</c:f>
              <c:strCache>
                <c:ptCount val="1"/>
                <c:pt idx="0">
                  <c:v>2006</c:v>
                </c:pt>
              </c:strCache>
            </c:strRef>
          </c:tx>
          <c:spPr>
            <a:ln w="19050" cap="rnd">
              <a:solidFill>
                <a:schemeClr val="accent3">
                  <a:tint val="5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Tabelle1!$CH$2:$CH$366</c:f>
              <c:numCache>
                <c:formatCode>General</c:formatCode>
                <c:ptCount val="365"/>
                <c:pt idx="0">
                  <c:v>0.125951296583312</c:v>
                </c:pt>
                <c:pt idx="1">
                  <c:v>0.17697160297025599</c:v>
                </c:pt>
                <c:pt idx="2">
                  <c:v>0.53557115213489204</c:v>
                </c:pt>
                <c:pt idx="3">
                  <c:v>3.5804486145638599</c:v>
                </c:pt>
                <c:pt idx="4">
                  <c:v>4.2548795992867996</c:v>
                </c:pt>
                <c:pt idx="5">
                  <c:v>4.3786628288799303</c:v>
                </c:pt>
                <c:pt idx="6">
                  <c:v>4.3953355974221697</c:v>
                </c:pt>
                <c:pt idx="7">
                  <c:v>4.40298619178406</c:v>
                </c:pt>
                <c:pt idx="8">
                  <c:v>4.40298619178406</c:v>
                </c:pt>
                <c:pt idx="9">
                  <c:v>4.4030425071626897</c:v>
                </c:pt>
                <c:pt idx="10">
                  <c:v>4.4030425071626897</c:v>
                </c:pt>
                <c:pt idx="11">
                  <c:v>4.51058164087571</c:v>
                </c:pt>
                <c:pt idx="12">
                  <c:v>4.77430554534586</c:v>
                </c:pt>
                <c:pt idx="13">
                  <c:v>5.40928359016924</c:v>
                </c:pt>
                <c:pt idx="14">
                  <c:v>6.9183372070998903</c:v>
                </c:pt>
                <c:pt idx="15">
                  <c:v>7.5651161770607001</c:v>
                </c:pt>
                <c:pt idx="16">
                  <c:v>10.1112015355284</c:v>
                </c:pt>
                <c:pt idx="17">
                  <c:v>17.600870948592998</c:v>
                </c:pt>
                <c:pt idx="18">
                  <c:v>25.4438579788543</c:v>
                </c:pt>
                <c:pt idx="19">
                  <c:v>26.985020522244501</c:v>
                </c:pt>
                <c:pt idx="20">
                  <c:v>27.356819082135299</c:v>
                </c:pt>
                <c:pt idx="21">
                  <c:v>27.734116613488101</c:v>
                </c:pt>
                <c:pt idx="22">
                  <c:v>27.767072035172902</c:v>
                </c:pt>
                <c:pt idx="23">
                  <c:v>27.869295335035101</c:v>
                </c:pt>
                <c:pt idx="24">
                  <c:v>27.920248964013702</c:v>
                </c:pt>
                <c:pt idx="25">
                  <c:v>27.920488304372899</c:v>
                </c:pt>
                <c:pt idx="26">
                  <c:v>27.9208587469336</c:v>
                </c:pt>
                <c:pt idx="27">
                  <c:v>27.922802002932301</c:v>
                </c:pt>
                <c:pt idx="28">
                  <c:v>27.922802002932301</c:v>
                </c:pt>
                <c:pt idx="29">
                  <c:v>28.276907960317399</c:v>
                </c:pt>
                <c:pt idx="30">
                  <c:v>28.3381796178824</c:v>
                </c:pt>
                <c:pt idx="31">
                  <c:v>28.359915589486899</c:v>
                </c:pt>
                <c:pt idx="32">
                  <c:v>29.7973249694362</c:v>
                </c:pt>
                <c:pt idx="33">
                  <c:v>31.6558954786389</c:v>
                </c:pt>
                <c:pt idx="34">
                  <c:v>32.532704486598398</c:v>
                </c:pt>
                <c:pt idx="35">
                  <c:v>35.7944427483665</c:v>
                </c:pt>
                <c:pt idx="36">
                  <c:v>36.082872021725997</c:v>
                </c:pt>
                <c:pt idx="37">
                  <c:v>36.105337052222303</c:v>
                </c:pt>
                <c:pt idx="38">
                  <c:v>37.215058093994003</c:v>
                </c:pt>
                <c:pt idx="39">
                  <c:v>38.4654474053388</c:v>
                </c:pt>
                <c:pt idx="40">
                  <c:v>38.651888326595703</c:v>
                </c:pt>
                <c:pt idx="41">
                  <c:v>38.661413059214901</c:v>
                </c:pt>
                <c:pt idx="42">
                  <c:v>38.788916895699998</c:v>
                </c:pt>
                <c:pt idx="43">
                  <c:v>39.262194791758901</c:v>
                </c:pt>
                <c:pt idx="44">
                  <c:v>40.466143551023798</c:v>
                </c:pt>
                <c:pt idx="45">
                  <c:v>44.687181887714701</c:v>
                </c:pt>
                <c:pt idx="46">
                  <c:v>50.137508426176304</c:v>
                </c:pt>
                <c:pt idx="47">
                  <c:v>53.767685247086803</c:v>
                </c:pt>
                <c:pt idx="48">
                  <c:v>55.950994144757097</c:v>
                </c:pt>
                <c:pt idx="49">
                  <c:v>56.175419338380202</c:v>
                </c:pt>
                <c:pt idx="50">
                  <c:v>56.508817305082196</c:v>
                </c:pt>
                <c:pt idx="51">
                  <c:v>56.945410650170103</c:v>
                </c:pt>
                <c:pt idx="52">
                  <c:v>58.942881050968701</c:v>
                </c:pt>
                <c:pt idx="53">
                  <c:v>61.065032085683903</c:v>
                </c:pt>
                <c:pt idx="54">
                  <c:v>63.443732745984498</c:v>
                </c:pt>
                <c:pt idx="55">
                  <c:v>67.183856520931201</c:v>
                </c:pt>
                <c:pt idx="56">
                  <c:v>67.519640007071899</c:v>
                </c:pt>
                <c:pt idx="57">
                  <c:v>73.969203084220595</c:v>
                </c:pt>
                <c:pt idx="58">
                  <c:v>78.8557405237773</c:v>
                </c:pt>
                <c:pt idx="59">
                  <c:v>79.434882358753498</c:v>
                </c:pt>
                <c:pt idx="60">
                  <c:v>79.561074234634404</c:v>
                </c:pt>
                <c:pt idx="61">
                  <c:v>79.567382758436295</c:v>
                </c:pt>
                <c:pt idx="62">
                  <c:v>79.626646096968301</c:v>
                </c:pt>
                <c:pt idx="63">
                  <c:v>79.863722052335206</c:v>
                </c:pt>
                <c:pt idx="64">
                  <c:v>80.684884633268197</c:v>
                </c:pt>
                <c:pt idx="65">
                  <c:v>82.014403734354403</c:v>
                </c:pt>
                <c:pt idx="66">
                  <c:v>84.367056992748203</c:v>
                </c:pt>
                <c:pt idx="67">
                  <c:v>84.574301415570204</c:v>
                </c:pt>
                <c:pt idx="68">
                  <c:v>84.882075209208296</c:v>
                </c:pt>
                <c:pt idx="69">
                  <c:v>88.753592073314806</c:v>
                </c:pt>
                <c:pt idx="70">
                  <c:v>96.931026676286095</c:v>
                </c:pt>
                <c:pt idx="71">
                  <c:v>99.056890133394006</c:v>
                </c:pt>
                <c:pt idx="72">
                  <c:v>99.187985727184994</c:v>
                </c:pt>
                <c:pt idx="73">
                  <c:v>99.657882260191101</c:v>
                </c:pt>
                <c:pt idx="74">
                  <c:v>99.776939953732196</c:v>
                </c:pt>
                <c:pt idx="75">
                  <c:v>100.072961929244</c:v>
                </c:pt>
                <c:pt idx="76">
                  <c:v>100.32081897578399</c:v>
                </c:pt>
                <c:pt idx="77">
                  <c:v>101.068305385789</c:v>
                </c:pt>
                <c:pt idx="78">
                  <c:v>103.23372799359601</c:v>
                </c:pt>
                <c:pt idx="79">
                  <c:v>107.145743161204</c:v>
                </c:pt>
                <c:pt idx="80">
                  <c:v>111.06843925370499</c:v>
                </c:pt>
                <c:pt idx="81">
                  <c:v>113.327504199421</c:v>
                </c:pt>
                <c:pt idx="82">
                  <c:v>114.129861010531</c:v>
                </c:pt>
                <c:pt idx="83">
                  <c:v>115.705140198713</c:v>
                </c:pt>
                <c:pt idx="84">
                  <c:v>116.86379048177599</c:v>
                </c:pt>
                <c:pt idx="85">
                  <c:v>118.59474155779</c:v>
                </c:pt>
                <c:pt idx="86">
                  <c:v>118.68860675441699</c:v>
                </c:pt>
                <c:pt idx="87">
                  <c:v>119.08102718000301</c:v>
                </c:pt>
                <c:pt idx="88">
                  <c:v>119.348529546031</c:v>
                </c:pt>
                <c:pt idx="89">
                  <c:v>119.925844209773</c:v>
                </c:pt>
                <c:pt idx="90">
                  <c:v>121.00613472203899</c:v>
                </c:pt>
                <c:pt idx="91">
                  <c:v>121.018093818303</c:v>
                </c:pt>
                <c:pt idx="92">
                  <c:v>122.041356675025</c:v>
                </c:pt>
                <c:pt idx="93">
                  <c:v>130.092043681961</c:v>
                </c:pt>
                <c:pt idx="94">
                  <c:v>134.17279109967299</c:v>
                </c:pt>
                <c:pt idx="95">
                  <c:v>137.45178022610401</c:v>
                </c:pt>
                <c:pt idx="96">
                  <c:v>138.03600767766099</c:v>
                </c:pt>
                <c:pt idx="97">
                  <c:v>142.07119640457799</c:v>
                </c:pt>
                <c:pt idx="98">
                  <c:v>149.21246915089799</c:v>
                </c:pt>
                <c:pt idx="99">
                  <c:v>154.01412748862001</c:v>
                </c:pt>
                <c:pt idx="100">
                  <c:v>158.446199860142</c:v>
                </c:pt>
                <c:pt idx="101">
                  <c:v>174.359162552778</c:v>
                </c:pt>
                <c:pt idx="102">
                  <c:v>177.01247776090901</c:v>
                </c:pt>
                <c:pt idx="103">
                  <c:v>178.89151815938101</c:v>
                </c:pt>
                <c:pt idx="104">
                  <c:v>179.71578210330301</c:v>
                </c:pt>
                <c:pt idx="105">
                  <c:v>179.959472825501</c:v>
                </c:pt>
                <c:pt idx="106">
                  <c:v>180.05871208607999</c:v>
                </c:pt>
                <c:pt idx="107">
                  <c:v>180.47473443702799</c:v>
                </c:pt>
                <c:pt idx="108">
                  <c:v>181.06581678419099</c:v>
                </c:pt>
                <c:pt idx="109">
                  <c:v>182.362450595007</c:v>
                </c:pt>
                <c:pt idx="110">
                  <c:v>186.49313424805999</c:v>
                </c:pt>
                <c:pt idx="111">
                  <c:v>189.57507256082201</c:v>
                </c:pt>
                <c:pt idx="112">
                  <c:v>191.29044308629</c:v>
                </c:pt>
                <c:pt idx="113">
                  <c:v>192.690141323463</c:v>
                </c:pt>
                <c:pt idx="114">
                  <c:v>201.65624464655099</c:v>
                </c:pt>
                <c:pt idx="115">
                  <c:v>204.377274029099</c:v>
                </c:pt>
                <c:pt idx="116">
                  <c:v>209.513365297555</c:v>
                </c:pt>
                <c:pt idx="117">
                  <c:v>210.66660033135301</c:v>
                </c:pt>
                <c:pt idx="118">
                  <c:v>210.683027827649</c:v>
                </c:pt>
                <c:pt idx="119">
                  <c:v>211.05563984441301</c:v>
                </c:pt>
                <c:pt idx="120">
                  <c:v>213.44280035106601</c:v>
                </c:pt>
                <c:pt idx="121">
                  <c:v>213.52531240490299</c:v>
                </c:pt>
                <c:pt idx="122">
                  <c:v>213.98666172763299</c:v>
                </c:pt>
                <c:pt idx="123">
                  <c:v>218.69559101272799</c:v>
                </c:pt>
                <c:pt idx="124">
                  <c:v>228.52158350088999</c:v>
                </c:pt>
                <c:pt idx="125">
                  <c:v>233.27827479719599</c:v>
                </c:pt>
                <c:pt idx="126">
                  <c:v>235.34854641565099</c:v>
                </c:pt>
                <c:pt idx="127">
                  <c:v>240.25877776236001</c:v>
                </c:pt>
                <c:pt idx="128">
                  <c:v>251.21620451246201</c:v>
                </c:pt>
                <c:pt idx="129">
                  <c:v>257.41219764825598</c:v>
                </c:pt>
                <c:pt idx="130">
                  <c:v>262.268932689096</c:v>
                </c:pt>
                <c:pt idx="131">
                  <c:v>274.68860074745697</c:v>
                </c:pt>
                <c:pt idx="132">
                  <c:v>279.360197967354</c:v>
                </c:pt>
                <c:pt idx="133">
                  <c:v>280.09270947993798</c:v>
                </c:pt>
                <c:pt idx="134">
                  <c:v>280.21170428797302</c:v>
                </c:pt>
                <c:pt idx="135">
                  <c:v>280.376506475513</c:v>
                </c:pt>
                <c:pt idx="136">
                  <c:v>281.720373571219</c:v>
                </c:pt>
                <c:pt idx="137">
                  <c:v>283.32992216904501</c:v>
                </c:pt>
                <c:pt idx="138">
                  <c:v>283.77802622734998</c:v>
                </c:pt>
                <c:pt idx="139">
                  <c:v>284.911783010617</c:v>
                </c:pt>
                <c:pt idx="140">
                  <c:v>290.08616749761097</c:v>
                </c:pt>
                <c:pt idx="141">
                  <c:v>293.65165934831299</c:v>
                </c:pt>
                <c:pt idx="142">
                  <c:v>294.077597936394</c:v>
                </c:pt>
                <c:pt idx="143">
                  <c:v>301.01219485751699</c:v>
                </c:pt>
                <c:pt idx="144">
                  <c:v>310.483771691237</c:v>
                </c:pt>
                <c:pt idx="145">
                  <c:v>315.40440888097299</c:v>
                </c:pt>
                <c:pt idx="146">
                  <c:v>319.37041041087002</c:v>
                </c:pt>
                <c:pt idx="147">
                  <c:v>321.806430477915</c:v>
                </c:pt>
                <c:pt idx="148">
                  <c:v>323.51330376362199</c:v>
                </c:pt>
                <c:pt idx="149">
                  <c:v>327.23279347120302</c:v>
                </c:pt>
                <c:pt idx="150">
                  <c:v>331.33932015452598</c:v>
                </c:pt>
                <c:pt idx="151">
                  <c:v>332.94847518294301</c:v>
                </c:pt>
                <c:pt idx="152">
                  <c:v>335.46663671109201</c:v>
                </c:pt>
                <c:pt idx="153">
                  <c:v>342.71065562678899</c:v>
                </c:pt>
                <c:pt idx="154">
                  <c:v>351.32934558717699</c:v>
                </c:pt>
                <c:pt idx="155">
                  <c:v>357.32020638965298</c:v>
                </c:pt>
                <c:pt idx="156">
                  <c:v>364.96150807582598</c:v>
                </c:pt>
                <c:pt idx="157">
                  <c:v>370.27338828676</c:v>
                </c:pt>
                <c:pt idx="158">
                  <c:v>374.27099629731799</c:v>
                </c:pt>
                <c:pt idx="159">
                  <c:v>376.36858725682299</c:v>
                </c:pt>
                <c:pt idx="160">
                  <c:v>379.84280922388899</c:v>
                </c:pt>
                <c:pt idx="161">
                  <c:v>381.591814409596</c:v>
                </c:pt>
                <c:pt idx="162">
                  <c:v>385.62718954041202</c:v>
                </c:pt>
                <c:pt idx="163">
                  <c:v>395.05674256213899</c:v>
                </c:pt>
                <c:pt idx="164">
                  <c:v>403.02355014031599</c:v>
                </c:pt>
                <c:pt idx="165">
                  <c:v>404.27617119257002</c:v>
                </c:pt>
                <c:pt idx="166">
                  <c:v>405.79991002061502</c:v>
                </c:pt>
                <c:pt idx="167">
                  <c:v>412.12302671389699</c:v>
                </c:pt>
                <c:pt idx="168">
                  <c:v>413.970498025121</c:v>
                </c:pt>
                <c:pt idx="169">
                  <c:v>415.287681955842</c:v>
                </c:pt>
                <c:pt idx="170">
                  <c:v>416.68341611596497</c:v>
                </c:pt>
                <c:pt idx="171">
                  <c:v>421.91946879587402</c:v>
                </c:pt>
                <c:pt idx="172">
                  <c:v>430.30259254109899</c:v>
                </c:pt>
                <c:pt idx="173">
                  <c:v>437.45284593838699</c:v>
                </c:pt>
                <c:pt idx="174">
                  <c:v>446.33782200278</c:v>
                </c:pt>
                <c:pt idx="175">
                  <c:v>450.88711896472302</c:v>
                </c:pt>
                <c:pt idx="176">
                  <c:v>453.28104700305801</c:v>
                </c:pt>
                <c:pt idx="177">
                  <c:v>457.45538551166601</c:v>
                </c:pt>
                <c:pt idx="178">
                  <c:v>461.230837237657</c:v>
                </c:pt>
                <c:pt idx="179">
                  <c:v>469.60936778799299</c:v>
                </c:pt>
                <c:pt idx="180">
                  <c:v>482.66589467468998</c:v>
                </c:pt>
                <c:pt idx="181">
                  <c:v>489.22137901980301</c:v>
                </c:pt>
                <c:pt idx="182">
                  <c:v>493.69991690988002</c:v>
                </c:pt>
                <c:pt idx="183">
                  <c:v>497.59813026694599</c:v>
                </c:pt>
                <c:pt idx="184">
                  <c:v>507.16197395422199</c:v>
                </c:pt>
                <c:pt idx="185">
                  <c:v>513.50334707958496</c:v>
                </c:pt>
                <c:pt idx="186">
                  <c:v>520.45201830257099</c:v>
                </c:pt>
                <c:pt idx="187">
                  <c:v>535.37910591830996</c:v>
                </c:pt>
                <c:pt idx="188">
                  <c:v>546.55950623932904</c:v>
                </c:pt>
                <c:pt idx="189">
                  <c:v>552.17074841579699</c:v>
                </c:pt>
                <c:pt idx="190">
                  <c:v>557.54771887995003</c:v>
                </c:pt>
                <c:pt idx="191">
                  <c:v>561.27086154088897</c:v>
                </c:pt>
                <c:pt idx="192">
                  <c:v>563.57008475784505</c:v>
                </c:pt>
                <c:pt idx="193">
                  <c:v>567.03891955824702</c:v>
                </c:pt>
                <c:pt idx="194">
                  <c:v>568.51447138169397</c:v>
                </c:pt>
                <c:pt idx="195">
                  <c:v>575.66675675049601</c:v>
                </c:pt>
                <c:pt idx="196">
                  <c:v>583.09972036919498</c:v>
                </c:pt>
                <c:pt idx="197">
                  <c:v>586.72750416193696</c:v>
                </c:pt>
                <c:pt idx="198">
                  <c:v>590.17401945077995</c:v>
                </c:pt>
                <c:pt idx="199">
                  <c:v>591.38964021050697</c:v>
                </c:pt>
                <c:pt idx="200">
                  <c:v>593.30750536958897</c:v>
                </c:pt>
                <c:pt idx="201">
                  <c:v>596.19536016351299</c:v>
                </c:pt>
                <c:pt idx="202">
                  <c:v>603.365369258447</c:v>
                </c:pt>
                <c:pt idx="203">
                  <c:v>613.71270523132102</c:v>
                </c:pt>
                <c:pt idx="204">
                  <c:v>616.39524830867504</c:v>
                </c:pt>
                <c:pt idx="205">
                  <c:v>617.03529852947804</c:v>
                </c:pt>
                <c:pt idx="206">
                  <c:v>618.876273936865</c:v>
                </c:pt>
                <c:pt idx="207">
                  <c:v>623.44005607768997</c:v>
                </c:pt>
                <c:pt idx="208">
                  <c:v>628.99463244368599</c:v>
                </c:pt>
                <c:pt idx="209">
                  <c:v>633.54603879199999</c:v>
                </c:pt>
                <c:pt idx="210">
                  <c:v>634.59177088410001</c:v>
                </c:pt>
                <c:pt idx="211">
                  <c:v>637.977618103601</c:v>
                </c:pt>
                <c:pt idx="212">
                  <c:v>643.02682919710901</c:v>
                </c:pt>
                <c:pt idx="213">
                  <c:v>646.03769040629095</c:v>
                </c:pt>
                <c:pt idx="214">
                  <c:v>652.14482294297602</c:v>
                </c:pt>
                <c:pt idx="215">
                  <c:v>653.50626678168305</c:v>
                </c:pt>
                <c:pt idx="216">
                  <c:v>657.19287923332195</c:v>
                </c:pt>
                <c:pt idx="217">
                  <c:v>660.43000925144599</c:v>
                </c:pt>
                <c:pt idx="218">
                  <c:v>664.49427372097796</c:v>
                </c:pt>
                <c:pt idx="219">
                  <c:v>666.48187485166795</c:v>
                </c:pt>
                <c:pt idx="220">
                  <c:v>667.47741492397097</c:v>
                </c:pt>
                <c:pt idx="221">
                  <c:v>667.58516422667697</c:v>
                </c:pt>
                <c:pt idx="222">
                  <c:v>670.38499628170302</c:v>
                </c:pt>
                <c:pt idx="223">
                  <c:v>672.12128083705397</c:v>
                </c:pt>
                <c:pt idx="224">
                  <c:v>673.68151683603605</c:v>
                </c:pt>
                <c:pt idx="225">
                  <c:v>675.44821713966996</c:v>
                </c:pt>
                <c:pt idx="226">
                  <c:v>677.57205117825299</c:v>
                </c:pt>
                <c:pt idx="227">
                  <c:v>685.10065062416004</c:v>
                </c:pt>
                <c:pt idx="228">
                  <c:v>686.30629819313504</c:v>
                </c:pt>
                <c:pt idx="229">
                  <c:v>688.113694392159</c:v>
                </c:pt>
                <c:pt idx="230">
                  <c:v>689.64537312544599</c:v>
                </c:pt>
                <c:pt idx="231">
                  <c:v>691.62469653371704</c:v>
                </c:pt>
                <c:pt idx="232">
                  <c:v>693.60285428873397</c:v>
                </c:pt>
                <c:pt idx="233">
                  <c:v>696.51144981134701</c:v>
                </c:pt>
                <c:pt idx="234">
                  <c:v>701.63845440575506</c:v>
                </c:pt>
                <c:pt idx="235">
                  <c:v>708.24310845882599</c:v>
                </c:pt>
                <c:pt idx="236">
                  <c:v>714.43871906301399</c:v>
                </c:pt>
                <c:pt idx="237">
                  <c:v>717.70701761586304</c:v>
                </c:pt>
                <c:pt idx="238">
                  <c:v>721.04569972962702</c:v>
                </c:pt>
                <c:pt idx="239">
                  <c:v>724.01194936005697</c:v>
                </c:pt>
                <c:pt idx="240">
                  <c:v>726.29339242286301</c:v>
                </c:pt>
                <c:pt idx="241">
                  <c:v>726.67835241235105</c:v>
                </c:pt>
                <c:pt idx="242">
                  <c:v>727.46503793007105</c:v>
                </c:pt>
                <c:pt idx="243">
                  <c:v>728.76095045351303</c:v>
                </c:pt>
                <c:pt idx="244">
                  <c:v>731.49921305526698</c:v>
                </c:pt>
                <c:pt idx="245">
                  <c:v>731.7371352806</c:v>
                </c:pt>
                <c:pt idx="246">
                  <c:v>741.94136407747897</c:v>
                </c:pt>
                <c:pt idx="247">
                  <c:v>755.23748523059601</c:v>
                </c:pt>
                <c:pt idx="248">
                  <c:v>756.74680251613404</c:v>
                </c:pt>
                <c:pt idx="249">
                  <c:v>760.53164321713098</c:v>
                </c:pt>
                <c:pt idx="250">
                  <c:v>774.27527445149894</c:v>
                </c:pt>
                <c:pt idx="251">
                  <c:v>777.54986895106003</c:v>
                </c:pt>
                <c:pt idx="252">
                  <c:v>779.64691898258297</c:v>
                </c:pt>
                <c:pt idx="253">
                  <c:v>780.42686133440702</c:v>
                </c:pt>
                <c:pt idx="254">
                  <c:v>782.15891870726898</c:v>
                </c:pt>
                <c:pt idx="255">
                  <c:v>783.42809475383694</c:v>
                </c:pt>
                <c:pt idx="256">
                  <c:v>786.05240679109704</c:v>
                </c:pt>
                <c:pt idx="257">
                  <c:v>789.25262012626501</c:v>
                </c:pt>
                <c:pt idx="258">
                  <c:v>790.30598276445403</c:v>
                </c:pt>
                <c:pt idx="259">
                  <c:v>791.57524576196397</c:v>
                </c:pt>
                <c:pt idx="260">
                  <c:v>795.41010690857604</c:v>
                </c:pt>
                <c:pt idx="261">
                  <c:v>795.62744631354099</c:v>
                </c:pt>
                <c:pt idx="262">
                  <c:v>795.63538918471795</c:v>
                </c:pt>
                <c:pt idx="263">
                  <c:v>795.82393506219796</c:v>
                </c:pt>
                <c:pt idx="264">
                  <c:v>797.04100755729996</c:v>
                </c:pt>
                <c:pt idx="265">
                  <c:v>797.72231179644098</c:v>
                </c:pt>
                <c:pt idx="266">
                  <c:v>798.45310674119696</c:v>
                </c:pt>
                <c:pt idx="267">
                  <c:v>799.618815668906</c:v>
                </c:pt>
                <c:pt idx="268">
                  <c:v>801.99882280844395</c:v>
                </c:pt>
                <c:pt idx="269">
                  <c:v>807.69515511924999</c:v>
                </c:pt>
                <c:pt idx="270">
                  <c:v>810.738862348113</c:v>
                </c:pt>
                <c:pt idx="271">
                  <c:v>817.30589667702202</c:v>
                </c:pt>
                <c:pt idx="272">
                  <c:v>821.44937916373306</c:v>
                </c:pt>
                <c:pt idx="273">
                  <c:v>824.275185147863</c:v>
                </c:pt>
                <c:pt idx="274">
                  <c:v>825.84248166866803</c:v>
                </c:pt>
                <c:pt idx="275">
                  <c:v>827.59748260256697</c:v>
                </c:pt>
                <c:pt idx="276">
                  <c:v>830.79343245058703</c:v>
                </c:pt>
                <c:pt idx="277">
                  <c:v>835.01380104724296</c:v>
                </c:pt>
                <c:pt idx="278">
                  <c:v>839.38392608927597</c:v>
                </c:pt>
                <c:pt idx="279">
                  <c:v>844.66161637033497</c:v>
                </c:pt>
                <c:pt idx="280">
                  <c:v>845.80141842177898</c:v>
                </c:pt>
                <c:pt idx="281">
                  <c:v>846.38656332594098</c:v>
                </c:pt>
                <c:pt idx="282">
                  <c:v>846.90197582513997</c:v>
                </c:pt>
                <c:pt idx="283">
                  <c:v>847.17768232815797</c:v>
                </c:pt>
                <c:pt idx="284">
                  <c:v>848.73107919983897</c:v>
                </c:pt>
                <c:pt idx="285">
                  <c:v>849.85565743989105</c:v>
                </c:pt>
                <c:pt idx="286">
                  <c:v>850.17522239733398</c:v>
                </c:pt>
                <c:pt idx="287">
                  <c:v>850.53430501981597</c:v>
                </c:pt>
                <c:pt idx="288">
                  <c:v>852.63873987466002</c:v>
                </c:pt>
                <c:pt idx="289">
                  <c:v>858.56985084881205</c:v>
                </c:pt>
                <c:pt idx="290">
                  <c:v>861.64443399768902</c:v>
                </c:pt>
                <c:pt idx="291">
                  <c:v>863.32021184603298</c:v>
                </c:pt>
                <c:pt idx="292">
                  <c:v>864.20947676452295</c:v>
                </c:pt>
                <c:pt idx="293">
                  <c:v>865.97425780250705</c:v>
                </c:pt>
                <c:pt idx="294">
                  <c:v>870.05885576545302</c:v>
                </c:pt>
                <c:pt idx="295">
                  <c:v>872.76922806328798</c:v>
                </c:pt>
                <c:pt idx="296">
                  <c:v>873.71075106264698</c:v>
                </c:pt>
                <c:pt idx="297">
                  <c:v>876.92434594546</c:v>
                </c:pt>
                <c:pt idx="298">
                  <c:v>877.20361867614497</c:v>
                </c:pt>
                <c:pt idx="299">
                  <c:v>877.29479796710302</c:v>
                </c:pt>
                <c:pt idx="300">
                  <c:v>877.69362727049804</c:v>
                </c:pt>
                <c:pt idx="301">
                  <c:v>878.058802803969</c:v>
                </c:pt>
                <c:pt idx="302">
                  <c:v>878.73794130381998</c:v>
                </c:pt>
                <c:pt idx="303">
                  <c:v>880.02879133753299</c:v>
                </c:pt>
                <c:pt idx="304">
                  <c:v>880.03466555713396</c:v>
                </c:pt>
                <c:pt idx="305">
                  <c:v>880.03466555713396</c:v>
                </c:pt>
                <c:pt idx="306">
                  <c:v>880.036777721725</c:v>
                </c:pt>
                <c:pt idx="307">
                  <c:v>880.13844695334899</c:v>
                </c:pt>
                <c:pt idx="308">
                  <c:v>883.09537710194104</c:v>
                </c:pt>
                <c:pt idx="309">
                  <c:v>883.64237667175405</c:v>
                </c:pt>
                <c:pt idx="310">
                  <c:v>883.65774964381399</c:v>
                </c:pt>
                <c:pt idx="311">
                  <c:v>883.65774964381399</c:v>
                </c:pt>
                <c:pt idx="312">
                  <c:v>883.658173811246</c:v>
                </c:pt>
                <c:pt idx="313">
                  <c:v>883.66533724003898</c:v>
                </c:pt>
                <c:pt idx="314">
                  <c:v>883.98886026755304</c:v>
                </c:pt>
                <c:pt idx="315">
                  <c:v>884.00982760932698</c:v>
                </c:pt>
                <c:pt idx="316">
                  <c:v>884.05750728745295</c:v>
                </c:pt>
                <c:pt idx="317">
                  <c:v>885.11724760472498</c:v>
                </c:pt>
                <c:pt idx="318">
                  <c:v>885.72061398788401</c:v>
                </c:pt>
                <c:pt idx="319">
                  <c:v>886.74103081554597</c:v>
                </c:pt>
                <c:pt idx="320">
                  <c:v>890.26989946148899</c:v>
                </c:pt>
                <c:pt idx="321">
                  <c:v>895.19023292361999</c:v>
                </c:pt>
                <c:pt idx="322">
                  <c:v>896.882339904069</c:v>
                </c:pt>
                <c:pt idx="323">
                  <c:v>899.60434211601398</c:v>
                </c:pt>
                <c:pt idx="324">
                  <c:v>903.65875841493505</c:v>
                </c:pt>
                <c:pt idx="325">
                  <c:v>907.53420778193504</c:v>
                </c:pt>
                <c:pt idx="326">
                  <c:v>909.87591092793195</c:v>
                </c:pt>
                <c:pt idx="327">
                  <c:v>913.89211123548398</c:v>
                </c:pt>
                <c:pt idx="328">
                  <c:v>919.815765265089</c:v>
                </c:pt>
                <c:pt idx="329">
                  <c:v>925.25921550811199</c:v>
                </c:pt>
                <c:pt idx="330">
                  <c:v>927.08680921768598</c:v>
                </c:pt>
                <c:pt idx="331">
                  <c:v>927.94716257165805</c:v>
                </c:pt>
                <c:pt idx="332">
                  <c:v>929.11134745504796</c:v>
                </c:pt>
                <c:pt idx="333">
                  <c:v>929.24664147294698</c:v>
                </c:pt>
                <c:pt idx="334">
                  <c:v>929.30394721383004</c:v>
                </c:pt>
                <c:pt idx="335">
                  <c:v>929.31863681754203</c:v>
                </c:pt>
                <c:pt idx="336">
                  <c:v>929.47607531880203</c:v>
                </c:pt>
                <c:pt idx="337">
                  <c:v>929.670966587885</c:v>
                </c:pt>
                <c:pt idx="338">
                  <c:v>929.87634021382803</c:v>
                </c:pt>
                <c:pt idx="339">
                  <c:v>930.54310209519895</c:v>
                </c:pt>
                <c:pt idx="340">
                  <c:v>932.02576493659103</c:v>
                </c:pt>
                <c:pt idx="341">
                  <c:v>934.49728291449105</c:v>
                </c:pt>
                <c:pt idx="342">
                  <c:v>934.93980855910604</c:v>
                </c:pt>
                <c:pt idx="343">
                  <c:v>935.24812211687697</c:v>
                </c:pt>
                <c:pt idx="344">
                  <c:v>936.07734147622796</c:v>
                </c:pt>
                <c:pt idx="345">
                  <c:v>936.42143106773801</c:v>
                </c:pt>
                <c:pt idx="346">
                  <c:v>937.28373068119595</c:v>
                </c:pt>
                <c:pt idx="347">
                  <c:v>938.26333417712999</c:v>
                </c:pt>
                <c:pt idx="348">
                  <c:v>938.27256167718099</c:v>
                </c:pt>
                <c:pt idx="349">
                  <c:v>938.27659911439298</c:v>
                </c:pt>
                <c:pt idx="350">
                  <c:v>938.27659911439298</c:v>
                </c:pt>
                <c:pt idx="351">
                  <c:v>938.48205008012405</c:v>
                </c:pt>
                <c:pt idx="352">
                  <c:v>939.06038161188701</c:v>
                </c:pt>
                <c:pt idx="353">
                  <c:v>939.18033190417896</c:v>
                </c:pt>
                <c:pt idx="354">
                  <c:v>939.18268378456503</c:v>
                </c:pt>
                <c:pt idx="355">
                  <c:v>939.18839600359399</c:v>
                </c:pt>
                <c:pt idx="356">
                  <c:v>939.24823499792706</c:v>
                </c:pt>
                <c:pt idx="357">
                  <c:v>939.24823499792706</c:v>
                </c:pt>
                <c:pt idx="358">
                  <c:v>939.31593678296804</c:v>
                </c:pt>
                <c:pt idx="359">
                  <c:v>939.31842592270402</c:v>
                </c:pt>
                <c:pt idx="360">
                  <c:v>939.39572332265402</c:v>
                </c:pt>
                <c:pt idx="361">
                  <c:v>940.07926219356102</c:v>
                </c:pt>
                <c:pt idx="362">
                  <c:v>940.76377757313401</c:v>
                </c:pt>
                <c:pt idx="363">
                  <c:v>941.58254855257098</c:v>
                </c:pt>
                <c:pt idx="364">
                  <c:v>942.76145322471496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1-8998-48A5-8EC2-6F5013D5CCE5}"/>
            </c:ext>
          </c:extLst>
        </c:ser>
        <c:ser>
          <c:idx val="86"/>
          <c:order val="82"/>
          <c:tx>
            <c:strRef>
              <c:f>Tabelle1!$CI$1</c:f>
              <c:strCache>
                <c:ptCount val="1"/>
                <c:pt idx="0">
                  <c:v>2007</c:v>
                </c:pt>
              </c:strCache>
            </c:strRef>
          </c:tx>
          <c:spPr>
            <a:ln w="19050" cap="rnd">
              <a:solidFill>
                <a:schemeClr val="accent3">
                  <a:tint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Tabelle1!$CI$2:$CI$366</c:f>
              <c:numCache>
                <c:formatCode>0.00E+00</c:formatCode>
                <c:ptCount val="365"/>
                <c:pt idx="0">
                  <c:v>2.2824998396522398</c:v>
                </c:pt>
                <c:pt idx="1">
                  <c:v>6.7663936225930597</c:v>
                </c:pt>
                <c:pt idx="2">
                  <c:v>8.7250989195224999</c:v>
                </c:pt>
                <c:pt idx="3">
                  <c:v>9.3071161050983395</c:v>
                </c:pt>
                <c:pt idx="4">
                  <c:v>9.3400122454613292</c:v>
                </c:pt>
                <c:pt idx="5">
                  <c:v>9.3789037585773407</c:v>
                </c:pt>
                <c:pt idx="6" formatCode="General">
                  <c:v>9.4587971473082906</c:v>
                </c:pt>
                <c:pt idx="7" formatCode="General">
                  <c:v>9.4760890095796402</c:v>
                </c:pt>
                <c:pt idx="8" formatCode="General">
                  <c:v>9.47957665852209</c:v>
                </c:pt>
                <c:pt idx="9" formatCode="General">
                  <c:v>9.4838096227289697</c:v>
                </c:pt>
                <c:pt idx="10" formatCode="General">
                  <c:v>10.369827734380699</c:v>
                </c:pt>
                <c:pt idx="11" formatCode="General">
                  <c:v>11.4914960461867</c:v>
                </c:pt>
                <c:pt idx="12" formatCode="General">
                  <c:v>11.8972452331335</c:v>
                </c:pt>
                <c:pt idx="13" formatCode="General">
                  <c:v>12.628965552191699</c:v>
                </c:pt>
                <c:pt idx="14" formatCode="General">
                  <c:v>13.516302870358601</c:v>
                </c:pt>
                <c:pt idx="15" formatCode="General">
                  <c:v>16.013732079577998</c:v>
                </c:pt>
                <c:pt idx="16" formatCode="General">
                  <c:v>17.8957639509557</c:v>
                </c:pt>
                <c:pt idx="17" formatCode="General">
                  <c:v>18.5864994391873</c:v>
                </c:pt>
                <c:pt idx="18" formatCode="General">
                  <c:v>19.1710133107605</c:v>
                </c:pt>
                <c:pt idx="19" formatCode="General">
                  <c:v>22.3558986135446</c:v>
                </c:pt>
                <c:pt idx="20" formatCode="General">
                  <c:v>23.3936170648089</c:v>
                </c:pt>
                <c:pt idx="21" formatCode="General">
                  <c:v>24.6255569700443</c:v>
                </c:pt>
                <c:pt idx="22" formatCode="General">
                  <c:v>25.311303629057399</c:v>
                </c:pt>
                <c:pt idx="23" formatCode="General">
                  <c:v>25.335244009843201</c:v>
                </c:pt>
                <c:pt idx="24" formatCode="General">
                  <c:v>25.3494935276427</c:v>
                </c:pt>
                <c:pt idx="25" formatCode="General">
                  <c:v>25.4202667158909</c:v>
                </c:pt>
                <c:pt idx="26" formatCode="General">
                  <c:v>25.439261067145601</c:v>
                </c:pt>
                <c:pt idx="27" formatCode="General">
                  <c:v>25.6286135310216</c:v>
                </c:pt>
                <c:pt idx="28" formatCode="General">
                  <c:v>25.6286135310216</c:v>
                </c:pt>
                <c:pt idx="29" formatCode="General">
                  <c:v>25.902793849735499</c:v>
                </c:pt>
                <c:pt idx="30" formatCode="General">
                  <c:v>26.187437941235402</c:v>
                </c:pt>
                <c:pt idx="31" formatCode="General">
                  <c:v>26.992839912588</c:v>
                </c:pt>
                <c:pt idx="32" formatCode="General">
                  <c:v>27.1808789892034</c:v>
                </c:pt>
                <c:pt idx="33" formatCode="General">
                  <c:v>27.192053311893702</c:v>
                </c:pt>
                <c:pt idx="34" formatCode="General">
                  <c:v>27.202450895338199</c:v>
                </c:pt>
                <c:pt idx="35" formatCode="General">
                  <c:v>27.2440757692153</c:v>
                </c:pt>
                <c:pt idx="36" formatCode="General">
                  <c:v>27.855273331385199</c:v>
                </c:pt>
                <c:pt idx="37" formatCode="General">
                  <c:v>31.443739528870299</c:v>
                </c:pt>
                <c:pt idx="38" formatCode="General">
                  <c:v>33.637234151537498</c:v>
                </c:pt>
                <c:pt idx="39" formatCode="General">
                  <c:v>35.488625538725501</c:v>
                </c:pt>
                <c:pt idx="40" formatCode="General">
                  <c:v>35.896356576476201</c:v>
                </c:pt>
                <c:pt idx="41" formatCode="General">
                  <c:v>35.916269806992297</c:v>
                </c:pt>
                <c:pt idx="42" formatCode="General">
                  <c:v>35.9405550631569</c:v>
                </c:pt>
                <c:pt idx="43" formatCode="General">
                  <c:v>39.151547574776501</c:v>
                </c:pt>
                <c:pt idx="44" formatCode="General">
                  <c:v>40.234435389849203</c:v>
                </c:pt>
                <c:pt idx="45" formatCode="General">
                  <c:v>42.883007078545504</c:v>
                </c:pt>
                <c:pt idx="46" formatCode="General">
                  <c:v>47.943305318538101</c:v>
                </c:pt>
                <c:pt idx="47" formatCode="General">
                  <c:v>51.455461775178698</c:v>
                </c:pt>
                <c:pt idx="48" formatCode="General">
                  <c:v>52.859649436793497</c:v>
                </c:pt>
                <c:pt idx="49" formatCode="General">
                  <c:v>52.9777098976096</c:v>
                </c:pt>
                <c:pt idx="50" formatCode="General">
                  <c:v>54.001129874238998</c:v>
                </c:pt>
                <c:pt idx="51" formatCode="General">
                  <c:v>55.700021919222003</c:v>
                </c:pt>
                <c:pt idx="52" formatCode="General">
                  <c:v>56.374348194884298</c:v>
                </c:pt>
                <c:pt idx="53" formatCode="General">
                  <c:v>56.406427161559698</c:v>
                </c:pt>
                <c:pt idx="54" formatCode="General">
                  <c:v>59.085380246155303</c:v>
                </c:pt>
                <c:pt idx="55" formatCode="General">
                  <c:v>59.198798442592697</c:v>
                </c:pt>
                <c:pt idx="56" formatCode="General">
                  <c:v>59.226332720668701</c:v>
                </c:pt>
                <c:pt idx="57" formatCode="General">
                  <c:v>62.313231667414101</c:v>
                </c:pt>
                <c:pt idx="58" formatCode="General">
                  <c:v>67.200784773594293</c:v>
                </c:pt>
                <c:pt idx="59" formatCode="General">
                  <c:v>69.645161554766005</c:v>
                </c:pt>
                <c:pt idx="60" formatCode="General">
                  <c:v>72.928709148302204</c:v>
                </c:pt>
                <c:pt idx="61" formatCode="General">
                  <c:v>80.300583796519604</c:v>
                </c:pt>
                <c:pt idx="62" formatCode="General">
                  <c:v>85.786762469563996</c:v>
                </c:pt>
                <c:pt idx="63" formatCode="General">
                  <c:v>86.2931472005872</c:v>
                </c:pt>
                <c:pt idx="64" formatCode="General">
                  <c:v>88.200167894927503</c:v>
                </c:pt>
                <c:pt idx="65" formatCode="General">
                  <c:v>88.714498012547907</c:v>
                </c:pt>
                <c:pt idx="66" formatCode="General">
                  <c:v>89.974678691057207</c:v>
                </c:pt>
                <c:pt idx="67" formatCode="General">
                  <c:v>90.260527556223906</c:v>
                </c:pt>
                <c:pt idx="68" formatCode="General">
                  <c:v>90.513053710806403</c:v>
                </c:pt>
                <c:pt idx="69" formatCode="General">
                  <c:v>90.676625294691902</c:v>
                </c:pt>
                <c:pt idx="70" formatCode="General">
                  <c:v>91.294448098352802</c:v>
                </c:pt>
                <c:pt idx="71" formatCode="General">
                  <c:v>91.456891309768494</c:v>
                </c:pt>
                <c:pt idx="72" formatCode="General">
                  <c:v>92.929265706920404</c:v>
                </c:pt>
                <c:pt idx="73" formatCode="General">
                  <c:v>97.679224274447193</c:v>
                </c:pt>
                <c:pt idx="74" formatCode="General">
                  <c:v>101.803227121502</c:v>
                </c:pt>
                <c:pt idx="75" formatCode="General">
                  <c:v>104.182623501991</c:v>
                </c:pt>
                <c:pt idx="76" formatCode="General">
                  <c:v>107.816317818985</c:v>
                </c:pt>
                <c:pt idx="77" formatCode="General">
                  <c:v>108.80605170066301</c:v>
                </c:pt>
                <c:pt idx="78" formatCode="General">
                  <c:v>108.80605170066301</c:v>
                </c:pt>
                <c:pt idx="79" formatCode="General">
                  <c:v>108.829845699008</c:v>
                </c:pt>
                <c:pt idx="80" formatCode="General">
                  <c:v>108.89566917845301</c:v>
                </c:pt>
                <c:pt idx="81" formatCode="General">
                  <c:v>110.532345870299</c:v>
                </c:pt>
                <c:pt idx="82" formatCode="General">
                  <c:v>114.953337853183</c:v>
                </c:pt>
                <c:pt idx="83" formatCode="General">
                  <c:v>115.874936884558</c:v>
                </c:pt>
                <c:pt idx="84" formatCode="General">
                  <c:v>122.24655358333</c:v>
                </c:pt>
                <c:pt idx="85" formatCode="General">
                  <c:v>123.096270877002</c:v>
                </c:pt>
                <c:pt idx="86" formatCode="General">
                  <c:v>123.546819811155</c:v>
                </c:pt>
                <c:pt idx="87" formatCode="General">
                  <c:v>123.555427879584</c:v>
                </c:pt>
                <c:pt idx="88" formatCode="General">
                  <c:v>123.555427879584</c:v>
                </c:pt>
                <c:pt idx="89" formatCode="General">
                  <c:v>123.62271090346999</c:v>
                </c:pt>
                <c:pt idx="90" formatCode="General">
                  <c:v>128.183860488064</c:v>
                </c:pt>
                <c:pt idx="91" formatCode="General">
                  <c:v>134.29127426374501</c:v>
                </c:pt>
                <c:pt idx="92" formatCode="General">
                  <c:v>135.23007783100999</c:v>
                </c:pt>
                <c:pt idx="93" formatCode="General">
                  <c:v>135.80005760440301</c:v>
                </c:pt>
                <c:pt idx="94" formatCode="General">
                  <c:v>136.099394678538</c:v>
                </c:pt>
                <c:pt idx="95" formatCode="General">
                  <c:v>136.44493713173</c:v>
                </c:pt>
                <c:pt idx="96" formatCode="General">
                  <c:v>138.41697205352099</c:v>
                </c:pt>
                <c:pt idx="97" formatCode="General">
                  <c:v>138.92333429593799</c:v>
                </c:pt>
                <c:pt idx="98" formatCode="General">
                  <c:v>140.72638790349001</c:v>
                </c:pt>
                <c:pt idx="99" formatCode="General">
                  <c:v>141.51317876851101</c:v>
                </c:pt>
                <c:pt idx="100" formatCode="General">
                  <c:v>141.986516396414</c:v>
                </c:pt>
                <c:pt idx="101" formatCode="General">
                  <c:v>142.571884985259</c:v>
                </c:pt>
                <c:pt idx="102" formatCode="General">
                  <c:v>143.21739967497001</c:v>
                </c:pt>
                <c:pt idx="103" formatCode="General">
                  <c:v>146.50642010963099</c:v>
                </c:pt>
                <c:pt idx="104" formatCode="General">
                  <c:v>148.24784854921</c:v>
                </c:pt>
                <c:pt idx="105" formatCode="General">
                  <c:v>148.36545766103899</c:v>
                </c:pt>
                <c:pt idx="106" formatCode="General">
                  <c:v>157.596963537422</c:v>
                </c:pt>
                <c:pt idx="107" formatCode="General">
                  <c:v>157.655211697395</c:v>
                </c:pt>
                <c:pt idx="108" formatCode="General">
                  <c:v>157.655211697395</c:v>
                </c:pt>
                <c:pt idx="109" formatCode="General">
                  <c:v>159.03369998614301</c:v>
                </c:pt>
                <c:pt idx="110" formatCode="General">
                  <c:v>161.83879790450899</c:v>
                </c:pt>
                <c:pt idx="111" formatCode="General">
                  <c:v>175.021514226759</c:v>
                </c:pt>
                <c:pt idx="112" formatCode="General">
                  <c:v>179.770416467942</c:v>
                </c:pt>
                <c:pt idx="113" formatCode="General">
                  <c:v>184.29790312198699</c:v>
                </c:pt>
                <c:pt idx="114" formatCode="General">
                  <c:v>185.32087689309799</c:v>
                </c:pt>
                <c:pt idx="115" formatCode="General">
                  <c:v>187.44457419794</c:v>
                </c:pt>
                <c:pt idx="116" formatCode="General">
                  <c:v>190.01174290786599</c:v>
                </c:pt>
                <c:pt idx="117" formatCode="General">
                  <c:v>193.772906521246</c:v>
                </c:pt>
                <c:pt idx="118" formatCode="General">
                  <c:v>201.637657267837</c:v>
                </c:pt>
                <c:pt idx="119" formatCode="General">
                  <c:v>203.67393020344699</c:v>
                </c:pt>
                <c:pt idx="120" formatCode="General">
                  <c:v>204.046168999424</c:v>
                </c:pt>
                <c:pt idx="121" formatCode="General">
                  <c:v>204.07036433870101</c:v>
                </c:pt>
                <c:pt idx="122" formatCode="General">
                  <c:v>207.13763579916201</c:v>
                </c:pt>
                <c:pt idx="123" formatCode="General">
                  <c:v>209.73191664709501</c:v>
                </c:pt>
                <c:pt idx="124" formatCode="General">
                  <c:v>210.54294336091999</c:v>
                </c:pt>
                <c:pt idx="125" formatCode="General">
                  <c:v>210.80475577126501</c:v>
                </c:pt>
                <c:pt idx="126" formatCode="General">
                  <c:v>211.07321752608399</c:v>
                </c:pt>
                <c:pt idx="127" formatCode="General">
                  <c:v>211.683621829831</c:v>
                </c:pt>
                <c:pt idx="128" formatCode="General">
                  <c:v>212.21400900118701</c:v>
                </c:pt>
                <c:pt idx="129" formatCode="General">
                  <c:v>214.33479844267299</c:v>
                </c:pt>
                <c:pt idx="130" formatCode="General">
                  <c:v>221.10669118689401</c:v>
                </c:pt>
                <c:pt idx="131" formatCode="General">
                  <c:v>228.039081070767</c:v>
                </c:pt>
                <c:pt idx="132" formatCode="General">
                  <c:v>228.77976308129001</c:v>
                </c:pt>
                <c:pt idx="133" formatCode="General">
                  <c:v>231.21683463154599</c:v>
                </c:pt>
                <c:pt idx="134" formatCode="General">
                  <c:v>235.34544054747499</c:v>
                </c:pt>
                <c:pt idx="135" formatCode="General">
                  <c:v>243.79125430938299</c:v>
                </c:pt>
                <c:pt idx="136" formatCode="General">
                  <c:v>245.08499204553601</c:v>
                </c:pt>
                <c:pt idx="137" formatCode="General">
                  <c:v>246.13094403041899</c:v>
                </c:pt>
                <c:pt idx="138" formatCode="General">
                  <c:v>246.18826655328499</c:v>
                </c:pt>
                <c:pt idx="139" formatCode="General">
                  <c:v>246.367088642054</c:v>
                </c:pt>
                <c:pt idx="140" formatCode="General">
                  <c:v>247.27822119750499</c:v>
                </c:pt>
                <c:pt idx="141" formatCode="General">
                  <c:v>249.72215226122501</c:v>
                </c:pt>
                <c:pt idx="142" formatCode="General">
                  <c:v>261.33324189811998</c:v>
                </c:pt>
                <c:pt idx="143" formatCode="General">
                  <c:v>275.21557272904403</c:v>
                </c:pt>
                <c:pt idx="144" formatCode="General">
                  <c:v>277.60098978666298</c:v>
                </c:pt>
                <c:pt idx="145" formatCode="General">
                  <c:v>278.825053460584</c:v>
                </c:pt>
                <c:pt idx="146" formatCode="General">
                  <c:v>280.61994561819802</c:v>
                </c:pt>
                <c:pt idx="147" formatCode="General">
                  <c:v>283.61863050392901</c:v>
                </c:pt>
                <c:pt idx="148" formatCode="General">
                  <c:v>284.43542218552102</c:v>
                </c:pt>
                <c:pt idx="149" formatCode="General">
                  <c:v>291.75324510805501</c:v>
                </c:pt>
                <c:pt idx="150" formatCode="General">
                  <c:v>304.58886760103297</c:v>
                </c:pt>
                <c:pt idx="151" formatCode="General">
                  <c:v>314.39734991097703</c:v>
                </c:pt>
                <c:pt idx="152" formatCode="General">
                  <c:v>318.60053694842901</c:v>
                </c:pt>
                <c:pt idx="153" formatCode="General">
                  <c:v>321.37089957879999</c:v>
                </c:pt>
                <c:pt idx="154" formatCode="General">
                  <c:v>325.65917866529702</c:v>
                </c:pt>
                <c:pt idx="155" formatCode="General">
                  <c:v>326.81046548734201</c:v>
                </c:pt>
                <c:pt idx="156" formatCode="General">
                  <c:v>329.16868296795002</c:v>
                </c:pt>
                <c:pt idx="157" formatCode="General">
                  <c:v>333.11133148646201</c:v>
                </c:pt>
                <c:pt idx="158" formatCode="General">
                  <c:v>340.22559211090498</c:v>
                </c:pt>
                <c:pt idx="159" formatCode="General">
                  <c:v>348.11569780549399</c:v>
                </c:pt>
                <c:pt idx="160" formatCode="General">
                  <c:v>351.49723224313101</c:v>
                </c:pt>
                <c:pt idx="161" formatCode="General">
                  <c:v>354.29390692015301</c:v>
                </c:pt>
                <c:pt idx="162" formatCode="General">
                  <c:v>359.51896796446198</c:v>
                </c:pt>
                <c:pt idx="163" formatCode="General">
                  <c:v>367.327892863214</c:v>
                </c:pt>
                <c:pt idx="164" formatCode="General">
                  <c:v>371.11465016427002</c:v>
                </c:pt>
                <c:pt idx="165" formatCode="General">
                  <c:v>372.201907639745</c:v>
                </c:pt>
                <c:pt idx="166" formatCode="General">
                  <c:v>375.65197027184001</c:v>
                </c:pt>
                <c:pt idx="167" formatCode="General">
                  <c:v>381.15340834761503</c:v>
                </c:pt>
                <c:pt idx="168" formatCode="General">
                  <c:v>392.10585602984798</c:v>
                </c:pt>
                <c:pt idx="169" formatCode="General">
                  <c:v>399.85290714700602</c:v>
                </c:pt>
                <c:pt idx="170" formatCode="General">
                  <c:v>408.24223256698201</c:v>
                </c:pt>
                <c:pt idx="171" formatCode="General">
                  <c:v>411.49128958161202</c:v>
                </c:pt>
                <c:pt idx="172" formatCode="General">
                  <c:v>416.51349080585402</c:v>
                </c:pt>
                <c:pt idx="173" formatCode="General">
                  <c:v>424.015940731326</c:v>
                </c:pt>
                <c:pt idx="174" formatCode="General">
                  <c:v>426.66574163456301</c:v>
                </c:pt>
                <c:pt idx="175" formatCode="General">
                  <c:v>430.046969979344</c:v>
                </c:pt>
                <c:pt idx="176" formatCode="General">
                  <c:v>434.53044045835202</c:v>
                </c:pt>
                <c:pt idx="177" formatCode="General">
                  <c:v>438.86709441755897</c:v>
                </c:pt>
                <c:pt idx="178" formatCode="General">
                  <c:v>442.366079120113</c:v>
                </c:pt>
                <c:pt idx="179" formatCode="General">
                  <c:v>447.943245799534</c:v>
                </c:pt>
                <c:pt idx="180" formatCode="General">
                  <c:v>454.44528253280998</c:v>
                </c:pt>
                <c:pt idx="181" formatCode="General">
                  <c:v>463.34913990471199</c:v>
                </c:pt>
                <c:pt idx="182" formatCode="General">
                  <c:v>469.84658318026698</c:v>
                </c:pt>
                <c:pt idx="183" formatCode="General">
                  <c:v>477.67402866777002</c:v>
                </c:pt>
                <c:pt idx="184" formatCode="General">
                  <c:v>483.33230394673001</c:v>
                </c:pt>
                <c:pt idx="185" formatCode="General">
                  <c:v>491.78712843203999</c:v>
                </c:pt>
                <c:pt idx="186" formatCode="General">
                  <c:v>501.48470897947402</c:v>
                </c:pt>
                <c:pt idx="187" formatCode="General">
                  <c:v>505.85150360511</c:v>
                </c:pt>
                <c:pt idx="188" formatCode="General">
                  <c:v>512.43306929152004</c:v>
                </c:pt>
                <c:pt idx="189" formatCode="General">
                  <c:v>526.12213610503397</c:v>
                </c:pt>
                <c:pt idx="190" formatCode="General">
                  <c:v>533.13623945314396</c:v>
                </c:pt>
                <c:pt idx="191" formatCode="General">
                  <c:v>536.88651591472603</c:v>
                </c:pt>
                <c:pt idx="192" formatCode="General">
                  <c:v>545.94960682183898</c:v>
                </c:pt>
                <c:pt idx="193" formatCode="General">
                  <c:v>553.66946508230501</c:v>
                </c:pt>
                <c:pt idx="194" formatCode="General">
                  <c:v>564.45287738752097</c:v>
                </c:pt>
                <c:pt idx="195" formatCode="General">
                  <c:v>569.14988320521002</c:v>
                </c:pt>
                <c:pt idx="196" formatCode="General">
                  <c:v>573.11411147648005</c:v>
                </c:pt>
                <c:pt idx="197" formatCode="General">
                  <c:v>584.64548549347205</c:v>
                </c:pt>
                <c:pt idx="198" formatCode="General">
                  <c:v>592.21871818079899</c:v>
                </c:pt>
                <c:pt idx="199" formatCode="General">
                  <c:v>602.852800047708</c:v>
                </c:pt>
                <c:pt idx="200" formatCode="General">
                  <c:v>613.42974763525899</c:v>
                </c:pt>
                <c:pt idx="201" formatCode="General">
                  <c:v>618.50864703251898</c:v>
                </c:pt>
                <c:pt idx="202" formatCode="General">
                  <c:v>622.49587634404702</c:v>
                </c:pt>
                <c:pt idx="203" formatCode="General">
                  <c:v>632.03033695690601</c:v>
                </c:pt>
                <c:pt idx="204" formatCode="General">
                  <c:v>640.02889983850503</c:v>
                </c:pt>
                <c:pt idx="205" formatCode="General">
                  <c:v>649.12057560584901</c:v>
                </c:pt>
                <c:pt idx="206" formatCode="General">
                  <c:v>652.32746974701604</c:v>
                </c:pt>
                <c:pt idx="207" formatCode="General">
                  <c:v>655.75912051657701</c:v>
                </c:pt>
                <c:pt idx="208" formatCode="General">
                  <c:v>661.08941345353298</c:v>
                </c:pt>
                <c:pt idx="209" formatCode="General">
                  <c:v>671.05644180052195</c:v>
                </c:pt>
                <c:pt idx="210" formatCode="General">
                  <c:v>675.39247246111904</c:v>
                </c:pt>
                <c:pt idx="211" formatCode="General">
                  <c:v>679.12894636128794</c:v>
                </c:pt>
                <c:pt idx="212" formatCode="General">
                  <c:v>684.46560605215404</c:v>
                </c:pt>
                <c:pt idx="213" formatCode="General">
                  <c:v>690.60127175154696</c:v>
                </c:pt>
                <c:pt idx="214" formatCode="General">
                  <c:v>693.57953600520295</c:v>
                </c:pt>
                <c:pt idx="215" formatCode="General">
                  <c:v>697.29355534954004</c:v>
                </c:pt>
                <c:pt idx="216" formatCode="General">
                  <c:v>700.61278560591404</c:v>
                </c:pt>
                <c:pt idx="217" formatCode="General">
                  <c:v>703.16485338460302</c:v>
                </c:pt>
                <c:pt idx="218" formatCode="General">
                  <c:v>706.65101207195505</c:v>
                </c:pt>
                <c:pt idx="219" formatCode="General">
                  <c:v>708.01962714852198</c:v>
                </c:pt>
                <c:pt idx="220" formatCode="General">
                  <c:v>709.99146673103996</c:v>
                </c:pt>
                <c:pt idx="221" formatCode="General">
                  <c:v>712.12729132740697</c:v>
                </c:pt>
                <c:pt idx="222" formatCode="General">
                  <c:v>718.90758144546805</c:v>
                </c:pt>
                <c:pt idx="223" formatCode="General">
                  <c:v>722.54474580346698</c:v>
                </c:pt>
                <c:pt idx="224" formatCode="General">
                  <c:v>723.42875833676896</c:v>
                </c:pt>
                <c:pt idx="225" formatCode="General">
                  <c:v>724.40547548183099</c:v>
                </c:pt>
                <c:pt idx="226" formatCode="General">
                  <c:v>728.62766137577103</c:v>
                </c:pt>
                <c:pt idx="227" formatCode="General">
                  <c:v>733.629485030414</c:v>
                </c:pt>
                <c:pt idx="228" formatCode="General">
                  <c:v>734.73512226864602</c:v>
                </c:pt>
                <c:pt idx="229" formatCode="General">
                  <c:v>735.57201910356605</c:v>
                </c:pt>
                <c:pt idx="230" formatCode="General">
                  <c:v>738.17417888594298</c:v>
                </c:pt>
                <c:pt idx="231" formatCode="General">
                  <c:v>744.124506582001</c:v>
                </c:pt>
                <c:pt idx="232" formatCode="General">
                  <c:v>749.44206593606498</c:v>
                </c:pt>
                <c:pt idx="233" formatCode="General">
                  <c:v>755.61602290172698</c:v>
                </c:pt>
                <c:pt idx="234" formatCode="General">
                  <c:v>764.65864264307595</c:v>
                </c:pt>
                <c:pt idx="235" formatCode="General">
                  <c:v>769.99949354967305</c:v>
                </c:pt>
                <c:pt idx="236" formatCode="General">
                  <c:v>772.69845496268795</c:v>
                </c:pt>
                <c:pt idx="237" formatCode="General">
                  <c:v>777.75227580783201</c:v>
                </c:pt>
                <c:pt idx="238" formatCode="General">
                  <c:v>784.57945688836503</c:v>
                </c:pt>
                <c:pt idx="239" formatCode="General">
                  <c:v>789.34630886808998</c:v>
                </c:pt>
                <c:pt idx="240" formatCode="General">
                  <c:v>792.31450393204602</c:v>
                </c:pt>
                <c:pt idx="241" formatCode="General">
                  <c:v>797.24259795370403</c:v>
                </c:pt>
                <c:pt idx="242" formatCode="General">
                  <c:v>806.22789442130204</c:v>
                </c:pt>
                <c:pt idx="243" formatCode="General">
                  <c:v>815.21563767952296</c:v>
                </c:pt>
                <c:pt idx="244" formatCode="General">
                  <c:v>819.89425262155999</c:v>
                </c:pt>
                <c:pt idx="245" formatCode="General">
                  <c:v>828.502791960217</c:v>
                </c:pt>
                <c:pt idx="246" formatCode="General">
                  <c:v>831.42141819036397</c:v>
                </c:pt>
                <c:pt idx="247" formatCode="General">
                  <c:v>832.53214273464096</c:v>
                </c:pt>
                <c:pt idx="248" formatCode="General">
                  <c:v>834.14182757814297</c:v>
                </c:pt>
                <c:pt idx="249" formatCode="General">
                  <c:v>835.87618066618404</c:v>
                </c:pt>
                <c:pt idx="250" formatCode="General">
                  <c:v>843.03915082687899</c:v>
                </c:pt>
                <c:pt idx="251" formatCode="General">
                  <c:v>849.26184105631398</c:v>
                </c:pt>
                <c:pt idx="252" formatCode="General">
                  <c:v>853.04415916624703</c:v>
                </c:pt>
                <c:pt idx="253" formatCode="General">
                  <c:v>855.53653223060201</c:v>
                </c:pt>
                <c:pt idx="254" formatCode="General">
                  <c:v>859.07997871299801</c:v>
                </c:pt>
                <c:pt idx="255" formatCode="General">
                  <c:v>866.15599308593005</c:v>
                </c:pt>
                <c:pt idx="256" formatCode="General">
                  <c:v>869.02129022933798</c:v>
                </c:pt>
                <c:pt idx="257" formatCode="General">
                  <c:v>869.36465564262301</c:v>
                </c:pt>
                <c:pt idx="258" formatCode="General">
                  <c:v>870.648571150782</c:v>
                </c:pt>
                <c:pt idx="259" formatCode="General">
                  <c:v>876.668606660769</c:v>
                </c:pt>
                <c:pt idx="260" formatCode="General">
                  <c:v>877.05968888278596</c:v>
                </c:pt>
                <c:pt idx="261" formatCode="General">
                  <c:v>881.42200572249101</c:v>
                </c:pt>
                <c:pt idx="262" formatCode="General">
                  <c:v>882.86522628636396</c:v>
                </c:pt>
                <c:pt idx="263" formatCode="General">
                  <c:v>882.91155139191596</c:v>
                </c:pt>
                <c:pt idx="264" formatCode="General">
                  <c:v>883.16962164535005</c:v>
                </c:pt>
                <c:pt idx="265" formatCode="General">
                  <c:v>883.922822189106</c:v>
                </c:pt>
                <c:pt idx="266" formatCode="General">
                  <c:v>885.59382884840204</c:v>
                </c:pt>
                <c:pt idx="267" formatCode="General">
                  <c:v>886.39037064614399</c:v>
                </c:pt>
                <c:pt idx="268" formatCode="General">
                  <c:v>887.19612669105402</c:v>
                </c:pt>
                <c:pt idx="269" formatCode="General">
                  <c:v>888.00360647461696</c:v>
                </c:pt>
                <c:pt idx="270" formatCode="General">
                  <c:v>891.71806868309204</c:v>
                </c:pt>
                <c:pt idx="271" formatCode="General">
                  <c:v>893.90303242694404</c:v>
                </c:pt>
                <c:pt idx="272" formatCode="General">
                  <c:v>894.29777987906402</c:v>
                </c:pt>
                <c:pt idx="273" formatCode="General">
                  <c:v>895.66775042924996</c:v>
                </c:pt>
                <c:pt idx="274" formatCode="General">
                  <c:v>896.73584629679897</c:v>
                </c:pt>
                <c:pt idx="275" formatCode="General">
                  <c:v>897.19413806990303</c:v>
                </c:pt>
                <c:pt idx="276" formatCode="General">
                  <c:v>897.24007824107105</c:v>
                </c:pt>
                <c:pt idx="277" formatCode="General">
                  <c:v>897.25205438212197</c:v>
                </c:pt>
                <c:pt idx="278" formatCode="General">
                  <c:v>897.75925354615197</c:v>
                </c:pt>
                <c:pt idx="279" formatCode="General">
                  <c:v>898.48285491461604</c:v>
                </c:pt>
                <c:pt idx="280" formatCode="General">
                  <c:v>900.14357466895603</c:v>
                </c:pt>
                <c:pt idx="281" formatCode="General">
                  <c:v>900.57349726972495</c:v>
                </c:pt>
                <c:pt idx="282" formatCode="General">
                  <c:v>901.97353816720295</c:v>
                </c:pt>
                <c:pt idx="283" formatCode="General">
                  <c:v>904.23328449145197</c:v>
                </c:pt>
                <c:pt idx="284" formatCode="General">
                  <c:v>907.73854325279694</c:v>
                </c:pt>
                <c:pt idx="285" formatCode="General">
                  <c:v>911.26896192322295</c:v>
                </c:pt>
                <c:pt idx="286" formatCode="General">
                  <c:v>913.37899400107995</c:v>
                </c:pt>
                <c:pt idx="287" formatCode="General">
                  <c:v>915.54592173124797</c:v>
                </c:pt>
                <c:pt idx="288" formatCode="General">
                  <c:v>917.17872835518699</c:v>
                </c:pt>
                <c:pt idx="289" formatCode="General">
                  <c:v>918.04639178320303</c:v>
                </c:pt>
                <c:pt idx="290" formatCode="General">
                  <c:v>919.22887357065304</c:v>
                </c:pt>
                <c:pt idx="291" formatCode="General">
                  <c:v>920.53788155961797</c:v>
                </c:pt>
                <c:pt idx="292" formatCode="General">
                  <c:v>920.82796673037205</c:v>
                </c:pt>
                <c:pt idx="293" formatCode="General">
                  <c:v>921.20404694849901</c:v>
                </c:pt>
                <c:pt idx="294" formatCode="General">
                  <c:v>921.32954734661701</c:v>
                </c:pt>
                <c:pt idx="295" formatCode="General">
                  <c:v>921.98027064569703</c:v>
                </c:pt>
                <c:pt idx="296" formatCode="General">
                  <c:v>923.36644846150796</c:v>
                </c:pt>
                <c:pt idx="297" formatCode="General">
                  <c:v>924.30691303209505</c:v>
                </c:pt>
                <c:pt idx="298" formatCode="General">
                  <c:v>924.41835598539797</c:v>
                </c:pt>
                <c:pt idx="299" formatCode="General">
                  <c:v>925.30605499847104</c:v>
                </c:pt>
                <c:pt idx="300" formatCode="General">
                  <c:v>928.36456832880003</c:v>
                </c:pt>
                <c:pt idx="301" formatCode="General">
                  <c:v>930.93815319998896</c:v>
                </c:pt>
                <c:pt idx="302" formatCode="General">
                  <c:v>931.33085843121796</c:v>
                </c:pt>
                <c:pt idx="303" formatCode="General">
                  <c:v>932.37927181112502</c:v>
                </c:pt>
                <c:pt idx="304" formatCode="General">
                  <c:v>933.38858959098604</c:v>
                </c:pt>
                <c:pt idx="305" formatCode="General">
                  <c:v>933.63361945534405</c:v>
                </c:pt>
                <c:pt idx="306" formatCode="General">
                  <c:v>933.94425936386301</c:v>
                </c:pt>
                <c:pt idx="307" formatCode="General">
                  <c:v>934.072746729664</c:v>
                </c:pt>
                <c:pt idx="308" formatCode="General">
                  <c:v>934.08055816074705</c:v>
                </c:pt>
                <c:pt idx="309" formatCode="General">
                  <c:v>934.12592586731898</c:v>
                </c:pt>
                <c:pt idx="310" formatCode="General">
                  <c:v>935.32997944827298</c:v>
                </c:pt>
                <c:pt idx="311" formatCode="General">
                  <c:v>935.42353014228195</c:v>
                </c:pt>
                <c:pt idx="312" formatCode="General">
                  <c:v>935.55228136440303</c:v>
                </c:pt>
                <c:pt idx="313" formatCode="General">
                  <c:v>935.81118775103698</c:v>
                </c:pt>
                <c:pt idx="314" formatCode="General">
                  <c:v>935.93250853438303</c:v>
                </c:pt>
                <c:pt idx="315" formatCode="General">
                  <c:v>936.52182194041598</c:v>
                </c:pt>
                <c:pt idx="316" formatCode="General">
                  <c:v>936.57871939480401</c:v>
                </c:pt>
                <c:pt idx="317" formatCode="General">
                  <c:v>936.63805485456498</c:v>
                </c:pt>
                <c:pt idx="318" formatCode="General">
                  <c:v>939.70092605659499</c:v>
                </c:pt>
                <c:pt idx="319" formatCode="General">
                  <c:v>944.834553377053</c:v>
                </c:pt>
                <c:pt idx="320" formatCode="General">
                  <c:v>946.88757165295897</c:v>
                </c:pt>
                <c:pt idx="321" formatCode="General">
                  <c:v>949.23218224932702</c:v>
                </c:pt>
                <c:pt idx="322" formatCode="General">
                  <c:v>949.34546003275295</c:v>
                </c:pt>
                <c:pt idx="323" formatCode="General">
                  <c:v>949.34546003275295</c:v>
                </c:pt>
                <c:pt idx="324" formatCode="General">
                  <c:v>949.35564436863103</c:v>
                </c:pt>
                <c:pt idx="325" formatCode="General">
                  <c:v>949.40806174693103</c:v>
                </c:pt>
                <c:pt idx="326" formatCode="General">
                  <c:v>949.52366903476604</c:v>
                </c:pt>
                <c:pt idx="327" formatCode="General">
                  <c:v>949.52592119938902</c:v>
                </c:pt>
                <c:pt idx="328" formatCode="General">
                  <c:v>949.52592119938902</c:v>
                </c:pt>
                <c:pt idx="329" formatCode="General">
                  <c:v>949.79983728634602</c:v>
                </c:pt>
                <c:pt idx="330" formatCode="General">
                  <c:v>950.102696774783</c:v>
                </c:pt>
                <c:pt idx="331" formatCode="General">
                  <c:v>950.102696774783</c:v>
                </c:pt>
                <c:pt idx="332" formatCode="General">
                  <c:v>950.10340071701603</c:v>
                </c:pt>
                <c:pt idx="333" formatCode="General">
                  <c:v>950.10340071701603</c:v>
                </c:pt>
                <c:pt idx="334" formatCode="General">
                  <c:v>950.21430075252601</c:v>
                </c:pt>
                <c:pt idx="335" formatCode="General">
                  <c:v>950.50172276902299</c:v>
                </c:pt>
                <c:pt idx="336" formatCode="General">
                  <c:v>950.51698607626895</c:v>
                </c:pt>
                <c:pt idx="337" formatCode="General">
                  <c:v>951.42915194382999</c:v>
                </c:pt>
                <c:pt idx="338" formatCode="General">
                  <c:v>953.26533265988201</c:v>
                </c:pt>
                <c:pt idx="339" formatCode="General">
                  <c:v>953.58185099288403</c:v>
                </c:pt>
                <c:pt idx="340" formatCode="General">
                  <c:v>953.67270459323504</c:v>
                </c:pt>
                <c:pt idx="341" formatCode="General">
                  <c:v>953.814141079656</c:v>
                </c:pt>
                <c:pt idx="342" formatCode="General">
                  <c:v>954.038069121116</c:v>
                </c:pt>
                <c:pt idx="343" formatCode="General">
                  <c:v>954.80192096787096</c:v>
                </c:pt>
                <c:pt idx="344" formatCode="General">
                  <c:v>955.87977891858804</c:v>
                </c:pt>
                <c:pt idx="345" formatCode="General">
                  <c:v>957.03987740792797</c:v>
                </c:pt>
                <c:pt idx="346" formatCode="General">
                  <c:v>957.15934087254402</c:v>
                </c:pt>
                <c:pt idx="347" formatCode="General">
                  <c:v>957.20866022923406</c:v>
                </c:pt>
                <c:pt idx="348" formatCode="General">
                  <c:v>957.27689393179799</c:v>
                </c:pt>
                <c:pt idx="349" formatCode="General">
                  <c:v>957.55189863256896</c:v>
                </c:pt>
                <c:pt idx="350" formatCode="General">
                  <c:v>957.92899688256796</c:v>
                </c:pt>
                <c:pt idx="351" formatCode="General">
                  <c:v>958.79534358193905</c:v>
                </c:pt>
                <c:pt idx="352" formatCode="General">
                  <c:v>959.014060048087</c:v>
                </c:pt>
                <c:pt idx="353" formatCode="General">
                  <c:v>959.32346161897306</c:v>
                </c:pt>
                <c:pt idx="354" formatCode="General">
                  <c:v>961.90207308822198</c:v>
                </c:pt>
                <c:pt idx="355" formatCode="General">
                  <c:v>962.97657880970996</c:v>
                </c:pt>
                <c:pt idx="356" formatCode="General">
                  <c:v>966.31681282513603</c:v>
                </c:pt>
                <c:pt idx="357" formatCode="General">
                  <c:v>968.65872602749505</c:v>
                </c:pt>
                <c:pt idx="358" formatCode="General">
                  <c:v>968.99219029616995</c:v>
                </c:pt>
                <c:pt idx="359" formatCode="General">
                  <c:v>969.82497235409198</c:v>
                </c:pt>
                <c:pt idx="360" formatCode="General">
                  <c:v>970.96783559688902</c:v>
                </c:pt>
                <c:pt idx="361" formatCode="General">
                  <c:v>972.61207871037698</c:v>
                </c:pt>
                <c:pt idx="362" formatCode="General">
                  <c:v>972.69097786987004</c:v>
                </c:pt>
                <c:pt idx="363" formatCode="General">
                  <c:v>972.85043167326899</c:v>
                </c:pt>
                <c:pt idx="364" formatCode="General">
                  <c:v>972.89822000253298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2-8998-48A5-8EC2-6F5013D5CCE5}"/>
            </c:ext>
          </c:extLst>
        </c:ser>
        <c:ser>
          <c:idx val="87"/>
          <c:order val="83"/>
          <c:tx>
            <c:strRef>
              <c:f>Tabelle1!$CJ$1</c:f>
              <c:strCache>
                <c:ptCount val="1"/>
                <c:pt idx="0">
                  <c:v>2008</c:v>
                </c:pt>
              </c:strCache>
            </c:strRef>
          </c:tx>
          <c:spPr>
            <a:ln w="19050" cap="rnd">
              <a:solidFill>
                <a:schemeClr val="accent3">
                  <a:tint val="4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Tabelle1!$CJ$2:$CJ$366</c:f>
              <c:numCache>
                <c:formatCode>General</c:formatCode>
                <c:ptCount val="365"/>
                <c:pt idx="0">
                  <c:v>1.3493802961875899E-2</c:v>
                </c:pt>
                <c:pt idx="1">
                  <c:v>1.3493802961875899E-2</c:v>
                </c:pt>
                <c:pt idx="2">
                  <c:v>1.3493802961875899E-2</c:v>
                </c:pt>
                <c:pt idx="3">
                  <c:v>1.3493802961875899E-2</c:v>
                </c:pt>
                <c:pt idx="4">
                  <c:v>1.3493802961875899E-2</c:v>
                </c:pt>
                <c:pt idx="5">
                  <c:v>1.3864245522536201E-2</c:v>
                </c:pt>
                <c:pt idx="6">
                  <c:v>1.3864245522536201E-2</c:v>
                </c:pt>
                <c:pt idx="7">
                  <c:v>1.3864245522536201E-2</c:v>
                </c:pt>
                <c:pt idx="8">
                  <c:v>1.3864245522536201E-2</c:v>
                </c:pt>
                <c:pt idx="9">
                  <c:v>0.12611697642730499</c:v>
                </c:pt>
                <c:pt idx="10">
                  <c:v>3.7143091057290101</c:v>
                </c:pt>
                <c:pt idx="11">
                  <c:v>5.4683470841937796</c:v>
                </c:pt>
                <c:pt idx="12">
                  <c:v>6.8750935664386903</c:v>
                </c:pt>
                <c:pt idx="13">
                  <c:v>7.7858924720425904</c:v>
                </c:pt>
                <c:pt idx="14">
                  <c:v>9.3570563951594501</c:v>
                </c:pt>
                <c:pt idx="15">
                  <c:v>9.4345979035042795</c:v>
                </c:pt>
                <c:pt idx="16">
                  <c:v>9.8824951341962706</c:v>
                </c:pt>
                <c:pt idx="17">
                  <c:v>10.934082035864501</c:v>
                </c:pt>
                <c:pt idx="18">
                  <c:v>15.776602774791799</c:v>
                </c:pt>
                <c:pt idx="19">
                  <c:v>18.411295162986399</c:v>
                </c:pt>
                <c:pt idx="20">
                  <c:v>19.383799917726702</c:v>
                </c:pt>
                <c:pt idx="21">
                  <c:v>19.885975261914901</c:v>
                </c:pt>
                <c:pt idx="22">
                  <c:v>20.138120274014799</c:v>
                </c:pt>
                <c:pt idx="23">
                  <c:v>20.663358680479298</c:v>
                </c:pt>
                <c:pt idx="24">
                  <c:v>21.416777277381598</c:v>
                </c:pt>
                <c:pt idx="25">
                  <c:v>24.565757246312099</c:v>
                </c:pt>
                <c:pt idx="26">
                  <c:v>28.079015907543901</c:v>
                </c:pt>
                <c:pt idx="27">
                  <c:v>33.170833339344</c:v>
                </c:pt>
                <c:pt idx="28">
                  <c:v>34.575092371313701</c:v>
                </c:pt>
                <c:pt idx="29">
                  <c:v>35.292985275107903</c:v>
                </c:pt>
                <c:pt idx="30">
                  <c:v>36.205293770751602</c:v>
                </c:pt>
                <c:pt idx="31">
                  <c:v>41.616102644180799</c:v>
                </c:pt>
                <c:pt idx="32">
                  <c:v>44.422943974034197</c:v>
                </c:pt>
                <c:pt idx="33">
                  <c:v>44.435310793638799</c:v>
                </c:pt>
                <c:pt idx="34">
                  <c:v>44.485775830392399</c:v>
                </c:pt>
                <c:pt idx="35">
                  <c:v>45.291016552042301</c:v>
                </c:pt>
                <c:pt idx="36">
                  <c:v>45.306447754203603</c:v>
                </c:pt>
                <c:pt idx="37">
                  <c:v>45.3287216878484</c:v>
                </c:pt>
                <c:pt idx="38">
                  <c:v>45.4132217496389</c:v>
                </c:pt>
                <c:pt idx="39">
                  <c:v>45.726334278715797</c:v>
                </c:pt>
                <c:pt idx="40">
                  <c:v>46.023583741764597</c:v>
                </c:pt>
                <c:pt idx="41">
                  <c:v>46.271127787429997</c:v>
                </c:pt>
                <c:pt idx="42">
                  <c:v>46.483431846673803</c:v>
                </c:pt>
                <c:pt idx="43">
                  <c:v>46.809935346830599</c:v>
                </c:pt>
                <c:pt idx="44">
                  <c:v>46.932626358426702</c:v>
                </c:pt>
                <c:pt idx="45">
                  <c:v>47.052957643027398</c:v>
                </c:pt>
                <c:pt idx="46">
                  <c:v>47.053185607680199</c:v>
                </c:pt>
                <c:pt idx="47">
                  <c:v>47.440809502294798</c:v>
                </c:pt>
                <c:pt idx="48">
                  <c:v>48.896110465755001</c:v>
                </c:pt>
                <c:pt idx="49">
                  <c:v>50.094574933098897</c:v>
                </c:pt>
                <c:pt idx="50">
                  <c:v>50.3285432181546</c:v>
                </c:pt>
                <c:pt idx="51">
                  <c:v>50.474291397681597</c:v>
                </c:pt>
                <c:pt idx="52">
                  <c:v>50.520983379153797</c:v>
                </c:pt>
                <c:pt idx="53">
                  <c:v>50.811090550447602</c:v>
                </c:pt>
                <c:pt idx="54">
                  <c:v>53.333585584526297</c:v>
                </c:pt>
                <c:pt idx="55">
                  <c:v>58.120053149227502</c:v>
                </c:pt>
                <c:pt idx="56">
                  <c:v>59.961261739824899</c:v>
                </c:pt>
                <c:pt idx="57">
                  <c:v>60.070032340694198</c:v>
                </c:pt>
                <c:pt idx="58">
                  <c:v>60.271816386860003</c:v>
                </c:pt>
                <c:pt idx="59">
                  <c:v>60.406186382026199</c:v>
                </c:pt>
                <c:pt idx="60">
                  <c:v>60.4473912182657</c:v>
                </c:pt>
                <c:pt idx="61">
                  <c:v>60.452354330128401</c:v>
                </c:pt>
                <c:pt idx="62">
                  <c:v>60.534651446937303</c:v>
                </c:pt>
                <c:pt idx="63">
                  <c:v>60.883523077595598</c:v>
                </c:pt>
                <c:pt idx="64">
                  <c:v>61.095812569928398</c:v>
                </c:pt>
                <c:pt idx="65">
                  <c:v>62.500242800648799</c:v>
                </c:pt>
                <c:pt idx="66">
                  <c:v>64.840483023288201</c:v>
                </c:pt>
                <c:pt idx="67">
                  <c:v>66.053778258225506</c:v>
                </c:pt>
                <c:pt idx="68">
                  <c:v>67.152124682278796</c:v>
                </c:pt>
                <c:pt idx="69">
                  <c:v>67.842816244515404</c:v>
                </c:pt>
                <c:pt idx="70">
                  <c:v>68.045814037265401</c:v>
                </c:pt>
                <c:pt idx="71">
                  <c:v>69.7410610881374</c:v>
                </c:pt>
                <c:pt idx="72">
                  <c:v>74.3098087060729</c:v>
                </c:pt>
                <c:pt idx="73">
                  <c:v>75.009690074599206</c:v>
                </c:pt>
                <c:pt idx="74">
                  <c:v>77.975881550016197</c:v>
                </c:pt>
                <c:pt idx="75">
                  <c:v>83.942809104975495</c:v>
                </c:pt>
                <c:pt idx="76">
                  <c:v>87.566022904748706</c:v>
                </c:pt>
                <c:pt idx="77">
                  <c:v>89.217275405699297</c:v>
                </c:pt>
                <c:pt idx="78">
                  <c:v>89.366584857140396</c:v>
                </c:pt>
                <c:pt idx="79">
                  <c:v>93.032709023166802</c:v>
                </c:pt>
                <c:pt idx="80">
                  <c:v>99.748014836007897</c:v>
                </c:pt>
                <c:pt idx="81">
                  <c:v>103.371068212049</c:v>
                </c:pt>
                <c:pt idx="82">
                  <c:v>103.588258568979</c:v>
                </c:pt>
                <c:pt idx="83">
                  <c:v>103.638879336526</c:v>
                </c:pt>
                <c:pt idx="84">
                  <c:v>104.86351802800699</c:v>
                </c:pt>
                <c:pt idx="85">
                  <c:v>105.033232943917</c:v>
                </c:pt>
                <c:pt idx="86">
                  <c:v>105.615812757669</c:v>
                </c:pt>
                <c:pt idx="87">
                  <c:v>109.12280787231499</c:v>
                </c:pt>
                <c:pt idx="88">
                  <c:v>115.473986631382</c:v>
                </c:pt>
                <c:pt idx="89">
                  <c:v>117.581269880528</c:v>
                </c:pt>
                <c:pt idx="90">
                  <c:v>119.69329266948699</c:v>
                </c:pt>
                <c:pt idx="91">
                  <c:v>120.430235000978</c:v>
                </c:pt>
                <c:pt idx="92">
                  <c:v>121.54101345784299</c:v>
                </c:pt>
                <c:pt idx="93">
                  <c:v>122.145271688885</c:v>
                </c:pt>
                <c:pt idx="94">
                  <c:v>123.406310163239</c:v>
                </c:pt>
                <c:pt idx="95">
                  <c:v>123.702201074093</c:v>
                </c:pt>
                <c:pt idx="96">
                  <c:v>124.24056209008501</c:v>
                </c:pt>
                <c:pt idx="97">
                  <c:v>124.25781062705801</c:v>
                </c:pt>
                <c:pt idx="98">
                  <c:v>131.611435976499</c:v>
                </c:pt>
                <c:pt idx="99">
                  <c:v>132.969182410249</c:v>
                </c:pt>
                <c:pt idx="100">
                  <c:v>135.590852918358</c:v>
                </c:pt>
                <c:pt idx="101">
                  <c:v>140.94161961155999</c:v>
                </c:pt>
                <c:pt idx="102">
                  <c:v>144.36134559970199</c:v>
                </c:pt>
                <c:pt idx="103">
                  <c:v>147.37840484191699</c:v>
                </c:pt>
                <c:pt idx="104">
                  <c:v>148.63257651935101</c:v>
                </c:pt>
                <c:pt idx="105">
                  <c:v>152.050699546549</c:v>
                </c:pt>
                <c:pt idx="106">
                  <c:v>153.53464577787801</c:v>
                </c:pt>
                <c:pt idx="107">
                  <c:v>153.72920313430899</c:v>
                </c:pt>
                <c:pt idx="108">
                  <c:v>158.266072568672</c:v>
                </c:pt>
                <c:pt idx="109">
                  <c:v>170.549118317118</c:v>
                </c:pt>
                <c:pt idx="110">
                  <c:v>177.202903483325</c:v>
                </c:pt>
                <c:pt idx="111">
                  <c:v>182.85995671854701</c:v>
                </c:pt>
                <c:pt idx="112">
                  <c:v>185.278568725919</c:v>
                </c:pt>
                <c:pt idx="113">
                  <c:v>187.11359989491399</c:v>
                </c:pt>
                <c:pt idx="114">
                  <c:v>187.57470612292701</c:v>
                </c:pt>
                <c:pt idx="115">
                  <c:v>188.472072609332</c:v>
                </c:pt>
                <c:pt idx="116">
                  <c:v>189.36848286060899</c:v>
                </c:pt>
                <c:pt idx="117">
                  <c:v>192.99479333043001</c:v>
                </c:pt>
                <c:pt idx="118">
                  <c:v>193.52842483075099</c:v>
                </c:pt>
                <c:pt idx="119">
                  <c:v>193.86211421076499</c:v>
                </c:pt>
                <c:pt idx="120">
                  <c:v>194.477708952787</c:v>
                </c:pt>
                <c:pt idx="121">
                  <c:v>194.59293543603201</c:v>
                </c:pt>
                <c:pt idx="122">
                  <c:v>197.197410981856</c:v>
                </c:pt>
                <c:pt idx="123">
                  <c:v>205.69888896647501</c:v>
                </c:pt>
                <c:pt idx="124">
                  <c:v>216.26506698878001</c:v>
                </c:pt>
                <c:pt idx="125">
                  <c:v>218.69220292941</c:v>
                </c:pt>
                <c:pt idx="126">
                  <c:v>219.70736249121299</c:v>
                </c:pt>
                <c:pt idx="127">
                  <c:v>220.321323861991</c:v>
                </c:pt>
                <c:pt idx="128">
                  <c:v>230.98181231031501</c:v>
                </c:pt>
                <c:pt idx="129">
                  <c:v>237.43995075542099</c:v>
                </c:pt>
                <c:pt idx="130">
                  <c:v>238.38032608490499</c:v>
                </c:pt>
                <c:pt idx="131">
                  <c:v>238.41710652219399</c:v>
                </c:pt>
                <c:pt idx="132">
                  <c:v>239.756211063872</c:v>
                </c:pt>
                <c:pt idx="133">
                  <c:v>241.829708427219</c:v>
                </c:pt>
                <c:pt idx="134">
                  <c:v>245.33754992446299</c:v>
                </c:pt>
                <c:pt idx="135">
                  <c:v>247.38275890926801</c:v>
                </c:pt>
                <c:pt idx="136">
                  <c:v>248.61221065089899</c:v>
                </c:pt>
                <c:pt idx="137">
                  <c:v>250.965375102754</c:v>
                </c:pt>
                <c:pt idx="138">
                  <c:v>258.65779178024297</c:v>
                </c:pt>
                <c:pt idx="139">
                  <c:v>259.50315803513001</c:v>
                </c:pt>
                <c:pt idx="140">
                  <c:v>260.48319354510198</c:v>
                </c:pt>
                <c:pt idx="141">
                  <c:v>261.41257217060098</c:v>
                </c:pt>
                <c:pt idx="142">
                  <c:v>263.192505011381</c:v>
                </c:pt>
                <c:pt idx="143">
                  <c:v>268.53146867701201</c:v>
                </c:pt>
                <c:pt idx="144">
                  <c:v>271.74240547394697</c:v>
                </c:pt>
                <c:pt idx="145">
                  <c:v>272.30707988815101</c:v>
                </c:pt>
                <c:pt idx="146">
                  <c:v>278.79840224518301</c:v>
                </c:pt>
                <c:pt idx="147">
                  <c:v>291.71052602638002</c:v>
                </c:pt>
                <c:pt idx="148">
                  <c:v>302.919439837254</c:v>
                </c:pt>
                <c:pt idx="149">
                  <c:v>305.50158149232698</c:v>
                </c:pt>
                <c:pt idx="150">
                  <c:v>309.88086281423398</c:v>
                </c:pt>
                <c:pt idx="151">
                  <c:v>311.03456774355101</c:v>
                </c:pt>
                <c:pt idx="152">
                  <c:v>312.64949423477799</c:v>
                </c:pt>
                <c:pt idx="153">
                  <c:v>313.16870899816797</c:v>
                </c:pt>
                <c:pt idx="154">
                  <c:v>313.90944833774398</c:v>
                </c:pt>
                <c:pt idx="155">
                  <c:v>315.11995952808201</c:v>
                </c:pt>
                <c:pt idx="156">
                  <c:v>315.93009983784799</c:v>
                </c:pt>
                <c:pt idx="157">
                  <c:v>318.09511104304801</c:v>
                </c:pt>
                <c:pt idx="158">
                  <c:v>325.54194085950797</c:v>
                </c:pt>
                <c:pt idx="159">
                  <c:v>335.66353524800502</c:v>
                </c:pt>
                <c:pt idx="160">
                  <c:v>344.42312564747198</c:v>
                </c:pt>
                <c:pt idx="161">
                  <c:v>354.13548980773999</c:v>
                </c:pt>
                <c:pt idx="162">
                  <c:v>360.54848224114698</c:v>
                </c:pt>
                <c:pt idx="163">
                  <c:v>364.53904470976897</c:v>
                </c:pt>
                <c:pt idx="164">
                  <c:v>372.871291565094</c:v>
                </c:pt>
                <c:pt idx="165">
                  <c:v>378.06899339707502</c:v>
                </c:pt>
                <c:pt idx="166">
                  <c:v>387.14802632436101</c:v>
                </c:pt>
                <c:pt idx="167">
                  <c:v>392.05031919248199</c:v>
                </c:pt>
                <c:pt idx="168">
                  <c:v>401.690162360393</c:v>
                </c:pt>
                <c:pt idx="169">
                  <c:v>407.12196192770102</c:v>
                </c:pt>
                <c:pt idx="170">
                  <c:v>409.52025177983302</c:v>
                </c:pt>
                <c:pt idx="171">
                  <c:v>413.374485942327</c:v>
                </c:pt>
                <c:pt idx="172">
                  <c:v>420.563156151648</c:v>
                </c:pt>
                <c:pt idx="173">
                  <c:v>429.15649927341502</c:v>
                </c:pt>
                <c:pt idx="174">
                  <c:v>435.20886063667803</c:v>
                </c:pt>
                <c:pt idx="175">
                  <c:v>438.07779316302998</c:v>
                </c:pt>
                <c:pt idx="176">
                  <c:v>440.28773694464002</c:v>
                </c:pt>
                <c:pt idx="177">
                  <c:v>443.99921575206901</c:v>
                </c:pt>
                <c:pt idx="178">
                  <c:v>447.11673892663202</c:v>
                </c:pt>
                <c:pt idx="179">
                  <c:v>447.629929633968</c:v>
                </c:pt>
                <c:pt idx="180">
                  <c:v>449.25762071908702</c:v>
                </c:pt>
                <c:pt idx="181">
                  <c:v>453.20934600015602</c:v>
                </c:pt>
                <c:pt idx="182">
                  <c:v>463.00506011199502</c:v>
                </c:pt>
                <c:pt idx="183">
                  <c:v>470.769945633774</c:v>
                </c:pt>
                <c:pt idx="184">
                  <c:v>476.89345937551201</c:v>
                </c:pt>
                <c:pt idx="185">
                  <c:v>487.365652512233</c:v>
                </c:pt>
                <c:pt idx="186">
                  <c:v>497.046823696888</c:v>
                </c:pt>
                <c:pt idx="187">
                  <c:v>500.77341601265101</c:v>
                </c:pt>
                <c:pt idx="188">
                  <c:v>510.04171602969399</c:v>
                </c:pt>
                <c:pt idx="189">
                  <c:v>515.14929497212802</c:v>
                </c:pt>
                <c:pt idx="190">
                  <c:v>523.44705053523296</c:v>
                </c:pt>
                <c:pt idx="191">
                  <c:v>526.984920180779</c:v>
                </c:pt>
                <c:pt idx="192">
                  <c:v>533.09436540234799</c:v>
                </c:pt>
                <c:pt idx="193">
                  <c:v>535.93782167737197</c:v>
                </c:pt>
                <c:pt idx="194">
                  <c:v>539.189171704042</c:v>
                </c:pt>
                <c:pt idx="195">
                  <c:v>545.38314863664198</c:v>
                </c:pt>
                <c:pt idx="196">
                  <c:v>549.64970740721799</c:v>
                </c:pt>
                <c:pt idx="197">
                  <c:v>552.92746270125201</c:v>
                </c:pt>
                <c:pt idx="198">
                  <c:v>557.67203256284404</c:v>
                </c:pt>
                <c:pt idx="199">
                  <c:v>563.03687633616403</c:v>
                </c:pt>
                <c:pt idx="200">
                  <c:v>565.32645103929997</c:v>
                </c:pt>
                <c:pt idx="201">
                  <c:v>568.059108571406</c:v>
                </c:pt>
                <c:pt idx="202">
                  <c:v>580.00922504723201</c:v>
                </c:pt>
                <c:pt idx="203">
                  <c:v>602.119382833538</c:v>
                </c:pt>
                <c:pt idx="204">
                  <c:v>609.966531345014</c:v>
                </c:pt>
                <c:pt idx="205">
                  <c:v>612.98351031904599</c:v>
                </c:pt>
                <c:pt idx="206">
                  <c:v>617.05749313348304</c:v>
                </c:pt>
                <c:pt idx="207">
                  <c:v>619.08556775136299</c:v>
                </c:pt>
                <c:pt idx="208">
                  <c:v>621.92939705945696</c:v>
                </c:pt>
                <c:pt idx="209">
                  <c:v>623.76925062695705</c:v>
                </c:pt>
                <c:pt idx="210">
                  <c:v>627.66381782605799</c:v>
                </c:pt>
                <c:pt idx="211">
                  <c:v>634.81169167334599</c:v>
                </c:pt>
                <c:pt idx="212">
                  <c:v>641.87072391858499</c:v>
                </c:pt>
                <c:pt idx="213">
                  <c:v>648.74396260662104</c:v>
                </c:pt>
                <c:pt idx="214">
                  <c:v>664.582463040731</c:v>
                </c:pt>
                <c:pt idx="215">
                  <c:v>668.074523992747</c:v>
                </c:pt>
                <c:pt idx="216">
                  <c:v>670.98782774381505</c:v>
                </c:pt>
                <c:pt idx="217">
                  <c:v>673.59676106484505</c:v>
                </c:pt>
                <c:pt idx="218">
                  <c:v>677.032065726356</c:v>
                </c:pt>
                <c:pt idx="219">
                  <c:v>681.62232386666301</c:v>
                </c:pt>
                <c:pt idx="220">
                  <c:v>683.19317617802005</c:v>
                </c:pt>
                <c:pt idx="221">
                  <c:v>686.32276255720501</c:v>
                </c:pt>
                <c:pt idx="222">
                  <c:v>688.78491547535998</c:v>
                </c:pt>
                <c:pt idx="223">
                  <c:v>691.24724800202398</c:v>
                </c:pt>
                <c:pt idx="224">
                  <c:v>696.52645673341101</c:v>
                </c:pt>
                <c:pt idx="225">
                  <c:v>700.502877997479</c:v>
                </c:pt>
                <c:pt idx="226">
                  <c:v>709.80435115146497</c:v>
                </c:pt>
                <c:pt idx="227">
                  <c:v>725.29254777974302</c:v>
                </c:pt>
                <c:pt idx="228">
                  <c:v>741.789024708434</c:v>
                </c:pt>
                <c:pt idx="229">
                  <c:v>748.48058829554702</c:v>
                </c:pt>
                <c:pt idx="230">
                  <c:v>750.88020414957998</c:v>
                </c:pt>
                <c:pt idx="231">
                  <c:v>752.49340082008905</c:v>
                </c:pt>
                <c:pt idx="232">
                  <c:v>755.181231460974</c:v>
                </c:pt>
                <c:pt idx="233">
                  <c:v>759.288503084122</c:v>
                </c:pt>
                <c:pt idx="234">
                  <c:v>760.69984587739498</c:v>
                </c:pt>
                <c:pt idx="235">
                  <c:v>761.49792549795495</c:v>
                </c:pt>
                <c:pt idx="236">
                  <c:v>766.01657840907296</c:v>
                </c:pt>
                <c:pt idx="237">
                  <c:v>771.76662177504602</c:v>
                </c:pt>
                <c:pt idx="238">
                  <c:v>774.66904952476102</c:v>
                </c:pt>
                <c:pt idx="239">
                  <c:v>780.71920174837703</c:v>
                </c:pt>
                <c:pt idx="240">
                  <c:v>788.96430945312602</c:v>
                </c:pt>
                <c:pt idx="241">
                  <c:v>802.74404413887498</c:v>
                </c:pt>
                <c:pt idx="242">
                  <c:v>814.01964883619905</c:v>
                </c:pt>
                <c:pt idx="243">
                  <c:v>817.95963266117406</c:v>
                </c:pt>
                <c:pt idx="244">
                  <c:v>818.80873138672496</c:v>
                </c:pt>
                <c:pt idx="245">
                  <c:v>820.65243354720701</c:v>
                </c:pt>
                <c:pt idx="246">
                  <c:v>827.953676508934</c:v>
                </c:pt>
                <c:pt idx="247">
                  <c:v>836.19404381035099</c:v>
                </c:pt>
                <c:pt idx="248">
                  <c:v>838.60290101801399</c:v>
                </c:pt>
                <c:pt idx="249">
                  <c:v>839.44647839612696</c:v>
                </c:pt>
                <c:pt idx="250">
                  <c:v>842.25535402518301</c:v>
                </c:pt>
                <c:pt idx="251">
                  <c:v>844.50754053545995</c:v>
                </c:pt>
                <c:pt idx="252">
                  <c:v>847.58396328249103</c:v>
                </c:pt>
                <c:pt idx="253">
                  <c:v>854.36009822665198</c:v>
                </c:pt>
                <c:pt idx="254">
                  <c:v>858.112445592428</c:v>
                </c:pt>
                <c:pt idx="255">
                  <c:v>858.65812137540797</c:v>
                </c:pt>
                <c:pt idx="256">
                  <c:v>860.01707374668001</c:v>
                </c:pt>
                <c:pt idx="257">
                  <c:v>861.07265855216804</c:v>
                </c:pt>
                <c:pt idx="258">
                  <c:v>861.90051027377694</c:v>
                </c:pt>
                <c:pt idx="259">
                  <c:v>864.02517627821396</c:v>
                </c:pt>
                <c:pt idx="260">
                  <c:v>869.03268774856303</c:v>
                </c:pt>
                <c:pt idx="261">
                  <c:v>870.85805392210602</c:v>
                </c:pt>
                <c:pt idx="262">
                  <c:v>871.88061047135102</c:v>
                </c:pt>
                <c:pt idx="263">
                  <c:v>872.63023806713704</c:v>
                </c:pt>
                <c:pt idx="264">
                  <c:v>873.09261056520904</c:v>
                </c:pt>
                <c:pt idx="265">
                  <c:v>873.36866010397102</c:v>
                </c:pt>
                <c:pt idx="266">
                  <c:v>877.38930470856496</c:v>
                </c:pt>
                <c:pt idx="267">
                  <c:v>880.19056293178801</c:v>
                </c:pt>
                <c:pt idx="268">
                  <c:v>884.10331170106201</c:v>
                </c:pt>
                <c:pt idx="269">
                  <c:v>891.34633188228202</c:v>
                </c:pt>
                <c:pt idx="270">
                  <c:v>893.65393959561595</c:v>
                </c:pt>
                <c:pt idx="271">
                  <c:v>897.21336845757901</c:v>
                </c:pt>
                <c:pt idx="272">
                  <c:v>898.83854397228299</c:v>
                </c:pt>
                <c:pt idx="273">
                  <c:v>899.37508799135503</c:v>
                </c:pt>
                <c:pt idx="274">
                  <c:v>900.39199179060995</c:v>
                </c:pt>
                <c:pt idx="275">
                  <c:v>901.12439465205705</c:v>
                </c:pt>
                <c:pt idx="276">
                  <c:v>904.68728754803203</c:v>
                </c:pt>
                <c:pt idx="277">
                  <c:v>911.64560112769095</c:v>
                </c:pt>
                <c:pt idx="278">
                  <c:v>915.214590538832</c:v>
                </c:pt>
                <c:pt idx="279">
                  <c:v>915.57310261144096</c:v>
                </c:pt>
                <c:pt idx="280">
                  <c:v>917.58991989775996</c:v>
                </c:pt>
                <c:pt idx="281">
                  <c:v>918.98469924941003</c:v>
                </c:pt>
                <c:pt idx="282">
                  <c:v>920.29122662103498</c:v>
                </c:pt>
                <c:pt idx="283">
                  <c:v>922.41666238161497</c:v>
                </c:pt>
                <c:pt idx="284">
                  <c:v>924.37336285106801</c:v>
                </c:pt>
                <c:pt idx="285">
                  <c:v>925.41415221747297</c:v>
                </c:pt>
                <c:pt idx="286">
                  <c:v>926.95445869202103</c:v>
                </c:pt>
                <c:pt idx="287">
                  <c:v>927.07020357709905</c:v>
                </c:pt>
                <c:pt idx="288">
                  <c:v>927.30451347124097</c:v>
                </c:pt>
                <c:pt idx="289">
                  <c:v>927.50631936777404</c:v>
                </c:pt>
                <c:pt idx="290">
                  <c:v>928.64945198579801</c:v>
                </c:pt>
                <c:pt idx="291">
                  <c:v>929.69664715143495</c:v>
                </c:pt>
                <c:pt idx="292">
                  <c:v>930.97399959028303</c:v>
                </c:pt>
                <c:pt idx="293">
                  <c:v>933.18779977393399</c:v>
                </c:pt>
                <c:pt idx="294">
                  <c:v>936.79263745267701</c:v>
                </c:pt>
                <c:pt idx="295">
                  <c:v>942.50913239602698</c:v>
                </c:pt>
                <c:pt idx="296">
                  <c:v>944.72579794368903</c:v>
                </c:pt>
                <c:pt idx="297">
                  <c:v>946.53438134598503</c:v>
                </c:pt>
                <c:pt idx="298">
                  <c:v>951.64481352582902</c:v>
                </c:pt>
                <c:pt idx="299">
                  <c:v>955.54089144130205</c:v>
                </c:pt>
                <c:pt idx="300">
                  <c:v>959.56068737314399</c:v>
                </c:pt>
                <c:pt idx="301">
                  <c:v>960.93364391487705</c:v>
                </c:pt>
                <c:pt idx="302">
                  <c:v>964.77255789157698</c:v>
                </c:pt>
                <c:pt idx="303">
                  <c:v>969.35451195387805</c:v>
                </c:pt>
                <c:pt idx="304">
                  <c:v>975.08322883611504</c:v>
                </c:pt>
                <c:pt idx="305">
                  <c:v>986.26327692319205</c:v>
                </c:pt>
                <c:pt idx="306">
                  <c:v>995.20907791404204</c:v>
                </c:pt>
                <c:pt idx="307">
                  <c:v>996.54453145463594</c:v>
                </c:pt>
                <c:pt idx="308">
                  <c:v>997.58930569723304</c:v>
                </c:pt>
                <c:pt idx="309">
                  <c:v>1006.72667756488</c:v>
                </c:pt>
                <c:pt idx="310">
                  <c:v>1018.50780780824</c:v>
                </c:pt>
                <c:pt idx="311">
                  <c:v>1026.28375772509</c:v>
                </c:pt>
                <c:pt idx="312">
                  <c:v>1027.01262165305</c:v>
                </c:pt>
                <c:pt idx="313">
                  <c:v>1027.07685429814</c:v>
                </c:pt>
                <c:pt idx="314">
                  <c:v>1027.0787349314401</c:v>
                </c:pt>
                <c:pt idx="315">
                  <c:v>1027.1341644316201</c:v>
                </c:pt>
                <c:pt idx="316">
                  <c:v>1027.1537139023401</c:v>
                </c:pt>
                <c:pt idx="317">
                  <c:v>1027.5129248487999</c:v>
                </c:pt>
                <c:pt idx="318">
                  <c:v>1028.28689874662</c:v>
                </c:pt>
                <c:pt idx="319">
                  <c:v>1028.7504031462599</c:v>
                </c:pt>
                <c:pt idx="320">
                  <c:v>1028.90360676859</c:v>
                </c:pt>
                <c:pt idx="321">
                  <c:v>1030.31737728029</c:v>
                </c:pt>
                <c:pt idx="322">
                  <c:v>1031.0053746772701</c:v>
                </c:pt>
                <c:pt idx="323">
                  <c:v>1031.1031163242201</c:v>
                </c:pt>
                <c:pt idx="324">
                  <c:v>1031.13662438748</c:v>
                </c:pt>
                <c:pt idx="325">
                  <c:v>1031.2406676877499</c:v>
                </c:pt>
                <c:pt idx="326">
                  <c:v>1031.71414452727</c:v>
                </c:pt>
                <c:pt idx="327">
                  <c:v>1032.54149519218</c:v>
                </c:pt>
                <c:pt idx="328">
                  <c:v>1032.59206414958</c:v>
                </c:pt>
                <c:pt idx="329">
                  <c:v>1032.66411186748</c:v>
                </c:pt>
                <c:pt idx="330">
                  <c:v>1032.7733829994399</c:v>
                </c:pt>
                <c:pt idx="331">
                  <c:v>1032.8099284514201</c:v>
                </c:pt>
                <c:pt idx="332">
                  <c:v>1032.8150279215899</c:v>
                </c:pt>
                <c:pt idx="333">
                  <c:v>1032.84079243257</c:v>
                </c:pt>
                <c:pt idx="334">
                  <c:v>1032.85189782524</c:v>
                </c:pt>
                <c:pt idx="335">
                  <c:v>1032.85189782524</c:v>
                </c:pt>
                <c:pt idx="336">
                  <c:v>1032.85189782524</c:v>
                </c:pt>
                <c:pt idx="337">
                  <c:v>1032.85251947193</c:v>
                </c:pt>
                <c:pt idx="338">
                  <c:v>1033.40885676977</c:v>
                </c:pt>
                <c:pt idx="339">
                  <c:v>1033.53770935957</c:v>
                </c:pt>
                <c:pt idx="340">
                  <c:v>1033.53945318404</c:v>
                </c:pt>
                <c:pt idx="341">
                  <c:v>1033.5837954251101</c:v>
                </c:pt>
                <c:pt idx="342">
                  <c:v>1033.7385979161299</c:v>
                </c:pt>
                <c:pt idx="343">
                  <c:v>1033.74091225293</c:v>
                </c:pt>
                <c:pt idx="344">
                  <c:v>1033.74091225293</c:v>
                </c:pt>
                <c:pt idx="345">
                  <c:v>1033.7447266812401</c:v>
                </c:pt>
                <c:pt idx="346">
                  <c:v>1033.7484454485</c:v>
                </c:pt>
                <c:pt idx="347">
                  <c:v>1033.94460456447</c:v>
                </c:pt>
                <c:pt idx="348">
                  <c:v>1033.9990375452601</c:v>
                </c:pt>
                <c:pt idx="349">
                  <c:v>1033.9990375452601</c:v>
                </c:pt>
                <c:pt idx="350">
                  <c:v>1034.0097869496501</c:v>
                </c:pt>
                <c:pt idx="351">
                  <c:v>1034.0097869496501</c:v>
                </c:pt>
                <c:pt idx="352">
                  <c:v>1034.0097869496501</c:v>
                </c:pt>
                <c:pt idx="353">
                  <c:v>1034.0097869496501</c:v>
                </c:pt>
                <c:pt idx="354">
                  <c:v>1034.0097869496501</c:v>
                </c:pt>
                <c:pt idx="355">
                  <c:v>1034.93454493587</c:v>
                </c:pt>
                <c:pt idx="356">
                  <c:v>1035.4100820547501</c:v>
                </c:pt>
                <c:pt idx="357">
                  <c:v>1035.5390636443101</c:v>
                </c:pt>
                <c:pt idx="358">
                  <c:v>1035.60037644965</c:v>
                </c:pt>
                <c:pt idx="359">
                  <c:v>1035.6141604269801</c:v>
                </c:pt>
                <c:pt idx="360">
                  <c:v>1035.6722873962599</c:v>
                </c:pt>
                <c:pt idx="361">
                  <c:v>1036.04507770751</c:v>
                </c:pt>
                <c:pt idx="362">
                  <c:v>1038.25808966358</c:v>
                </c:pt>
                <c:pt idx="363">
                  <c:v>1038.6439029061401</c:v>
                </c:pt>
                <c:pt idx="364">
                  <c:v>1039.40383850638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3-8998-48A5-8EC2-6F5013D5CCE5}"/>
            </c:ext>
          </c:extLst>
        </c:ser>
        <c:ser>
          <c:idx val="88"/>
          <c:order val="84"/>
          <c:tx>
            <c:strRef>
              <c:f>Tabelle1!$CK$1</c:f>
              <c:strCache>
                <c:ptCount val="1"/>
                <c:pt idx="0">
                  <c:v>2009</c:v>
                </c:pt>
              </c:strCache>
            </c:strRef>
          </c:tx>
          <c:spPr>
            <a:ln w="19050" cap="rnd">
              <a:solidFill>
                <a:schemeClr val="accent3">
                  <a:tint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Tabelle1!$CK$2:$CK$366</c:f>
              <c:numCache>
                <c:formatCode>General</c:formatCode>
                <c:ptCount val="365"/>
                <c:pt idx="0">
                  <c:v>0.43365758685424499</c:v>
                </c:pt>
                <c:pt idx="1">
                  <c:v>0.69479075864581996</c:v>
                </c:pt>
                <c:pt idx="2">
                  <c:v>0.85282627800625299</c:v>
                </c:pt>
                <c:pt idx="3">
                  <c:v>1.32379366670867</c:v>
                </c:pt>
                <c:pt idx="4">
                  <c:v>2.3585454238276999</c:v>
                </c:pt>
                <c:pt idx="5">
                  <c:v>5.0820729190257898</c:v>
                </c:pt>
                <c:pt idx="6">
                  <c:v>6.0552155768320999</c:v>
                </c:pt>
                <c:pt idx="7">
                  <c:v>6.0874954392348997</c:v>
                </c:pt>
                <c:pt idx="8">
                  <c:v>6.0874954392348997</c:v>
                </c:pt>
                <c:pt idx="9">
                  <c:v>6.0899419294571402</c:v>
                </c:pt>
                <c:pt idx="10">
                  <c:v>6.0923884196793798</c:v>
                </c:pt>
                <c:pt idx="11">
                  <c:v>6.2838039411361999</c:v>
                </c:pt>
                <c:pt idx="12">
                  <c:v>6.28498851635399</c:v>
                </c:pt>
                <c:pt idx="13">
                  <c:v>6.2882944543413704</c:v>
                </c:pt>
                <c:pt idx="14">
                  <c:v>6.2882944543413704</c:v>
                </c:pt>
                <c:pt idx="15">
                  <c:v>6.2882944543413704</c:v>
                </c:pt>
                <c:pt idx="16">
                  <c:v>6.2882944543413704</c:v>
                </c:pt>
                <c:pt idx="17">
                  <c:v>6.2917821032838201</c:v>
                </c:pt>
                <c:pt idx="18">
                  <c:v>6.4140519509349998</c:v>
                </c:pt>
                <c:pt idx="19">
                  <c:v>7.41016306117616</c:v>
                </c:pt>
                <c:pt idx="20">
                  <c:v>8.8065795008856895</c:v>
                </c:pt>
                <c:pt idx="21">
                  <c:v>9.2841811790842694</c:v>
                </c:pt>
                <c:pt idx="22">
                  <c:v>9.43733175232774</c:v>
                </c:pt>
                <c:pt idx="23">
                  <c:v>9.5008306831176998</c:v>
                </c:pt>
                <c:pt idx="24">
                  <c:v>9.5806466945184301</c:v>
                </c:pt>
                <c:pt idx="25">
                  <c:v>11.053281381347499</c:v>
                </c:pt>
                <c:pt idx="26">
                  <c:v>11.3000384383684</c:v>
                </c:pt>
                <c:pt idx="27">
                  <c:v>11.361629554304599</c:v>
                </c:pt>
                <c:pt idx="28">
                  <c:v>12.380888612868199</c:v>
                </c:pt>
                <c:pt idx="29">
                  <c:v>12.566782336362801</c:v>
                </c:pt>
                <c:pt idx="30">
                  <c:v>12.572499285883801</c:v>
                </c:pt>
                <c:pt idx="31">
                  <c:v>12.7628830720606</c:v>
                </c:pt>
                <c:pt idx="32">
                  <c:v>14.0939837717765</c:v>
                </c:pt>
                <c:pt idx="33">
                  <c:v>14.7614791046409</c:v>
                </c:pt>
                <c:pt idx="34">
                  <c:v>16.545161986491301</c:v>
                </c:pt>
                <c:pt idx="35">
                  <c:v>16.565985198438899</c:v>
                </c:pt>
                <c:pt idx="36">
                  <c:v>16.569532616769902</c:v>
                </c:pt>
                <c:pt idx="37">
                  <c:v>16.915099623466901</c:v>
                </c:pt>
                <c:pt idx="38">
                  <c:v>18.478022391615202</c:v>
                </c:pt>
                <c:pt idx="39">
                  <c:v>18.848706845598901</c:v>
                </c:pt>
                <c:pt idx="40">
                  <c:v>18.996329463732099</c:v>
                </c:pt>
                <c:pt idx="41">
                  <c:v>18.996664765496501</c:v>
                </c:pt>
                <c:pt idx="42">
                  <c:v>19.010511290446601</c:v>
                </c:pt>
                <c:pt idx="43">
                  <c:v>19.1631069319488</c:v>
                </c:pt>
                <c:pt idx="44">
                  <c:v>19.206753152483</c:v>
                </c:pt>
                <c:pt idx="45">
                  <c:v>20.3855908093254</c:v>
                </c:pt>
                <c:pt idx="46">
                  <c:v>22.674800776522499</c:v>
                </c:pt>
                <c:pt idx="47">
                  <c:v>23.914553914930998</c:v>
                </c:pt>
                <c:pt idx="48">
                  <c:v>24.847954059159399</c:v>
                </c:pt>
                <c:pt idx="49">
                  <c:v>26.6408612873945</c:v>
                </c:pt>
                <c:pt idx="50">
                  <c:v>26.7486632262077</c:v>
                </c:pt>
                <c:pt idx="51">
                  <c:v>27.003610303830602</c:v>
                </c:pt>
                <c:pt idx="52">
                  <c:v>28.718280153359501</c:v>
                </c:pt>
                <c:pt idx="53">
                  <c:v>30.628022907838002</c:v>
                </c:pt>
                <c:pt idx="54">
                  <c:v>32.083189540349601</c:v>
                </c:pt>
                <c:pt idx="55">
                  <c:v>34.991590887536198</c:v>
                </c:pt>
                <c:pt idx="56">
                  <c:v>39.5929234095127</c:v>
                </c:pt>
                <c:pt idx="57">
                  <c:v>44.8746842787669</c:v>
                </c:pt>
                <c:pt idx="58">
                  <c:v>48.805573845866199</c:v>
                </c:pt>
                <c:pt idx="59">
                  <c:v>52.119718260401903</c:v>
                </c:pt>
                <c:pt idx="60">
                  <c:v>59.079325103960798</c:v>
                </c:pt>
                <c:pt idx="61">
                  <c:v>63.619450505792599</c:v>
                </c:pt>
                <c:pt idx="62">
                  <c:v>67.419731156612897</c:v>
                </c:pt>
                <c:pt idx="63">
                  <c:v>72.226602796661595</c:v>
                </c:pt>
                <c:pt idx="64">
                  <c:v>73.0825357313024</c:v>
                </c:pt>
                <c:pt idx="65">
                  <c:v>73.639235775259706</c:v>
                </c:pt>
                <c:pt idx="66">
                  <c:v>74.149476082365794</c:v>
                </c:pt>
                <c:pt idx="67">
                  <c:v>74.2184315979096</c:v>
                </c:pt>
                <c:pt idx="68">
                  <c:v>74.224314903059195</c:v>
                </c:pt>
                <c:pt idx="69">
                  <c:v>74.782729149599106</c:v>
                </c:pt>
                <c:pt idx="70">
                  <c:v>78.860052367033404</c:v>
                </c:pt>
                <c:pt idx="71">
                  <c:v>84.655469821994004</c:v>
                </c:pt>
                <c:pt idx="72">
                  <c:v>84.658461557712101</c:v>
                </c:pt>
                <c:pt idx="73">
                  <c:v>84.658461557712101</c:v>
                </c:pt>
                <c:pt idx="74">
                  <c:v>84.685868375314499</c:v>
                </c:pt>
                <c:pt idx="75">
                  <c:v>84.705305740881002</c:v>
                </c:pt>
                <c:pt idx="76">
                  <c:v>84.7094338833965</c:v>
                </c:pt>
                <c:pt idx="77">
                  <c:v>84.734204127601899</c:v>
                </c:pt>
                <c:pt idx="78">
                  <c:v>85.630195767897305</c:v>
                </c:pt>
                <c:pt idx="79">
                  <c:v>87.439346754121004</c:v>
                </c:pt>
                <c:pt idx="80">
                  <c:v>89.0156731079975</c:v>
                </c:pt>
                <c:pt idx="81">
                  <c:v>92.208454990713307</c:v>
                </c:pt>
                <c:pt idx="82">
                  <c:v>92.394317590575199</c:v>
                </c:pt>
                <c:pt idx="83">
                  <c:v>92.663196830067506</c:v>
                </c:pt>
                <c:pt idx="84">
                  <c:v>92.867333019424905</c:v>
                </c:pt>
                <c:pt idx="85">
                  <c:v>97.529890006678897</c:v>
                </c:pt>
                <c:pt idx="86">
                  <c:v>102.380750940558</c:v>
                </c:pt>
                <c:pt idx="87">
                  <c:v>103.197944751498</c:v>
                </c:pt>
                <c:pt idx="88">
                  <c:v>104.687295982694</c:v>
                </c:pt>
                <c:pt idx="89">
                  <c:v>105.532301556351</c:v>
                </c:pt>
                <c:pt idx="90">
                  <c:v>107.555328364037</c:v>
                </c:pt>
                <c:pt idx="91">
                  <c:v>110.827625796844</c:v>
                </c:pt>
                <c:pt idx="92">
                  <c:v>113.03954065425199</c:v>
                </c:pt>
                <c:pt idx="93">
                  <c:v>117.63432178298</c:v>
                </c:pt>
                <c:pt idx="94">
                  <c:v>120.694683158766</c:v>
                </c:pt>
                <c:pt idx="95">
                  <c:v>121.459428355143</c:v>
                </c:pt>
                <c:pt idx="96">
                  <c:v>121.51616193178</c:v>
                </c:pt>
                <c:pt idx="97">
                  <c:v>121.795032608206</c:v>
                </c:pt>
                <c:pt idx="98">
                  <c:v>124.01834423404701</c:v>
                </c:pt>
                <c:pt idx="99">
                  <c:v>124.898238498796</c:v>
                </c:pt>
                <c:pt idx="100">
                  <c:v>131.093142908141</c:v>
                </c:pt>
                <c:pt idx="101">
                  <c:v>138.72061631553601</c:v>
                </c:pt>
                <c:pt idx="102">
                  <c:v>142.60315346100401</c:v>
                </c:pt>
                <c:pt idx="103">
                  <c:v>142.74873517227201</c:v>
                </c:pt>
                <c:pt idx="104">
                  <c:v>143.02258217903099</c:v>
                </c:pt>
                <c:pt idx="105">
                  <c:v>145.56744068820899</c:v>
                </c:pt>
                <c:pt idx="106">
                  <c:v>146.14462635219101</c:v>
                </c:pt>
                <c:pt idx="107">
                  <c:v>154.18959445733699</c:v>
                </c:pt>
                <c:pt idx="108">
                  <c:v>171.777144228433</c:v>
                </c:pt>
                <c:pt idx="109">
                  <c:v>174.07964515060101</c:v>
                </c:pt>
                <c:pt idx="110">
                  <c:v>174.756084191551</c:v>
                </c:pt>
                <c:pt idx="111">
                  <c:v>175.41744460215199</c:v>
                </c:pt>
                <c:pt idx="112">
                  <c:v>182.47642747758701</c:v>
                </c:pt>
                <c:pt idx="113">
                  <c:v>190.700579591684</c:v>
                </c:pt>
                <c:pt idx="114">
                  <c:v>191.761081292879</c:v>
                </c:pt>
                <c:pt idx="115">
                  <c:v>191.796166749901</c:v>
                </c:pt>
                <c:pt idx="116">
                  <c:v>192.521258260829</c:v>
                </c:pt>
                <c:pt idx="117">
                  <c:v>193.04086877115699</c:v>
                </c:pt>
                <c:pt idx="118">
                  <c:v>195.92366400374399</c:v>
                </c:pt>
                <c:pt idx="119">
                  <c:v>196.93404606917201</c:v>
                </c:pt>
                <c:pt idx="120">
                  <c:v>202.84656564738299</c:v>
                </c:pt>
                <c:pt idx="121">
                  <c:v>207.82343284163699</c:v>
                </c:pt>
                <c:pt idx="122">
                  <c:v>208.298949424169</c:v>
                </c:pt>
                <c:pt idx="123">
                  <c:v>208.65754529406101</c:v>
                </c:pt>
                <c:pt idx="124">
                  <c:v>211.13950909891301</c:v>
                </c:pt>
                <c:pt idx="125">
                  <c:v>214.45699508029199</c:v>
                </c:pt>
                <c:pt idx="126">
                  <c:v>216.033437556481</c:v>
                </c:pt>
                <c:pt idx="127">
                  <c:v>216.76975471218</c:v>
                </c:pt>
                <c:pt idx="128">
                  <c:v>218.25513901301599</c:v>
                </c:pt>
                <c:pt idx="129">
                  <c:v>220.73687278832301</c:v>
                </c:pt>
                <c:pt idx="130">
                  <c:v>223.89769306561701</c:v>
                </c:pt>
                <c:pt idx="131">
                  <c:v>227.80057665703899</c:v>
                </c:pt>
                <c:pt idx="132">
                  <c:v>230.709865384415</c:v>
                </c:pt>
                <c:pt idx="133">
                  <c:v>234.25971199697099</c:v>
                </c:pt>
                <c:pt idx="134">
                  <c:v>240.432833242416</c:v>
                </c:pt>
                <c:pt idx="135">
                  <c:v>249.79415616575301</c:v>
                </c:pt>
                <c:pt idx="136">
                  <c:v>253.02657926945</c:v>
                </c:pt>
                <c:pt idx="137">
                  <c:v>257.53383447355401</c:v>
                </c:pt>
                <c:pt idx="138">
                  <c:v>261.68809459740498</c:v>
                </c:pt>
                <c:pt idx="139">
                  <c:v>268.709496906651</c:v>
                </c:pt>
                <c:pt idx="140">
                  <c:v>269.11714711306303</c:v>
                </c:pt>
                <c:pt idx="141">
                  <c:v>272.76169475509698</c:v>
                </c:pt>
                <c:pt idx="142">
                  <c:v>279.38267677641301</c:v>
                </c:pt>
                <c:pt idx="143">
                  <c:v>281.09142059619103</c:v>
                </c:pt>
                <c:pt idx="144">
                  <c:v>287.49804676374902</c:v>
                </c:pt>
                <c:pt idx="145">
                  <c:v>292.92744958607398</c:v>
                </c:pt>
                <c:pt idx="146">
                  <c:v>300.033328492365</c:v>
                </c:pt>
                <c:pt idx="147">
                  <c:v>307.13982743099001</c:v>
                </c:pt>
                <c:pt idx="148">
                  <c:v>308.36104180955999</c:v>
                </c:pt>
                <c:pt idx="149">
                  <c:v>309.28404189246999</c:v>
                </c:pt>
                <c:pt idx="150">
                  <c:v>310.52149357153098</c:v>
                </c:pt>
                <c:pt idx="151">
                  <c:v>312.04637578948302</c:v>
                </c:pt>
                <c:pt idx="152">
                  <c:v>321.467213443216</c:v>
                </c:pt>
                <c:pt idx="153">
                  <c:v>324.71981502286599</c:v>
                </c:pt>
                <c:pt idx="154">
                  <c:v>325.44596109557398</c:v>
                </c:pt>
                <c:pt idx="155">
                  <c:v>326.83412042429501</c:v>
                </c:pt>
                <c:pt idx="156">
                  <c:v>328.049254318799</c:v>
                </c:pt>
                <c:pt idx="157">
                  <c:v>330.94647030547702</c:v>
                </c:pt>
                <c:pt idx="158">
                  <c:v>342.88031648000998</c:v>
                </c:pt>
                <c:pt idx="159">
                  <c:v>352.44129285100399</c:v>
                </c:pt>
                <c:pt idx="160">
                  <c:v>357.77865385605998</c:v>
                </c:pt>
                <c:pt idx="161">
                  <c:v>358.78776379463199</c:v>
                </c:pt>
                <c:pt idx="162">
                  <c:v>360.08123485869902</c:v>
                </c:pt>
                <c:pt idx="163">
                  <c:v>361.35324390670399</c:v>
                </c:pt>
                <c:pt idx="164">
                  <c:v>363.07997057845103</c:v>
                </c:pt>
                <c:pt idx="165">
                  <c:v>364.81038913624502</c:v>
                </c:pt>
                <c:pt idx="166">
                  <c:v>367.41123710819198</c:v>
                </c:pt>
                <c:pt idx="167">
                  <c:v>369.39940709929198</c:v>
                </c:pt>
                <c:pt idx="168">
                  <c:v>370.468381974811</c:v>
                </c:pt>
                <c:pt idx="169">
                  <c:v>375.57159839011501</c:v>
                </c:pt>
                <c:pt idx="170">
                  <c:v>384.53581469748701</c:v>
                </c:pt>
                <c:pt idx="171">
                  <c:v>386.62009867091399</c:v>
                </c:pt>
                <c:pt idx="172">
                  <c:v>393.410485573225</c:v>
                </c:pt>
                <c:pt idx="173">
                  <c:v>395.67378641153903</c:v>
                </c:pt>
                <c:pt idx="174">
                  <c:v>397.71767911823002</c:v>
                </c:pt>
                <c:pt idx="175">
                  <c:v>401.57461934727399</c:v>
                </c:pt>
                <c:pt idx="176">
                  <c:v>406.22842556292699</c:v>
                </c:pt>
                <c:pt idx="177">
                  <c:v>411.15205276137601</c:v>
                </c:pt>
                <c:pt idx="178">
                  <c:v>421.82840641570101</c:v>
                </c:pt>
                <c:pt idx="179">
                  <c:v>436.833864464643</c:v>
                </c:pt>
                <c:pt idx="180">
                  <c:v>454.41719884192099</c:v>
                </c:pt>
                <c:pt idx="181">
                  <c:v>460.98661677556203</c:v>
                </c:pt>
                <c:pt idx="182">
                  <c:v>469.147211653672</c:v>
                </c:pt>
                <c:pt idx="183">
                  <c:v>478.71755912892502</c:v>
                </c:pt>
                <c:pt idx="184">
                  <c:v>481.66449311009501</c:v>
                </c:pt>
                <c:pt idx="185">
                  <c:v>485.87151454905302</c:v>
                </c:pt>
                <c:pt idx="186">
                  <c:v>489.11165695187202</c:v>
                </c:pt>
                <c:pt idx="187">
                  <c:v>496.00757692145203</c:v>
                </c:pt>
                <c:pt idx="188">
                  <c:v>499.50168167117999</c:v>
                </c:pt>
                <c:pt idx="189">
                  <c:v>505.19003735911099</c:v>
                </c:pt>
                <c:pt idx="190">
                  <c:v>512.17546330204505</c:v>
                </c:pt>
                <c:pt idx="191">
                  <c:v>521.30988048948905</c:v>
                </c:pt>
                <c:pt idx="192">
                  <c:v>526.19182469659199</c:v>
                </c:pt>
                <c:pt idx="193">
                  <c:v>528.81188443469603</c:v>
                </c:pt>
                <c:pt idx="194">
                  <c:v>531.40464623159198</c:v>
                </c:pt>
                <c:pt idx="195">
                  <c:v>535.60931060914902</c:v>
                </c:pt>
                <c:pt idx="196">
                  <c:v>536.64536411501695</c:v>
                </c:pt>
                <c:pt idx="197">
                  <c:v>540.71221661409197</c:v>
                </c:pt>
                <c:pt idx="198">
                  <c:v>541.19588679994797</c:v>
                </c:pt>
                <c:pt idx="199">
                  <c:v>542.54568844779703</c:v>
                </c:pt>
                <c:pt idx="200">
                  <c:v>544.88408974805304</c:v>
                </c:pt>
                <c:pt idx="201">
                  <c:v>547.24762685441397</c:v>
                </c:pt>
                <c:pt idx="202">
                  <c:v>552.66831513471197</c:v>
                </c:pt>
                <c:pt idx="203">
                  <c:v>561.18907389057699</c:v>
                </c:pt>
                <c:pt idx="204">
                  <c:v>566.88159458882001</c:v>
                </c:pt>
                <c:pt idx="205">
                  <c:v>573.66061171651802</c:v>
                </c:pt>
                <c:pt idx="206">
                  <c:v>580.87759943820504</c:v>
                </c:pt>
                <c:pt idx="207">
                  <c:v>592.47411289055105</c:v>
                </c:pt>
                <c:pt idx="208">
                  <c:v>599.02293516390296</c:v>
                </c:pt>
                <c:pt idx="209">
                  <c:v>601.15090406530101</c:v>
                </c:pt>
                <c:pt idx="210">
                  <c:v>606.59751510279602</c:v>
                </c:pt>
                <c:pt idx="211">
                  <c:v>616.30715303559202</c:v>
                </c:pt>
                <c:pt idx="212">
                  <c:v>623.68261313381504</c:v>
                </c:pt>
                <c:pt idx="213">
                  <c:v>627.24323565652196</c:v>
                </c:pt>
                <c:pt idx="214">
                  <c:v>634.09801697919499</c:v>
                </c:pt>
                <c:pt idx="215">
                  <c:v>645.65520183595197</c:v>
                </c:pt>
                <c:pt idx="216">
                  <c:v>654.05084730562101</c:v>
                </c:pt>
                <c:pt idx="217">
                  <c:v>661.03693634336503</c:v>
                </c:pt>
                <c:pt idx="218">
                  <c:v>662.62039376346797</c:v>
                </c:pt>
                <c:pt idx="219">
                  <c:v>665.30943503482195</c:v>
                </c:pt>
                <c:pt idx="220">
                  <c:v>668.05257008066701</c:v>
                </c:pt>
                <c:pt idx="221">
                  <c:v>673.26421841614194</c:v>
                </c:pt>
                <c:pt idx="222">
                  <c:v>676.60578800709595</c:v>
                </c:pt>
                <c:pt idx="223">
                  <c:v>681.25365482748498</c:v>
                </c:pt>
                <c:pt idx="224">
                  <c:v>685.61236767067896</c:v>
                </c:pt>
                <c:pt idx="225">
                  <c:v>687.07619894980701</c:v>
                </c:pt>
                <c:pt idx="226">
                  <c:v>688.73656560672202</c:v>
                </c:pt>
                <c:pt idx="227">
                  <c:v>692.01232835002804</c:v>
                </c:pt>
                <c:pt idx="228">
                  <c:v>700.73059474992795</c:v>
                </c:pt>
                <c:pt idx="229">
                  <c:v>702.64207618540695</c:v>
                </c:pt>
                <c:pt idx="230">
                  <c:v>706.43520144175704</c:v>
                </c:pt>
                <c:pt idx="231">
                  <c:v>710.097847757718</c:v>
                </c:pt>
                <c:pt idx="232">
                  <c:v>711.82310212020502</c:v>
                </c:pt>
                <c:pt idx="233">
                  <c:v>715.333809281801</c:v>
                </c:pt>
                <c:pt idx="234">
                  <c:v>718.13498209336694</c:v>
                </c:pt>
                <c:pt idx="235">
                  <c:v>720.04295891020399</c:v>
                </c:pt>
                <c:pt idx="236">
                  <c:v>721.96529412124005</c:v>
                </c:pt>
                <c:pt idx="237">
                  <c:v>727.24125995031</c:v>
                </c:pt>
                <c:pt idx="238">
                  <c:v>730.68871131337505</c:v>
                </c:pt>
                <c:pt idx="239">
                  <c:v>738.00128185071696</c:v>
                </c:pt>
                <c:pt idx="240">
                  <c:v>751.04268133789799</c:v>
                </c:pt>
                <c:pt idx="241">
                  <c:v>754.96326999629196</c:v>
                </c:pt>
                <c:pt idx="242">
                  <c:v>755.37664691355701</c:v>
                </c:pt>
                <c:pt idx="243">
                  <c:v>755.64010891397299</c:v>
                </c:pt>
                <c:pt idx="244">
                  <c:v>756.81796379237096</c:v>
                </c:pt>
                <c:pt idx="245">
                  <c:v>757.36977130640696</c:v>
                </c:pt>
                <c:pt idx="246">
                  <c:v>758.10956845215605</c:v>
                </c:pt>
                <c:pt idx="247">
                  <c:v>758.40881343187505</c:v>
                </c:pt>
                <c:pt idx="248">
                  <c:v>758.78231335444195</c:v>
                </c:pt>
                <c:pt idx="249">
                  <c:v>760.71672434720301</c:v>
                </c:pt>
                <c:pt idx="250">
                  <c:v>761.67815104100305</c:v>
                </c:pt>
                <c:pt idx="251">
                  <c:v>762.08465496665406</c:v>
                </c:pt>
                <c:pt idx="252">
                  <c:v>762.72684006591703</c:v>
                </c:pt>
                <c:pt idx="253">
                  <c:v>765.15337178007803</c:v>
                </c:pt>
                <c:pt idx="254">
                  <c:v>766.53876970298199</c:v>
                </c:pt>
                <c:pt idx="255">
                  <c:v>769.83732294213098</c:v>
                </c:pt>
                <c:pt idx="256">
                  <c:v>775.66187489541596</c:v>
                </c:pt>
                <c:pt idx="257">
                  <c:v>779.64350698391695</c:v>
                </c:pt>
                <c:pt idx="258">
                  <c:v>782.82899426055997</c:v>
                </c:pt>
                <c:pt idx="259">
                  <c:v>786.68104984384695</c:v>
                </c:pt>
                <c:pt idx="260">
                  <c:v>789.60292059066296</c:v>
                </c:pt>
                <c:pt idx="261">
                  <c:v>796.68383609101102</c:v>
                </c:pt>
                <c:pt idx="262">
                  <c:v>812.89057944462297</c:v>
                </c:pt>
                <c:pt idx="263">
                  <c:v>816.09073699002602</c:v>
                </c:pt>
                <c:pt idx="264">
                  <c:v>816.63438808497006</c:v>
                </c:pt>
                <c:pt idx="265">
                  <c:v>817.13457084088702</c:v>
                </c:pt>
                <c:pt idx="266">
                  <c:v>820.78849608222299</c:v>
                </c:pt>
                <c:pt idx="267">
                  <c:v>823.80681205842598</c:v>
                </c:pt>
                <c:pt idx="268">
                  <c:v>828.37681400758504</c:v>
                </c:pt>
                <c:pt idx="269">
                  <c:v>830.76786136412397</c:v>
                </c:pt>
                <c:pt idx="270">
                  <c:v>830.86910143501905</c:v>
                </c:pt>
                <c:pt idx="271">
                  <c:v>831.42042103261394</c:v>
                </c:pt>
                <c:pt idx="272">
                  <c:v>832.24148014342597</c:v>
                </c:pt>
                <c:pt idx="273">
                  <c:v>832.78914810169601</c:v>
                </c:pt>
                <c:pt idx="274">
                  <c:v>834.16029252717703</c:v>
                </c:pt>
                <c:pt idx="275">
                  <c:v>836.98501965883099</c:v>
                </c:pt>
                <c:pt idx="276">
                  <c:v>839.75445057003401</c:v>
                </c:pt>
                <c:pt idx="277">
                  <c:v>840.05713232713697</c:v>
                </c:pt>
                <c:pt idx="278">
                  <c:v>841.21442499659497</c:v>
                </c:pt>
                <c:pt idx="279">
                  <c:v>842.772404776239</c:v>
                </c:pt>
                <c:pt idx="280">
                  <c:v>846.04647054946804</c:v>
                </c:pt>
                <c:pt idx="281">
                  <c:v>848.47253769929398</c:v>
                </c:pt>
                <c:pt idx="282">
                  <c:v>850.03425175170798</c:v>
                </c:pt>
                <c:pt idx="283">
                  <c:v>851.07728209475101</c:v>
                </c:pt>
                <c:pt idx="284">
                  <c:v>853.16476774762498</c:v>
                </c:pt>
                <c:pt idx="285">
                  <c:v>854.47005096235796</c:v>
                </c:pt>
                <c:pt idx="286">
                  <c:v>855.26737708315204</c:v>
                </c:pt>
                <c:pt idx="287">
                  <c:v>855.29655509449901</c:v>
                </c:pt>
                <c:pt idx="288">
                  <c:v>855.601673655578</c:v>
                </c:pt>
                <c:pt idx="289">
                  <c:v>855.77215213293596</c:v>
                </c:pt>
                <c:pt idx="290">
                  <c:v>856.85985198448498</c:v>
                </c:pt>
                <c:pt idx="291">
                  <c:v>859.21728112487904</c:v>
                </c:pt>
                <c:pt idx="292">
                  <c:v>860.04669263230096</c:v>
                </c:pt>
                <c:pt idx="293">
                  <c:v>861.03886857405905</c:v>
                </c:pt>
                <c:pt idx="294">
                  <c:v>861.20594267414697</c:v>
                </c:pt>
                <c:pt idx="295">
                  <c:v>861.23531850264806</c:v>
                </c:pt>
                <c:pt idx="296">
                  <c:v>861.50557059844004</c:v>
                </c:pt>
                <c:pt idx="297">
                  <c:v>861.81726476839106</c:v>
                </c:pt>
                <c:pt idx="298">
                  <c:v>863.42123739286103</c:v>
                </c:pt>
                <c:pt idx="299">
                  <c:v>864.65322088619905</c:v>
                </c:pt>
                <c:pt idx="300">
                  <c:v>865.18182289759602</c:v>
                </c:pt>
                <c:pt idx="301">
                  <c:v>865.62850116314496</c:v>
                </c:pt>
                <c:pt idx="302">
                  <c:v>865.76006473773202</c:v>
                </c:pt>
                <c:pt idx="303">
                  <c:v>869.313738355694</c:v>
                </c:pt>
                <c:pt idx="304">
                  <c:v>870.25123897281605</c:v>
                </c:pt>
                <c:pt idx="305">
                  <c:v>870.36929068597703</c:v>
                </c:pt>
                <c:pt idx="306">
                  <c:v>870.38454430697698</c:v>
                </c:pt>
                <c:pt idx="307">
                  <c:v>870.42704417166397</c:v>
                </c:pt>
                <c:pt idx="308">
                  <c:v>870.42704417166397</c:v>
                </c:pt>
                <c:pt idx="309">
                  <c:v>870.428986826965</c:v>
                </c:pt>
                <c:pt idx="310">
                  <c:v>870.50697600502701</c:v>
                </c:pt>
                <c:pt idx="311">
                  <c:v>870.51795480072201</c:v>
                </c:pt>
                <c:pt idx="312">
                  <c:v>876.720698423405</c:v>
                </c:pt>
                <c:pt idx="313">
                  <c:v>879.88596063250304</c:v>
                </c:pt>
                <c:pt idx="314">
                  <c:v>885.94164126174599</c:v>
                </c:pt>
                <c:pt idx="315">
                  <c:v>893.496190270998</c:v>
                </c:pt>
                <c:pt idx="316">
                  <c:v>893.93550702779601</c:v>
                </c:pt>
                <c:pt idx="317">
                  <c:v>893.95970364355503</c:v>
                </c:pt>
                <c:pt idx="318">
                  <c:v>897.16582074512803</c:v>
                </c:pt>
                <c:pt idx="319">
                  <c:v>904.72185629263595</c:v>
                </c:pt>
                <c:pt idx="320">
                  <c:v>905.41115025734996</c:v>
                </c:pt>
                <c:pt idx="321">
                  <c:v>907.14179497770499</c:v>
                </c:pt>
                <c:pt idx="322">
                  <c:v>907.49243874069805</c:v>
                </c:pt>
                <c:pt idx="323">
                  <c:v>908.02008091278299</c:v>
                </c:pt>
                <c:pt idx="324">
                  <c:v>908.34200995227695</c:v>
                </c:pt>
                <c:pt idx="325">
                  <c:v>908.34348492713104</c:v>
                </c:pt>
                <c:pt idx="326">
                  <c:v>908.34348492713104</c:v>
                </c:pt>
                <c:pt idx="327">
                  <c:v>908.34348492713104</c:v>
                </c:pt>
                <c:pt idx="328">
                  <c:v>908.34380900336305</c:v>
                </c:pt>
                <c:pt idx="329">
                  <c:v>908.61131343428804</c:v>
                </c:pt>
                <c:pt idx="330">
                  <c:v>910.31733947389898</c:v>
                </c:pt>
                <c:pt idx="331">
                  <c:v>914.84655531040903</c:v>
                </c:pt>
                <c:pt idx="332">
                  <c:v>915.08147555062499</c:v>
                </c:pt>
                <c:pt idx="333">
                  <c:v>915.25241637724105</c:v>
                </c:pt>
                <c:pt idx="334">
                  <c:v>915.27977382502797</c:v>
                </c:pt>
                <c:pt idx="335">
                  <c:v>915.94640092493</c:v>
                </c:pt>
                <c:pt idx="336">
                  <c:v>915.94985733760905</c:v>
                </c:pt>
                <c:pt idx="337">
                  <c:v>915.95160116208001</c:v>
                </c:pt>
                <c:pt idx="338">
                  <c:v>915.95160116208001</c:v>
                </c:pt>
                <c:pt idx="339">
                  <c:v>916.00211774617696</c:v>
                </c:pt>
                <c:pt idx="340">
                  <c:v>917.60846733014796</c:v>
                </c:pt>
                <c:pt idx="341">
                  <c:v>921.79542168496903</c:v>
                </c:pt>
                <c:pt idx="342">
                  <c:v>922.41180041214898</c:v>
                </c:pt>
                <c:pt idx="343">
                  <c:v>923.55289396294495</c:v>
                </c:pt>
                <c:pt idx="344">
                  <c:v>923.80056565680195</c:v>
                </c:pt>
                <c:pt idx="345">
                  <c:v>926.14461955687295</c:v>
                </c:pt>
                <c:pt idx="346">
                  <c:v>927.13528932505699</c:v>
                </c:pt>
                <c:pt idx="347">
                  <c:v>929.45200571298699</c:v>
                </c:pt>
                <c:pt idx="348">
                  <c:v>933.65612499521899</c:v>
                </c:pt>
                <c:pt idx="349">
                  <c:v>934.04392639590901</c:v>
                </c:pt>
                <c:pt idx="350">
                  <c:v>934.52465136255</c:v>
                </c:pt>
                <c:pt idx="351">
                  <c:v>934.56877190874695</c:v>
                </c:pt>
                <c:pt idx="352">
                  <c:v>934.68964160591099</c:v>
                </c:pt>
                <c:pt idx="353">
                  <c:v>934.84243528982802</c:v>
                </c:pt>
                <c:pt idx="354">
                  <c:v>934.84243528982802</c:v>
                </c:pt>
                <c:pt idx="355">
                  <c:v>934.85052499396897</c:v>
                </c:pt>
                <c:pt idx="356">
                  <c:v>935.01460014997099</c:v>
                </c:pt>
                <c:pt idx="357">
                  <c:v>935.35316993332901</c:v>
                </c:pt>
                <c:pt idx="358">
                  <c:v>935.81032777751398</c:v>
                </c:pt>
                <c:pt idx="359">
                  <c:v>936.63165968001897</c:v>
                </c:pt>
                <c:pt idx="360">
                  <c:v>939.43449221841604</c:v>
                </c:pt>
                <c:pt idx="361">
                  <c:v>939.43449221841604</c:v>
                </c:pt>
                <c:pt idx="362">
                  <c:v>939.70299865010099</c:v>
                </c:pt>
                <c:pt idx="363">
                  <c:v>939.72294976209503</c:v>
                </c:pt>
                <c:pt idx="364">
                  <c:v>939.79263610108001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4-8998-48A5-8EC2-6F5013D5CCE5}"/>
            </c:ext>
          </c:extLst>
        </c:ser>
        <c:ser>
          <c:idx val="89"/>
          <c:order val="85"/>
          <c:tx>
            <c:strRef>
              <c:f>Tabelle1!$CL$1</c:f>
              <c:strCache>
                <c:ptCount val="1"/>
                <c:pt idx="0">
                  <c:v>2010</c:v>
                </c:pt>
              </c:strCache>
            </c:strRef>
          </c:tx>
          <c:spPr>
            <a:ln w="19050" cap="rnd">
              <a:solidFill>
                <a:schemeClr val="accent3">
                  <a:tint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Tabelle1!$CL$2:$CL$366</c:f>
              <c:numCache>
                <c:formatCode>0.00E+00</c:formatCode>
                <c:ptCount val="365"/>
                <c:pt idx="0">
                  <c:v>0.280412328687415</c:v>
                </c:pt>
                <c:pt idx="1">
                  <c:v>1.40300905582597</c:v>
                </c:pt>
                <c:pt idx="2">
                  <c:v>1.4032084873535</c:v>
                </c:pt>
                <c:pt idx="3">
                  <c:v>1.4086530206163399</c:v>
                </c:pt>
                <c:pt idx="4">
                  <c:v>3.4701080911183499</c:v>
                </c:pt>
                <c:pt idx="5">
                  <c:v>4.2987593033849896</c:v>
                </c:pt>
                <c:pt idx="6">
                  <c:v>4.3473159245874404</c:v>
                </c:pt>
                <c:pt idx="7">
                  <c:v>4.3718307973225103</c:v>
                </c:pt>
                <c:pt idx="8">
                  <c:v>4.5252911426921898</c:v>
                </c:pt>
                <c:pt idx="9" formatCode="General">
                  <c:v>6.2000038795129804</c:v>
                </c:pt>
                <c:pt idx="10" formatCode="General">
                  <c:v>6.9341579990611404</c:v>
                </c:pt>
                <c:pt idx="11" formatCode="General">
                  <c:v>7.0346203170334496</c:v>
                </c:pt>
                <c:pt idx="12" formatCode="General">
                  <c:v>7.0411227159121497</c:v>
                </c:pt>
                <c:pt idx="13" formatCode="General">
                  <c:v>7.0419576852593799</c:v>
                </c:pt>
                <c:pt idx="14" formatCode="General">
                  <c:v>7.1188708641528997</c:v>
                </c:pt>
                <c:pt idx="15" formatCode="General">
                  <c:v>7.1367730724978999</c:v>
                </c:pt>
                <c:pt idx="16" formatCode="General">
                  <c:v>7.1367730724978999</c:v>
                </c:pt>
                <c:pt idx="17" formatCode="General">
                  <c:v>7.1378860145540699</c:v>
                </c:pt>
                <c:pt idx="18" formatCode="General">
                  <c:v>7.1403325047763104</c:v>
                </c:pt>
                <c:pt idx="19" formatCode="General">
                  <c:v>7.2363402762984697</c:v>
                </c:pt>
                <c:pt idx="20" formatCode="General">
                  <c:v>10.1779783592609</c:v>
                </c:pt>
                <c:pt idx="21" formatCode="General">
                  <c:v>12.1193250038851</c:v>
                </c:pt>
                <c:pt idx="22" formatCode="General">
                  <c:v>14.2020635706911</c:v>
                </c:pt>
                <c:pt idx="23" formatCode="General">
                  <c:v>14.699884346997599</c:v>
                </c:pt>
                <c:pt idx="24" formatCode="General">
                  <c:v>14.8750280278645</c:v>
                </c:pt>
                <c:pt idx="25" formatCode="General">
                  <c:v>14.9194320281335</c:v>
                </c:pt>
                <c:pt idx="26" formatCode="General">
                  <c:v>15.968542517342399</c:v>
                </c:pt>
                <c:pt idx="27" formatCode="General">
                  <c:v>16.269280718097399</c:v>
                </c:pt>
                <c:pt idx="28" formatCode="General">
                  <c:v>16.274664580925698</c:v>
                </c:pt>
                <c:pt idx="29" formatCode="General">
                  <c:v>16.8765023019049</c:v>
                </c:pt>
                <c:pt idx="30" formatCode="General">
                  <c:v>19.768838748750401</c:v>
                </c:pt>
                <c:pt idx="31" formatCode="General">
                  <c:v>20.5343877532971</c:v>
                </c:pt>
                <c:pt idx="32" formatCode="General">
                  <c:v>22.950910084688299</c:v>
                </c:pt>
                <c:pt idx="33" formatCode="General">
                  <c:v>23.669906732358999</c:v>
                </c:pt>
                <c:pt idx="34" formatCode="General">
                  <c:v>24.746552212972698</c:v>
                </c:pt>
                <c:pt idx="35" formatCode="General">
                  <c:v>26.0539007754438</c:v>
                </c:pt>
                <c:pt idx="36" formatCode="General">
                  <c:v>27.329554817559099</c:v>
                </c:pt>
                <c:pt idx="37" formatCode="General">
                  <c:v>27.6849328267168</c:v>
                </c:pt>
                <c:pt idx="38" formatCode="General">
                  <c:v>27.859491052907501</c:v>
                </c:pt>
                <c:pt idx="39" formatCode="General">
                  <c:v>29.541050688547202</c:v>
                </c:pt>
                <c:pt idx="40" formatCode="General">
                  <c:v>33.644896346868698</c:v>
                </c:pt>
                <c:pt idx="41" formatCode="General">
                  <c:v>37.255794574033601</c:v>
                </c:pt>
                <c:pt idx="42" formatCode="General">
                  <c:v>37.455773411965801</c:v>
                </c:pt>
                <c:pt idx="43" formatCode="General">
                  <c:v>38.608290649948003</c:v>
                </c:pt>
                <c:pt idx="44" formatCode="General">
                  <c:v>42.211476861442598</c:v>
                </c:pt>
                <c:pt idx="45" formatCode="General">
                  <c:v>42.967272643107897</c:v>
                </c:pt>
                <c:pt idx="46" formatCode="General">
                  <c:v>43.261167661855701</c:v>
                </c:pt>
                <c:pt idx="47" formatCode="General">
                  <c:v>43.373341889122599</c:v>
                </c:pt>
                <c:pt idx="48" formatCode="General">
                  <c:v>44.5182875619914</c:v>
                </c:pt>
                <c:pt idx="49" formatCode="General">
                  <c:v>44.624287971841902</c:v>
                </c:pt>
                <c:pt idx="50" formatCode="General">
                  <c:v>44.624287971841902</c:v>
                </c:pt>
                <c:pt idx="51" formatCode="General">
                  <c:v>44.627183520893297</c:v>
                </c:pt>
                <c:pt idx="52" formatCode="General">
                  <c:v>44.959622661958797</c:v>
                </c:pt>
                <c:pt idx="53" formatCode="General">
                  <c:v>44.959622661958797</c:v>
                </c:pt>
                <c:pt idx="54" formatCode="General">
                  <c:v>45.029227343643903</c:v>
                </c:pt>
                <c:pt idx="55" formatCode="General">
                  <c:v>47.410487612989201</c:v>
                </c:pt>
                <c:pt idx="56" formatCode="General">
                  <c:v>49.2033118698984</c:v>
                </c:pt>
                <c:pt idx="57" formatCode="General">
                  <c:v>50.183960203824398</c:v>
                </c:pt>
                <c:pt idx="58" formatCode="General">
                  <c:v>51.081137658274699</c:v>
                </c:pt>
                <c:pt idx="59" formatCode="General">
                  <c:v>53.593492845624098</c:v>
                </c:pt>
                <c:pt idx="60" formatCode="General">
                  <c:v>56.155962750526797</c:v>
                </c:pt>
                <c:pt idx="61" formatCode="General">
                  <c:v>62.548697791374003</c:v>
                </c:pt>
                <c:pt idx="62" formatCode="General">
                  <c:v>65.308627922763307</c:v>
                </c:pt>
                <c:pt idx="63" formatCode="General">
                  <c:v>70.784098526921497</c:v>
                </c:pt>
                <c:pt idx="64" formatCode="General">
                  <c:v>75.964178375866197</c:v>
                </c:pt>
                <c:pt idx="65" formatCode="General">
                  <c:v>77.434135041182998</c:v>
                </c:pt>
                <c:pt idx="66" formatCode="General">
                  <c:v>82.491334996762802</c:v>
                </c:pt>
                <c:pt idx="67" formatCode="General">
                  <c:v>83.423119227518598</c:v>
                </c:pt>
                <c:pt idx="68" formatCode="General">
                  <c:v>83.432318006726305</c:v>
                </c:pt>
                <c:pt idx="69" formatCode="General">
                  <c:v>83.432318006726305</c:v>
                </c:pt>
                <c:pt idx="70" formatCode="General">
                  <c:v>83.432318006726305</c:v>
                </c:pt>
                <c:pt idx="71" formatCode="General">
                  <c:v>83.826955230879193</c:v>
                </c:pt>
                <c:pt idx="72" formatCode="General">
                  <c:v>87.839357366487306</c:v>
                </c:pt>
                <c:pt idx="73" formatCode="General">
                  <c:v>91.138290546729095</c:v>
                </c:pt>
                <c:pt idx="74" formatCode="General">
                  <c:v>91.566907982282899</c:v>
                </c:pt>
                <c:pt idx="75" formatCode="General">
                  <c:v>91.566907982282899</c:v>
                </c:pt>
                <c:pt idx="76" formatCode="General">
                  <c:v>91.570057063168903</c:v>
                </c:pt>
                <c:pt idx="77" formatCode="General">
                  <c:v>91.573626106605303</c:v>
                </c:pt>
                <c:pt idx="78" formatCode="General">
                  <c:v>91.597774516399795</c:v>
                </c:pt>
                <c:pt idx="79" formatCode="General">
                  <c:v>91.597774516399795</c:v>
                </c:pt>
                <c:pt idx="80" formatCode="General">
                  <c:v>92.203734260290005</c:v>
                </c:pt>
                <c:pt idx="81" formatCode="General">
                  <c:v>101.978448480064</c:v>
                </c:pt>
                <c:pt idx="82" formatCode="General">
                  <c:v>110.758478583769</c:v>
                </c:pt>
                <c:pt idx="83" formatCode="General">
                  <c:v>111.75068106884299</c:v>
                </c:pt>
                <c:pt idx="84" formatCode="General">
                  <c:v>111.869325294874</c:v>
                </c:pt>
                <c:pt idx="85" formatCode="General">
                  <c:v>112.66579298158</c:v>
                </c:pt>
                <c:pt idx="86" formatCode="General">
                  <c:v>113.03038178389301</c:v>
                </c:pt>
                <c:pt idx="87" formatCode="General">
                  <c:v>114.077708352081</c:v>
                </c:pt>
                <c:pt idx="88" formatCode="General">
                  <c:v>117.315337249377</c:v>
                </c:pt>
                <c:pt idx="89" formatCode="General">
                  <c:v>120.156213641818</c:v>
                </c:pt>
                <c:pt idx="90" formatCode="General">
                  <c:v>131.54006096456999</c:v>
                </c:pt>
                <c:pt idx="91" formatCode="General">
                  <c:v>133.932604658267</c:v>
                </c:pt>
                <c:pt idx="92" formatCode="General">
                  <c:v>135.50857761437101</c:v>
                </c:pt>
                <c:pt idx="93" formatCode="General">
                  <c:v>138.08656356994101</c:v>
                </c:pt>
                <c:pt idx="94" formatCode="General">
                  <c:v>139.33317990108799</c:v>
                </c:pt>
                <c:pt idx="95" formatCode="General">
                  <c:v>145.60602550779001</c:v>
                </c:pt>
                <c:pt idx="96" formatCode="General">
                  <c:v>148.03946847048101</c:v>
                </c:pt>
                <c:pt idx="97" formatCode="General">
                  <c:v>150.45162977649699</c:v>
                </c:pt>
                <c:pt idx="98" formatCode="General">
                  <c:v>150.473340744073</c:v>
                </c:pt>
                <c:pt idx="99" formatCode="General">
                  <c:v>151.92603884827901</c:v>
                </c:pt>
                <c:pt idx="100" formatCode="General">
                  <c:v>160.947385004842</c:v>
                </c:pt>
                <c:pt idx="101" formatCode="General">
                  <c:v>164.320664959537</c:v>
                </c:pt>
                <c:pt idx="102" formatCode="General">
                  <c:v>170.068816466698</c:v>
                </c:pt>
                <c:pt idx="103" formatCode="General">
                  <c:v>179.13875603718401</c:v>
                </c:pt>
                <c:pt idx="104" formatCode="General">
                  <c:v>181.31567561725899</c:v>
                </c:pt>
                <c:pt idx="105" formatCode="General">
                  <c:v>181.31783617553199</c:v>
                </c:pt>
                <c:pt idx="106" formatCode="General">
                  <c:v>181.575041875273</c:v>
                </c:pt>
                <c:pt idx="107" formatCode="General">
                  <c:v>186.57920870019899</c:v>
                </c:pt>
                <c:pt idx="108" formatCode="General">
                  <c:v>192.77681346947901</c:v>
                </c:pt>
                <c:pt idx="109" formatCode="General">
                  <c:v>200.22104459405199</c:v>
                </c:pt>
                <c:pt idx="110" formatCode="General">
                  <c:v>215.984032525353</c:v>
                </c:pt>
                <c:pt idx="111" formatCode="General">
                  <c:v>219.678254310949</c:v>
                </c:pt>
                <c:pt idx="112" formatCode="General">
                  <c:v>221.74640028666801</c:v>
                </c:pt>
                <c:pt idx="113" formatCode="General">
                  <c:v>222.18338464820101</c:v>
                </c:pt>
                <c:pt idx="114" formatCode="General">
                  <c:v>224.716575587058</c:v>
                </c:pt>
                <c:pt idx="115" formatCode="General">
                  <c:v>230.04971188747101</c:v>
                </c:pt>
                <c:pt idx="116" formatCode="General">
                  <c:v>230.05660038458601</c:v>
                </c:pt>
                <c:pt idx="117" formatCode="General">
                  <c:v>230.18466440891399</c:v>
                </c:pt>
                <c:pt idx="118" formatCode="General">
                  <c:v>230.28552889377701</c:v>
                </c:pt>
                <c:pt idx="119" formatCode="General">
                  <c:v>231.219811199643</c:v>
                </c:pt>
                <c:pt idx="120" formatCode="General">
                  <c:v>232.09306051251701</c:v>
                </c:pt>
                <c:pt idx="121" formatCode="General">
                  <c:v>232.565267402703</c:v>
                </c:pt>
                <c:pt idx="122" formatCode="General">
                  <c:v>235.16611289677101</c:v>
                </c:pt>
                <c:pt idx="123" formatCode="General">
                  <c:v>241.31911032971601</c:v>
                </c:pt>
                <c:pt idx="124" formatCode="General">
                  <c:v>243.54209108393499</c:v>
                </c:pt>
                <c:pt idx="125" formatCode="General">
                  <c:v>254.46519954267001</c:v>
                </c:pt>
                <c:pt idx="126" formatCode="General">
                  <c:v>256.24377627158901</c:v>
                </c:pt>
                <c:pt idx="127" formatCode="General">
                  <c:v>261.437686914734</c:v>
                </c:pt>
                <c:pt idx="128" formatCode="General">
                  <c:v>265.77832349751401</c:v>
                </c:pt>
                <c:pt idx="129" formatCode="General">
                  <c:v>267.68568260973399</c:v>
                </c:pt>
                <c:pt idx="130" formatCode="General">
                  <c:v>268.23692381632401</c:v>
                </c:pt>
                <c:pt idx="131" formatCode="General">
                  <c:v>271.36888835641201</c:v>
                </c:pt>
                <c:pt idx="132" formatCode="General">
                  <c:v>281.86093566759303</c:v>
                </c:pt>
                <c:pt idx="133" formatCode="General">
                  <c:v>287.24363746046498</c:v>
                </c:pt>
                <c:pt idx="134" formatCode="General">
                  <c:v>288.251165087071</c:v>
                </c:pt>
                <c:pt idx="135" formatCode="General">
                  <c:v>292.28935538612899</c:v>
                </c:pt>
                <c:pt idx="136" formatCode="General">
                  <c:v>298.05928232319098</c:v>
                </c:pt>
                <c:pt idx="137" formatCode="General">
                  <c:v>306.63852039490502</c:v>
                </c:pt>
                <c:pt idx="138" formatCode="General">
                  <c:v>309.86783372585001</c:v>
                </c:pt>
                <c:pt idx="139" formatCode="General">
                  <c:v>312.44623750398898</c:v>
                </c:pt>
                <c:pt idx="140" formatCode="General">
                  <c:v>323.997240471483</c:v>
                </c:pt>
                <c:pt idx="141" formatCode="General">
                  <c:v>332.742663686247</c:v>
                </c:pt>
                <c:pt idx="142" formatCode="General">
                  <c:v>332.981304383181</c:v>
                </c:pt>
                <c:pt idx="143" formatCode="General">
                  <c:v>333.10999760046298</c:v>
                </c:pt>
                <c:pt idx="144" formatCode="General">
                  <c:v>335.189668818771</c:v>
                </c:pt>
                <c:pt idx="145" formatCode="General">
                  <c:v>340.59694536637699</c:v>
                </c:pt>
                <c:pt idx="146" formatCode="General">
                  <c:v>349.83592128997702</c:v>
                </c:pt>
                <c:pt idx="147" formatCode="General">
                  <c:v>355.80345607489699</c:v>
                </c:pt>
                <c:pt idx="148" formatCode="General">
                  <c:v>357.50707617135799</c:v>
                </c:pt>
                <c:pt idx="149" formatCode="General">
                  <c:v>358.52937449582203</c:v>
                </c:pt>
                <c:pt idx="150" formatCode="General">
                  <c:v>363.34673378636501</c:v>
                </c:pt>
                <c:pt idx="151" formatCode="General">
                  <c:v>371.09234897398301</c:v>
                </c:pt>
                <c:pt idx="152" formatCode="General">
                  <c:v>373.558213338396</c:v>
                </c:pt>
                <c:pt idx="153" formatCode="General">
                  <c:v>374.30842323519897</c:v>
                </c:pt>
                <c:pt idx="154" formatCode="General">
                  <c:v>375.75503631257197</c:v>
                </c:pt>
                <c:pt idx="155" formatCode="General">
                  <c:v>378.20040338090701</c:v>
                </c:pt>
                <c:pt idx="156" formatCode="General">
                  <c:v>381.37613491923901</c:v>
                </c:pt>
                <c:pt idx="157" formatCode="General">
                  <c:v>388.91930300343898</c:v>
                </c:pt>
                <c:pt idx="158" formatCode="General">
                  <c:v>405.70320476436302</c:v>
                </c:pt>
                <c:pt idx="159" formatCode="General">
                  <c:v>414.156404926417</c:v>
                </c:pt>
                <c:pt idx="160" formatCode="General">
                  <c:v>415.54577526103901</c:v>
                </c:pt>
                <c:pt idx="161" formatCode="General">
                  <c:v>418.54834936191298</c:v>
                </c:pt>
                <c:pt idx="162" formatCode="General">
                  <c:v>420.09789794097497</c:v>
                </c:pt>
                <c:pt idx="163" formatCode="General">
                  <c:v>422.89962185482398</c:v>
                </c:pt>
                <c:pt idx="164" formatCode="General">
                  <c:v>426.509026410422</c:v>
                </c:pt>
                <c:pt idx="165" formatCode="General">
                  <c:v>428.18375664255302</c:v>
                </c:pt>
                <c:pt idx="166" formatCode="General">
                  <c:v>431.26714586473298</c:v>
                </c:pt>
                <c:pt idx="167" formatCode="General">
                  <c:v>437.93634807918301</c:v>
                </c:pt>
                <c:pt idx="168" formatCode="General">
                  <c:v>445.38567777287102</c:v>
                </c:pt>
                <c:pt idx="169" formatCode="General">
                  <c:v>464.256267648311</c:v>
                </c:pt>
                <c:pt idx="170" formatCode="General">
                  <c:v>478.76915186230599</c:v>
                </c:pt>
                <c:pt idx="171" formatCode="General">
                  <c:v>480.206793674599</c:v>
                </c:pt>
                <c:pt idx="172" formatCode="General">
                  <c:v>483.89936008842199</c:v>
                </c:pt>
                <c:pt idx="173" formatCode="General">
                  <c:v>492.60313466424299</c:v>
                </c:pt>
                <c:pt idx="174" formatCode="General">
                  <c:v>502.81340463705402</c:v>
                </c:pt>
                <c:pt idx="175" formatCode="General">
                  <c:v>506.14917055280102</c:v>
                </c:pt>
                <c:pt idx="176" formatCode="General">
                  <c:v>508.40240892172199</c:v>
                </c:pt>
                <c:pt idx="177" formatCode="General">
                  <c:v>511.03288137334198</c:v>
                </c:pt>
                <c:pt idx="178" formatCode="General">
                  <c:v>520.511428812031</c:v>
                </c:pt>
                <c:pt idx="179" formatCode="General">
                  <c:v>523.64027066439201</c:v>
                </c:pt>
                <c:pt idx="180" formatCode="General">
                  <c:v>525.37961310726098</c:v>
                </c:pt>
                <c:pt idx="181" formatCode="General">
                  <c:v>527.69139938414503</c:v>
                </c:pt>
                <c:pt idx="182" formatCode="General">
                  <c:v>528.867208512557</c:v>
                </c:pt>
                <c:pt idx="183" formatCode="General">
                  <c:v>533.44989902983002</c:v>
                </c:pt>
                <c:pt idx="184" formatCode="General">
                  <c:v>542.49648277315703</c:v>
                </c:pt>
                <c:pt idx="185" formatCode="General">
                  <c:v>550.07853722698803</c:v>
                </c:pt>
                <c:pt idx="186" formatCode="General">
                  <c:v>553.70072571143396</c:v>
                </c:pt>
                <c:pt idx="187" formatCode="General">
                  <c:v>554.58878183909701</c:v>
                </c:pt>
                <c:pt idx="188" formatCode="General">
                  <c:v>563.28515856394199</c:v>
                </c:pt>
                <c:pt idx="189" formatCode="General">
                  <c:v>577.06597882246899</c:v>
                </c:pt>
                <c:pt idx="190" formatCode="General">
                  <c:v>592.01331320599604</c:v>
                </c:pt>
                <c:pt idx="191" formatCode="General">
                  <c:v>601.66604264658304</c:v>
                </c:pt>
                <c:pt idx="192" formatCode="General">
                  <c:v>612.08703864665097</c:v>
                </c:pt>
                <c:pt idx="193" formatCode="General">
                  <c:v>623.46418451441195</c:v>
                </c:pt>
                <c:pt idx="194" formatCode="General">
                  <c:v>629.11321378433604</c:v>
                </c:pt>
                <c:pt idx="195" formatCode="General">
                  <c:v>634.42197292189996</c:v>
                </c:pt>
                <c:pt idx="196" formatCode="General">
                  <c:v>642.04938779886902</c:v>
                </c:pt>
                <c:pt idx="197" formatCode="General">
                  <c:v>664.23545345940397</c:v>
                </c:pt>
                <c:pt idx="198" formatCode="General">
                  <c:v>674.29654549592703</c:v>
                </c:pt>
                <c:pt idx="199" formatCode="General">
                  <c:v>679.45497339581698</c:v>
                </c:pt>
                <c:pt idx="200" formatCode="General">
                  <c:v>686.25263361697398</c:v>
                </c:pt>
                <c:pt idx="201" formatCode="General">
                  <c:v>690.21878719839697</c:v>
                </c:pt>
                <c:pt idx="202" formatCode="General">
                  <c:v>697.34735834895503</c:v>
                </c:pt>
                <c:pt idx="203" formatCode="General">
                  <c:v>701.40979512164404</c:v>
                </c:pt>
                <c:pt idx="204" formatCode="General">
                  <c:v>709.82456514370995</c:v>
                </c:pt>
                <c:pt idx="205" formatCode="General">
                  <c:v>718.47055882701</c:v>
                </c:pt>
                <c:pt idx="206" formatCode="General">
                  <c:v>721.28126170238704</c:v>
                </c:pt>
                <c:pt idx="207" formatCode="General">
                  <c:v>722.73260121685496</c:v>
                </c:pt>
                <c:pt idx="208" formatCode="General">
                  <c:v>726.52586621042894</c:v>
                </c:pt>
                <c:pt idx="209" formatCode="General">
                  <c:v>727.45584695995603</c:v>
                </c:pt>
                <c:pt idx="210" formatCode="General">
                  <c:v>728.82214176783305</c:v>
                </c:pt>
                <c:pt idx="211" formatCode="General">
                  <c:v>730.61129407434305</c:v>
                </c:pt>
                <c:pt idx="212" formatCode="General">
                  <c:v>734.28407704582196</c:v>
                </c:pt>
                <c:pt idx="213" formatCode="General">
                  <c:v>735.26404629136903</c:v>
                </c:pt>
                <c:pt idx="214" formatCode="General">
                  <c:v>737.21256912960598</c:v>
                </c:pt>
                <c:pt idx="215" formatCode="General">
                  <c:v>738.65397232112502</c:v>
                </c:pt>
                <c:pt idx="216" formatCode="General">
                  <c:v>742.71444301131498</c:v>
                </c:pt>
                <c:pt idx="217" formatCode="General">
                  <c:v>746.84553731610902</c:v>
                </c:pt>
                <c:pt idx="218" formatCode="General">
                  <c:v>748.65356304597901</c:v>
                </c:pt>
                <c:pt idx="219" formatCode="General">
                  <c:v>750.02140145838803</c:v>
                </c:pt>
                <c:pt idx="220" formatCode="General">
                  <c:v>751.24519361709895</c:v>
                </c:pt>
                <c:pt idx="221" formatCode="General">
                  <c:v>754.77150265398905</c:v>
                </c:pt>
                <c:pt idx="222" formatCode="General">
                  <c:v>756.96416981602204</c:v>
                </c:pt>
                <c:pt idx="223" formatCode="General">
                  <c:v>758.46721871185002</c:v>
                </c:pt>
                <c:pt idx="224" formatCode="General">
                  <c:v>760.61308039815003</c:v>
                </c:pt>
                <c:pt idx="225" formatCode="General">
                  <c:v>765.85500316785794</c:v>
                </c:pt>
                <c:pt idx="226" formatCode="General">
                  <c:v>773.11386944541402</c:v>
                </c:pt>
                <c:pt idx="227" formatCode="General">
                  <c:v>780.81508085802704</c:v>
                </c:pt>
                <c:pt idx="228" formatCode="General">
                  <c:v>782.87030519503196</c:v>
                </c:pt>
                <c:pt idx="229" formatCode="General">
                  <c:v>790.83806116173696</c:v>
                </c:pt>
                <c:pt idx="230" formatCode="General">
                  <c:v>798.44563804549898</c:v>
                </c:pt>
                <c:pt idx="231" formatCode="General">
                  <c:v>809.10985153084005</c:v>
                </c:pt>
                <c:pt idx="232" formatCode="General">
                  <c:v>819.06279157217898</c:v>
                </c:pt>
                <c:pt idx="233" formatCode="General">
                  <c:v>827.74201343131404</c:v>
                </c:pt>
                <c:pt idx="234" formatCode="General">
                  <c:v>834.77554963974603</c:v>
                </c:pt>
                <c:pt idx="235" formatCode="General">
                  <c:v>844.41724475765898</c:v>
                </c:pt>
                <c:pt idx="236" formatCode="General">
                  <c:v>852.44189998083198</c:v>
                </c:pt>
                <c:pt idx="237" formatCode="General">
                  <c:v>863.93469405898702</c:v>
                </c:pt>
                <c:pt idx="238" formatCode="General">
                  <c:v>870.82215590923602</c:v>
                </c:pt>
                <c:pt idx="239" formatCode="General">
                  <c:v>871.29977883710501</c:v>
                </c:pt>
                <c:pt idx="240" formatCode="General">
                  <c:v>872.48278518353504</c:v>
                </c:pt>
                <c:pt idx="241" formatCode="General">
                  <c:v>873.97665921541795</c:v>
                </c:pt>
                <c:pt idx="242" formatCode="General">
                  <c:v>876.47638121142404</c:v>
                </c:pt>
                <c:pt idx="243" formatCode="General">
                  <c:v>878.23937701436296</c:v>
                </c:pt>
                <c:pt idx="244" formatCode="General">
                  <c:v>884.53735797663205</c:v>
                </c:pt>
                <c:pt idx="245" formatCode="General">
                  <c:v>892.68439091017399</c:v>
                </c:pt>
                <c:pt idx="246" formatCode="General">
                  <c:v>897.41688863175204</c:v>
                </c:pt>
                <c:pt idx="247" formatCode="General">
                  <c:v>904.47441421534404</c:v>
                </c:pt>
                <c:pt idx="248" formatCode="General">
                  <c:v>911.96789828198905</c:v>
                </c:pt>
                <c:pt idx="249" formatCode="General">
                  <c:v>921.49977191652499</c:v>
                </c:pt>
                <c:pt idx="250" formatCode="General">
                  <c:v>923.85473898611201</c:v>
                </c:pt>
                <c:pt idx="251" formatCode="General">
                  <c:v>931.38546966876004</c:v>
                </c:pt>
                <c:pt idx="252" formatCode="General">
                  <c:v>939.21055257593105</c:v>
                </c:pt>
                <c:pt idx="253" formatCode="General">
                  <c:v>940.59186076340495</c:v>
                </c:pt>
                <c:pt idx="254" formatCode="General">
                  <c:v>942.55842483388096</c:v>
                </c:pt>
                <c:pt idx="255" formatCode="General">
                  <c:v>944.49965374181295</c:v>
                </c:pt>
                <c:pt idx="256" formatCode="General">
                  <c:v>949.40878581232505</c:v>
                </c:pt>
                <c:pt idx="257" formatCode="General">
                  <c:v>950.67427410263895</c:v>
                </c:pt>
                <c:pt idx="258" formatCode="General">
                  <c:v>951.28957994676796</c:v>
                </c:pt>
                <c:pt idx="259" formatCode="General">
                  <c:v>951.53422367534699</c:v>
                </c:pt>
                <c:pt idx="260" formatCode="General">
                  <c:v>953.54981152186394</c:v>
                </c:pt>
                <c:pt idx="261" formatCode="General">
                  <c:v>954.08437369013097</c:v>
                </c:pt>
                <c:pt idx="262" formatCode="General">
                  <c:v>954.40749342444894</c:v>
                </c:pt>
                <c:pt idx="263" formatCode="General">
                  <c:v>956.956734321304</c:v>
                </c:pt>
                <c:pt idx="264" formatCode="General">
                  <c:v>966.06256683624304</c:v>
                </c:pt>
                <c:pt idx="265" formatCode="General">
                  <c:v>969.29881825937605</c:v>
                </c:pt>
                <c:pt idx="266" formatCode="General">
                  <c:v>970.99700028006703</c:v>
                </c:pt>
                <c:pt idx="267" formatCode="General">
                  <c:v>975.69190876288997</c:v>
                </c:pt>
                <c:pt idx="268" formatCode="General">
                  <c:v>980.37684585704801</c:v>
                </c:pt>
                <c:pt idx="269" formatCode="General">
                  <c:v>983.28562823408504</c:v>
                </c:pt>
                <c:pt idx="270" formatCode="General">
                  <c:v>989.52974319881298</c:v>
                </c:pt>
                <c:pt idx="271" formatCode="General">
                  <c:v>993.83977395013505</c:v>
                </c:pt>
                <c:pt idx="272" formatCode="General">
                  <c:v>995.60467426410105</c:v>
                </c:pt>
                <c:pt idx="273" formatCode="General">
                  <c:v>1000.87057278065</c:v>
                </c:pt>
                <c:pt idx="274" formatCode="General">
                  <c:v>1006.29716377614</c:v>
                </c:pt>
                <c:pt idx="275" formatCode="General">
                  <c:v>1007.3948051316499</c:v>
                </c:pt>
                <c:pt idx="276" formatCode="General">
                  <c:v>1008.44373004291</c:v>
                </c:pt>
                <c:pt idx="277" formatCode="General">
                  <c:v>1008.94263913268</c:v>
                </c:pt>
                <c:pt idx="278" formatCode="General">
                  <c:v>1009.80739582366</c:v>
                </c:pt>
                <c:pt idx="279" formatCode="General">
                  <c:v>1011.62876912423</c:v>
                </c:pt>
                <c:pt idx="280" formatCode="General">
                  <c:v>1012.56472328351</c:v>
                </c:pt>
                <c:pt idx="281" formatCode="General">
                  <c:v>1015.06712198701</c:v>
                </c:pt>
                <c:pt idx="282" formatCode="General">
                  <c:v>1021.0951799230201</c:v>
                </c:pt>
                <c:pt idx="283" formatCode="General">
                  <c:v>1024.7222887947401</c:v>
                </c:pt>
                <c:pt idx="284" formatCode="General">
                  <c:v>1028.5463193677299</c:v>
                </c:pt>
                <c:pt idx="285" formatCode="General">
                  <c:v>1033.8075958183599</c:v>
                </c:pt>
                <c:pt idx="286" formatCode="General">
                  <c:v>1040.4196364217501</c:v>
                </c:pt>
                <c:pt idx="287" formatCode="General">
                  <c:v>1042.9196803915499</c:v>
                </c:pt>
                <c:pt idx="288" formatCode="General">
                  <c:v>1043.1714055912801</c:v>
                </c:pt>
                <c:pt idx="289" formatCode="General">
                  <c:v>1044.01577866815</c:v>
                </c:pt>
                <c:pt idx="290" formatCode="General">
                  <c:v>1046.1640059382501</c:v>
                </c:pt>
                <c:pt idx="291" formatCode="General">
                  <c:v>1046.8341917570999</c:v>
                </c:pt>
                <c:pt idx="292" formatCode="General">
                  <c:v>1046.8410188704499</c:v>
                </c:pt>
                <c:pt idx="293" formatCode="General">
                  <c:v>1047.0057257723699</c:v>
                </c:pt>
                <c:pt idx="294" formatCode="General">
                  <c:v>1047.4270238230699</c:v>
                </c:pt>
                <c:pt idx="295" formatCode="General">
                  <c:v>1048.38236274936</c:v>
                </c:pt>
                <c:pt idx="296" formatCode="General">
                  <c:v>1049.2560810191601</c:v>
                </c:pt>
                <c:pt idx="297" formatCode="General">
                  <c:v>1051.89039872237</c:v>
                </c:pt>
                <c:pt idx="298" formatCode="General">
                  <c:v>1053.51094195928</c:v>
                </c:pt>
                <c:pt idx="299" formatCode="General">
                  <c:v>1054.7290170558399</c:v>
                </c:pt>
                <c:pt idx="300" formatCode="General">
                  <c:v>1055.3794778126301</c:v>
                </c:pt>
                <c:pt idx="301" formatCode="General">
                  <c:v>1055.6766537277899</c:v>
                </c:pt>
                <c:pt idx="302" formatCode="General">
                  <c:v>1055.6766537277899</c:v>
                </c:pt>
                <c:pt idx="303" formatCode="General">
                  <c:v>1055.7205925630301</c:v>
                </c:pt>
                <c:pt idx="304" formatCode="General">
                  <c:v>1055.90244869914</c:v>
                </c:pt>
                <c:pt idx="305" formatCode="General">
                  <c:v>1057.0531401174601</c:v>
                </c:pt>
                <c:pt idx="306" formatCode="General">
                  <c:v>1057.8522782043301</c:v>
                </c:pt>
                <c:pt idx="307" formatCode="General">
                  <c:v>1058.4628568980299</c:v>
                </c:pt>
                <c:pt idx="308" formatCode="General">
                  <c:v>1058.4704310161101</c:v>
                </c:pt>
                <c:pt idx="309" formatCode="General">
                  <c:v>1058.4704310161101</c:v>
                </c:pt>
                <c:pt idx="310" formatCode="General">
                  <c:v>1058.4704310161101</c:v>
                </c:pt>
                <c:pt idx="311" formatCode="General">
                  <c:v>1058.47292015585</c:v>
                </c:pt>
                <c:pt idx="312" formatCode="General">
                  <c:v>1058.7825092194</c:v>
                </c:pt>
                <c:pt idx="313" formatCode="General">
                  <c:v>1058.7825092194</c:v>
                </c:pt>
                <c:pt idx="314" formatCode="General">
                  <c:v>1059.47168642356</c:v>
                </c:pt>
                <c:pt idx="315" formatCode="General">
                  <c:v>1059.7771060842001</c:v>
                </c:pt>
                <c:pt idx="316" formatCode="General">
                  <c:v>1060.33511872701</c:v>
                </c:pt>
                <c:pt idx="317" formatCode="General">
                  <c:v>1063.59244779498</c:v>
                </c:pt>
                <c:pt idx="318" formatCode="General">
                  <c:v>1066.8966608798601</c:v>
                </c:pt>
                <c:pt idx="319" formatCode="General">
                  <c:v>1067.5093038325399</c:v>
                </c:pt>
                <c:pt idx="320" formatCode="General">
                  <c:v>1067.78881868181</c:v>
                </c:pt>
                <c:pt idx="321" formatCode="General">
                  <c:v>1068.1303371008501</c:v>
                </c:pt>
                <c:pt idx="322" formatCode="General">
                  <c:v>1068.42394517397</c:v>
                </c:pt>
                <c:pt idx="323" formatCode="General">
                  <c:v>1068.6360980827401</c:v>
                </c:pt>
                <c:pt idx="324" formatCode="General">
                  <c:v>1071.15412681922</c:v>
                </c:pt>
                <c:pt idx="325" formatCode="General">
                  <c:v>1071.6490145779801</c:v>
                </c:pt>
                <c:pt idx="326" formatCode="General">
                  <c:v>1071.6513395771599</c:v>
                </c:pt>
                <c:pt idx="327" formatCode="General">
                  <c:v>1072.34300513264</c:v>
                </c:pt>
                <c:pt idx="328" formatCode="General">
                  <c:v>1072.4132821073099</c:v>
                </c:pt>
                <c:pt idx="329" formatCode="General">
                  <c:v>1072.4756021319699</c:v>
                </c:pt>
                <c:pt idx="330" formatCode="General">
                  <c:v>1072.6399483902001</c:v>
                </c:pt>
                <c:pt idx="331" formatCode="General">
                  <c:v>1074.1689267259901</c:v>
                </c:pt>
                <c:pt idx="332" formatCode="General">
                  <c:v>1074.6182605244401</c:v>
                </c:pt>
                <c:pt idx="333" formatCode="General">
                  <c:v>1075.3446547978001</c:v>
                </c:pt>
                <c:pt idx="334" formatCode="General">
                  <c:v>1075.5410838146099</c:v>
                </c:pt>
                <c:pt idx="335" formatCode="General">
                  <c:v>1075.5546671965701</c:v>
                </c:pt>
                <c:pt idx="336" formatCode="General">
                  <c:v>1075.5634343747099</c:v>
                </c:pt>
                <c:pt idx="337" formatCode="General">
                  <c:v>1075.5659235144501</c:v>
                </c:pt>
                <c:pt idx="338" formatCode="General">
                  <c:v>1075.5659235144501</c:v>
                </c:pt>
                <c:pt idx="339" formatCode="General">
                  <c:v>1075.6364792877901</c:v>
                </c:pt>
                <c:pt idx="340" formatCode="General">
                  <c:v>1075.70589174632</c:v>
                </c:pt>
                <c:pt idx="341" formatCode="General">
                  <c:v>1075.7270435397299</c:v>
                </c:pt>
                <c:pt idx="342" formatCode="General">
                  <c:v>1075.76588894932</c:v>
                </c:pt>
                <c:pt idx="343" formatCode="General">
                  <c:v>1075.99751244973</c:v>
                </c:pt>
                <c:pt idx="344" formatCode="General">
                  <c:v>1077.28551412667</c:v>
                </c:pt>
                <c:pt idx="345" formatCode="General">
                  <c:v>1085.60087057329</c:v>
                </c:pt>
                <c:pt idx="346" formatCode="General">
                  <c:v>1091.32909529669</c:v>
                </c:pt>
                <c:pt idx="347" formatCode="General">
                  <c:v>1091.98817099238</c:v>
                </c:pt>
                <c:pt idx="348" formatCode="General">
                  <c:v>1100.37797471764</c:v>
                </c:pt>
                <c:pt idx="349" formatCode="General">
                  <c:v>1101.14199408387</c:v>
                </c:pt>
                <c:pt idx="350" formatCode="General">
                  <c:v>1101.14199408387</c:v>
                </c:pt>
                <c:pt idx="351" formatCode="General">
                  <c:v>1101.14199408387</c:v>
                </c:pt>
                <c:pt idx="352" formatCode="General">
                  <c:v>1101.1423645264299</c:v>
                </c:pt>
                <c:pt idx="353" formatCode="General">
                  <c:v>1101.14339216946</c:v>
                </c:pt>
                <c:pt idx="354" formatCode="General">
                  <c:v>1101.1434043711299</c:v>
                </c:pt>
                <c:pt idx="355" formatCode="General">
                  <c:v>1101.1434043711299</c:v>
                </c:pt>
                <c:pt idx="356" formatCode="General">
                  <c:v>1101.34310895316</c:v>
                </c:pt>
                <c:pt idx="357" formatCode="General">
                  <c:v>1104.6469377794399</c:v>
                </c:pt>
                <c:pt idx="358" formatCode="General">
                  <c:v>1106.12001961037</c:v>
                </c:pt>
                <c:pt idx="359" formatCode="General">
                  <c:v>1106.1260839506899</c:v>
                </c:pt>
                <c:pt idx="360" formatCode="General">
                  <c:v>1106.1260839506899</c:v>
                </c:pt>
                <c:pt idx="361" formatCode="General">
                  <c:v>1106.1260839506899</c:v>
                </c:pt>
                <c:pt idx="362" formatCode="General">
                  <c:v>1106.1260839506899</c:v>
                </c:pt>
                <c:pt idx="363" formatCode="General">
                  <c:v>1106.2517885859199</c:v>
                </c:pt>
                <c:pt idx="364" formatCode="General">
                  <c:v>1106.27904139973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5-8998-48A5-8EC2-6F5013D5CCE5}"/>
            </c:ext>
          </c:extLst>
        </c:ser>
        <c:ser>
          <c:idx val="90"/>
          <c:order val="86"/>
          <c:tx>
            <c:strRef>
              <c:f>Tabelle1!$CM$1</c:f>
              <c:strCache>
                <c:ptCount val="1"/>
                <c:pt idx="0">
                  <c:v>2011</c:v>
                </c:pt>
              </c:strCache>
            </c:strRef>
          </c:tx>
          <c:spPr>
            <a:ln w="19050" cap="rnd">
              <a:solidFill>
                <a:schemeClr val="accent3">
                  <a:tint val="4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Tabelle1!$CM$2:$CM$366</c:f>
              <c:numCache>
                <c:formatCode>General</c:formatCode>
                <c:ptCount val="365"/>
                <c:pt idx="0">
                  <c:v>0.92987082191029302</c:v>
                </c:pt>
                <c:pt idx="1">
                  <c:v>2.40416347103442</c:v>
                </c:pt>
                <c:pt idx="2">
                  <c:v>3.0750753452887798</c:v>
                </c:pt>
                <c:pt idx="3">
                  <c:v>3.3438330561938501</c:v>
                </c:pt>
                <c:pt idx="4">
                  <c:v>3.8059769138287498</c:v>
                </c:pt>
                <c:pt idx="5">
                  <c:v>4.2170730958033298</c:v>
                </c:pt>
                <c:pt idx="6">
                  <c:v>4.2573603292634097</c:v>
                </c:pt>
                <c:pt idx="7">
                  <c:v>4.2869705799137696</c:v>
                </c:pt>
                <c:pt idx="8">
                  <c:v>4.5011977717941702</c:v>
                </c:pt>
                <c:pt idx="9">
                  <c:v>4.7454114761412196</c:v>
                </c:pt>
                <c:pt idx="10">
                  <c:v>5.20243866864819</c:v>
                </c:pt>
                <c:pt idx="11">
                  <c:v>5.2033671966111203</c:v>
                </c:pt>
                <c:pt idx="12">
                  <c:v>5.2058149633152802</c:v>
                </c:pt>
                <c:pt idx="13">
                  <c:v>5.5092819069699903</c:v>
                </c:pt>
                <c:pt idx="14">
                  <c:v>5.7770983626362797</c:v>
                </c:pt>
                <c:pt idx="15">
                  <c:v>6.0038828327322902</c:v>
                </c:pt>
                <c:pt idx="16">
                  <c:v>7.5459645181884598</c:v>
                </c:pt>
                <c:pt idx="17">
                  <c:v>8.9280894663683998</c:v>
                </c:pt>
                <c:pt idx="18">
                  <c:v>11.7680575668395</c:v>
                </c:pt>
                <c:pt idx="19">
                  <c:v>15.0092348586019</c:v>
                </c:pt>
                <c:pt idx="20">
                  <c:v>15.292292620972701</c:v>
                </c:pt>
                <c:pt idx="21">
                  <c:v>15.3177193898622</c:v>
                </c:pt>
                <c:pt idx="22">
                  <c:v>15.456153065207101</c:v>
                </c:pt>
                <c:pt idx="23">
                  <c:v>15.4862271668595</c:v>
                </c:pt>
                <c:pt idx="24">
                  <c:v>15.574442579440101</c:v>
                </c:pt>
                <c:pt idx="25">
                  <c:v>15.787651551731299</c:v>
                </c:pt>
                <c:pt idx="26">
                  <c:v>16.489445277885899</c:v>
                </c:pt>
                <c:pt idx="27">
                  <c:v>17.0487368429363</c:v>
                </c:pt>
                <c:pt idx="28">
                  <c:v>17.116347171802399</c:v>
                </c:pt>
                <c:pt idx="29">
                  <c:v>17.235361802850399</c:v>
                </c:pt>
                <c:pt idx="30">
                  <c:v>17.340914392810401</c:v>
                </c:pt>
                <c:pt idx="31">
                  <c:v>17.421042917018902</c:v>
                </c:pt>
                <c:pt idx="32">
                  <c:v>17.421042917018902</c:v>
                </c:pt>
                <c:pt idx="33">
                  <c:v>17.421042917018902</c:v>
                </c:pt>
                <c:pt idx="34">
                  <c:v>17.421042917018902</c:v>
                </c:pt>
                <c:pt idx="35">
                  <c:v>17.421042917018902</c:v>
                </c:pt>
                <c:pt idx="36">
                  <c:v>17.421042917018902</c:v>
                </c:pt>
                <c:pt idx="37">
                  <c:v>17.4482228962761</c:v>
                </c:pt>
                <c:pt idx="38">
                  <c:v>17.4482228962761</c:v>
                </c:pt>
                <c:pt idx="39">
                  <c:v>19.0830863080167</c:v>
                </c:pt>
                <c:pt idx="40">
                  <c:v>22.017012750744101</c:v>
                </c:pt>
                <c:pt idx="41">
                  <c:v>23.055160550455401</c:v>
                </c:pt>
                <c:pt idx="42">
                  <c:v>24.611878790539301</c:v>
                </c:pt>
                <c:pt idx="43">
                  <c:v>26.9254260868545</c:v>
                </c:pt>
                <c:pt idx="44">
                  <c:v>26.965870815656899</c:v>
                </c:pt>
                <c:pt idx="45">
                  <c:v>27.6119952131993</c:v>
                </c:pt>
                <c:pt idx="46">
                  <c:v>29.2154027691581</c:v>
                </c:pt>
                <c:pt idx="47">
                  <c:v>29.863121680331702</c:v>
                </c:pt>
                <c:pt idx="48">
                  <c:v>30.2784584103157</c:v>
                </c:pt>
                <c:pt idx="49">
                  <c:v>31.154260499303199</c:v>
                </c:pt>
                <c:pt idx="50">
                  <c:v>31.176522907067199</c:v>
                </c:pt>
                <c:pt idx="51">
                  <c:v>31.1891140871403</c:v>
                </c:pt>
                <c:pt idx="52">
                  <c:v>31.235677068851899</c:v>
                </c:pt>
                <c:pt idx="53">
                  <c:v>31.344804371329499</c:v>
                </c:pt>
                <c:pt idx="54">
                  <c:v>32.0414664149204</c:v>
                </c:pt>
                <c:pt idx="55">
                  <c:v>32.568272378718703</c:v>
                </c:pt>
                <c:pt idx="56">
                  <c:v>34.932919761540198</c:v>
                </c:pt>
                <c:pt idx="57">
                  <c:v>36.067955504598501</c:v>
                </c:pt>
                <c:pt idx="58">
                  <c:v>37.304933834129301</c:v>
                </c:pt>
                <c:pt idx="59">
                  <c:v>37.698530274996898</c:v>
                </c:pt>
                <c:pt idx="60">
                  <c:v>37.721941291223601</c:v>
                </c:pt>
                <c:pt idx="61">
                  <c:v>38.159882788931398</c:v>
                </c:pt>
                <c:pt idx="62">
                  <c:v>38.207439399183698</c:v>
                </c:pt>
                <c:pt idx="63">
                  <c:v>39.748413323599699</c:v>
                </c:pt>
                <c:pt idx="64">
                  <c:v>43.256677411445899</c:v>
                </c:pt>
                <c:pt idx="65">
                  <c:v>43.645047334654002</c:v>
                </c:pt>
                <c:pt idx="66">
                  <c:v>43.8452580042281</c:v>
                </c:pt>
                <c:pt idx="67">
                  <c:v>44.863592289187103</c:v>
                </c:pt>
                <c:pt idx="68">
                  <c:v>46.261746809201497</c:v>
                </c:pt>
                <c:pt idx="69">
                  <c:v>46.711172739618</c:v>
                </c:pt>
                <c:pt idx="70">
                  <c:v>46.882382415851403</c:v>
                </c:pt>
                <c:pt idx="71">
                  <c:v>46.9831703868864</c:v>
                </c:pt>
                <c:pt idx="72">
                  <c:v>47.564918347409403</c:v>
                </c:pt>
                <c:pt idx="73">
                  <c:v>49.466775334503801</c:v>
                </c:pt>
                <c:pt idx="74">
                  <c:v>49.501993921081699</c:v>
                </c:pt>
                <c:pt idx="75">
                  <c:v>49.706271424495696</c:v>
                </c:pt>
                <c:pt idx="76">
                  <c:v>52.1516931938339</c:v>
                </c:pt>
                <c:pt idx="77">
                  <c:v>55.4020515817732</c:v>
                </c:pt>
                <c:pt idx="78">
                  <c:v>58.580698830071299</c:v>
                </c:pt>
                <c:pt idx="79">
                  <c:v>66.758555610676197</c:v>
                </c:pt>
                <c:pt idx="80">
                  <c:v>69.677027912114994</c:v>
                </c:pt>
                <c:pt idx="81">
                  <c:v>70.316513514933206</c:v>
                </c:pt>
                <c:pt idx="82">
                  <c:v>70.722869669032605</c:v>
                </c:pt>
                <c:pt idx="83">
                  <c:v>71.343558550031304</c:v>
                </c:pt>
                <c:pt idx="84">
                  <c:v>72.032150186886099</c:v>
                </c:pt>
                <c:pt idx="85">
                  <c:v>72.318015909123204</c:v>
                </c:pt>
                <c:pt idx="86">
                  <c:v>72.340057673233702</c:v>
                </c:pt>
                <c:pt idx="87">
                  <c:v>72.539116881032797</c:v>
                </c:pt>
                <c:pt idx="88">
                  <c:v>72.911371257597807</c:v>
                </c:pt>
                <c:pt idx="89">
                  <c:v>73.094704471000398</c:v>
                </c:pt>
                <c:pt idx="90">
                  <c:v>73.755251875251901</c:v>
                </c:pt>
                <c:pt idx="91">
                  <c:v>76.756738225812995</c:v>
                </c:pt>
                <c:pt idx="92">
                  <c:v>79.701110908474703</c:v>
                </c:pt>
                <c:pt idx="93">
                  <c:v>80.335917078764695</c:v>
                </c:pt>
                <c:pt idx="94">
                  <c:v>80.701950896150805</c:v>
                </c:pt>
                <c:pt idx="95">
                  <c:v>82.1124565800922</c:v>
                </c:pt>
                <c:pt idx="96">
                  <c:v>82.921833028062593</c:v>
                </c:pt>
                <c:pt idx="97">
                  <c:v>83.986410010401599</c:v>
                </c:pt>
                <c:pt idx="98">
                  <c:v>84.714787598758903</c:v>
                </c:pt>
                <c:pt idx="99">
                  <c:v>84.756536704361196</c:v>
                </c:pt>
                <c:pt idx="100">
                  <c:v>84.871321186971301</c:v>
                </c:pt>
                <c:pt idx="101">
                  <c:v>86.459821161162793</c:v>
                </c:pt>
                <c:pt idx="102">
                  <c:v>86.942636442027705</c:v>
                </c:pt>
                <c:pt idx="103">
                  <c:v>87.274016028015794</c:v>
                </c:pt>
                <c:pt idx="104">
                  <c:v>89.877855322700299</c:v>
                </c:pt>
                <c:pt idx="105">
                  <c:v>94.040259513829099</c:v>
                </c:pt>
                <c:pt idx="106">
                  <c:v>95.709060525005299</c:v>
                </c:pt>
                <c:pt idx="107">
                  <c:v>96.029195469167206</c:v>
                </c:pt>
                <c:pt idx="108">
                  <c:v>96.135493975088806</c:v>
                </c:pt>
                <c:pt idx="109">
                  <c:v>97.164482453901698</c:v>
                </c:pt>
                <c:pt idx="110">
                  <c:v>101.10159010232</c:v>
                </c:pt>
                <c:pt idx="111">
                  <c:v>103.14331947251</c:v>
                </c:pt>
                <c:pt idx="112">
                  <c:v>103.57427666187201</c:v>
                </c:pt>
                <c:pt idx="113">
                  <c:v>104.850449668973</c:v>
                </c:pt>
                <c:pt idx="114">
                  <c:v>105.450821688364</c:v>
                </c:pt>
                <c:pt idx="115">
                  <c:v>105.450878003743</c:v>
                </c:pt>
                <c:pt idx="116">
                  <c:v>106.09365535307199</c:v>
                </c:pt>
                <c:pt idx="117">
                  <c:v>106.14391172257599</c:v>
                </c:pt>
                <c:pt idx="118">
                  <c:v>106.688865354683</c:v>
                </c:pt>
                <c:pt idx="119">
                  <c:v>108.24360418429301</c:v>
                </c:pt>
                <c:pt idx="120">
                  <c:v>111.154784657877</c:v>
                </c:pt>
                <c:pt idx="121">
                  <c:v>121.314514694435</c:v>
                </c:pt>
                <c:pt idx="122">
                  <c:v>124.18928855221399</c:v>
                </c:pt>
                <c:pt idx="123">
                  <c:v>124.81245110499</c:v>
                </c:pt>
                <c:pt idx="124">
                  <c:v>125.216419975101</c:v>
                </c:pt>
                <c:pt idx="125">
                  <c:v>125.594436466121</c:v>
                </c:pt>
                <c:pt idx="126">
                  <c:v>126.490549334655</c:v>
                </c:pt>
                <c:pt idx="127">
                  <c:v>127.87561826311401</c:v>
                </c:pt>
                <c:pt idx="128">
                  <c:v>133.19281761174099</c:v>
                </c:pt>
                <c:pt idx="129">
                  <c:v>144.28185621749699</c:v>
                </c:pt>
                <c:pt idx="130">
                  <c:v>148.51720571855699</c:v>
                </c:pt>
                <c:pt idx="131">
                  <c:v>152.51375612629801</c:v>
                </c:pt>
                <c:pt idx="132">
                  <c:v>155.433956070926</c:v>
                </c:pt>
                <c:pt idx="133">
                  <c:v>158.85089043066799</c:v>
                </c:pt>
                <c:pt idx="134">
                  <c:v>162.358195692875</c:v>
                </c:pt>
                <c:pt idx="135">
                  <c:v>164.23686388423101</c:v>
                </c:pt>
                <c:pt idx="136">
                  <c:v>164.29034532283899</c:v>
                </c:pt>
                <c:pt idx="137">
                  <c:v>164.30722319199</c:v>
                </c:pt>
                <c:pt idx="138">
                  <c:v>164.50334059703999</c:v>
                </c:pt>
                <c:pt idx="139">
                  <c:v>165.26621777476501</c:v>
                </c:pt>
                <c:pt idx="140">
                  <c:v>174.20823944057099</c:v>
                </c:pt>
                <c:pt idx="141">
                  <c:v>185.86702407334801</c:v>
                </c:pt>
                <c:pt idx="142">
                  <c:v>188.672642345811</c:v>
                </c:pt>
                <c:pt idx="143">
                  <c:v>189.98587717938</c:v>
                </c:pt>
                <c:pt idx="144">
                  <c:v>190.621005961702</c:v>
                </c:pt>
                <c:pt idx="145">
                  <c:v>191.34350606416501</c:v>
                </c:pt>
                <c:pt idx="146">
                  <c:v>191.544072872193</c:v>
                </c:pt>
                <c:pt idx="147">
                  <c:v>192.012447913844</c:v>
                </c:pt>
                <c:pt idx="148">
                  <c:v>194.42491095766201</c:v>
                </c:pt>
                <c:pt idx="149">
                  <c:v>198.976471084488</c:v>
                </c:pt>
                <c:pt idx="150">
                  <c:v>204.50486414081001</c:v>
                </c:pt>
                <c:pt idx="151">
                  <c:v>205.532229009714</c:v>
                </c:pt>
                <c:pt idx="152">
                  <c:v>206.67587304646099</c:v>
                </c:pt>
                <c:pt idx="153">
                  <c:v>208.977827746999</c:v>
                </c:pt>
                <c:pt idx="154">
                  <c:v>214.152703153923</c:v>
                </c:pt>
                <c:pt idx="155">
                  <c:v>221.163420521116</c:v>
                </c:pt>
                <c:pt idx="156">
                  <c:v>227.57278819640999</c:v>
                </c:pt>
                <c:pt idx="157">
                  <c:v>231.74995347422299</c:v>
                </c:pt>
                <c:pt idx="158">
                  <c:v>232.43345589031199</c:v>
                </c:pt>
                <c:pt idx="159">
                  <c:v>237.33552285869399</c:v>
                </c:pt>
                <c:pt idx="160">
                  <c:v>245.53736101766501</c:v>
                </c:pt>
                <c:pt idx="161">
                  <c:v>249.965166673298</c:v>
                </c:pt>
                <c:pt idx="162">
                  <c:v>253.17936503171001</c:v>
                </c:pt>
                <c:pt idx="163">
                  <c:v>259.64636244902198</c:v>
                </c:pt>
                <c:pt idx="164">
                  <c:v>273.19528029581897</c:v>
                </c:pt>
                <c:pt idx="165">
                  <c:v>283.91714657495601</c:v>
                </c:pt>
                <c:pt idx="166">
                  <c:v>287.99756766381302</c:v>
                </c:pt>
                <c:pt idx="167">
                  <c:v>297.53654251741801</c:v>
                </c:pt>
                <c:pt idx="168">
                  <c:v>315.35281648543997</c:v>
                </c:pt>
                <c:pt idx="169">
                  <c:v>322.00187994504398</c:v>
                </c:pt>
                <c:pt idx="170">
                  <c:v>325.75345252383499</c:v>
                </c:pt>
                <c:pt idx="171">
                  <c:v>333.37270366073</c:v>
                </c:pt>
                <c:pt idx="172">
                  <c:v>342.94292611582699</c:v>
                </c:pt>
                <c:pt idx="173">
                  <c:v>350.98344365415198</c:v>
                </c:pt>
                <c:pt idx="174">
                  <c:v>356.73934648509498</c:v>
                </c:pt>
                <c:pt idx="175">
                  <c:v>362.461558640774</c:v>
                </c:pt>
                <c:pt idx="176">
                  <c:v>365.01635666410903</c:v>
                </c:pt>
                <c:pt idx="177">
                  <c:v>368.25697177821502</c:v>
                </c:pt>
                <c:pt idx="178">
                  <c:v>373.06128151905898</c:v>
                </c:pt>
                <c:pt idx="179">
                  <c:v>376.226906962344</c:v>
                </c:pt>
                <c:pt idx="180">
                  <c:v>379.42889059021701</c:v>
                </c:pt>
                <c:pt idx="181">
                  <c:v>381.91919811911401</c:v>
                </c:pt>
                <c:pt idx="182">
                  <c:v>383.62483633348</c:v>
                </c:pt>
                <c:pt idx="183">
                  <c:v>387.74632203329202</c:v>
                </c:pt>
                <c:pt idx="184">
                  <c:v>391.490705878916</c:v>
                </c:pt>
                <c:pt idx="185">
                  <c:v>396.60624725273902</c:v>
                </c:pt>
                <c:pt idx="186">
                  <c:v>404.99003803485601</c:v>
                </c:pt>
                <c:pt idx="187">
                  <c:v>415.62299941345202</c:v>
                </c:pt>
                <c:pt idx="188">
                  <c:v>417.43742752608802</c:v>
                </c:pt>
                <c:pt idx="189">
                  <c:v>418.435106606646</c:v>
                </c:pt>
                <c:pt idx="190">
                  <c:v>421.41022778639302</c:v>
                </c:pt>
                <c:pt idx="191">
                  <c:v>425.06124317457397</c:v>
                </c:pt>
                <c:pt idx="192">
                  <c:v>432.18773992941499</c:v>
                </c:pt>
                <c:pt idx="193">
                  <c:v>439.01524039321203</c:v>
                </c:pt>
                <c:pt idx="194">
                  <c:v>442.66927071904701</c:v>
                </c:pt>
                <c:pt idx="195">
                  <c:v>444.89912709293299</c:v>
                </c:pt>
                <c:pt idx="196">
                  <c:v>447.99090892089902</c:v>
                </c:pt>
                <c:pt idx="197">
                  <c:v>452.66692832467299</c:v>
                </c:pt>
                <c:pt idx="198">
                  <c:v>456.87111664956399</c:v>
                </c:pt>
                <c:pt idx="199">
                  <c:v>460.57522403673102</c:v>
                </c:pt>
                <c:pt idx="200">
                  <c:v>462.25543446852902</c:v>
                </c:pt>
                <c:pt idx="201">
                  <c:v>464.99811647592702</c:v>
                </c:pt>
                <c:pt idx="202">
                  <c:v>471.06367354610001</c:v>
                </c:pt>
                <c:pt idx="203">
                  <c:v>475.97509806550801</c:v>
                </c:pt>
                <c:pt idx="204">
                  <c:v>477.96149111869698</c:v>
                </c:pt>
                <c:pt idx="205">
                  <c:v>478.81798104997898</c:v>
                </c:pt>
                <c:pt idx="206">
                  <c:v>483.75043380685298</c:v>
                </c:pt>
                <c:pt idx="207">
                  <c:v>488.36638970565701</c:v>
                </c:pt>
                <c:pt idx="208">
                  <c:v>491.35061006147799</c:v>
                </c:pt>
                <c:pt idx="209">
                  <c:v>496.87372486507297</c:v>
                </c:pt>
                <c:pt idx="210">
                  <c:v>502.623766353858</c:v>
                </c:pt>
                <c:pt idx="211">
                  <c:v>509.22513898489598</c:v>
                </c:pt>
                <c:pt idx="212">
                  <c:v>518.78434506317797</c:v>
                </c:pt>
                <c:pt idx="213">
                  <c:v>526.24074672949496</c:v>
                </c:pt>
                <c:pt idx="214">
                  <c:v>530.11196989012001</c:v>
                </c:pt>
                <c:pt idx="215">
                  <c:v>540.45682742315</c:v>
                </c:pt>
                <c:pt idx="216">
                  <c:v>548.58965874452201</c:v>
                </c:pt>
                <c:pt idx="217">
                  <c:v>553.39425824675004</c:v>
                </c:pt>
                <c:pt idx="218">
                  <c:v>555.30077108900502</c:v>
                </c:pt>
                <c:pt idx="219">
                  <c:v>556.96792724060106</c:v>
                </c:pt>
                <c:pt idx="220">
                  <c:v>558.63151164562203</c:v>
                </c:pt>
                <c:pt idx="221">
                  <c:v>565.82425281857695</c:v>
                </c:pt>
                <c:pt idx="222">
                  <c:v>568.48675024918896</c:v>
                </c:pt>
                <c:pt idx="223">
                  <c:v>569.79358938274595</c:v>
                </c:pt>
                <c:pt idx="224">
                  <c:v>572.36128944704205</c:v>
                </c:pt>
                <c:pt idx="225">
                  <c:v>573.09534005892499</c:v>
                </c:pt>
                <c:pt idx="226">
                  <c:v>574.11358728030598</c:v>
                </c:pt>
                <c:pt idx="227">
                  <c:v>576.044798207996</c:v>
                </c:pt>
                <c:pt idx="228">
                  <c:v>576.92396761873601</c:v>
                </c:pt>
                <c:pt idx="229">
                  <c:v>579.38355822470703</c:v>
                </c:pt>
                <c:pt idx="230">
                  <c:v>581.17791478552601</c:v>
                </c:pt>
                <c:pt idx="231">
                  <c:v>582.40700599610295</c:v>
                </c:pt>
                <c:pt idx="232">
                  <c:v>587.28628325704301</c:v>
                </c:pt>
                <c:pt idx="233">
                  <c:v>592.32513690120504</c:v>
                </c:pt>
                <c:pt idx="234">
                  <c:v>603.28987267414698</c:v>
                </c:pt>
                <c:pt idx="235">
                  <c:v>608.06754002232799</c:v>
                </c:pt>
                <c:pt idx="236">
                  <c:v>610.14713956992796</c:v>
                </c:pt>
                <c:pt idx="237">
                  <c:v>612.26236156046002</c:v>
                </c:pt>
                <c:pt idx="238">
                  <c:v>613.048255584304</c:v>
                </c:pt>
                <c:pt idx="239">
                  <c:v>613.894776604801</c:v>
                </c:pt>
                <c:pt idx="240">
                  <c:v>615.02276804486496</c:v>
                </c:pt>
                <c:pt idx="241">
                  <c:v>617.090457866017</c:v>
                </c:pt>
                <c:pt idx="242">
                  <c:v>618.75559807723096</c:v>
                </c:pt>
                <c:pt idx="243">
                  <c:v>619.94630532642805</c:v>
                </c:pt>
                <c:pt idx="244">
                  <c:v>620.71841342067</c:v>
                </c:pt>
                <c:pt idx="245">
                  <c:v>621.56055637100201</c:v>
                </c:pt>
                <c:pt idx="246">
                  <c:v>623.35648908663802</c:v>
                </c:pt>
                <c:pt idx="247">
                  <c:v>626.31810298526204</c:v>
                </c:pt>
                <c:pt idx="248">
                  <c:v>632.46858702533302</c:v>
                </c:pt>
                <c:pt idx="249">
                  <c:v>638.60201321229204</c:v>
                </c:pt>
                <c:pt idx="250">
                  <c:v>643.03174552966004</c:v>
                </c:pt>
                <c:pt idx="251">
                  <c:v>647.879322526073</c:v>
                </c:pt>
                <c:pt idx="252">
                  <c:v>649.90801965414198</c:v>
                </c:pt>
                <c:pt idx="253">
                  <c:v>653.62322004459804</c:v>
                </c:pt>
                <c:pt idx="254">
                  <c:v>658.49578413696304</c:v>
                </c:pt>
                <c:pt idx="255">
                  <c:v>665.84079113101302</c:v>
                </c:pt>
                <c:pt idx="256">
                  <c:v>670.51599617688203</c:v>
                </c:pt>
                <c:pt idx="257">
                  <c:v>673.46808455447797</c:v>
                </c:pt>
                <c:pt idx="258">
                  <c:v>675.18351394828903</c:v>
                </c:pt>
                <c:pt idx="259">
                  <c:v>681.34454983838896</c:v>
                </c:pt>
                <c:pt idx="260">
                  <c:v>692.22189976183904</c:v>
                </c:pt>
                <c:pt idx="261">
                  <c:v>697.646488745596</c:v>
                </c:pt>
                <c:pt idx="262">
                  <c:v>699.85062607377301</c:v>
                </c:pt>
                <c:pt idx="263">
                  <c:v>701.07261287407596</c:v>
                </c:pt>
                <c:pt idx="264">
                  <c:v>702.78740609183399</c:v>
                </c:pt>
                <c:pt idx="265">
                  <c:v>705.28342024577501</c:v>
                </c:pt>
                <c:pt idx="266">
                  <c:v>706.582141667678</c:v>
                </c:pt>
                <c:pt idx="267">
                  <c:v>707.79979507468101</c:v>
                </c:pt>
                <c:pt idx="268">
                  <c:v>709.14874624768504</c:v>
                </c:pt>
                <c:pt idx="269">
                  <c:v>710.61073601393105</c:v>
                </c:pt>
                <c:pt idx="270">
                  <c:v>714.98252881712494</c:v>
                </c:pt>
                <c:pt idx="271">
                  <c:v>717.52793580055197</c:v>
                </c:pt>
                <c:pt idx="272">
                  <c:v>723.76110204198505</c:v>
                </c:pt>
                <c:pt idx="273">
                  <c:v>735.96425515260898</c:v>
                </c:pt>
                <c:pt idx="274">
                  <c:v>746.61944672658899</c:v>
                </c:pt>
                <c:pt idx="275">
                  <c:v>749.51901414312704</c:v>
                </c:pt>
                <c:pt idx="276">
                  <c:v>751.02736280415002</c:v>
                </c:pt>
                <c:pt idx="277">
                  <c:v>752.32939669662096</c:v>
                </c:pt>
                <c:pt idx="278">
                  <c:v>752.78741177350003</c:v>
                </c:pt>
                <c:pt idx="279">
                  <c:v>753.196433709904</c:v>
                </c:pt>
                <c:pt idx="280">
                  <c:v>753.31083104305799</c:v>
                </c:pt>
                <c:pt idx="281">
                  <c:v>754.02670950821403</c:v>
                </c:pt>
                <c:pt idx="282">
                  <c:v>754.56133914230497</c:v>
                </c:pt>
                <c:pt idx="283">
                  <c:v>756.84133035710704</c:v>
                </c:pt>
                <c:pt idx="284">
                  <c:v>760.81215961669898</c:v>
                </c:pt>
                <c:pt idx="285">
                  <c:v>769.01499200492901</c:v>
                </c:pt>
                <c:pt idx="286">
                  <c:v>770.44958035984996</c:v>
                </c:pt>
                <c:pt idx="287">
                  <c:v>771.10372117645397</c:v>
                </c:pt>
                <c:pt idx="288">
                  <c:v>771.57209148761297</c:v>
                </c:pt>
                <c:pt idx="289">
                  <c:v>772.25050115383499</c:v>
                </c:pt>
                <c:pt idx="290">
                  <c:v>772.63166267103304</c:v>
                </c:pt>
                <c:pt idx="291">
                  <c:v>773.98874950152594</c:v>
                </c:pt>
                <c:pt idx="292">
                  <c:v>775.255329784575</c:v>
                </c:pt>
                <c:pt idx="293">
                  <c:v>775.600992452328</c:v>
                </c:pt>
                <c:pt idx="294">
                  <c:v>777.15306050633501</c:v>
                </c:pt>
                <c:pt idx="295">
                  <c:v>781.37640923776098</c:v>
                </c:pt>
                <c:pt idx="296">
                  <c:v>785.70658797964904</c:v>
                </c:pt>
                <c:pt idx="297">
                  <c:v>786.42820516960705</c:v>
                </c:pt>
                <c:pt idx="298">
                  <c:v>787.19281209295798</c:v>
                </c:pt>
                <c:pt idx="299">
                  <c:v>789.77302614770895</c:v>
                </c:pt>
                <c:pt idx="300">
                  <c:v>791.26297143106001</c:v>
                </c:pt>
                <c:pt idx="301">
                  <c:v>791.61529981229</c:v>
                </c:pt>
                <c:pt idx="302">
                  <c:v>792.24870538156802</c:v>
                </c:pt>
                <c:pt idx="303">
                  <c:v>792.63019701951703</c:v>
                </c:pt>
                <c:pt idx="304">
                  <c:v>792.97806747537402</c:v>
                </c:pt>
                <c:pt idx="305">
                  <c:v>795.49972254680597</c:v>
                </c:pt>
                <c:pt idx="306">
                  <c:v>797.64616972532394</c:v>
                </c:pt>
                <c:pt idx="307">
                  <c:v>800.51146942169805</c:v>
                </c:pt>
                <c:pt idx="308">
                  <c:v>805.63019764524302</c:v>
                </c:pt>
                <c:pt idx="309">
                  <c:v>808.96777518917304</c:v>
                </c:pt>
                <c:pt idx="310">
                  <c:v>814.70554488118296</c:v>
                </c:pt>
                <c:pt idx="311">
                  <c:v>818.45738908781505</c:v>
                </c:pt>
                <c:pt idx="312">
                  <c:v>822.06852481569399</c:v>
                </c:pt>
                <c:pt idx="313">
                  <c:v>822.19090654323099</c:v>
                </c:pt>
                <c:pt idx="314">
                  <c:v>822.19561326994699</c:v>
                </c:pt>
                <c:pt idx="315">
                  <c:v>822.62316581923506</c:v>
                </c:pt>
                <c:pt idx="316">
                  <c:v>822.84345900335302</c:v>
                </c:pt>
                <c:pt idx="317">
                  <c:v>823.03451733513498</c:v>
                </c:pt>
                <c:pt idx="318">
                  <c:v>824.45906570926297</c:v>
                </c:pt>
                <c:pt idx="319">
                  <c:v>825.407408500972</c:v>
                </c:pt>
                <c:pt idx="320">
                  <c:v>826.44849288487205</c:v>
                </c:pt>
                <c:pt idx="321">
                  <c:v>827.92734159830297</c:v>
                </c:pt>
                <c:pt idx="322">
                  <c:v>828.97383064418102</c:v>
                </c:pt>
                <c:pt idx="323">
                  <c:v>828.97383064418102</c:v>
                </c:pt>
                <c:pt idx="324">
                  <c:v>829.067115792408</c:v>
                </c:pt>
                <c:pt idx="325">
                  <c:v>829.38141616299401</c:v>
                </c:pt>
                <c:pt idx="326">
                  <c:v>829.41411287182905</c:v>
                </c:pt>
                <c:pt idx="327">
                  <c:v>829.41601197657099</c:v>
                </c:pt>
                <c:pt idx="328">
                  <c:v>829.41601197657099</c:v>
                </c:pt>
                <c:pt idx="329">
                  <c:v>829.41601197657099</c:v>
                </c:pt>
                <c:pt idx="330">
                  <c:v>829.46813842962501</c:v>
                </c:pt>
                <c:pt idx="331">
                  <c:v>831.41854280220298</c:v>
                </c:pt>
                <c:pt idx="332">
                  <c:v>835.47090914625198</c:v>
                </c:pt>
                <c:pt idx="333">
                  <c:v>841.04880679931</c:v>
                </c:pt>
                <c:pt idx="334">
                  <c:v>842.38351701445401</c:v>
                </c:pt>
                <c:pt idx="335">
                  <c:v>842.54859477191303</c:v>
                </c:pt>
                <c:pt idx="336">
                  <c:v>842.57646859417798</c:v>
                </c:pt>
                <c:pt idx="337">
                  <c:v>842.87798646257897</c:v>
                </c:pt>
                <c:pt idx="338">
                  <c:v>844.57356806434404</c:v>
                </c:pt>
                <c:pt idx="339">
                  <c:v>845.59932591760298</c:v>
                </c:pt>
                <c:pt idx="340">
                  <c:v>849.05199918047197</c:v>
                </c:pt>
                <c:pt idx="341">
                  <c:v>850.50080585447301</c:v>
                </c:pt>
                <c:pt idx="342">
                  <c:v>850.83930967375102</c:v>
                </c:pt>
                <c:pt idx="343">
                  <c:v>851.15567077421599</c:v>
                </c:pt>
                <c:pt idx="344">
                  <c:v>851.30779355425602</c:v>
                </c:pt>
                <c:pt idx="345">
                  <c:v>851.40059607968794</c:v>
                </c:pt>
                <c:pt idx="346">
                  <c:v>851.400652395066</c:v>
                </c:pt>
                <c:pt idx="347">
                  <c:v>851.69020489742502</c:v>
                </c:pt>
                <c:pt idx="348">
                  <c:v>851.91746170337206</c:v>
                </c:pt>
                <c:pt idx="349">
                  <c:v>852.215280364725</c:v>
                </c:pt>
                <c:pt idx="350">
                  <c:v>852.45990960147901</c:v>
                </c:pt>
                <c:pt idx="351">
                  <c:v>852.48273869212596</c:v>
                </c:pt>
                <c:pt idx="352">
                  <c:v>852.50854690384699</c:v>
                </c:pt>
                <c:pt idx="353">
                  <c:v>852.58316095109205</c:v>
                </c:pt>
                <c:pt idx="354">
                  <c:v>852.97954935825896</c:v>
                </c:pt>
                <c:pt idx="355">
                  <c:v>853.48027559512502</c:v>
                </c:pt>
                <c:pt idx="356">
                  <c:v>853.70587304967</c:v>
                </c:pt>
                <c:pt idx="357">
                  <c:v>853.708131071092</c:v>
                </c:pt>
                <c:pt idx="358">
                  <c:v>853.79183464571099</c:v>
                </c:pt>
                <c:pt idx="359">
                  <c:v>853.85160523563002</c:v>
                </c:pt>
                <c:pt idx="360">
                  <c:v>853.91257515539598</c:v>
                </c:pt>
                <c:pt idx="361">
                  <c:v>853.93096355317698</c:v>
                </c:pt>
                <c:pt idx="362">
                  <c:v>854.30509319430701</c:v>
                </c:pt>
                <c:pt idx="363">
                  <c:v>854.39321932823998</c:v>
                </c:pt>
                <c:pt idx="364">
                  <c:v>854.41606084581497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6-8998-48A5-8EC2-6F5013D5CCE5}"/>
            </c:ext>
          </c:extLst>
        </c:ser>
        <c:ser>
          <c:idx val="91"/>
          <c:order val="87"/>
          <c:tx>
            <c:strRef>
              <c:f>Tabelle1!$CN$1</c:f>
              <c:strCache>
                <c:ptCount val="1"/>
                <c:pt idx="0">
                  <c:v>2012</c:v>
                </c:pt>
              </c:strCache>
            </c:strRef>
          </c:tx>
          <c:spPr>
            <a:ln w="19050" cap="rnd">
              <a:solidFill>
                <a:schemeClr val="accent3">
                  <a:tint val="4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Tabelle1!$CN$2:$CN$366</c:f>
              <c:numCache>
                <c:formatCode>General</c:formatCode>
                <c:ptCount val="365"/>
                <c:pt idx="0">
                  <c:v>1.83853192065149E-2</c:v>
                </c:pt>
                <c:pt idx="1">
                  <c:v>0.480545583389757</c:v>
                </c:pt>
                <c:pt idx="2">
                  <c:v>3.0868011832472901</c:v>
                </c:pt>
                <c:pt idx="3">
                  <c:v>4.4328996819770801</c:v>
                </c:pt>
                <c:pt idx="4">
                  <c:v>5.3877527567195704</c:v>
                </c:pt>
                <c:pt idx="5">
                  <c:v>5.6853154834474804</c:v>
                </c:pt>
                <c:pt idx="6">
                  <c:v>5.8172240460441103</c:v>
                </c:pt>
                <c:pt idx="7">
                  <c:v>5.9465874163316998</c:v>
                </c:pt>
                <c:pt idx="8">
                  <c:v>6.0175030074007001</c:v>
                </c:pt>
                <c:pt idx="9">
                  <c:v>6.2530841649004101</c:v>
                </c:pt>
                <c:pt idx="10">
                  <c:v>6.6058908889568499</c:v>
                </c:pt>
                <c:pt idx="11">
                  <c:v>6.86793550637978</c:v>
                </c:pt>
                <c:pt idx="12">
                  <c:v>7.4469700417846498</c:v>
                </c:pt>
                <c:pt idx="13">
                  <c:v>12.1973201138251</c:v>
                </c:pt>
                <c:pt idx="14">
                  <c:v>19.942832206777201</c:v>
                </c:pt>
                <c:pt idx="15">
                  <c:v>20.681185914284001</c:v>
                </c:pt>
                <c:pt idx="16">
                  <c:v>21.0891411623297</c:v>
                </c:pt>
                <c:pt idx="17">
                  <c:v>23.7922786985634</c:v>
                </c:pt>
                <c:pt idx="18">
                  <c:v>24.759019461669201</c:v>
                </c:pt>
                <c:pt idx="19">
                  <c:v>26.118478033103099</c:v>
                </c:pt>
                <c:pt idx="20">
                  <c:v>29.049425167046898</c:v>
                </c:pt>
                <c:pt idx="21">
                  <c:v>30.2469061050734</c:v>
                </c:pt>
                <c:pt idx="22">
                  <c:v>30.367569312515698</c:v>
                </c:pt>
                <c:pt idx="23">
                  <c:v>31.051601956664101</c:v>
                </c:pt>
                <c:pt idx="24">
                  <c:v>31.059013210666802</c:v>
                </c:pt>
                <c:pt idx="25">
                  <c:v>31.1722198865419</c:v>
                </c:pt>
                <c:pt idx="26">
                  <c:v>31.574307898092702</c:v>
                </c:pt>
                <c:pt idx="27">
                  <c:v>32.197791486070699</c:v>
                </c:pt>
                <c:pt idx="28">
                  <c:v>32.590148763347898</c:v>
                </c:pt>
                <c:pt idx="29">
                  <c:v>32.791932283903897</c:v>
                </c:pt>
                <c:pt idx="30">
                  <c:v>32.802278657897503</c:v>
                </c:pt>
                <c:pt idx="31">
                  <c:v>32.838428400489299</c:v>
                </c:pt>
                <c:pt idx="32">
                  <c:v>33.210573525220603</c:v>
                </c:pt>
                <c:pt idx="33">
                  <c:v>33.834182208425901</c:v>
                </c:pt>
                <c:pt idx="34">
                  <c:v>34.206273608285798</c:v>
                </c:pt>
                <c:pt idx="35">
                  <c:v>34.888461285543301</c:v>
                </c:pt>
                <c:pt idx="36">
                  <c:v>39.883745260529501</c:v>
                </c:pt>
                <c:pt idx="37">
                  <c:v>40.067561472162502</c:v>
                </c:pt>
                <c:pt idx="38">
                  <c:v>40.461134147940299</c:v>
                </c:pt>
                <c:pt idx="39">
                  <c:v>40.990047433207401</c:v>
                </c:pt>
                <c:pt idx="40">
                  <c:v>41.597781336787399</c:v>
                </c:pt>
                <c:pt idx="41">
                  <c:v>41.695267311911401</c:v>
                </c:pt>
                <c:pt idx="42">
                  <c:v>42.4412646306737</c:v>
                </c:pt>
                <c:pt idx="43">
                  <c:v>43.081738568386797</c:v>
                </c:pt>
                <c:pt idx="44">
                  <c:v>44.584561564458198</c:v>
                </c:pt>
                <c:pt idx="45">
                  <c:v>46.468789172444602</c:v>
                </c:pt>
                <c:pt idx="46">
                  <c:v>46.839408901285502</c:v>
                </c:pt>
                <c:pt idx="47">
                  <c:v>47.171573073129302</c:v>
                </c:pt>
                <c:pt idx="48">
                  <c:v>47.761601233946998</c:v>
                </c:pt>
                <c:pt idx="49">
                  <c:v>47.769859358613601</c:v>
                </c:pt>
                <c:pt idx="50">
                  <c:v>47.839562291862698</c:v>
                </c:pt>
                <c:pt idx="51">
                  <c:v>48.848005080913801</c:v>
                </c:pt>
                <c:pt idx="52">
                  <c:v>52.082104468168303</c:v>
                </c:pt>
                <c:pt idx="53">
                  <c:v>54.486950218781097</c:v>
                </c:pt>
                <c:pt idx="54">
                  <c:v>55.695070520944398</c:v>
                </c:pt>
                <c:pt idx="55">
                  <c:v>56.4863258439226</c:v>
                </c:pt>
                <c:pt idx="56">
                  <c:v>57.0074429032586</c:v>
                </c:pt>
                <c:pt idx="57">
                  <c:v>58.469721604937703</c:v>
                </c:pt>
                <c:pt idx="58">
                  <c:v>59.590408602499302</c:v>
                </c:pt>
                <c:pt idx="59">
                  <c:v>61.342750812281402</c:v>
                </c:pt>
                <c:pt idx="60">
                  <c:v>62.348721468840097</c:v>
                </c:pt>
                <c:pt idx="61">
                  <c:v>64.599026932839294</c:v>
                </c:pt>
                <c:pt idx="62">
                  <c:v>68.561454463558405</c:v>
                </c:pt>
                <c:pt idx="63">
                  <c:v>75.564355669165806</c:v>
                </c:pt>
                <c:pt idx="64">
                  <c:v>81.363535404397297</c:v>
                </c:pt>
                <c:pt idx="65">
                  <c:v>83.537429834963405</c:v>
                </c:pt>
                <c:pt idx="66">
                  <c:v>86.612772715840094</c:v>
                </c:pt>
                <c:pt idx="67">
                  <c:v>89.007003468102397</c:v>
                </c:pt>
                <c:pt idx="68">
                  <c:v>90.388057147609501</c:v>
                </c:pt>
                <c:pt idx="69">
                  <c:v>90.526277275038197</c:v>
                </c:pt>
                <c:pt idx="70">
                  <c:v>90.593911556712101</c:v>
                </c:pt>
                <c:pt idx="71">
                  <c:v>90.639685559968996</c:v>
                </c:pt>
                <c:pt idx="72">
                  <c:v>90.825846180814807</c:v>
                </c:pt>
                <c:pt idx="73">
                  <c:v>91.163393464614202</c:v>
                </c:pt>
                <c:pt idx="74">
                  <c:v>94.471070208084001</c:v>
                </c:pt>
                <c:pt idx="75">
                  <c:v>95.108869503204303</c:v>
                </c:pt>
                <c:pt idx="76">
                  <c:v>95.689863213089296</c:v>
                </c:pt>
                <c:pt idx="77">
                  <c:v>96.455372646696802</c:v>
                </c:pt>
                <c:pt idx="78">
                  <c:v>98.020636670399</c:v>
                </c:pt>
                <c:pt idx="79">
                  <c:v>99.180714473225706</c:v>
                </c:pt>
                <c:pt idx="80">
                  <c:v>100.92816542957399</c:v>
                </c:pt>
                <c:pt idx="81">
                  <c:v>109.190971931511</c:v>
                </c:pt>
                <c:pt idx="82">
                  <c:v>113.890866240059</c:v>
                </c:pt>
                <c:pt idx="83">
                  <c:v>113.941131957916</c:v>
                </c:pt>
                <c:pt idx="84">
                  <c:v>113.99323941391501</c:v>
                </c:pt>
                <c:pt idx="85">
                  <c:v>114.12915451535299</c:v>
                </c:pt>
                <c:pt idx="86">
                  <c:v>114.284844536737</c:v>
                </c:pt>
                <c:pt idx="87">
                  <c:v>116.991066316082</c:v>
                </c:pt>
                <c:pt idx="88">
                  <c:v>119.108666880489</c:v>
                </c:pt>
                <c:pt idx="89">
                  <c:v>126.67533608552201</c:v>
                </c:pt>
                <c:pt idx="90">
                  <c:v>127.288217026992</c:v>
                </c:pt>
                <c:pt idx="91">
                  <c:v>127.288217026992</c:v>
                </c:pt>
                <c:pt idx="92">
                  <c:v>127.387353230428</c:v>
                </c:pt>
                <c:pt idx="93">
                  <c:v>127.656185202545</c:v>
                </c:pt>
                <c:pt idx="94">
                  <c:v>130.080302526254</c:v>
                </c:pt>
                <c:pt idx="95">
                  <c:v>131.76144295021501</c:v>
                </c:pt>
                <c:pt idx="96">
                  <c:v>132.63618360694599</c:v>
                </c:pt>
                <c:pt idx="97">
                  <c:v>133.55018257762799</c:v>
                </c:pt>
                <c:pt idx="98">
                  <c:v>136.02962870962801</c:v>
                </c:pt>
                <c:pt idx="99">
                  <c:v>137.54736852319601</c:v>
                </c:pt>
                <c:pt idx="100">
                  <c:v>140.47489085615501</c:v>
                </c:pt>
                <c:pt idx="101">
                  <c:v>143.300533000082</c:v>
                </c:pt>
                <c:pt idx="102">
                  <c:v>150.46449322266801</c:v>
                </c:pt>
                <c:pt idx="103">
                  <c:v>153.84160093365099</c:v>
                </c:pt>
                <c:pt idx="104">
                  <c:v>156.23871961361701</c:v>
                </c:pt>
                <c:pt idx="105">
                  <c:v>159.33577560205799</c:v>
                </c:pt>
                <c:pt idx="106">
                  <c:v>160.31601163232301</c:v>
                </c:pt>
                <c:pt idx="107">
                  <c:v>162.19526355135201</c:v>
                </c:pt>
                <c:pt idx="108">
                  <c:v>164.16141392905999</c:v>
                </c:pt>
                <c:pt idx="109">
                  <c:v>165.49326752785299</c:v>
                </c:pt>
                <c:pt idx="110">
                  <c:v>170.70665180365799</c:v>
                </c:pt>
                <c:pt idx="111">
                  <c:v>171.37389593238899</c:v>
                </c:pt>
                <c:pt idx="112">
                  <c:v>171.451941050393</c:v>
                </c:pt>
                <c:pt idx="113">
                  <c:v>174.414303530588</c:v>
                </c:pt>
                <c:pt idx="114">
                  <c:v>183.485529306773</c:v>
                </c:pt>
                <c:pt idx="115">
                  <c:v>190.25914045848199</c:v>
                </c:pt>
                <c:pt idx="116">
                  <c:v>190.60156942210699</c:v>
                </c:pt>
                <c:pt idx="117">
                  <c:v>191.02824683041101</c:v>
                </c:pt>
                <c:pt idx="118">
                  <c:v>194.00020473779799</c:v>
                </c:pt>
                <c:pt idx="119">
                  <c:v>199.868925856218</c:v>
                </c:pt>
                <c:pt idx="120">
                  <c:v>208.15059065143899</c:v>
                </c:pt>
                <c:pt idx="121">
                  <c:v>215.35604787442799</c:v>
                </c:pt>
                <c:pt idx="122">
                  <c:v>216.67670751523099</c:v>
                </c:pt>
                <c:pt idx="123">
                  <c:v>222.31698901702501</c:v>
                </c:pt>
                <c:pt idx="124">
                  <c:v>223.78154229684901</c:v>
                </c:pt>
                <c:pt idx="125">
                  <c:v>224.11259161191401</c:v>
                </c:pt>
                <c:pt idx="126">
                  <c:v>224.58700771686</c:v>
                </c:pt>
                <c:pt idx="127">
                  <c:v>230.574179111159</c:v>
                </c:pt>
                <c:pt idx="128">
                  <c:v>236.899154850191</c:v>
                </c:pt>
                <c:pt idx="129">
                  <c:v>245.81914368724</c:v>
                </c:pt>
                <c:pt idx="130">
                  <c:v>247.07350041700701</c:v>
                </c:pt>
                <c:pt idx="131">
                  <c:v>252.14397995183401</c:v>
                </c:pt>
                <c:pt idx="132">
                  <c:v>267.28123171757397</c:v>
                </c:pt>
                <c:pt idx="133">
                  <c:v>271.29114186013101</c:v>
                </c:pt>
                <c:pt idx="134">
                  <c:v>279.26489672868502</c:v>
                </c:pt>
                <c:pt idx="135">
                  <c:v>281.281956509022</c:v>
                </c:pt>
                <c:pt idx="136">
                  <c:v>282.20894601089901</c:v>
                </c:pt>
                <c:pt idx="137">
                  <c:v>282.68468090938302</c:v>
                </c:pt>
                <c:pt idx="138">
                  <c:v>283.90724257707001</c:v>
                </c:pt>
                <c:pt idx="139">
                  <c:v>288.47646260595099</c:v>
                </c:pt>
                <c:pt idx="140">
                  <c:v>288.66571835755002</c:v>
                </c:pt>
                <c:pt idx="141">
                  <c:v>293.02460690472998</c:v>
                </c:pt>
                <c:pt idx="142">
                  <c:v>300.01842841939703</c:v>
                </c:pt>
                <c:pt idx="143">
                  <c:v>304.134557850921</c:v>
                </c:pt>
                <c:pt idx="144">
                  <c:v>309.47959028701399</c:v>
                </c:pt>
                <c:pt idx="145">
                  <c:v>314.93645624234102</c:v>
                </c:pt>
                <c:pt idx="146">
                  <c:v>316.71441121193999</c:v>
                </c:pt>
                <c:pt idx="147">
                  <c:v>317.67097908996197</c:v>
                </c:pt>
                <c:pt idx="148">
                  <c:v>319.72079685027302</c:v>
                </c:pt>
                <c:pt idx="149">
                  <c:v>335.82405138478703</c:v>
                </c:pt>
                <c:pt idx="150">
                  <c:v>340.58372349162602</c:v>
                </c:pt>
                <c:pt idx="151">
                  <c:v>342.09699888477797</c:v>
                </c:pt>
                <c:pt idx="152">
                  <c:v>346.95819954742501</c:v>
                </c:pt>
                <c:pt idx="153">
                  <c:v>348.91618535908202</c:v>
                </c:pt>
                <c:pt idx="154">
                  <c:v>356.33318101497201</c:v>
                </c:pt>
                <c:pt idx="155">
                  <c:v>360.810621806374</c:v>
                </c:pt>
                <c:pt idx="156">
                  <c:v>362.15587726388702</c:v>
                </c:pt>
                <c:pt idx="157">
                  <c:v>367.26033761082101</c:v>
                </c:pt>
                <c:pt idx="158">
                  <c:v>372.36288079454499</c:v>
                </c:pt>
                <c:pt idx="159">
                  <c:v>375.44084707101803</c:v>
                </c:pt>
                <c:pt idx="160">
                  <c:v>378.42192104909299</c:v>
                </c:pt>
                <c:pt idx="161">
                  <c:v>383.01005715084801</c:v>
                </c:pt>
                <c:pt idx="162">
                  <c:v>389.03748870967598</c:v>
                </c:pt>
                <c:pt idx="163">
                  <c:v>391.05188011720003</c:v>
                </c:pt>
                <c:pt idx="164">
                  <c:v>393.19244744458098</c:v>
                </c:pt>
                <c:pt idx="165">
                  <c:v>394.56458151898801</c:v>
                </c:pt>
                <c:pt idx="166">
                  <c:v>396.26423667489502</c:v>
                </c:pt>
                <c:pt idx="167">
                  <c:v>398.98799881750301</c:v>
                </c:pt>
                <c:pt idx="168">
                  <c:v>403.19185702163497</c:v>
                </c:pt>
                <c:pt idx="169">
                  <c:v>406.81645745620102</c:v>
                </c:pt>
                <c:pt idx="170">
                  <c:v>411.39323422047499</c:v>
                </c:pt>
                <c:pt idx="171">
                  <c:v>413.857777951716</c:v>
                </c:pt>
                <c:pt idx="172">
                  <c:v>417.58849979911798</c:v>
                </c:pt>
                <c:pt idx="173">
                  <c:v>425.459882019416</c:v>
                </c:pt>
                <c:pt idx="174">
                  <c:v>430.466804731254</c:v>
                </c:pt>
                <c:pt idx="175">
                  <c:v>434.94378929301803</c:v>
                </c:pt>
                <c:pt idx="176">
                  <c:v>443.54521772635798</c:v>
                </c:pt>
                <c:pt idx="177">
                  <c:v>455.65477786882002</c:v>
                </c:pt>
                <c:pt idx="178">
                  <c:v>466.84854723543401</c:v>
                </c:pt>
                <c:pt idx="179">
                  <c:v>473.900384665437</c:v>
                </c:pt>
                <c:pt idx="180">
                  <c:v>479.17303930041697</c:v>
                </c:pt>
                <c:pt idx="181">
                  <c:v>485.33799335177002</c:v>
                </c:pt>
                <c:pt idx="182">
                  <c:v>488.95984353096298</c:v>
                </c:pt>
                <c:pt idx="183">
                  <c:v>493.37011790887601</c:v>
                </c:pt>
                <c:pt idx="184">
                  <c:v>498.895515888082</c:v>
                </c:pt>
                <c:pt idx="185">
                  <c:v>514.313559247792</c:v>
                </c:pt>
                <c:pt idx="186">
                  <c:v>520.40745245194</c:v>
                </c:pt>
                <c:pt idx="187">
                  <c:v>522.57097291397804</c:v>
                </c:pt>
                <c:pt idx="188">
                  <c:v>526.90286799842499</c:v>
                </c:pt>
                <c:pt idx="189">
                  <c:v>529.17711256672897</c:v>
                </c:pt>
                <c:pt idx="190">
                  <c:v>533.10983129487795</c:v>
                </c:pt>
                <c:pt idx="191">
                  <c:v>538.55947270045101</c:v>
                </c:pt>
                <c:pt idx="192">
                  <c:v>542.46414392970303</c:v>
                </c:pt>
                <c:pt idx="193">
                  <c:v>551.48663914524104</c:v>
                </c:pt>
                <c:pt idx="194">
                  <c:v>565.23932469113197</c:v>
                </c:pt>
                <c:pt idx="195">
                  <c:v>575.58166222362001</c:v>
                </c:pt>
                <c:pt idx="196">
                  <c:v>583.46488629159001</c:v>
                </c:pt>
                <c:pt idx="197">
                  <c:v>594.87359876871903</c:v>
                </c:pt>
                <c:pt idx="198">
                  <c:v>612.69014950810902</c:v>
                </c:pt>
                <c:pt idx="199">
                  <c:v>619.10963972254797</c:v>
                </c:pt>
                <c:pt idx="200">
                  <c:v>622.60617312930594</c:v>
                </c:pt>
                <c:pt idx="201">
                  <c:v>625.17394557764203</c:v>
                </c:pt>
                <c:pt idx="202">
                  <c:v>629.07846009997002</c:v>
                </c:pt>
                <c:pt idx="203">
                  <c:v>635.94438912697694</c:v>
                </c:pt>
                <c:pt idx="204">
                  <c:v>642.97248677158495</c:v>
                </c:pt>
                <c:pt idx="205">
                  <c:v>646.48581064602195</c:v>
                </c:pt>
                <c:pt idx="206">
                  <c:v>648.81881850984496</c:v>
                </c:pt>
                <c:pt idx="207">
                  <c:v>650.57070644224302</c:v>
                </c:pt>
                <c:pt idx="208">
                  <c:v>655.24236346907298</c:v>
                </c:pt>
                <c:pt idx="209">
                  <c:v>659.40848237273804</c:v>
                </c:pt>
                <c:pt idx="210">
                  <c:v>660.02654369080199</c:v>
                </c:pt>
                <c:pt idx="211">
                  <c:v>660.78729402439296</c:v>
                </c:pt>
                <c:pt idx="212">
                  <c:v>666.09969072241995</c:v>
                </c:pt>
                <c:pt idx="213">
                  <c:v>670.75667383876601</c:v>
                </c:pt>
                <c:pt idx="214">
                  <c:v>673.38216144078103</c:v>
                </c:pt>
                <c:pt idx="215">
                  <c:v>675.10123522800598</c:v>
                </c:pt>
                <c:pt idx="216">
                  <c:v>682.41172806578902</c:v>
                </c:pt>
                <c:pt idx="217">
                  <c:v>688.57119538485597</c:v>
                </c:pt>
                <c:pt idx="218">
                  <c:v>695.25262794798005</c:v>
                </c:pt>
                <c:pt idx="219">
                  <c:v>697.61887690262597</c:v>
                </c:pt>
                <c:pt idx="220">
                  <c:v>699.80250492077698</c:v>
                </c:pt>
                <c:pt idx="221">
                  <c:v>708.23935368739603</c:v>
                </c:pt>
                <c:pt idx="222">
                  <c:v>717.71886595867102</c:v>
                </c:pt>
                <c:pt idx="223">
                  <c:v>719.16975949288201</c:v>
                </c:pt>
                <c:pt idx="224">
                  <c:v>720.17633433836602</c:v>
                </c:pt>
                <c:pt idx="225">
                  <c:v>722.99790262780903</c:v>
                </c:pt>
                <c:pt idx="226">
                  <c:v>729.904715793734</c:v>
                </c:pt>
                <c:pt idx="227">
                  <c:v>732.16233020546997</c:v>
                </c:pt>
                <c:pt idx="228">
                  <c:v>733.134353613896</c:v>
                </c:pt>
                <c:pt idx="229">
                  <c:v>736.918276824744</c:v>
                </c:pt>
                <c:pt idx="230">
                  <c:v>740.87371126192295</c:v>
                </c:pt>
                <c:pt idx="231">
                  <c:v>745.14116559719298</c:v>
                </c:pt>
                <c:pt idx="232">
                  <c:v>753.230544573104</c:v>
                </c:pt>
                <c:pt idx="233">
                  <c:v>768.83408880024103</c:v>
                </c:pt>
                <c:pt idx="234">
                  <c:v>775.67284055110804</c:v>
                </c:pt>
                <c:pt idx="235">
                  <c:v>777.25300603697895</c:v>
                </c:pt>
                <c:pt idx="236">
                  <c:v>778.56382032294005</c:v>
                </c:pt>
                <c:pt idx="237">
                  <c:v>779.59883443463696</c:v>
                </c:pt>
                <c:pt idx="238">
                  <c:v>784.72686179139703</c:v>
                </c:pt>
                <c:pt idx="239">
                  <c:v>787.02546501357699</c:v>
                </c:pt>
                <c:pt idx="240">
                  <c:v>788.45589823214198</c:v>
                </c:pt>
                <c:pt idx="241">
                  <c:v>791.226979897261</c:v>
                </c:pt>
                <c:pt idx="242">
                  <c:v>794.24683358365201</c:v>
                </c:pt>
                <c:pt idx="243">
                  <c:v>803.33637131884996</c:v>
                </c:pt>
                <c:pt idx="244">
                  <c:v>814.74437317100501</c:v>
                </c:pt>
                <c:pt idx="245">
                  <c:v>823.17919315733502</c:v>
                </c:pt>
                <c:pt idx="246">
                  <c:v>829.42774802650604</c:v>
                </c:pt>
                <c:pt idx="247">
                  <c:v>830.42104625867103</c:v>
                </c:pt>
                <c:pt idx="248">
                  <c:v>830.54093088723198</c:v>
                </c:pt>
                <c:pt idx="249">
                  <c:v>830.72191604969396</c:v>
                </c:pt>
                <c:pt idx="250">
                  <c:v>832.31341639462403</c:v>
                </c:pt>
                <c:pt idx="251">
                  <c:v>844.27934885684397</c:v>
                </c:pt>
                <c:pt idx="252">
                  <c:v>850.48767596158802</c:v>
                </c:pt>
                <c:pt idx="253">
                  <c:v>853.78191033679798</c:v>
                </c:pt>
                <c:pt idx="254">
                  <c:v>864.86722874864699</c:v>
                </c:pt>
                <c:pt idx="255">
                  <c:v>879.68408295280005</c:v>
                </c:pt>
                <c:pt idx="256">
                  <c:v>883.72145269924397</c:v>
                </c:pt>
                <c:pt idx="257">
                  <c:v>884.043035511791</c:v>
                </c:pt>
                <c:pt idx="258">
                  <c:v>885.10579253127105</c:v>
                </c:pt>
                <c:pt idx="259">
                  <c:v>888.37065231693396</c:v>
                </c:pt>
                <c:pt idx="260">
                  <c:v>889.23947974627697</c:v>
                </c:pt>
                <c:pt idx="261">
                  <c:v>890.85946681251198</c:v>
                </c:pt>
                <c:pt idx="262">
                  <c:v>893.32706370077597</c:v>
                </c:pt>
                <c:pt idx="263">
                  <c:v>896.41630638095205</c:v>
                </c:pt>
                <c:pt idx="264">
                  <c:v>903.39117330300496</c:v>
                </c:pt>
                <c:pt idx="265">
                  <c:v>907.46908084879794</c:v>
                </c:pt>
                <c:pt idx="266">
                  <c:v>911.78239580037996</c:v>
                </c:pt>
                <c:pt idx="267">
                  <c:v>913.21554458404501</c:v>
                </c:pt>
                <c:pt idx="268">
                  <c:v>915.54784831791096</c:v>
                </c:pt>
                <c:pt idx="269">
                  <c:v>917.78989944914599</c:v>
                </c:pt>
                <c:pt idx="270">
                  <c:v>920.72910639721795</c:v>
                </c:pt>
                <c:pt idx="271">
                  <c:v>923.11812895309299</c:v>
                </c:pt>
                <c:pt idx="272">
                  <c:v>924.07630831444601</c:v>
                </c:pt>
                <c:pt idx="273">
                  <c:v>928.04145722952001</c:v>
                </c:pt>
                <c:pt idx="274">
                  <c:v>928.40508195009397</c:v>
                </c:pt>
                <c:pt idx="275">
                  <c:v>931.40760840815301</c:v>
                </c:pt>
                <c:pt idx="276">
                  <c:v>934.493809231932</c:v>
                </c:pt>
                <c:pt idx="277">
                  <c:v>938.60845869528396</c:v>
                </c:pt>
                <c:pt idx="278">
                  <c:v>942.11648385573994</c:v>
                </c:pt>
                <c:pt idx="279">
                  <c:v>943.422047183166</c:v>
                </c:pt>
                <c:pt idx="280">
                  <c:v>944.45259424640096</c:v>
                </c:pt>
                <c:pt idx="281">
                  <c:v>945.78654236429702</c:v>
                </c:pt>
                <c:pt idx="282">
                  <c:v>946.93252277593604</c:v>
                </c:pt>
                <c:pt idx="283">
                  <c:v>948.45803704015498</c:v>
                </c:pt>
                <c:pt idx="284">
                  <c:v>949.86999123072303</c:v>
                </c:pt>
                <c:pt idx="285">
                  <c:v>952.48080931484606</c:v>
                </c:pt>
                <c:pt idx="286">
                  <c:v>953.69014047273799</c:v>
                </c:pt>
                <c:pt idx="287">
                  <c:v>954.17410515048198</c:v>
                </c:pt>
                <c:pt idx="288">
                  <c:v>955.65016553934299</c:v>
                </c:pt>
                <c:pt idx="289">
                  <c:v>959.22269125591697</c:v>
                </c:pt>
                <c:pt idx="290">
                  <c:v>959.78937642948495</c:v>
                </c:pt>
                <c:pt idx="291">
                  <c:v>959.85920599724898</c:v>
                </c:pt>
                <c:pt idx="292">
                  <c:v>960.11311826101803</c:v>
                </c:pt>
                <c:pt idx="293">
                  <c:v>960.88820817946998</c:v>
                </c:pt>
                <c:pt idx="294">
                  <c:v>961.89786501545302</c:v>
                </c:pt>
                <c:pt idx="295">
                  <c:v>966.20147288521503</c:v>
                </c:pt>
                <c:pt idx="296">
                  <c:v>966.62745716383802</c:v>
                </c:pt>
                <c:pt idx="297">
                  <c:v>967.17118841433796</c:v>
                </c:pt>
                <c:pt idx="298">
                  <c:v>968.35604656059195</c:v>
                </c:pt>
                <c:pt idx="299">
                  <c:v>971.83296074065197</c:v>
                </c:pt>
                <c:pt idx="300">
                  <c:v>972.36709273451299</c:v>
                </c:pt>
                <c:pt idx="301">
                  <c:v>973.02833259266095</c:v>
                </c:pt>
                <c:pt idx="302">
                  <c:v>981.13752320615697</c:v>
                </c:pt>
                <c:pt idx="303">
                  <c:v>984.07881457410997</c:v>
                </c:pt>
                <c:pt idx="304">
                  <c:v>984.19409662186297</c:v>
                </c:pt>
                <c:pt idx="305">
                  <c:v>984.33966004940396</c:v>
                </c:pt>
                <c:pt idx="306">
                  <c:v>984.33966004940396</c:v>
                </c:pt>
                <c:pt idx="307">
                  <c:v>987.67445568870403</c:v>
                </c:pt>
                <c:pt idx="308">
                  <c:v>987.92691535359597</c:v>
                </c:pt>
                <c:pt idx="309">
                  <c:v>988.78236315002096</c:v>
                </c:pt>
                <c:pt idx="310">
                  <c:v>989.14607827555005</c:v>
                </c:pt>
                <c:pt idx="311">
                  <c:v>992.46744232163303</c:v>
                </c:pt>
                <c:pt idx="312">
                  <c:v>997.16410168711298</c:v>
                </c:pt>
                <c:pt idx="313">
                  <c:v>1001.1547955582801</c:v>
                </c:pt>
                <c:pt idx="314">
                  <c:v>1006.06166273689</c:v>
                </c:pt>
                <c:pt idx="315">
                  <c:v>1006.17553862718</c:v>
                </c:pt>
                <c:pt idx="316">
                  <c:v>1006.18005467003</c:v>
                </c:pt>
                <c:pt idx="317">
                  <c:v>1006.18005467003</c:v>
                </c:pt>
                <c:pt idx="318">
                  <c:v>1006.19996797563</c:v>
                </c:pt>
                <c:pt idx="319">
                  <c:v>1009.53303702299</c:v>
                </c:pt>
                <c:pt idx="320">
                  <c:v>1015.04154249106</c:v>
                </c:pt>
                <c:pt idx="321">
                  <c:v>1015.29286094358</c:v>
                </c:pt>
                <c:pt idx="322">
                  <c:v>1015.29548118551</c:v>
                </c:pt>
                <c:pt idx="323">
                  <c:v>1015.30509846307</c:v>
                </c:pt>
                <c:pt idx="324">
                  <c:v>1015.57277326679</c:v>
                </c:pt>
                <c:pt idx="325">
                  <c:v>1019.70625887273</c:v>
                </c:pt>
                <c:pt idx="326">
                  <c:v>1022.66328010206</c:v>
                </c:pt>
                <c:pt idx="327">
                  <c:v>1023.72894791329</c:v>
                </c:pt>
                <c:pt idx="328">
                  <c:v>1023.90018413284</c:v>
                </c:pt>
                <c:pt idx="329">
                  <c:v>1027.8163303338199</c:v>
                </c:pt>
                <c:pt idx="330">
                  <c:v>1029.33016948145</c:v>
                </c:pt>
                <c:pt idx="331">
                  <c:v>1029.3913760384401</c:v>
                </c:pt>
                <c:pt idx="332">
                  <c:v>1030.66030497313</c:v>
                </c:pt>
                <c:pt idx="333">
                  <c:v>1030.9319083001101</c:v>
                </c:pt>
                <c:pt idx="334">
                  <c:v>1032.2035301611199</c:v>
                </c:pt>
                <c:pt idx="335">
                  <c:v>1035.6582226682001</c:v>
                </c:pt>
                <c:pt idx="336">
                  <c:v>1036.1907317279399</c:v>
                </c:pt>
                <c:pt idx="337">
                  <c:v>1036.1968426598501</c:v>
                </c:pt>
                <c:pt idx="338">
                  <c:v>1036.2030624306101</c:v>
                </c:pt>
                <c:pt idx="339">
                  <c:v>1036.3493135440101</c:v>
                </c:pt>
                <c:pt idx="340">
                  <c:v>1036.3493135440101</c:v>
                </c:pt>
                <c:pt idx="341">
                  <c:v>1036.35280119296</c:v>
                </c:pt>
                <c:pt idx="342">
                  <c:v>1036.3718879765199</c:v>
                </c:pt>
                <c:pt idx="343">
                  <c:v>1036.7290460397101</c:v>
                </c:pt>
                <c:pt idx="344">
                  <c:v>1038.8632697400301</c:v>
                </c:pt>
                <c:pt idx="345">
                  <c:v>1039.2214205682601</c:v>
                </c:pt>
                <c:pt idx="346">
                  <c:v>1039.51405761408</c:v>
                </c:pt>
                <c:pt idx="347">
                  <c:v>1041.70637355586</c:v>
                </c:pt>
                <c:pt idx="348">
                  <c:v>1042.4615849716199</c:v>
                </c:pt>
                <c:pt idx="349">
                  <c:v>1044.1176348295</c:v>
                </c:pt>
                <c:pt idx="350">
                  <c:v>1045.2991804676401</c:v>
                </c:pt>
                <c:pt idx="351">
                  <c:v>1047.8129927591001</c:v>
                </c:pt>
                <c:pt idx="352">
                  <c:v>1049.55249971796</c:v>
                </c:pt>
                <c:pt idx="353">
                  <c:v>1049.87748927302</c:v>
                </c:pt>
                <c:pt idx="354">
                  <c:v>1052.33126591684</c:v>
                </c:pt>
                <c:pt idx="355">
                  <c:v>1054.37243292167</c:v>
                </c:pt>
                <c:pt idx="356">
                  <c:v>1054.5728966725501</c:v>
                </c:pt>
                <c:pt idx="357">
                  <c:v>1054.61333655823</c:v>
                </c:pt>
                <c:pt idx="358">
                  <c:v>1054.61333655823</c:v>
                </c:pt>
                <c:pt idx="359">
                  <c:v>1054.74740766891</c:v>
                </c:pt>
                <c:pt idx="360">
                  <c:v>1056.4912282355999</c:v>
                </c:pt>
                <c:pt idx="361">
                  <c:v>1060.5993278825299</c:v>
                </c:pt>
                <c:pt idx="362">
                  <c:v>1061.0466014016299</c:v>
                </c:pt>
                <c:pt idx="363">
                  <c:v>1066.30000117041</c:v>
                </c:pt>
                <c:pt idx="364">
                  <c:v>1066.4371129361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7-8998-48A5-8EC2-6F5013D5CCE5}"/>
            </c:ext>
          </c:extLst>
        </c:ser>
        <c:ser>
          <c:idx val="92"/>
          <c:order val="88"/>
          <c:tx>
            <c:strRef>
              <c:f>Tabelle1!$CO$1</c:f>
              <c:strCache>
                <c:ptCount val="1"/>
                <c:pt idx="0">
                  <c:v>2013</c:v>
                </c:pt>
              </c:strCache>
            </c:strRef>
          </c:tx>
          <c:spPr>
            <a:ln w="19050" cap="rnd">
              <a:solidFill>
                <a:schemeClr val="accent3">
                  <a:tint val="4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Tabelle1!$CO$2:$CO$366</c:f>
              <c:numCache>
                <c:formatCode>General</c:formatCode>
                <c:ptCount val="365"/>
                <c:pt idx="0">
                  <c:v>0</c:v>
                </c:pt>
                <c:pt idx="1">
                  <c:v>0.37251598027284299</c:v>
                </c:pt>
                <c:pt idx="2">
                  <c:v>1.2811658159409001</c:v>
                </c:pt>
                <c:pt idx="3">
                  <c:v>2.21025558109049</c:v>
                </c:pt>
                <c:pt idx="4">
                  <c:v>2.4884689068730301</c:v>
                </c:pt>
                <c:pt idx="5">
                  <c:v>2.7052298402691699</c:v>
                </c:pt>
                <c:pt idx="6">
                  <c:v>2.8534260117617198</c:v>
                </c:pt>
                <c:pt idx="7">
                  <c:v>3.1416533381732501</c:v>
                </c:pt>
                <c:pt idx="8">
                  <c:v>3.2234664430747602</c:v>
                </c:pt>
                <c:pt idx="9">
                  <c:v>3.5244615545865501</c:v>
                </c:pt>
                <c:pt idx="10">
                  <c:v>3.9590451539846598</c:v>
                </c:pt>
                <c:pt idx="11">
                  <c:v>5.8243640476363403</c:v>
                </c:pt>
                <c:pt idx="12">
                  <c:v>6.2967351534681599</c:v>
                </c:pt>
                <c:pt idx="13">
                  <c:v>7.0726182177149202</c:v>
                </c:pt>
                <c:pt idx="14">
                  <c:v>7.5582425096664299</c:v>
                </c:pt>
                <c:pt idx="15">
                  <c:v>8.1198217931148609</c:v>
                </c:pt>
                <c:pt idx="16">
                  <c:v>8.1526066918332099</c:v>
                </c:pt>
                <c:pt idx="17">
                  <c:v>8.2224486489801798</c:v>
                </c:pt>
                <c:pt idx="18">
                  <c:v>8.6683987566838692</c:v>
                </c:pt>
                <c:pt idx="19">
                  <c:v>9.6489047253340896</c:v>
                </c:pt>
                <c:pt idx="20">
                  <c:v>10.335922722790301</c:v>
                </c:pt>
                <c:pt idx="21">
                  <c:v>10.5683894145902</c:v>
                </c:pt>
                <c:pt idx="22">
                  <c:v>10.9790669480393</c:v>
                </c:pt>
                <c:pt idx="23">
                  <c:v>11.6342433293689</c:v>
                </c:pt>
                <c:pt idx="24">
                  <c:v>12.026870507482901</c:v>
                </c:pt>
                <c:pt idx="25">
                  <c:v>12.6207986209015</c:v>
                </c:pt>
                <c:pt idx="26">
                  <c:v>13.3593763885287</c:v>
                </c:pt>
                <c:pt idx="27">
                  <c:v>13.6049559285253</c:v>
                </c:pt>
                <c:pt idx="28">
                  <c:v>13.926157673677499</c:v>
                </c:pt>
                <c:pt idx="29">
                  <c:v>14.922577542372499</c:v>
                </c:pt>
                <c:pt idx="30">
                  <c:v>19.2794884436206</c:v>
                </c:pt>
                <c:pt idx="31">
                  <c:v>19.847369793376298</c:v>
                </c:pt>
                <c:pt idx="32">
                  <c:v>20.567524022427499</c:v>
                </c:pt>
                <c:pt idx="33">
                  <c:v>21.757014484008099</c:v>
                </c:pt>
                <c:pt idx="34">
                  <c:v>24.176752010539399</c:v>
                </c:pt>
                <c:pt idx="35">
                  <c:v>24.707516269671601</c:v>
                </c:pt>
                <c:pt idx="36">
                  <c:v>25.9235656645149</c:v>
                </c:pt>
                <c:pt idx="37">
                  <c:v>29.337463311318</c:v>
                </c:pt>
                <c:pt idx="38">
                  <c:v>31.189169651645798</c:v>
                </c:pt>
                <c:pt idx="39">
                  <c:v>31.9312815471771</c:v>
                </c:pt>
                <c:pt idx="40">
                  <c:v>32.105813905836897</c:v>
                </c:pt>
                <c:pt idx="41">
                  <c:v>33.499249347294402</c:v>
                </c:pt>
                <c:pt idx="42">
                  <c:v>33.806950794442699</c:v>
                </c:pt>
                <c:pt idx="43">
                  <c:v>34.375490095538296</c:v>
                </c:pt>
                <c:pt idx="44">
                  <c:v>35.232028795938199</c:v>
                </c:pt>
                <c:pt idx="45">
                  <c:v>35.759665899639401</c:v>
                </c:pt>
                <c:pt idx="46">
                  <c:v>36.012670246873</c:v>
                </c:pt>
                <c:pt idx="47">
                  <c:v>36.935125309547502</c:v>
                </c:pt>
                <c:pt idx="48">
                  <c:v>42.503475854005103</c:v>
                </c:pt>
                <c:pt idx="49">
                  <c:v>44.088003942083198</c:v>
                </c:pt>
                <c:pt idx="50">
                  <c:v>44.619531950380797</c:v>
                </c:pt>
                <c:pt idx="51">
                  <c:v>46.4263574493608</c:v>
                </c:pt>
                <c:pt idx="52">
                  <c:v>47.222912237184502</c:v>
                </c:pt>
                <c:pt idx="53">
                  <c:v>47.349138765794699</c:v>
                </c:pt>
                <c:pt idx="54">
                  <c:v>47.570845803809199</c:v>
                </c:pt>
                <c:pt idx="55">
                  <c:v>49.1096866894</c:v>
                </c:pt>
                <c:pt idx="56">
                  <c:v>51.278122207511501</c:v>
                </c:pt>
                <c:pt idx="57">
                  <c:v>51.7832678875751</c:v>
                </c:pt>
                <c:pt idx="58">
                  <c:v>53.255877758098102</c:v>
                </c:pt>
                <c:pt idx="59">
                  <c:v>54.947415615330002</c:v>
                </c:pt>
                <c:pt idx="60">
                  <c:v>55.891128757305601</c:v>
                </c:pt>
                <c:pt idx="61">
                  <c:v>57.839128500755898</c:v>
                </c:pt>
                <c:pt idx="62">
                  <c:v>58.193041371479403</c:v>
                </c:pt>
                <c:pt idx="63">
                  <c:v>58.193041371479403</c:v>
                </c:pt>
                <c:pt idx="64">
                  <c:v>61.709656992408803</c:v>
                </c:pt>
                <c:pt idx="65">
                  <c:v>62.119113308100502</c:v>
                </c:pt>
                <c:pt idx="66">
                  <c:v>62.530986191778098</c:v>
                </c:pt>
                <c:pt idx="67">
                  <c:v>62.610320443886401</c:v>
                </c:pt>
                <c:pt idx="68">
                  <c:v>65.285321315210894</c:v>
                </c:pt>
                <c:pt idx="69">
                  <c:v>65.964338586826003</c:v>
                </c:pt>
                <c:pt idx="70">
                  <c:v>69.178264341247498</c:v>
                </c:pt>
                <c:pt idx="71">
                  <c:v>70.134198858977101</c:v>
                </c:pt>
                <c:pt idx="72">
                  <c:v>70.367665974706895</c:v>
                </c:pt>
                <c:pt idx="73">
                  <c:v>70.993653907572707</c:v>
                </c:pt>
                <c:pt idx="74">
                  <c:v>76.298389649229307</c:v>
                </c:pt>
                <c:pt idx="75">
                  <c:v>82.690082254867804</c:v>
                </c:pt>
                <c:pt idx="76">
                  <c:v>88.148016700636106</c:v>
                </c:pt>
                <c:pt idx="77">
                  <c:v>91.739168803789994</c:v>
                </c:pt>
                <c:pt idx="78">
                  <c:v>93.078366866542595</c:v>
                </c:pt>
                <c:pt idx="79">
                  <c:v>93.669512286932104</c:v>
                </c:pt>
                <c:pt idx="80">
                  <c:v>98.892527881587398</c:v>
                </c:pt>
                <c:pt idx="81">
                  <c:v>103.395917185096</c:v>
                </c:pt>
                <c:pt idx="82">
                  <c:v>104.537487314167</c:v>
                </c:pt>
                <c:pt idx="83">
                  <c:v>113.782588511363</c:v>
                </c:pt>
                <c:pt idx="84">
                  <c:v>117.178742721646</c:v>
                </c:pt>
                <c:pt idx="85">
                  <c:v>117.972750590156</c:v>
                </c:pt>
                <c:pt idx="86">
                  <c:v>120.92815515513701</c:v>
                </c:pt>
                <c:pt idx="87">
                  <c:v>122.372371374906</c:v>
                </c:pt>
                <c:pt idx="88">
                  <c:v>124.92131946933701</c:v>
                </c:pt>
                <c:pt idx="89">
                  <c:v>126.092889814285</c:v>
                </c:pt>
                <c:pt idx="90">
                  <c:v>128.76513085662199</c:v>
                </c:pt>
                <c:pt idx="91">
                  <c:v>130.34552242996401</c:v>
                </c:pt>
                <c:pt idx="92">
                  <c:v>132.91148418869</c:v>
                </c:pt>
                <c:pt idx="93">
                  <c:v>142.19994360958199</c:v>
                </c:pt>
                <c:pt idx="94">
                  <c:v>148.80672259207901</c:v>
                </c:pt>
                <c:pt idx="95">
                  <c:v>152.21558151424301</c:v>
                </c:pt>
                <c:pt idx="96">
                  <c:v>152.435989919625</c:v>
                </c:pt>
                <c:pt idx="97">
                  <c:v>153.78711148731799</c:v>
                </c:pt>
                <c:pt idx="98">
                  <c:v>156.21830416255901</c:v>
                </c:pt>
                <c:pt idx="99">
                  <c:v>157.74573630331099</c:v>
                </c:pt>
                <c:pt idx="100">
                  <c:v>160.00498607608901</c:v>
                </c:pt>
                <c:pt idx="101">
                  <c:v>161.23713896608501</c:v>
                </c:pt>
                <c:pt idx="102">
                  <c:v>161.57881454257401</c:v>
                </c:pt>
                <c:pt idx="103">
                  <c:v>162.10928551121501</c:v>
                </c:pt>
                <c:pt idx="104">
                  <c:v>162.97224577915199</c:v>
                </c:pt>
                <c:pt idx="105">
                  <c:v>164.66765449271</c:v>
                </c:pt>
                <c:pt idx="106">
                  <c:v>167.54069376172899</c:v>
                </c:pt>
                <c:pt idx="107">
                  <c:v>171.86191043672699</c:v>
                </c:pt>
                <c:pt idx="108">
                  <c:v>177.40304214431899</c:v>
                </c:pt>
                <c:pt idx="109">
                  <c:v>180.390928706382</c:v>
                </c:pt>
                <c:pt idx="110">
                  <c:v>181.380586825107</c:v>
                </c:pt>
                <c:pt idx="111">
                  <c:v>188.14522123034999</c:v>
                </c:pt>
                <c:pt idx="112">
                  <c:v>191.70226232024299</c:v>
                </c:pt>
                <c:pt idx="113">
                  <c:v>194.94010776895001</c:v>
                </c:pt>
                <c:pt idx="114">
                  <c:v>196.71141316881699</c:v>
                </c:pt>
                <c:pt idx="115">
                  <c:v>197.45379451466101</c:v>
                </c:pt>
                <c:pt idx="116">
                  <c:v>197.67403855422501</c:v>
                </c:pt>
                <c:pt idx="117">
                  <c:v>203.647002817437</c:v>
                </c:pt>
                <c:pt idx="118">
                  <c:v>222.48623448793299</c:v>
                </c:pt>
                <c:pt idx="119">
                  <c:v>232.17045361106</c:v>
                </c:pt>
                <c:pt idx="120">
                  <c:v>235.40385243502001</c:v>
                </c:pt>
                <c:pt idx="121">
                  <c:v>238.17861100630299</c:v>
                </c:pt>
                <c:pt idx="122">
                  <c:v>240.28897827329999</c:v>
                </c:pt>
                <c:pt idx="123">
                  <c:v>241.56235387028801</c:v>
                </c:pt>
                <c:pt idx="124">
                  <c:v>244.85404038760001</c:v>
                </c:pt>
                <c:pt idx="125">
                  <c:v>254.195212804985</c:v>
                </c:pt>
                <c:pt idx="126">
                  <c:v>267.29728295208503</c:v>
                </c:pt>
                <c:pt idx="127">
                  <c:v>279.784184176483</c:v>
                </c:pt>
                <c:pt idx="128">
                  <c:v>286.26313791184202</c:v>
                </c:pt>
                <c:pt idx="129">
                  <c:v>289.67628622621203</c:v>
                </c:pt>
                <c:pt idx="130">
                  <c:v>291.38153913074802</c:v>
                </c:pt>
                <c:pt idx="131">
                  <c:v>292.327130202886</c:v>
                </c:pt>
                <c:pt idx="132">
                  <c:v>294.70698217477502</c:v>
                </c:pt>
                <c:pt idx="133">
                  <c:v>310.509847438647</c:v>
                </c:pt>
                <c:pt idx="134">
                  <c:v>324.32070838504501</c:v>
                </c:pt>
                <c:pt idx="135">
                  <c:v>332.70347261286798</c:v>
                </c:pt>
                <c:pt idx="136">
                  <c:v>342.38316352907901</c:v>
                </c:pt>
                <c:pt idx="137">
                  <c:v>346.95559762678602</c:v>
                </c:pt>
                <c:pt idx="138">
                  <c:v>349.30518796681702</c:v>
                </c:pt>
                <c:pt idx="139">
                  <c:v>352.32159950709303</c:v>
                </c:pt>
                <c:pt idx="140">
                  <c:v>354.89174782616999</c:v>
                </c:pt>
                <c:pt idx="141">
                  <c:v>362.50089534590302</c:v>
                </c:pt>
                <c:pt idx="142">
                  <c:v>365.96624929274401</c:v>
                </c:pt>
                <c:pt idx="143">
                  <c:v>371.01531847149698</c:v>
                </c:pt>
                <c:pt idx="144">
                  <c:v>389.74469475672498</c:v>
                </c:pt>
                <c:pt idx="145">
                  <c:v>405.21689777997</c:v>
                </c:pt>
                <c:pt idx="146">
                  <c:v>410.20361239397499</c:v>
                </c:pt>
                <c:pt idx="147">
                  <c:v>417.67565295359901</c:v>
                </c:pt>
                <c:pt idx="148">
                  <c:v>430.99792152475402</c:v>
                </c:pt>
                <c:pt idx="149">
                  <c:v>435.72667881643798</c:v>
                </c:pt>
                <c:pt idx="150">
                  <c:v>437.65961783783803</c:v>
                </c:pt>
                <c:pt idx="151">
                  <c:v>444.37889471081797</c:v>
                </c:pt>
                <c:pt idx="152">
                  <c:v>447.28848363671</c:v>
                </c:pt>
                <c:pt idx="153">
                  <c:v>449.93368935521602</c:v>
                </c:pt>
                <c:pt idx="154">
                  <c:v>452.35804290316202</c:v>
                </c:pt>
                <c:pt idx="155">
                  <c:v>460.248624913279</c:v>
                </c:pt>
                <c:pt idx="156">
                  <c:v>476.02525092752302</c:v>
                </c:pt>
                <c:pt idx="157">
                  <c:v>487.40883495713899</c:v>
                </c:pt>
                <c:pt idx="158">
                  <c:v>497.80172826921898</c:v>
                </c:pt>
                <c:pt idx="159">
                  <c:v>509.37134530897401</c:v>
                </c:pt>
                <c:pt idx="160">
                  <c:v>514.66892351618299</c:v>
                </c:pt>
                <c:pt idx="161">
                  <c:v>515.94199493503004</c:v>
                </c:pt>
                <c:pt idx="162">
                  <c:v>516.24882987622004</c:v>
                </c:pt>
                <c:pt idx="163">
                  <c:v>517.33923650766803</c:v>
                </c:pt>
                <c:pt idx="164">
                  <c:v>520.78263597924501</c:v>
                </c:pt>
                <c:pt idx="165">
                  <c:v>522.161755263038</c:v>
                </c:pt>
                <c:pt idx="166">
                  <c:v>524.46367977852594</c:v>
                </c:pt>
                <c:pt idx="167">
                  <c:v>526.96509315059996</c:v>
                </c:pt>
                <c:pt idx="168">
                  <c:v>530.11417137109402</c:v>
                </c:pt>
                <c:pt idx="169">
                  <c:v>537.69132045510696</c:v>
                </c:pt>
                <c:pt idx="170">
                  <c:v>546.78784452605805</c:v>
                </c:pt>
                <c:pt idx="171">
                  <c:v>554.46253683918405</c:v>
                </c:pt>
                <c:pt idx="172">
                  <c:v>559.43633916281101</c:v>
                </c:pt>
                <c:pt idx="173">
                  <c:v>566.99584568991895</c:v>
                </c:pt>
                <c:pt idx="174">
                  <c:v>579.73523815339001</c:v>
                </c:pt>
                <c:pt idx="175">
                  <c:v>590.81781899965199</c:v>
                </c:pt>
                <c:pt idx="176">
                  <c:v>600.02959159191198</c:v>
                </c:pt>
                <c:pt idx="177">
                  <c:v>608.02153456320502</c:v>
                </c:pt>
                <c:pt idx="178">
                  <c:v>616.25640874995099</c:v>
                </c:pt>
                <c:pt idx="179">
                  <c:v>624.64936335821301</c:v>
                </c:pt>
                <c:pt idx="180">
                  <c:v>632.84921448534897</c:v>
                </c:pt>
                <c:pt idx="181">
                  <c:v>638.34087703733098</c:v>
                </c:pt>
                <c:pt idx="182">
                  <c:v>641.53567748848502</c:v>
                </c:pt>
                <c:pt idx="183">
                  <c:v>643.69496813997603</c:v>
                </c:pt>
                <c:pt idx="184">
                  <c:v>653.87457176105499</c:v>
                </c:pt>
                <c:pt idx="185">
                  <c:v>669.67806535437603</c:v>
                </c:pt>
                <c:pt idx="186">
                  <c:v>690.463285333214</c:v>
                </c:pt>
                <c:pt idx="187">
                  <c:v>701.49067402979995</c:v>
                </c:pt>
                <c:pt idx="188">
                  <c:v>711.29695902626702</c:v>
                </c:pt>
                <c:pt idx="189">
                  <c:v>722.64084810991699</c:v>
                </c:pt>
                <c:pt idx="190">
                  <c:v>734.68030735718798</c:v>
                </c:pt>
                <c:pt idx="191">
                  <c:v>738.40887161229796</c:v>
                </c:pt>
                <c:pt idx="192">
                  <c:v>743.05000093588399</c:v>
                </c:pt>
                <c:pt idx="193">
                  <c:v>751.13545465482105</c:v>
                </c:pt>
                <c:pt idx="194">
                  <c:v>766.06544938312595</c:v>
                </c:pt>
                <c:pt idx="195">
                  <c:v>778.31324620975204</c:v>
                </c:pt>
                <c:pt idx="196">
                  <c:v>783.91440875939998</c:v>
                </c:pt>
                <c:pt idx="197">
                  <c:v>794.64927656999998</c:v>
                </c:pt>
                <c:pt idx="198">
                  <c:v>805.97240168561905</c:v>
                </c:pt>
                <c:pt idx="199">
                  <c:v>818.38126180921302</c:v>
                </c:pt>
                <c:pt idx="200">
                  <c:v>829.45024189082301</c:v>
                </c:pt>
                <c:pt idx="201">
                  <c:v>839.65456785052402</c:v>
                </c:pt>
                <c:pt idx="202">
                  <c:v>847.00001838451703</c:v>
                </c:pt>
                <c:pt idx="203">
                  <c:v>852.58369699891296</c:v>
                </c:pt>
                <c:pt idx="204">
                  <c:v>855.75616322142196</c:v>
                </c:pt>
                <c:pt idx="205">
                  <c:v>860.12000380510096</c:v>
                </c:pt>
                <c:pt idx="206">
                  <c:v>862.67682993293602</c:v>
                </c:pt>
                <c:pt idx="207">
                  <c:v>867.15517612547296</c:v>
                </c:pt>
                <c:pt idx="208">
                  <c:v>874.23150781680499</c:v>
                </c:pt>
                <c:pt idx="209">
                  <c:v>879.75987977362502</c:v>
                </c:pt>
                <c:pt idx="210">
                  <c:v>892.12742761115896</c:v>
                </c:pt>
                <c:pt idx="211">
                  <c:v>900.80500100657196</c:v>
                </c:pt>
                <c:pt idx="212">
                  <c:v>920.26804826300395</c:v>
                </c:pt>
                <c:pt idx="213">
                  <c:v>926.13996407778802</c:v>
                </c:pt>
                <c:pt idx="214">
                  <c:v>928.66021479385597</c:v>
                </c:pt>
                <c:pt idx="215">
                  <c:v>932.57898480342305</c:v>
                </c:pt>
                <c:pt idx="216">
                  <c:v>934.00021541333399</c:v>
                </c:pt>
                <c:pt idx="217">
                  <c:v>942.27878605392698</c:v>
                </c:pt>
                <c:pt idx="218">
                  <c:v>954.79734346673195</c:v>
                </c:pt>
                <c:pt idx="219">
                  <c:v>959.04890834284902</c:v>
                </c:pt>
                <c:pt idx="220">
                  <c:v>960.49482922912796</c:v>
                </c:pt>
                <c:pt idx="221">
                  <c:v>963.54694712224295</c:v>
                </c:pt>
                <c:pt idx="222">
                  <c:v>973.29806425981894</c:v>
                </c:pt>
                <c:pt idx="223">
                  <c:v>984.08873813279797</c:v>
                </c:pt>
                <c:pt idx="224">
                  <c:v>986.65034971623595</c:v>
                </c:pt>
                <c:pt idx="225">
                  <c:v>990.81121578418595</c:v>
                </c:pt>
                <c:pt idx="226">
                  <c:v>994.10386135239696</c:v>
                </c:pt>
                <c:pt idx="227">
                  <c:v>999.07929817361401</c:v>
                </c:pt>
                <c:pt idx="228">
                  <c:v>1005.89824237916</c:v>
                </c:pt>
                <c:pt idx="229">
                  <c:v>1011.1092420741099</c:v>
                </c:pt>
                <c:pt idx="230">
                  <c:v>1014.88760436657</c:v>
                </c:pt>
                <c:pt idx="231">
                  <c:v>1017.72652259821</c:v>
                </c:pt>
                <c:pt idx="232">
                  <c:v>1018.64142310301</c:v>
                </c:pt>
                <c:pt idx="233">
                  <c:v>1025.85458933819</c:v>
                </c:pt>
                <c:pt idx="234">
                  <c:v>1041.03797920485</c:v>
                </c:pt>
                <c:pt idx="235">
                  <c:v>1055.6898813099499</c:v>
                </c:pt>
                <c:pt idx="236">
                  <c:v>1063.3277758781701</c:v>
                </c:pt>
                <c:pt idx="237">
                  <c:v>1068.9156412406201</c:v>
                </c:pt>
                <c:pt idx="238">
                  <c:v>1072.9296607163501</c:v>
                </c:pt>
                <c:pt idx="239">
                  <c:v>1086.1676854607699</c:v>
                </c:pt>
                <c:pt idx="240">
                  <c:v>1092.2944936896999</c:v>
                </c:pt>
                <c:pt idx="241">
                  <c:v>1096.52673514503</c:v>
                </c:pt>
                <c:pt idx="242">
                  <c:v>1098.1314063805401</c:v>
                </c:pt>
                <c:pt idx="243">
                  <c:v>1103.5110873414201</c:v>
                </c:pt>
                <c:pt idx="244">
                  <c:v>1113.0247243669501</c:v>
                </c:pt>
                <c:pt idx="245">
                  <c:v>1120.3445215940601</c:v>
                </c:pt>
                <c:pt idx="246">
                  <c:v>1129.80094561132</c:v>
                </c:pt>
                <c:pt idx="247">
                  <c:v>1135.3600287469001</c:v>
                </c:pt>
                <c:pt idx="248">
                  <c:v>1138.91215241548</c:v>
                </c:pt>
                <c:pt idx="249">
                  <c:v>1142.3922211578199</c:v>
                </c:pt>
                <c:pt idx="250">
                  <c:v>1146.24452764486</c:v>
                </c:pt>
                <c:pt idx="251">
                  <c:v>1154.54937913341</c:v>
                </c:pt>
                <c:pt idx="252">
                  <c:v>1162.74972106788</c:v>
                </c:pt>
                <c:pt idx="253">
                  <c:v>1173.5894888483199</c:v>
                </c:pt>
                <c:pt idx="254">
                  <c:v>1180.28860350171</c:v>
                </c:pt>
                <c:pt idx="255">
                  <c:v>1183.2556615957101</c:v>
                </c:pt>
                <c:pt idx="256">
                  <c:v>1184.10601836928</c:v>
                </c:pt>
                <c:pt idx="257">
                  <c:v>1186.6456898941899</c:v>
                </c:pt>
                <c:pt idx="258">
                  <c:v>1188.60461268113</c:v>
                </c:pt>
                <c:pt idx="259">
                  <c:v>1192.057553442</c:v>
                </c:pt>
                <c:pt idx="260">
                  <c:v>1198.47030488315</c:v>
                </c:pt>
                <c:pt idx="261">
                  <c:v>1203.85441647521</c:v>
                </c:pt>
                <c:pt idx="262">
                  <c:v>1207.33223872196</c:v>
                </c:pt>
                <c:pt idx="263">
                  <c:v>1209.84219498681</c:v>
                </c:pt>
                <c:pt idx="264">
                  <c:v>1212.4327602211399</c:v>
                </c:pt>
                <c:pt idx="265">
                  <c:v>1226.80235930258</c:v>
                </c:pt>
                <c:pt idx="266">
                  <c:v>1243.73575459121</c:v>
                </c:pt>
                <c:pt idx="267">
                  <c:v>1249.2577920440599</c:v>
                </c:pt>
                <c:pt idx="268">
                  <c:v>1252.2419560845101</c:v>
                </c:pt>
                <c:pt idx="269">
                  <c:v>1256.6840184662899</c:v>
                </c:pt>
                <c:pt idx="270">
                  <c:v>1258.2640922707201</c:v>
                </c:pt>
                <c:pt idx="271">
                  <c:v>1258.5596918808901</c:v>
                </c:pt>
                <c:pt idx="272">
                  <c:v>1262.03473695353</c:v>
                </c:pt>
                <c:pt idx="273">
                  <c:v>1262.87328412939</c:v>
                </c:pt>
                <c:pt idx="274">
                  <c:v>1264.6166628456201</c:v>
                </c:pt>
                <c:pt idx="275">
                  <c:v>1266.5424399774899</c:v>
                </c:pt>
                <c:pt idx="276">
                  <c:v>1270.72389644959</c:v>
                </c:pt>
                <c:pt idx="277">
                  <c:v>1272.95138378567</c:v>
                </c:pt>
                <c:pt idx="278">
                  <c:v>1274.1532216568301</c:v>
                </c:pt>
                <c:pt idx="279">
                  <c:v>1277.5553084294399</c:v>
                </c:pt>
                <c:pt idx="280">
                  <c:v>1278.4755181979699</c:v>
                </c:pt>
                <c:pt idx="281">
                  <c:v>1278.6471874076899</c:v>
                </c:pt>
                <c:pt idx="282">
                  <c:v>1278.7130744859701</c:v>
                </c:pt>
                <c:pt idx="283">
                  <c:v>1278.7130744859701</c:v>
                </c:pt>
                <c:pt idx="284">
                  <c:v>1278.81746022129</c:v>
                </c:pt>
                <c:pt idx="285">
                  <c:v>1282.0337772017599</c:v>
                </c:pt>
                <c:pt idx="286">
                  <c:v>1283.63438366833</c:v>
                </c:pt>
                <c:pt idx="287">
                  <c:v>1287.1310791507501</c:v>
                </c:pt>
                <c:pt idx="288">
                  <c:v>1289.16340850811</c:v>
                </c:pt>
                <c:pt idx="289">
                  <c:v>1291.0465502429699</c:v>
                </c:pt>
                <c:pt idx="290">
                  <c:v>1293.34633826562</c:v>
                </c:pt>
                <c:pt idx="291">
                  <c:v>1296.1636625905801</c:v>
                </c:pt>
                <c:pt idx="292">
                  <c:v>1298.13318580894</c:v>
                </c:pt>
                <c:pt idx="293">
                  <c:v>1299.23179548862</c:v>
                </c:pt>
                <c:pt idx="294">
                  <c:v>1300.77517284076</c:v>
                </c:pt>
                <c:pt idx="295">
                  <c:v>1301.90273234187</c:v>
                </c:pt>
                <c:pt idx="296">
                  <c:v>1302.18402075013</c:v>
                </c:pt>
                <c:pt idx="297">
                  <c:v>1302.6869099856001</c:v>
                </c:pt>
                <c:pt idx="298">
                  <c:v>1303.3995030866499</c:v>
                </c:pt>
                <c:pt idx="299">
                  <c:v>1304.27901313033</c:v>
                </c:pt>
                <c:pt idx="300">
                  <c:v>1306.54457281603</c:v>
                </c:pt>
                <c:pt idx="301">
                  <c:v>1311.0880761644601</c:v>
                </c:pt>
                <c:pt idx="302">
                  <c:v>1315.5748519056799</c:v>
                </c:pt>
                <c:pt idx="303">
                  <c:v>1318.3030521881799</c:v>
                </c:pt>
                <c:pt idx="304">
                  <c:v>1321.0388832045001</c:v>
                </c:pt>
                <c:pt idx="305">
                  <c:v>1323.5905218975499</c:v>
                </c:pt>
                <c:pt idx="306">
                  <c:v>1324.7497200166099</c:v>
                </c:pt>
                <c:pt idx="307">
                  <c:v>1326.03006332767</c:v>
                </c:pt>
                <c:pt idx="308">
                  <c:v>1330.3909782523299</c:v>
                </c:pt>
                <c:pt idx="309">
                  <c:v>1331.5033020031799</c:v>
                </c:pt>
                <c:pt idx="310">
                  <c:v>1331.79841433515</c:v>
                </c:pt>
                <c:pt idx="311">
                  <c:v>1332.9272810288301</c:v>
                </c:pt>
                <c:pt idx="312">
                  <c:v>1335.51475507448</c:v>
                </c:pt>
                <c:pt idx="313">
                  <c:v>1338.66765864846</c:v>
                </c:pt>
                <c:pt idx="314">
                  <c:v>1349.2873268194801</c:v>
                </c:pt>
                <c:pt idx="315">
                  <c:v>1355.0034631465001</c:v>
                </c:pt>
                <c:pt idx="316">
                  <c:v>1355.9967005205101</c:v>
                </c:pt>
                <c:pt idx="317">
                  <c:v>1356.3935655059599</c:v>
                </c:pt>
                <c:pt idx="318">
                  <c:v>1356.7755655966901</c:v>
                </c:pt>
                <c:pt idx="319">
                  <c:v>1357.02868291257</c:v>
                </c:pt>
                <c:pt idx="320">
                  <c:v>1357.3292308048899</c:v>
                </c:pt>
                <c:pt idx="321">
                  <c:v>1358.26956048137</c:v>
                </c:pt>
                <c:pt idx="322">
                  <c:v>1358.85106275667</c:v>
                </c:pt>
                <c:pt idx="323">
                  <c:v>1359.7791574666201</c:v>
                </c:pt>
                <c:pt idx="324">
                  <c:v>1361.19306932991</c:v>
                </c:pt>
                <c:pt idx="325">
                  <c:v>1362.7034263099599</c:v>
                </c:pt>
                <c:pt idx="326">
                  <c:v>1368.60408121402</c:v>
                </c:pt>
                <c:pt idx="327">
                  <c:v>1372.8316256664</c:v>
                </c:pt>
                <c:pt idx="328">
                  <c:v>1374.45533457847</c:v>
                </c:pt>
                <c:pt idx="329">
                  <c:v>1375.0317372709701</c:v>
                </c:pt>
                <c:pt idx="330">
                  <c:v>1375.42771859303</c:v>
                </c:pt>
                <c:pt idx="331">
                  <c:v>1375.7869014568901</c:v>
                </c:pt>
                <c:pt idx="332">
                  <c:v>1375.7869014568901</c:v>
                </c:pt>
                <c:pt idx="333">
                  <c:v>1375.95741165858</c:v>
                </c:pt>
                <c:pt idx="334">
                  <c:v>1375.9656560798401</c:v>
                </c:pt>
                <c:pt idx="335">
                  <c:v>1375.9789739911</c:v>
                </c:pt>
                <c:pt idx="336">
                  <c:v>1375.9789739911</c:v>
                </c:pt>
                <c:pt idx="337">
                  <c:v>1376.1588130980599</c:v>
                </c:pt>
                <c:pt idx="338">
                  <c:v>1376.29209294013</c:v>
                </c:pt>
                <c:pt idx="339">
                  <c:v>1376.32770813715</c:v>
                </c:pt>
                <c:pt idx="340">
                  <c:v>1376.32770813715</c:v>
                </c:pt>
                <c:pt idx="341">
                  <c:v>1376.9569132174199</c:v>
                </c:pt>
                <c:pt idx="342">
                  <c:v>1377.18232922382</c:v>
                </c:pt>
                <c:pt idx="343">
                  <c:v>1377.4958838661601</c:v>
                </c:pt>
                <c:pt idx="344">
                  <c:v>1377.77523633942</c:v>
                </c:pt>
                <c:pt idx="345">
                  <c:v>1378.13469818966</c:v>
                </c:pt>
                <c:pt idx="346">
                  <c:v>1378.3370138154601</c:v>
                </c:pt>
                <c:pt idx="347">
                  <c:v>1381.2809003837599</c:v>
                </c:pt>
                <c:pt idx="348">
                  <c:v>1388.1422940329401</c:v>
                </c:pt>
                <c:pt idx="349">
                  <c:v>1394.2621187043801</c:v>
                </c:pt>
                <c:pt idx="350">
                  <c:v>1395.68791949498</c:v>
                </c:pt>
                <c:pt idx="351">
                  <c:v>1396.36540990651</c:v>
                </c:pt>
                <c:pt idx="352">
                  <c:v>1396.3876340198101</c:v>
                </c:pt>
                <c:pt idx="353">
                  <c:v>1397.42535919138</c:v>
                </c:pt>
                <c:pt idx="354">
                  <c:v>1398.2306415488699</c:v>
                </c:pt>
                <c:pt idx="355">
                  <c:v>1398.3523009753601</c:v>
                </c:pt>
                <c:pt idx="356">
                  <c:v>1398.40340106187</c:v>
                </c:pt>
                <c:pt idx="357">
                  <c:v>1398.6842399607699</c:v>
                </c:pt>
                <c:pt idx="358">
                  <c:v>1398.9762769474601</c:v>
                </c:pt>
                <c:pt idx="359">
                  <c:v>1399.5954850343501</c:v>
                </c:pt>
                <c:pt idx="360">
                  <c:v>1399.8476942084401</c:v>
                </c:pt>
                <c:pt idx="361">
                  <c:v>1400.04102524118</c:v>
                </c:pt>
                <c:pt idx="362">
                  <c:v>1400.5917103521799</c:v>
                </c:pt>
                <c:pt idx="363">
                  <c:v>1400.5917103521799</c:v>
                </c:pt>
                <c:pt idx="364">
                  <c:v>1404.6684793511899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8-8998-48A5-8EC2-6F5013D5CCE5}"/>
            </c:ext>
          </c:extLst>
        </c:ser>
        <c:ser>
          <c:idx val="93"/>
          <c:order val="89"/>
          <c:tx>
            <c:strRef>
              <c:f>Tabelle1!$CP$1</c:f>
              <c:strCache>
                <c:ptCount val="1"/>
                <c:pt idx="0">
                  <c:v>2014</c:v>
                </c:pt>
              </c:strCache>
            </c:strRef>
          </c:tx>
          <c:spPr>
            <a:ln w="19050" cap="rnd">
              <a:solidFill>
                <a:schemeClr val="accent3">
                  <a:tint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Tabelle1!$CP$2:$CP$366</c:f>
              <c:numCache>
                <c:formatCode>General</c:formatCode>
                <c:ptCount val="365"/>
                <c:pt idx="0" formatCode="0.00E+00">
                  <c:v>0.31199999999866201</c:v>
                </c:pt>
                <c:pt idx="1">
                  <c:v>0.356617097660476</c:v>
                </c:pt>
                <c:pt idx="2">
                  <c:v>0.356617097660476</c:v>
                </c:pt>
                <c:pt idx="3">
                  <c:v>0.49425334724340197</c:v>
                </c:pt>
                <c:pt idx="4">
                  <c:v>0.75813718738824498</c:v>
                </c:pt>
                <c:pt idx="5">
                  <c:v>1.7186650126629699</c:v>
                </c:pt>
                <c:pt idx="6">
                  <c:v>5.2258314011421598</c:v>
                </c:pt>
                <c:pt idx="7">
                  <c:v>6.5849095434214302</c:v>
                </c:pt>
                <c:pt idx="8">
                  <c:v>6.8497828823128604</c:v>
                </c:pt>
                <c:pt idx="9">
                  <c:v>8.2405171003213304</c:v>
                </c:pt>
                <c:pt idx="10">
                  <c:v>9.6628148491157102</c:v>
                </c:pt>
                <c:pt idx="11">
                  <c:v>10.7438501134971</c:v>
                </c:pt>
                <c:pt idx="12">
                  <c:v>11.297252141165099</c:v>
                </c:pt>
                <c:pt idx="13">
                  <c:v>11.5550811395181</c:v>
                </c:pt>
                <c:pt idx="14">
                  <c:v>12.106278157306001</c:v>
                </c:pt>
                <c:pt idx="15">
                  <c:v>14.899097821389001</c:v>
                </c:pt>
                <c:pt idx="16">
                  <c:v>14.899097821389001</c:v>
                </c:pt>
                <c:pt idx="17">
                  <c:v>15.311975484050199</c:v>
                </c:pt>
                <c:pt idx="18">
                  <c:v>15.5772153985133</c:v>
                </c:pt>
                <c:pt idx="19">
                  <c:v>16.2952235986617</c:v>
                </c:pt>
                <c:pt idx="20">
                  <c:v>16.3529608279763</c:v>
                </c:pt>
                <c:pt idx="21">
                  <c:v>16.3529608279763</c:v>
                </c:pt>
                <c:pt idx="22">
                  <c:v>16.3529608279763</c:v>
                </c:pt>
                <c:pt idx="23">
                  <c:v>16.3529608279763</c:v>
                </c:pt>
                <c:pt idx="24">
                  <c:v>18.2664342885755</c:v>
                </c:pt>
                <c:pt idx="25">
                  <c:v>18.561776424837099</c:v>
                </c:pt>
                <c:pt idx="26">
                  <c:v>19.008451761984201</c:v>
                </c:pt>
                <c:pt idx="27">
                  <c:v>21.770796659262199</c:v>
                </c:pt>
                <c:pt idx="28">
                  <c:v>22.927278725160502</c:v>
                </c:pt>
                <c:pt idx="29">
                  <c:v>23.0369534131185</c:v>
                </c:pt>
                <c:pt idx="30">
                  <c:v>23.0369534131185</c:v>
                </c:pt>
                <c:pt idx="31">
                  <c:v>23.0369534131185</c:v>
                </c:pt>
                <c:pt idx="32">
                  <c:v>23.048682667549901</c:v>
                </c:pt>
                <c:pt idx="33">
                  <c:v>23.728197804652499</c:v>
                </c:pt>
                <c:pt idx="34">
                  <c:v>24.6187508811166</c:v>
                </c:pt>
                <c:pt idx="35">
                  <c:v>27.139652790676099</c:v>
                </c:pt>
                <c:pt idx="36">
                  <c:v>31.345587643164201</c:v>
                </c:pt>
                <c:pt idx="37">
                  <c:v>34.786742383741299</c:v>
                </c:pt>
                <c:pt idx="38">
                  <c:v>37.2894703069421</c:v>
                </c:pt>
                <c:pt idx="39">
                  <c:v>40.681511204409297</c:v>
                </c:pt>
                <c:pt idx="40">
                  <c:v>41.4294096552673</c:v>
                </c:pt>
                <c:pt idx="41">
                  <c:v>41.849069416523399</c:v>
                </c:pt>
                <c:pt idx="42">
                  <c:v>42.937679099329898</c:v>
                </c:pt>
                <c:pt idx="43">
                  <c:v>44.1465882673184</c:v>
                </c:pt>
                <c:pt idx="44">
                  <c:v>44.2990350860468</c:v>
                </c:pt>
                <c:pt idx="45">
                  <c:v>45.007532594874903</c:v>
                </c:pt>
                <c:pt idx="46">
                  <c:v>47.6839123670145</c:v>
                </c:pt>
                <c:pt idx="47">
                  <c:v>51.996887736857197</c:v>
                </c:pt>
                <c:pt idx="48">
                  <c:v>56.5977235947298</c:v>
                </c:pt>
                <c:pt idx="49">
                  <c:v>58.8299286953349</c:v>
                </c:pt>
                <c:pt idx="50">
                  <c:v>58.961854115001898</c:v>
                </c:pt>
                <c:pt idx="51">
                  <c:v>59.187862746898098</c:v>
                </c:pt>
                <c:pt idx="52">
                  <c:v>60.666598679395399</c:v>
                </c:pt>
                <c:pt idx="53">
                  <c:v>63.007183552142401</c:v>
                </c:pt>
                <c:pt idx="54">
                  <c:v>68.999615741382101</c:v>
                </c:pt>
                <c:pt idx="55">
                  <c:v>72.311899683515904</c:v>
                </c:pt>
                <c:pt idx="56">
                  <c:v>74.934789907635803</c:v>
                </c:pt>
                <c:pt idx="57">
                  <c:v>79.081815532684899</c:v>
                </c:pt>
                <c:pt idx="58">
                  <c:v>83.614186569689707</c:v>
                </c:pt>
                <c:pt idx="59">
                  <c:v>85.884598801389899</c:v>
                </c:pt>
                <c:pt idx="60">
                  <c:v>87.677798343985003</c:v>
                </c:pt>
                <c:pt idx="61">
                  <c:v>89.227570382455596</c:v>
                </c:pt>
                <c:pt idx="62">
                  <c:v>89.557167699340596</c:v>
                </c:pt>
                <c:pt idx="63">
                  <c:v>91.573383912841706</c:v>
                </c:pt>
                <c:pt idx="64">
                  <c:v>94.462768908233002</c:v>
                </c:pt>
                <c:pt idx="65">
                  <c:v>99.037438801573799</c:v>
                </c:pt>
                <c:pt idx="66">
                  <c:v>100.719425232699</c:v>
                </c:pt>
                <c:pt idx="67">
                  <c:v>101.349019414696</c:v>
                </c:pt>
                <c:pt idx="68">
                  <c:v>101.711600048151</c:v>
                </c:pt>
                <c:pt idx="69">
                  <c:v>105.234737252749</c:v>
                </c:pt>
                <c:pt idx="70">
                  <c:v>107.832953794773</c:v>
                </c:pt>
                <c:pt idx="71">
                  <c:v>111.166421367289</c:v>
                </c:pt>
                <c:pt idx="72">
                  <c:v>112.639753050792</c:v>
                </c:pt>
                <c:pt idx="73">
                  <c:v>114.16045550379</c:v>
                </c:pt>
                <c:pt idx="74">
                  <c:v>115.13254543945</c:v>
                </c:pt>
                <c:pt idx="75">
                  <c:v>115.827860419183</c:v>
                </c:pt>
                <c:pt idx="76">
                  <c:v>116.707677456776</c:v>
                </c:pt>
                <c:pt idx="77">
                  <c:v>123.655951168285</c:v>
                </c:pt>
                <c:pt idx="78">
                  <c:v>128.579219637775</c:v>
                </c:pt>
                <c:pt idx="79">
                  <c:v>129.681902383531</c:v>
                </c:pt>
                <c:pt idx="80">
                  <c:v>129.94470962381001</c:v>
                </c:pt>
                <c:pt idx="81">
                  <c:v>130.86284762464601</c:v>
                </c:pt>
                <c:pt idx="82">
                  <c:v>134.06895383856701</c:v>
                </c:pt>
                <c:pt idx="83">
                  <c:v>137.701256039405</c:v>
                </c:pt>
                <c:pt idx="84">
                  <c:v>139.119958914774</c:v>
                </c:pt>
                <c:pt idx="85">
                  <c:v>146.89079892435601</c:v>
                </c:pt>
                <c:pt idx="86">
                  <c:v>158.13047193226001</c:v>
                </c:pt>
                <c:pt idx="87">
                  <c:v>165.71695660431601</c:v>
                </c:pt>
                <c:pt idx="88">
                  <c:v>170.850192382752</c:v>
                </c:pt>
                <c:pt idx="89">
                  <c:v>176.171698506274</c:v>
                </c:pt>
                <c:pt idx="90">
                  <c:v>178.406803360814</c:v>
                </c:pt>
                <c:pt idx="91">
                  <c:v>179.532490826105</c:v>
                </c:pt>
                <c:pt idx="92">
                  <c:v>180.93029682900999</c:v>
                </c:pt>
                <c:pt idx="93">
                  <c:v>181.86104891150501</c:v>
                </c:pt>
                <c:pt idx="94">
                  <c:v>186.193212169757</c:v>
                </c:pt>
                <c:pt idx="95">
                  <c:v>190.19028634807401</c:v>
                </c:pt>
                <c:pt idx="96">
                  <c:v>192.99438583231199</c:v>
                </c:pt>
                <c:pt idx="97">
                  <c:v>194.46149721944099</c:v>
                </c:pt>
                <c:pt idx="98">
                  <c:v>195.473858094642</c:v>
                </c:pt>
                <c:pt idx="99">
                  <c:v>201.32474616001599</c:v>
                </c:pt>
                <c:pt idx="100">
                  <c:v>210.915081990538</c:v>
                </c:pt>
                <c:pt idx="101">
                  <c:v>215.61333707105399</c:v>
                </c:pt>
                <c:pt idx="102">
                  <c:v>217.21153909622001</c:v>
                </c:pt>
                <c:pt idx="103">
                  <c:v>219.601857844384</c:v>
                </c:pt>
                <c:pt idx="104">
                  <c:v>225.174547413677</c:v>
                </c:pt>
                <c:pt idx="105">
                  <c:v>228.97050345638601</c:v>
                </c:pt>
                <c:pt idx="106">
                  <c:v>232.75594117548499</c:v>
                </c:pt>
                <c:pt idx="107">
                  <c:v>241.99402878031501</c:v>
                </c:pt>
                <c:pt idx="108">
                  <c:v>248.29487889849901</c:v>
                </c:pt>
                <c:pt idx="109">
                  <c:v>252.92195903683799</c:v>
                </c:pt>
                <c:pt idx="110">
                  <c:v>260.01556092778901</c:v>
                </c:pt>
                <c:pt idx="111">
                  <c:v>262.282845328272</c:v>
                </c:pt>
                <c:pt idx="112">
                  <c:v>266.41794977608998</c:v>
                </c:pt>
                <c:pt idx="113">
                  <c:v>271.91904526663802</c:v>
                </c:pt>
                <c:pt idx="114">
                  <c:v>281.84507185062699</c:v>
                </c:pt>
                <c:pt idx="115">
                  <c:v>285.81469930249301</c:v>
                </c:pt>
                <c:pt idx="116">
                  <c:v>287.78073490945701</c:v>
                </c:pt>
                <c:pt idx="117">
                  <c:v>289.46021342904498</c:v>
                </c:pt>
                <c:pt idx="118">
                  <c:v>291.699974026105</c:v>
                </c:pt>
                <c:pt idx="119">
                  <c:v>294.32194859970298</c:v>
                </c:pt>
                <c:pt idx="120">
                  <c:v>296.12154744647898</c:v>
                </c:pt>
                <c:pt idx="121">
                  <c:v>299.06285045296602</c:v>
                </c:pt>
                <c:pt idx="122">
                  <c:v>307.12113673220603</c:v>
                </c:pt>
                <c:pt idx="123">
                  <c:v>316.63436704806003</c:v>
                </c:pt>
                <c:pt idx="124">
                  <c:v>321.42496786118801</c:v>
                </c:pt>
                <c:pt idx="125">
                  <c:v>323.24321141581902</c:v>
                </c:pt>
                <c:pt idx="126">
                  <c:v>326.32102541550603</c:v>
                </c:pt>
                <c:pt idx="127">
                  <c:v>330.965869263917</c:v>
                </c:pt>
                <c:pt idx="128">
                  <c:v>341.75674594731998</c:v>
                </c:pt>
                <c:pt idx="129">
                  <c:v>355.55826049310798</c:v>
                </c:pt>
                <c:pt idx="130">
                  <c:v>364.07854274579199</c:v>
                </c:pt>
                <c:pt idx="131">
                  <c:v>365.81090992831702</c:v>
                </c:pt>
                <c:pt idx="132">
                  <c:v>371.026863086432</c:v>
                </c:pt>
                <c:pt idx="133">
                  <c:v>377.39550036377699</c:v>
                </c:pt>
                <c:pt idx="134">
                  <c:v>379.36350186552198</c:v>
                </c:pt>
                <c:pt idx="135">
                  <c:v>383.579910815277</c:v>
                </c:pt>
                <c:pt idx="136">
                  <c:v>389.68804674182502</c:v>
                </c:pt>
                <c:pt idx="137">
                  <c:v>393.45698739636202</c:v>
                </c:pt>
                <c:pt idx="138">
                  <c:v>398.97652377061303</c:v>
                </c:pt>
                <c:pt idx="139">
                  <c:v>402.09045225947</c:v>
                </c:pt>
                <c:pt idx="140">
                  <c:v>411.27004076298402</c:v>
                </c:pt>
                <c:pt idx="141">
                  <c:v>415.18804045324498</c:v>
                </c:pt>
                <c:pt idx="142">
                  <c:v>419.74015235815699</c:v>
                </c:pt>
                <c:pt idx="143">
                  <c:v>427.75756110612201</c:v>
                </c:pt>
                <c:pt idx="144">
                  <c:v>435.54361775626199</c:v>
                </c:pt>
                <c:pt idx="145">
                  <c:v>439.26189127693902</c:v>
                </c:pt>
                <c:pt idx="146">
                  <c:v>442.55359833059799</c:v>
                </c:pt>
                <c:pt idx="147">
                  <c:v>443.91036919426801</c:v>
                </c:pt>
                <c:pt idx="148">
                  <c:v>446.65943736559598</c:v>
                </c:pt>
                <c:pt idx="149">
                  <c:v>450.38090366788498</c:v>
                </c:pt>
                <c:pt idx="150">
                  <c:v>457.10272310514102</c:v>
                </c:pt>
                <c:pt idx="151">
                  <c:v>465.71144021265701</c:v>
                </c:pt>
                <c:pt idx="152">
                  <c:v>472.96686948759702</c:v>
                </c:pt>
                <c:pt idx="153">
                  <c:v>482.4562561349</c:v>
                </c:pt>
                <c:pt idx="154">
                  <c:v>490.92780504873002</c:v>
                </c:pt>
                <c:pt idx="155">
                  <c:v>498.98336652719598</c:v>
                </c:pt>
                <c:pt idx="156">
                  <c:v>503.19293420967398</c:v>
                </c:pt>
                <c:pt idx="157">
                  <c:v>505.89460228996802</c:v>
                </c:pt>
                <c:pt idx="158">
                  <c:v>512.52368539113002</c:v>
                </c:pt>
                <c:pt idx="159">
                  <c:v>519.63239819991304</c:v>
                </c:pt>
                <c:pt idx="160">
                  <c:v>523.86456257823897</c:v>
                </c:pt>
                <c:pt idx="161">
                  <c:v>526.72740512202802</c:v>
                </c:pt>
                <c:pt idx="162">
                  <c:v>530.30061334346601</c:v>
                </c:pt>
                <c:pt idx="163">
                  <c:v>536.94873836365605</c:v>
                </c:pt>
                <c:pt idx="164">
                  <c:v>544.26557674324397</c:v>
                </c:pt>
                <c:pt idx="165">
                  <c:v>549.82998100632301</c:v>
                </c:pt>
                <c:pt idx="166">
                  <c:v>558.02987519596502</c:v>
                </c:pt>
                <c:pt idx="167">
                  <c:v>561.58258687218097</c:v>
                </c:pt>
                <c:pt idx="168">
                  <c:v>570.06463533781903</c:v>
                </c:pt>
                <c:pt idx="169">
                  <c:v>584.34484017564205</c:v>
                </c:pt>
                <c:pt idx="170">
                  <c:v>597.70580353153696</c:v>
                </c:pt>
                <c:pt idx="171">
                  <c:v>606.77149395653396</c:v>
                </c:pt>
                <c:pt idx="172">
                  <c:v>612.359844006667</c:v>
                </c:pt>
                <c:pt idx="173">
                  <c:v>616.15170847432898</c:v>
                </c:pt>
                <c:pt idx="174">
                  <c:v>622.56016609309404</c:v>
                </c:pt>
                <c:pt idx="175">
                  <c:v>631.98823591791802</c:v>
                </c:pt>
                <c:pt idx="176">
                  <c:v>640.06389485320096</c:v>
                </c:pt>
                <c:pt idx="177">
                  <c:v>649.05994177642799</c:v>
                </c:pt>
                <c:pt idx="178">
                  <c:v>657.26906939799699</c:v>
                </c:pt>
                <c:pt idx="179">
                  <c:v>664.97643300293396</c:v>
                </c:pt>
                <c:pt idx="180">
                  <c:v>670.45746816719998</c:v>
                </c:pt>
                <c:pt idx="181">
                  <c:v>678.24900494195094</c:v>
                </c:pt>
                <c:pt idx="182">
                  <c:v>682.92475985116198</c:v>
                </c:pt>
                <c:pt idx="183">
                  <c:v>692.69318871155497</c:v>
                </c:pt>
                <c:pt idx="184">
                  <c:v>709.54077464332897</c:v>
                </c:pt>
                <c:pt idx="185">
                  <c:v>716.00573558391795</c:v>
                </c:pt>
                <c:pt idx="186">
                  <c:v>721.28196921138101</c:v>
                </c:pt>
                <c:pt idx="187">
                  <c:v>724.73774241057095</c:v>
                </c:pt>
                <c:pt idx="188">
                  <c:v>734.34614935802904</c:v>
                </c:pt>
                <c:pt idx="189">
                  <c:v>742.64932782927997</c:v>
                </c:pt>
                <c:pt idx="190">
                  <c:v>760.88534929790205</c:v>
                </c:pt>
                <c:pt idx="191">
                  <c:v>779.85107071512903</c:v>
                </c:pt>
                <c:pt idx="192">
                  <c:v>793.49530872269497</c:v>
                </c:pt>
                <c:pt idx="193">
                  <c:v>803.17018290944497</c:v>
                </c:pt>
                <c:pt idx="194">
                  <c:v>813.60678622866703</c:v>
                </c:pt>
                <c:pt idx="195">
                  <c:v>823.34628009734899</c:v>
                </c:pt>
                <c:pt idx="196">
                  <c:v>832.96402871486202</c:v>
                </c:pt>
                <c:pt idx="197">
                  <c:v>838.45636213320097</c:v>
                </c:pt>
                <c:pt idx="198">
                  <c:v>846.83532909015298</c:v>
                </c:pt>
                <c:pt idx="199">
                  <c:v>850.91399985952</c:v>
                </c:pt>
                <c:pt idx="200">
                  <c:v>853.53171841716096</c:v>
                </c:pt>
                <c:pt idx="201">
                  <c:v>856.14455375571401</c:v>
                </c:pt>
                <c:pt idx="202">
                  <c:v>862.35782831666995</c:v>
                </c:pt>
                <c:pt idx="203">
                  <c:v>867.02886609957397</c:v>
                </c:pt>
                <c:pt idx="204">
                  <c:v>881.36074514037205</c:v>
                </c:pt>
                <c:pt idx="205">
                  <c:v>891.55604355714399</c:v>
                </c:pt>
                <c:pt idx="206">
                  <c:v>895.25918138120903</c:v>
                </c:pt>
                <c:pt idx="207">
                  <c:v>898.45022432010603</c:v>
                </c:pt>
                <c:pt idx="208">
                  <c:v>901.91592276689903</c:v>
                </c:pt>
                <c:pt idx="209">
                  <c:v>906.92811768692502</c:v>
                </c:pt>
                <c:pt idx="210">
                  <c:v>914.48423669385397</c:v>
                </c:pt>
                <c:pt idx="211">
                  <c:v>924.68036812764501</c:v>
                </c:pt>
                <c:pt idx="212">
                  <c:v>934.99787117891105</c:v>
                </c:pt>
                <c:pt idx="213">
                  <c:v>943.55060903550998</c:v>
                </c:pt>
                <c:pt idx="214">
                  <c:v>951.51148168602401</c:v>
                </c:pt>
                <c:pt idx="215">
                  <c:v>958.62997711427397</c:v>
                </c:pt>
                <c:pt idx="216">
                  <c:v>967.63952411026105</c:v>
                </c:pt>
                <c:pt idx="217">
                  <c:v>981.02190852218905</c:v>
                </c:pt>
                <c:pt idx="218">
                  <c:v>990.00907890278995</c:v>
                </c:pt>
                <c:pt idx="219">
                  <c:v>996.28454208583298</c:v>
                </c:pt>
                <c:pt idx="220">
                  <c:v>1004.73684199027</c:v>
                </c:pt>
                <c:pt idx="221">
                  <c:v>1011.26682616875</c:v>
                </c:pt>
                <c:pt idx="222">
                  <c:v>1019.21237221364</c:v>
                </c:pt>
                <c:pt idx="223">
                  <c:v>1029.7701484694901</c:v>
                </c:pt>
                <c:pt idx="224">
                  <c:v>1034.2635469367699</c:v>
                </c:pt>
                <c:pt idx="225">
                  <c:v>1036.7519499546499</c:v>
                </c:pt>
                <c:pt idx="226">
                  <c:v>1038.0821466048301</c:v>
                </c:pt>
                <c:pt idx="227">
                  <c:v>1046.4606319151301</c:v>
                </c:pt>
                <c:pt idx="228">
                  <c:v>1057.5079945126799</c:v>
                </c:pt>
                <c:pt idx="229">
                  <c:v>1071.0526037449699</c:v>
                </c:pt>
                <c:pt idx="230">
                  <c:v>1084.83200391736</c:v>
                </c:pt>
                <c:pt idx="231">
                  <c:v>1090.9780599918399</c:v>
                </c:pt>
                <c:pt idx="232">
                  <c:v>1094.2831033155601</c:v>
                </c:pt>
                <c:pt idx="233">
                  <c:v>1099.6382639974099</c:v>
                </c:pt>
                <c:pt idx="234">
                  <c:v>1108.3245867001301</c:v>
                </c:pt>
                <c:pt idx="235">
                  <c:v>1114.7881649855301</c:v>
                </c:pt>
                <c:pt idx="236">
                  <c:v>1120.7190426263101</c:v>
                </c:pt>
                <c:pt idx="237">
                  <c:v>1131.9700530838099</c:v>
                </c:pt>
                <c:pt idx="238">
                  <c:v>1141.17684724643</c:v>
                </c:pt>
                <c:pt idx="239">
                  <c:v>1146.43419014296</c:v>
                </c:pt>
                <c:pt idx="240">
                  <c:v>1151.43232720521</c:v>
                </c:pt>
                <c:pt idx="241">
                  <c:v>1159.20885457997</c:v>
                </c:pt>
                <c:pt idx="242">
                  <c:v>1167.5584798355401</c:v>
                </c:pt>
                <c:pt idx="243">
                  <c:v>1179.65436945741</c:v>
                </c:pt>
                <c:pt idx="244">
                  <c:v>1189.04708884253</c:v>
                </c:pt>
                <c:pt idx="245">
                  <c:v>1193.9116466150799</c:v>
                </c:pt>
                <c:pt idx="246">
                  <c:v>1196.76529856416</c:v>
                </c:pt>
                <c:pt idx="247">
                  <c:v>1205.2091002151201</c:v>
                </c:pt>
                <c:pt idx="248">
                  <c:v>1208.2921370156901</c:v>
                </c:pt>
                <c:pt idx="249">
                  <c:v>1211.4097267550401</c:v>
                </c:pt>
                <c:pt idx="250">
                  <c:v>1216.39152391016</c:v>
                </c:pt>
                <c:pt idx="251">
                  <c:v>1223.21627783544</c:v>
                </c:pt>
                <c:pt idx="252">
                  <c:v>1230.42878131371</c:v>
                </c:pt>
                <c:pt idx="253">
                  <c:v>1238.17566844049</c:v>
                </c:pt>
                <c:pt idx="254">
                  <c:v>1247.0506465353601</c:v>
                </c:pt>
                <c:pt idx="255">
                  <c:v>1252.24009760124</c:v>
                </c:pt>
                <c:pt idx="256">
                  <c:v>1260.22805089079</c:v>
                </c:pt>
                <c:pt idx="257">
                  <c:v>1267.9822845839799</c:v>
                </c:pt>
                <c:pt idx="258">
                  <c:v>1271.78011765582</c:v>
                </c:pt>
                <c:pt idx="259">
                  <c:v>1286.3173725377101</c:v>
                </c:pt>
                <c:pt idx="260">
                  <c:v>1298.92518971302</c:v>
                </c:pt>
                <c:pt idx="261">
                  <c:v>1305.10382881435</c:v>
                </c:pt>
                <c:pt idx="262">
                  <c:v>1306.3342473033099</c:v>
                </c:pt>
                <c:pt idx="263">
                  <c:v>1309.20330443683</c:v>
                </c:pt>
                <c:pt idx="264">
                  <c:v>1312.59388038361</c:v>
                </c:pt>
                <c:pt idx="265">
                  <c:v>1317.8996207165201</c:v>
                </c:pt>
                <c:pt idx="266">
                  <c:v>1321.2958840659801</c:v>
                </c:pt>
                <c:pt idx="267">
                  <c:v>1322.8044510054101</c:v>
                </c:pt>
                <c:pt idx="268">
                  <c:v>1326.56570577461</c:v>
                </c:pt>
                <c:pt idx="269">
                  <c:v>1333.40234979101</c:v>
                </c:pt>
                <c:pt idx="270">
                  <c:v>1341.2986470236001</c:v>
                </c:pt>
                <c:pt idx="271">
                  <c:v>1345.15901764763</c:v>
                </c:pt>
                <c:pt idx="272">
                  <c:v>1348.4296232162901</c:v>
                </c:pt>
                <c:pt idx="273">
                  <c:v>1353.0728262973601</c:v>
                </c:pt>
                <c:pt idx="274">
                  <c:v>1355.74235721844</c:v>
                </c:pt>
                <c:pt idx="275">
                  <c:v>1359.0145766732101</c:v>
                </c:pt>
                <c:pt idx="276">
                  <c:v>1360.45053334166</c:v>
                </c:pt>
                <c:pt idx="277">
                  <c:v>1361.2646775246801</c:v>
                </c:pt>
                <c:pt idx="278">
                  <c:v>1361.48139344331</c:v>
                </c:pt>
                <c:pt idx="279">
                  <c:v>1362.53417997519</c:v>
                </c:pt>
                <c:pt idx="280">
                  <c:v>1363.00419878766</c:v>
                </c:pt>
                <c:pt idx="281">
                  <c:v>1363.0089403172799</c:v>
                </c:pt>
                <c:pt idx="282">
                  <c:v>1372.3485646624099</c:v>
                </c:pt>
                <c:pt idx="283">
                  <c:v>1376.6982045725499</c:v>
                </c:pt>
                <c:pt idx="284">
                  <c:v>1378.0922022667501</c:v>
                </c:pt>
                <c:pt idx="285">
                  <c:v>1378.3827313904001</c:v>
                </c:pt>
                <c:pt idx="286">
                  <c:v>1378.8608140394799</c:v>
                </c:pt>
                <c:pt idx="287">
                  <c:v>1381.18000192162</c:v>
                </c:pt>
                <c:pt idx="288">
                  <c:v>1384.13304206665</c:v>
                </c:pt>
                <c:pt idx="289">
                  <c:v>1385.04407689615</c:v>
                </c:pt>
                <c:pt idx="290">
                  <c:v>1387.5414196049601</c:v>
                </c:pt>
                <c:pt idx="291">
                  <c:v>1396.49879625941</c:v>
                </c:pt>
                <c:pt idx="292">
                  <c:v>1404.97965316673</c:v>
                </c:pt>
                <c:pt idx="293">
                  <c:v>1407.5049609662599</c:v>
                </c:pt>
                <c:pt idx="294">
                  <c:v>1409.99118082463</c:v>
                </c:pt>
                <c:pt idx="295">
                  <c:v>1411.01002183536</c:v>
                </c:pt>
                <c:pt idx="296">
                  <c:v>1412.18331757088</c:v>
                </c:pt>
                <c:pt idx="297">
                  <c:v>1413.9877236485599</c:v>
                </c:pt>
                <c:pt idx="298">
                  <c:v>1415.4895037589199</c:v>
                </c:pt>
                <c:pt idx="299">
                  <c:v>1423.9526853713701</c:v>
                </c:pt>
                <c:pt idx="300">
                  <c:v>1434.7700223985801</c:v>
                </c:pt>
                <c:pt idx="301">
                  <c:v>1443.1535139958601</c:v>
                </c:pt>
                <c:pt idx="302">
                  <c:v>1449.2348439148</c:v>
                </c:pt>
                <c:pt idx="303">
                  <c:v>1452.38761770063</c:v>
                </c:pt>
                <c:pt idx="304">
                  <c:v>1457.0481632902799</c:v>
                </c:pt>
                <c:pt idx="305">
                  <c:v>1458.65943986919</c:v>
                </c:pt>
                <c:pt idx="306">
                  <c:v>1458.8807869017601</c:v>
                </c:pt>
                <c:pt idx="307">
                  <c:v>1460.22162779673</c:v>
                </c:pt>
                <c:pt idx="308">
                  <c:v>1461.4551055623201</c:v>
                </c:pt>
                <c:pt idx="309">
                  <c:v>1464.8581126408201</c:v>
                </c:pt>
                <c:pt idx="310">
                  <c:v>1473.6404222408901</c:v>
                </c:pt>
                <c:pt idx="311">
                  <c:v>1476.1829998645901</c:v>
                </c:pt>
                <c:pt idx="312">
                  <c:v>1477.2225626445099</c:v>
                </c:pt>
                <c:pt idx="313">
                  <c:v>1478.210455614</c:v>
                </c:pt>
                <c:pt idx="314">
                  <c:v>1478.58501888355</c:v>
                </c:pt>
                <c:pt idx="315">
                  <c:v>1479.1522208445699</c:v>
                </c:pt>
                <c:pt idx="316">
                  <c:v>1479.4810057933501</c:v>
                </c:pt>
                <c:pt idx="317">
                  <c:v>1479.840251355</c:v>
                </c:pt>
                <c:pt idx="318">
                  <c:v>1480.6747417962399</c:v>
                </c:pt>
                <c:pt idx="319">
                  <c:v>1482.0949306467401</c:v>
                </c:pt>
                <c:pt idx="320">
                  <c:v>1482.52187776816</c:v>
                </c:pt>
                <c:pt idx="321">
                  <c:v>1482.64365192785</c:v>
                </c:pt>
                <c:pt idx="322">
                  <c:v>1482.65174797686</c:v>
                </c:pt>
                <c:pt idx="323">
                  <c:v>1482.9408034021401</c:v>
                </c:pt>
                <c:pt idx="324">
                  <c:v>1483.6026147487601</c:v>
                </c:pt>
                <c:pt idx="325">
                  <c:v>1487.4365476677499</c:v>
                </c:pt>
                <c:pt idx="326">
                  <c:v>1498.98845577358</c:v>
                </c:pt>
                <c:pt idx="327">
                  <c:v>1502.8547407137601</c:v>
                </c:pt>
                <c:pt idx="328">
                  <c:v>1504.58936516683</c:v>
                </c:pt>
                <c:pt idx="329">
                  <c:v>1505.5918194160599</c:v>
                </c:pt>
                <c:pt idx="330">
                  <c:v>1510.30333691842</c:v>
                </c:pt>
                <c:pt idx="331">
                  <c:v>1512.6391611894101</c:v>
                </c:pt>
                <c:pt idx="332">
                  <c:v>1518.1923239267801</c:v>
                </c:pt>
                <c:pt idx="333">
                  <c:v>1521.12953592133</c:v>
                </c:pt>
                <c:pt idx="334">
                  <c:v>1523.2732497766301</c:v>
                </c:pt>
                <c:pt idx="335">
                  <c:v>1523.7793390771801</c:v>
                </c:pt>
                <c:pt idx="336">
                  <c:v>1527.23915861142</c:v>
                </c:pt>
                <c:pt idx="337">
                  <c:v>1530.53342009312</c:v>
                </c:pt>
                <c:pt idx="338">
                  <c:v>1530.5860168546701</c:v>
                </c:pt>
                <c:pt idx="339">
                  <c:v>1530.9786448212001</c:v>
                </c:pt>
                <c:pt idx="340">
                  <c:v>1531.2524587145199</c:v>
                </c:pt>
                <c:pt idx="341">
                  <c:v>1531.8345666053999</c:v>
                </c:pt>
                <c:pt idx="342">
                  <c:v>1533.3947886006199</c:v>
                </c:pt>
                <c:pt idx="343">
                  <c:v>1535.1501888481</c:v>
                </c:pt>
                <c:pt idx="344">
                  <c:v>1536.2693641907299</c:v>
                </c:pt>
                <c:pt idx="345">
                  <c:v>1536.6840762705399</c:v>
                </c:pt>
                <c:pt idx="346">
                  <c:v>1536.80394182696</c:v>
                </c:pt>
                <c:pt idx="347">
                  <c:v>1537.6000901303801</c:v>
                </c:pt>
                <c:pt idx="348">
                  <c:v>1538.1152637022001</c:v>
                </c:pt>
                <c:pt idx="349">
                  <c:v>1538.7166104657099</c:v>
                </c:pt>
                <c:pt idx="350">
                  <c:v>1539.3312113914801</c:v>
                </c:pt>
                <c:pt idx="351">
                  <c:v>1539.95828283223</c:v>
                </c:pt>
                <c:pt idx="352">
                  <c:v>1540.30442342983</c:v>
                </c:pt>
                <c:pt idx="353">
                  <c:v>1540.50890997593</c:v>
                </c:pt>
                <c:pt idx="354">
                  <c:v>1540.50890997593</c:v>
                </c:pt>
                <c:pt idx="355">
                  <c:v>1540.8482913389801</c:v>
                </c:pt>
                <c:pt idx="356">
                  <c:v>1540.8681361275401</c:v>
                </c:pt>
                <c:pt idx="357">
                  <c:v>1541.4484099016299</c:v>
                </c:pt>
                <c:pt idx="358">
                  <c:v>1541.88405872519</c:v>
                </c:pt>
                <c:pt idx="359">
                  <c:v>1543.0338403122601</c:v>
                </c:pt>
                <c:pt idx="360">
                  <c:v>1544.4068216702999</c:v>
                </c:pt>
                <c:pt idx="361">
                  <c:v>1544.94663130556</c:v>
                </c:pt>
                <c:pt idx="362">
                  <c:v>1546.9409465809499</c:v>
                </c:pt>
                <c:pt idx="363">
                  <c:v>1546.9409465809499</c:v>
                </c:pt>
                <c:pt idx="364">
                  <c:v>1551.0115751763301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9-8998-48A5-8EC2-6F5013D5CCE5}"/>
            </c:ext>
          </c:extLst>
        </c:ser>
        <c:ser>
          <c:idx val="94"/>
          <c:order val="90"/>
          <c:tx>
            <c:strRef>
              <c:f>Tabelle1!$CQ$1</c:f>
              <c:strCache>
                <c:ptCount val="1"/>
                <c:pt idx="0">
                  <c:v>2015</c:v>
                </c:pt>
              </c:strCache>
            </c:strRef>
          </c:tx>
          <c:spPr>
            <a:ln w="19050" cap="rnd">
              <a:solidFill>
                <a:schemeClr val="accent3">
                  <a:tint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Tabelle1!$CQ$2:$CQ$366</c:f>
              <c:numCache>
                <c:formatCode>General</c:formatCode>
                <c:ptCount val="365"/>
                <c:pt idx="0" formatCode="0.00E+00">
                  <c:v>1.8607322688504799</c:v>
                </c:pt>
                <c:pt idx="1">
                  <c:v>2.67908448713216</c:v>
                </c:pt>
                <c:pt idx="2">
                  <c:v>3.68708448714133</c:v>
                </c:pt>
                <c:pt idx="3">
                  <c:v>4.2154428782144997</c:v>
                </c:pt>
                <c:pt idx="4">
                  <c:v>5.7617073696477297</c:v>
                </c:pt>
                <c:pt idx="5">
                  <c:v>7.3721052784717198</c:v>
                </c:pt>
                <c:pt idx="6">
                  <c:v>13.337921768563501</c:v>
                </c:pt>
                <c:pt idx="7">
                  <c:v>14.592011263085</c:v>
                </c:pt>
                <c:pt idx="8">
                  <c:v>16.899918198806098</c:v>
                </c:pt>
                <c:pt idx="9">
                  <c:v>18.3259690296935</c:v>
                </c:pt>
                <c:pt idx="10">
                  <c:v>20.176058292693401</c:v>
                </c:pt>
                <c:pt idx="11">
                  <c:v>23.257644409078601</c:v>
                </c:pt>
                <c:pt idx="12">
                  <c:v>24.474980760501602</c:v>
                </c:pt>
                <c:pt idx="13">
                  <c:v>24.910073188116399</c:v>
                </c:pt>
                <c:pt idx="14">
                  <c:v>25.460234716264502</c:v>
                </c:pt>
                <c:pt idx="15">
                  <c:v>25.4748200989822</c:v>
                </c:pt>
                <c:pt idx="16">
                  <c:v>27.1319407374619</c:v>
                </c:pt>
                <c:pt idx="17">
                  <c:v>28.6563122124745</c:v>
                </c:pt>
                <c:pt idx="18">
                  <c:v>29.4170572148834</c:v>
                </c:pt>
                <c:pt idx="19">
                  <c:v>29.845330338211401</c:v>
                </c:pt>
                <c:pt idx="20">
                  <c:v>29.962265242326701</c:v>
                </c:pt>
                <c:pt idx="21">
                  <c:v>29.962265242326701</c:v>
                </c:pt>
                <c:pt idx="22">
                  <c:v>29.962265242326701</c:v>
                </c:pt>
                <c:pt idx="23">
                  <c:v>30.9015774500965</c:v>
                </c:pt>
                <c:pt idx="24">
                  <c:v>31.336552253658599</c:v>
                </c:pt>
                <c:pt idx="25">
                  <c:v>32.166629596574097</c:v>
                </c:pt>
                <c:pt idx="26">
                  <c:v>35.539210226901403</c:v>
                </c:pt>
                <c:pt idx="27">
                  <c:v>38.783703405705502</c:v>
                </c:pt>
                <c:pt idx="28">
                  <c:v>40.396045809467701</c:v>
                </c:pt>
                <c:pt idx="29">
                  <c:v>41.535455079920297</c:v>
                </c:pt>
                <c:pt idx="30">
                  <c:v>42.185858357476</c:v>
                </c:pt>
                <c:pt idx="31">
                  <c:v>43.568062973146397</c:v>
                </c:pt>
                <c:pt idx="32">
                  <c:v>44.280753387173199</c:v>
                </c:pt>
                <c:pt idx="33">
                  <c:v>44.959652621751403</c:v>
                </c:pt>
                <c:pt idx="34">
                  <c:v>45.198557137462203</c:v>
                </c:pt>
                <c:pt idx="35">
                  <c:v>45.395602845213702</c:v>
                </c:pt>
                <c:pt idx="36">
                  <c:v>45.453680782569002</c:v>
                </c:pt>
                <c:pt idx="37">
                  <c:v>45.634960436916899</c:v>
                </c:pt>
                <c:pt idx="38">
                  <c:v>45.940660435508001</c:v>
                </c:pt>
                <c:pt idx="39">
                  <c:v>46.541898397702802</c:v>
                </c:pt>
                <c:pt idx="40">
                  <c:v>46.9200425369146</c:v>
                </c:pt>
                <c:pt idx="41">
                  <c:v>46.946782430259603</c:v>
                </c:pt>
                <c:pt idx="42">
                  <c:v>47.076500624976099</c:v>
                </c:pt>
                <c:pt idx="43">
                  <c:v>47.897265093729203</c:v>
                </c:pt>
                <c:pt idx="44">
                  <c:v>50.7207014769076</c:v>
                </c:pt>
                <c:pt idx="45">
                  <c:v>52.653534625376402</c:v>
                </c:pt>
                <c:pt idx="46">
                  <c:v>53.822205892176903</c:v>
                </c:pt>
                <c:pt idx="47">
                  <c:v>54.718343389305403</c:v>
                </c:pt>
                <c:pt idx="48">
                  <c:v>57.235240111594699</c:v>
                </c:pt>
                <c:pt idx="49">
                  <c:v>61.894308661496403</c:v>
                </c:pt>
                <c:pt idx="50">
                  <c:v>68.747870305727403</c:v>
                </c:pt>
                <c:pt idx="51">
                  <c:v>72.601094620832797</c:v>
                </c:pt>
                <c:pt idx="52">
                  <c:v>75.639102658282496</c:v>
                </c:pt>
                <c:pt idx="53">
                  <c:v>77.404137228104105</c:v>
                </c:pt>
                <c:pt idx="54">
                  <c:v>78.671675060306498</c:v>
                </c:pt>
                <c:pt idx="55">
                  <c:v>80.546263803176998</c:v>
                </c:pt>
                <c:pt idx="56">
                  <c:v>83.8799749960057</c:v>
                </c:pt>
                <c:pt idx="57">
                  <c:v>90.227750391522704</c:v>
                </c:pt>
                <c:pt idx="58">
                  <c:v>94.8888638654484</c:v>
                </c:pt>
                <c:pt idx="59">
                  <c:v>97.247906441443007</c:v>
                </c:pt>
                <c:pt idx="60">
                  <c:v>98.054825511551002</c:v>
                </c:pt>
                <c:pt idx="61">
                  <c:v>100.2877386091</c:v>
                </c:pt>
                <c:pt idx="62">
                  <c:v>102.86470732121801</c:v>
                </c:pt>
                <c:pt idx="63">
                  <c:v>105.701853683322</c:v>
                </c:pt>
                <c:pt idx="64">
                  <c:v>107.660155724595</c:v>
                </c:pt>
                <c:pt idx="65">
                  <c:v>108.607786427113</c:v>
                </c:pt>
                <c:pt idx="66">
                  <c:v>110.02084616365001</c:v>
                </c:pt>
                <c:pt idx="67">
                  <c:v>111.69936642076701</c:v>
                </c:pt>
                <c:pt idx="68">
                  <c:v>113.52097189087</c:v>
                </c:pt>
                <c:pt idx="69">
                  <c:v>114.677984109747</c:v>
                </c:pt>
                <c:pt idx="70">
                  <c:v>115.086991028719</c:v>
                </c:pt>
                <c:pt idx="71">
                  <c:v>115.99878007131601</c:v>
                </c:pt>
                <c:pt idx="72">
                  <c:v>119.746731683901</c:v>
                </c:pt>
                <c:pt idx="73">
                  <c:v>123.162970398534</c:v>
                </c:pt>
                <c:pt idx="74">
                  <c:v>125.384739208254</c:v>
                </c:pt>
                <c:pt idx="75">
                  <c:v>136.18276253845599</c:v>
                </c:pt>
                <c:pt idx="76">
                  <c:v>140.11098752465699</c:v>
                </c:pt>
                <c:pt idx="77">
                  <c:v>143.824234184451</c:v>
                </c:pt>
                <c:pt idx="78">
                  <c:v>144.51582168681699</c:v>
                </c:pt>
                <c:pt idx="79">
                  <c:v>145.22125871762401</c:v>
                </c:pt>
                <c:pt idx="80">
                  <c:v>148.36499118203699</c:v>
                </c:pt>
                <c:pt idx="81">
                  <c:v>151.29972620097601</c:v>
                </c:pt>
                <c:pt idx="82">
                  <c:v>154.08322957442101</c:v>
                </c:pt>
                <c:pt idx="83">
                  <c:v>155.83238403342801</c:v>
                </c:pt>
                <c:pt idx="84">
                  <c:v>158.02903986355599</c:v>
                </c:pt>
                <c:pt idx="85">
                  <c:v>161.39370900914599</c:v>
                </c:pt>
                <c:pt idx="86">
                  <c:v>163.32552806783599</c:v>
                </c:pt>
                <c:pt idx="87">
                  <c:v>171.20556813934701</c:v>
                </c:pt>
                <c:pt idx="88">
                  <c:v>174.73680582309299</c:v>
                </c:pt>
                <c:pt idx="89">
                  <c:v>175.978030294635</c:v>
                </c:pt>
                <c:pt idx="90">
                  <c:v>186.983989150036</c:v>
                </c:pt>
                <c:pt idx="91">
                  <c:v>199.887975208846</c:v>
                </c:pt>
                <c:pt idx="92">
                  <c:v>206.84507384054299</c:v>
                </c:pt>
                <c:pt idx="93">
                  <c:v>214.96421005022501</c:v>
                </c:pt>
                <c:pt idx="94">
                  <c:v>223.09067108860299</c:v>
                </c:pt>
                <c:pt idx="95">
                  <c:v>232.86024127399699</c:v>
                </c:pt>
                <c:pt idx="96">
                  <c:v>238.34532990656999</c:v>
                </c:pt>
                <c:pt idx="97">
                  <c:v>242.405151430621</c:v>
                </c:pt>
                <c:pt idx="98">
                  <c:v>245.00237659671399</c:v>
                </c:pt>
                <c:pt idx="99">
                  <c:v>247.524796994143</c:v>
                </c:pt>
                <c:pt idx="100">
                  <c:v>249.60684779999701</c:v>
                </c:pt>
                <c:pt idx="101">
                  <c:v>251.28356153484901</c:v>
                </c:pt>
                <c:pt idx="102">
                  <c:v>251.597964436968</c:v>
                </c:pt>
                <c:pt idx="103">
                  <c:v>253.72984898417701</c:v>
                </c:pt>
                <c:pt idx="104">
                  <c:v>255.09222998586901</c:v>
                </c:pt>
                <c:pt idx="105">
                  <c:v>255.579032733433</c:v>
                </c:pt>
                <c:pt idx="106">
                  <c:v>256.80736064536597</c:v>
                </c:pt>
                <c:pt idx="107">
                  <c:v>263.43056941432502</c:v>
                </c:pt>
                <c:pt idx="108">
                  <c:v>272.88767526064697</c:v>
                </c:pt>
                <c:pt idx="109">
                  <c:v>277.48181916207</c:v>
                </c:pt>
                <c:pt idx="110">
                  <c:v>279.79952808976901</c:v>
                </c:pt>
                <c:pt idx="111">
                  <c:v>282.12792860473797</c:v>
                </c:pt>
                <c:pt idx="112">
                  <c:v>284.00421093875099</c:v>
                </c:pt>
                <c:pt idx="113">
                  <c:v>285.43113034049702</c:v>
                </c:pt>
                <c:pt idx="114">
                  <c:v>286.86391851801801</c:v>
                </c:pt>
                <c:pt idx="115">
                  <c:v>291.77076666205102</c:v>
                </c:pt>
                <c:pt idx="116">
                  <c:v>297.02806683396801</c:v>
                </c:pt>
                <c:pt idx="117">
                  <c:v>300.393499278192</c:v>
                </c:pt>
                <c:pt idx="118">
                  <c:v>304.459715638749</c:v>
                </c:pt>
                <c:pt idx="119">
                  <c:v>309.10257207990702</c:v>
                </c:pt>
                <c:pt idx="120">
                  <c:v>320.222662046854</c:v>
                </c:pt>
                <c:pt idx="121">
                  <c:v>330.102319186329</c:v>
                </c:pt>
                <c:pt idx="122">
                  <c:v>335.31057846232</c:v>
                </c:pt>
                <c:pt idx="123">
                  <c:v>339.64284898263003</c:v>
                </c:pt>
                <c:pt idx="124">
                  <c:v>342.372705237628</c:v>
                </c:pt>
                <c:pt idx="125">
                  <c:v>345.44762331282601</c:v>
                </c:pt>
                <c:pt idx="126">
                  <c:v>352.22170274567497</c:v>
                </c:pt>
                <c:pt idx="127">
                  <c:v>358.42309431120799</c:v>
                </c:pt>
                <c:pt idx="128">
                  <c:v>362.23126512200798</c:v>
                </c:pt>
                <c:pt idx="129">
                  <c:v>376.26202211645801</c:v>
                </c:pt>
                <c:pt idx="130">
                  <c:v>382.13150559493198</c:v>
                </c:pt>
                <c:pt idx="131">
                  <c:v>389.35771015428901</c:v>
                </c:pt>
                <c:pt idx="132">
                  <c:v>391.87014966452898</c:v>
                </c:pt>
                <c:pt idx="133">
                  <c:v>403.03865197271102</c:v>
                </c:pt>
                <c:pt idx="134">
                  <c:v>415.75766619078399</c:v>
                </c:pt>
                <c:pt idx="135">
                  <c:v>421.36527242114499</c:v>
                </c:pt>
                <c:pt idx="136">
                  <c:v>426.84243335014298</c:v>
                </c:pt>
                <c:pt idx="137">
                  <c:v>435.00759859665402</c:v>
                </c:pt>
                <c:pt idx="138">
                  <c:v>440.72789201226499</c:v>
                </c:pt>
                <c:pt idx="139">
                  <c:v>445.86878277764299</c:v>
                </c:pt>
                <c:pt idx="140">
                  <c:v>452.40455411219699</c:v>
                </c:pt>
                <c:pt idx="141">
                  <c:v>458.86293339940897</c:v>
                </c:pt>
                <c:pt idx="142">
                  <c:v>461.144876317512</c:v>
                </c:pt>
                <c:pt idx="143">
                  <c:v>462.751541192513</c:v>
                </c:pt>
                <c:pt idx="144">
                  <c:v>465.76452143675903</c:v>
                </c:pt>
                <c:pt idx="145">
                  <c:v>470.44234503511001</c:v>
                </c:pt>
                <c:pt idx="146">
                  <c:v>473.04565913256999</c:v>
                </c:pt>
                <c:pt idx="147">
                  <c:v>479.38996159619802</c:v>
                </c:pt>
                <c:pt idx="148">
                  <c:v>489.28332233215099</c:v>
                </c:pt>
                <c:pt idx="149">
                  <c:v>498.01283172193001</c:v>
                </c:pt>
                <c:pt idx="150">
                  <c:v>500.21951728344902</c:v>
                </c:pt>
                <c:pt idx="151">
                  <c:v>509.18964726873298</c:v>
                </c:pt>
                <c:pt idx="152">
                  <c:v>518.83079019560705</c:v>
                </c:pt>
                <c:pt idx="153">
                  <c:v>532.62754725572404</c:v>
                </c:pt>
                <c:pt idx="154">
                  <c:v>539.57518572976096</c:v>
                </c:pt>
                <c:pt idx="155">
                  <c:v>545.34033002697197</c:v>
                </c:pt>
                <c:pt idx="156">
                  <c:v>550.07683256036898</c:v>
                </c:pt>
                <c:pt idx="157">
                  <c:v>563.55060143892194</c:v>
                </c:pt>
                <c:pt idx="158">
                  <c:v>574.37249956129097</c:v>
                </c:pt>
                <c:pt idx="159">
                  <c:v>578.13702899467796</c:v>
                </c:pt>
                <c:pt idx="160">
                  <c:v>584.268227007375</c:v>
                </c:pt>
                <c:pt idx="161">
                  <c:v>594.638589737845</c:v>
                </c:pt>
                <c:pt idx="162">
                  <c:v>600.59023994428298</c:v>
                </c:pt>
                <c:pt idx="163">
                  <c:v>609.17070899503005</c:v>
                </c:pt>
                <c:pt idx="164">
                  <c:v>614.39408602178901</c:v>
                </c:pt>
                <c:pt idx="165">
                  <c:v>619.74527110072199</c:v>
                </c:pt>
                <c:pt idx="166">
                  <c:v>630.96801870926402</c:v>
                </c:pt>
                <c:pt idx="167">
                  <c:v>645.19095748972404</c:v>
                </c:pt>
                <c:pt idx="168">
                  <c:v>654.16230339909498</c:v>
                </c:pt>
                <c:pt idx="169">
                  <c:v>659.15734424183097</c:v>
                </c:pt>
                <c:pt idx="170">
                  <c:v>666.58919901070999</c:v>
                </c:pt>
                <c:pt idx="171">
                  <c:v>677.46262592979394</c:v>
                </c:pt>
                <c:pt idx="172">
                  <c:v>687.525015172297</c:v>
                </c:pt>
                <c:pt idx="173">
                  <c:v>696.54567476930401</c:v>
                </c:pt>
                <c:pt idx="174">
                  <c:v>708.00437416561499</c:v>
                </c:pt>
                <c:pt idx="175">
                  <c:v>715.49141770522704</c:v>
                </c:pt>
                <c:pt idx="176">
                  <c:v>725.86970614948802</c:v>
                </c:pt>
                <c:pt idx="177">
                  <c:v>737.50588496333796</c:v>
                </c:pt>
                <c:pt idx="178">
                  <c:v>742.35980359701</c:v>
                </c:pt>
                <c:pt idx="179">
                  <c:v>754.55123038155</c:v>
                </c:pt>
                <c:pt idx="180">
                  <c:v>768.68857076269205</c:v>
                </c:pt>
                <c:pt idx="181">
                  <c:v>780.46800279705894</c:v>
                </c:pt>
                <c:pt idx="182">
                  <c:v>791.42432096017205</c:v>
                </c:pt>
                <c:pt idx="183">
                  <c:v>802.92435941100598</c:v>
                </c:pt>
                <c:pt idx="184">
                  <c:v>809.38653863471302</c:v>
                </c:pt>
                <c:pt idx="185">
                  <c:v>811.64383400104202</c:v>
                </c:pt>
                <c:pt idx="186">
                  <c:v>813.78189491863498</c:v>
                </c:pt>
                <c:pt idx="187">
                  <c:v>815.77258449731403</c:v>
                </c:pt>
                <c:pt idx="188">
                  <c:v>821.89874558747499</c:v>
                </c:pt>
                <c:pt idx="189">
                  <c:v>826.85106351909496</c:v>
                </c:pt>
                <c:pt idx="190">
                  <c:v>828.38711897097096</c:v>
                </c:pt>
                <c:pt idx="191">
                  <c:v>829.23387839323902</c:v>
                </c:pt>
                <c:pt idx="192">
                  <c:v>831.88720242410204</c:v>
                </c:pt>
                <c:pt idx="193">
                  <c:v>837.29602126226996</c:v>
                </c:pt>
                <c:pt idx="194">
                  <c:v>852.34786294728895</c:v>
                </c:pt>
                <c:pt idx="195">
                  <c:v>867.30121451633795</c:v>
                </c:pt>
                <c:pt idx="196">
                  <c:v>876.68153483195204</c:v>
                </c:pt>
                <c:pt idx="197">
                  <c:v>882.23502686410995</c:v>
                </c:pt>
                <c:pt idx="198">
                  <c:v>885.77515516930396</c:v>
                </c:pt>
                <c:pt idx="199">
                  <c:v>890.91835685499996</c:v>
                </c:pt>
                <c:pt idx="200">
                  <c:v>896.56919080753505</c:v>
                </c:pt>
                <c:pt idx="201">
                  <c:v>904.180137641187</c:v>
                </c:pt>
                <c:pt idx="202">
                  <c:v>916.94633352169603</c:v>
                </c:pt>
                <c:pt idx="203">
                  <c:v>934.231910996789</c:v>
                </c:pt>
                <c:pt idx="204">
                  <c:v>943.599190059835</c:v>
                </c:pt>
                <c:pt idx="205">
                  <c:v>945.26860963912804</c:v>
                </c:pt>
                <c:pt idx="206">
                  <c:v>947.73363464159502</c:v>
                </c:pt>
                <c:pt idx="207">
                  <c:v>953.80334316882897</c:v>
                </c:pt>
                <c:pt idx="208">
                  <c:v>955.96764269781204</c:v>
                </c:pt>
                <c:pt idx="209">
                  <c:v>958.09726066367102</c:v>
                </c:pt>
                <c:pt idx="210">
                  <c:v>963.94632347252502</c:v>
                </c:pt>
                <c:pt idx="211">
                  <c:v>981.723379485995</c:v>
                </c:pt>
                <c:pt idx="212">
                  <c:v>995.58604821541098</c:v>
                </c:pt>
                <c:pt idx="213">
                  <c:v>999.87860130125398</c:v>
                </c:pt>
                <c:pt idx="214">
                  <c:v>1010.7996887512199</c:v>
                </c:pt>
                <c:pt idx="215">
                  <c:v>1015.99704296709</c:v>
                </c:pt>
                <c:pt idx="216">
                  <c:v>1020.95642633872</c:v>
                </c:pt>
                <c:pt idx="217">
                  <c:v>1027.7766339985601</c:v>
                </c:pt>
                <c:pt idx="218">
                  <c:v>1034.55505895131</c:v>
                </c:pt>
                <c:pt idx="219">
                  <c:v>1041.6971671175299</c:v>
                </c:pt>
                <c:pt idx="220">
                  <c:v>1051.9113200732399</c:v>
                </c:pt>
                <c:pt idx="221">
                  <c:v>1063.0543186856801</c:v>
                </c:pt>
                <c:pt idx="222">
                  <c:v>1073.2382409454499</c:v>
                </c:pt>
                <c:pt idx="223">
                  <c:v>1082.3463376014299</c:v>
                </c:pt>
                <c:pt idx="224">
                  <c:v>1089.91895036909</c:v>
                </c:pt>
                <c:pt idx="225">
                  <c:v>1096.64266421813</c:v>
                </c:pt>
                <c:pt idx="226">
                  <c:v>1103.01177529552</c:v>
                </c:pt>
                <c:pt idx="227">
                  <c:v>1115.38716290966</c:v>
                </c:pt>
                <c:pt idx="228">
                  <c:v>1131.90986200566</c:v>
                </c:pt>
                <c:pt idx="229">
                  <c:v>1144.8794847270501</c:v>
                </c:pt>
                <c:pt idx="230">
                  <c:v>1153.45624488454</c:v>
                </c:pt>
                <c:pt idx="231">
                  <c:v>1157.66757219735</c:v>
                </c:pt>
                <c:pt idx="232">
                  <c:v>1158.4595420874</c:v>
                </c:pt>
                <c:pt idx="233">
                  <c:v>1161.2785821917601</c:v>
                </c:pt>
                <c:pt idx="234">
                  <c:v>1165.0573453746599</c:v>
                </c:pt>
                <c:pt idx="235">
                  <c:v>1170.12622337522</c:v>
                </c:pt>
                <c:pt idx="236">
                  <c:v>1175.9527477934</c:v>
                </c:pt>
                <c:pt idx="237">
                  <c:v>1182.82888120453</c:v>
                </c:pt>
                <c:pt idx="238">
                  <c:v>1192.1744941269801</c:v>
                </c:pt>
                <c:pt idx="239">
                  <c:v>1198.84449474332</c:v>
                </c:pt>
                <c:pt idx="240">
                  <c:v>1202.52985211289</c:v>
                </c:pt>
                <c:pt idx="241">
                  <c:v>1207.1531197376501</c:v>
                </c:pt>
                <c:pt idx="242">
                  <c:v>1211.8518643114301</c:v>
                </c:pt>
                <c:pt idx="243">
                  <c:v>1218.7965482930399</c:v>
                </c:pt>
                <c:pt idx="244">
                  <c:v>1224.5406991181201</c:v>
                </c:pt>
                <c:pt idx="245">
                  <c:v>1229.49423049595</c:v>
                </c:pt>
                <c:pt idx="246">
                  <c:v>1236.4708990220599</c:v>
                </c:pt>
                <c:pt idx="247">
                  <c:v>1245.75259417754</c:v>
                </c:pt>
                <c:pt idx="248">
                  <c:v>1252.8633745116099</c:v>
                </c:pt>
                <c:pt idx="249">
                  <c:v>1256.91120480207</c:v>
                </c:pt>
                <c:pt idx="250">
                  <c:v>1260.91785800103</c:v>
                </c:pt>
                <c:pt idx="251">
                  <c:v>1265.1353931833</c:v>
                </c:pt>
                <c:pt idx="252">
                  <c:v>1274.79168085481</c:v>
                </c:pt>
                <c:pt idx="253">
                  <c:v>1286.2831891400899</c:v>
                </c:pt>
                <c:pt idx="254">
                  <c:v>1289.6260381038501</c:v>
                </c:pt>
                <c:pt idx="255">
                  <c:v>1290.71134826862</c:v>
                </c:pt>
                <c:pt idx="256">
                  <c:v>1293.4616281967301</c:v>
                </c:pt>
                <c:pt idx="257">
                  <c:v>1296.87811162045</c:v>
                </c:pt>
                <c:pt idx="258">
                  <c:v>1303.5184948904</c:v>
                </c:pt>
                <c:pt idx="259">
                  <c:v>1311.0840565220999</c:v>
                </c:pt>
                <c:pt idx="260">
                  <c:v>1318.22112724012</c:v>
                </c:pt>
                <c:pt idx="261">
                  <c:v>1325.3319921222901</c:v>
                </c:pt>
                <c:pt idx="262">
                  <c:v>1329.7703391533</c:v>
                </c:pt>
                <c:pt idx="263">
                  <c:v>1333.50586293794</c:v>
                </c:pt>
                <c:pt idx="264">
                  <c:v>1338.80631702136</c:v>
                </c:pt>
                <c:pt idx="265">
                  <c:v>1342.09969810597</c:v>
                </c:pt>
                <c:pt idx="266">
                  <c:v>1349.70624715904</c:v>
                </c:pt>
                <c:pt idx="267">
                  <c:v>1353.9105416571799</c:v>
                </c:pt>
                <c:pt idx="268">
                  <c:v>1355.88841813565</c:v>
                </c:pt>
                <c:pt idx="269">
                  <c:v>1356.8746342959801</c:v>
                </c:pt>
                <c:pt idx="270">
                  <c:v>1358.02910027131</c:v>
                </c:pt>
                <c:pt idx="271">
                  <c:v>1361.1933121986001</c:v>
                </c:pt>
                <c:pt idx="272">
                  <c:v>1367.4466191095901</c:v>
                </c:pt>
                <c:pt idx="273">
                  <c:v>1372.8440426059201</c:v>
                </c:pt>
                <c:pt idx="274">
                  <c:v>1374.6153167319901</c:v>
                </c:pt>
                <c:pt idx="275">
                  <c:v>1379.0140150708501</c:v>
                </c:pt>
                <c:pt idx="276">
                  <c:v>1383.4021623480801</c:v>
                </c:pt>
                <c:pt idx="277">
                  <c:v>1389.5497236951001</c:v>
                </c:pt>
                <c:pt idx="278">
                  <c:v>1398.6868220577301</c:v>
                </c:pt>
                <c:pt idx="279">
                  <c:v>1403.2960988024499</c:v>
                </c:pt>
                <c:pt idx="280">
                  <c:v>1408.7655926930099</c:v>
                </c:pt>
                <c:pt idx="281">
                  <c:v>1415.8745792320699</c:v>
                </c:pt>
                <c:pt idx="282">
                  <c:v>1417.7898490406101</c:v>
                </c:pt>
                <c:pt idx="283">
                  <c:v>1418.9396979808701</c:v>
                </c:pt>
                <c:pt idx="284">
                  <c:v>1419.01854150077</c:v>
                </c:pt>
                <c:pt idx="285">
                  <c:v>1419.06564206908</c:v>
                </c:pt>
                <c:pt idx="286">
                  <c:v>1419.4789721319501</c:v>
                </c:pt>
                <c:pt idx="287">
                  <c:v>1420.08133260982</c:v>
                </c:pt>
                <c:pt idx="288">
                  <c:v>1431.90935178834</c:v>
                </c:pt>
                <c:pt idx="289">
                  <c:v>1434.87499246179</c:v>
                </c:pt>
                <c:pt idx="290">
                  <c:v>1437.92855739731</c:v>
                </c:pt>
                <c:pt idx="291">
                  <c:v>1438.55543113354</c:v>
                </c:pt>
                <c:pt idx="292">
                  <c:v>1438.6398921124601</c:v>
                </c:pt>
                <c:pt idx="293">
                  <c:v>1440.6178865153399</c:v>
                </c:pt>
                <c:pt idx="294">
                  <c:v>1441.6484159706299</c:v>
                </c:pt>
                <c:pt idx="295">
                  <c:v>1446.38873098007</c:v>
                </c:pt>
                <c:pt idx="296">
                  <c:v>1455.6600233711199</c:v>
                </c:pt>
                <c:pt idx="297">
                  <c:v>1458.3381747124199</c:v>
                </c:pt>
                <c:pt idx="298">
                  <c:v>1465.63247976972</c:v>
                </c:pt>
                <c:pt idx="299">
                  <c:v>1467.4514917664501</c:v>
                </c:pt>
                <c:pt idx="300">
                  <c:v>1469.12157676826</c:v>
                </c:pt>
                <c:pt idx="301">
                  <c:v>1474.7721821930099</c:v>
                </c:pt>
                <c:pt idx="302">
                  <c:v>1478.95940344518</c:v>
                </c:pt>
                <c:pt idx="303">
                  <c:v>1482.60594690423</c:v>
                </c:pt>
                <c:pt idx="304">
                  <c:v>1484.5852960674099</c:v>
                </c:pt>
                <c:pt idx="305">
                  <c:v>1484.87648599571</c:v>
                </c:pt>
                <c:pt idx="306">
                  <c:v>1485.52778029519</c:v>
                </c:pt>
                <c:pt idx="307">
                  <c:v>1486.28299921966</c:v>
                </c:pt>
                <c:pt idx="308">
                  <c:v>1490.5733710982699</c:v>
                </c:pt>
                <c:pt idx="309">
                  <c:v>1495.2585994180199</c:v>
                </c:pt>
                <c:pt idx="310">
                  <c:v>1499.3765062755199</c:v>
                </c:pt>
                <c:pt idx="311">
                  <c:v>1508.0971894311499</c:v>
                </c:pt>
                <c:pt idx="312">
                  <c:v>1512.9858950878699</c:v>
                </c:pt>
                <c:pt idx="313">
                  <c:v>1517.4878495881701</c:v>
                </c:pt>
                <c:pt idx="314">
                  <c:v>1524.1226175391</c:v>
                </c:pt>
                <c:pt idx="315">
                  <c:v>1532.65571086462</c:v>
                </c:pt>
                <c:pt idx="316">
                  <c:v>1535.9237988730499</c:v>
                </c:pt>
                <c:pt idx="317">
                  <c:v>1536.64506611925</c:v>
                </c:pt>
                <c:pt idx="318">
                  <c:v>1542.6801393370599</c:v>
                </c:pt>
                <c:pt idx="319">
                  <c:v>1548.8602501094099</c:v>
                </c:pt>
                <c:pt idx="320">
                  <c:v>1555.79474780284</c:v>
                </c:pt>
                <c:pt idx="321">
                  <c:v>1556.9702633404099</c:v>
                </c:pt>
                <c:pt idx="322">
                  <c:v>1558.5777815060301</c:v>
                </c:pt>
                <c:pt idx="323">
                  <c:v>1561.3760775778701</c:v>
                </c:pt>
                <c:pt idx="324">
                  <c:v>1563.2275359052801</c:v>
                </c:pt>
                <c:pt idx="325">
                  <c:v>1564.65430047727</c:v>
                </c:pt>
                <c:pt idx="326">
                  <c:v>1567.5660794707001</c:v>
                </c:pt>
                <c:pt idx="327">
                  <c:v>1573.0377623775801</c:v>
                </c:pt>
                <c:pt idx="328">
                  <c:v>1576.47077004741</c:v>
                </c:pt>
                <c:pt idx="329">
                  <c:v>1576.6375828066</c:v>
                </c:pt>
                <c:pt idx="330">
                  <c:v>1578.23067398589</c:v>
                </c:pt>
                <c:pt idx="331">
                  <c:v>1582.17794509596</c:v>
                </c:pt>
                <c:pt idx="332">
                  <c:v>1582.80039281887</c:v>
                </c:pt>
                <c:pt idx="333">
                  <c:v>1583.04046351344</c:v>
                </c:pt>
                <c:pt idx="334">
                  <c:v>1585.7769124971801</c:v>
                </c:pt>
                <c:pt idx="335">
                  <c:v>1587.83006889594</c:v>
                </c:pt>
                <c:pt idx="336">
                  <c:v>1589.1637919775801</c:v>
                </c:pt>
                <c:pt idx="337">
                  <c:v>1596.1857465154301</c:v>
                </c:pt>
                <c:pt idx="338">
                  <c:v>1604.6193093548</c:v>
                </c:pt>
                <c:pt idx="339">
                  <c:v>1611.0667435604601</c:v>
                </c:pt>
                <c:pt idx="340">
                  <c:v>1611.2643309846101</c:v>
                </c:pt>
                <c:pt idx="341">
                  <c:v>1613.21415973893</c:v>
                </c:pt>
                <c:pt idx="342">
                  <c:v>1615.99251325872</c:v>
                </c:pt>
                <c:pt idx="343">
                  <c:v>1617.34486163816</c:v>
                </c:pt>
                <c:pt idx="344">
                  <c:v>1618.12963449791</c:v>
                </c:pt>
                <c:pt idx="345">
                  <c:v>1622.22805484529</c:v>
                </c:pt>
                <c:pt idx="346">
                  <c:v>1624.1964270523899</c:v>
                </c:pt>
                <c:pt idx="347">
                  <c:v>1626.1086872169201</c:v>
                </c:pt>
                <c:pt idx="348">
                  <c:v>1626.84813434382</c:v>
                </c:pt>
                <c:pt idx="349">
                  <c:v>1627.33650896623</c:v>
                </c:pt>
                <c:pt idx="350">
                  <c:v>1627.4097587546601</c:v>
                </c:pt>
                <c:pt idx="351">
                  <c:v>1629.1322546772899</c:v>
                </c:pt>
                <c:pt idx="352">
                  <c:v>1630.4130218929899</c:v>
                </c:pt>
                <c:pt idx="353">
                  <c:v>1632.11401926963</c:v>
                </c:pt>
                <c:pt idx="354">
                  <c:v>1633.3925067637099</c:v>
                </c:pt>
                <c:pt idx="355">
                  <c:v>1637.1512829804699</c:v>
                </c:pt>
                <c:pt idx="356">
                  <c:v>1639.6962000200999</c:v>
                </c:pt>
                <c:pt idx="357">
                  <c:v>1640.9257295144901</c:v>
                </c:pt>
                <c:pt idx="358">
                  <c:v>1641.7748214446599</c:v>
                </c:pt>
                <c:pt idx="359">
                  <c:v>1643.0665261581</c:v>
                </c:pt>
                <c:pt idx="360">
                  <c:v>1644.33204361977</c:v>
                </c:pt>
                <c:pt idx="361">
                  <c:v>1645.7700398435099</c:v>
                </c:pt>
                <c:pt idx="362">
                  <c:v>1646.4194148398001</c:v>
                </c:pt>
                <c:pt idx="363">
                  <c:v>1647.3363865491399</c:v>
                </c:pt>
                <c:pt idx="364">
                  <c:v>1647.9387813793901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A-8998-48A5-8EC2-6F5013D5CCE5}"/>
            </c:ext>
          </c:extLst>
        </c:ser>
        <c:ser>
          <c:idx val="95"/>
          <c:order val="91"/>
          <c:tx>
            <c:strRef>
              <c:f>Tabelle1!$CR$1</c:f>
              <c:strCache>
                <c:ptCount val="1"/>
                <c:pt idx="0">
                  <c:v>2016</c:v>
                </c:pt>
              </c:strCache>
            </c:strRef>
          </c:tx>
          <c:spPr>
            <a:ln w="19050" cap="rnd">
              <a:solidFill>
                <a:schemeClr val="accent3">
                  <a:tint val="3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Tabelle1!$CR$2:$CR$366</c:f>
              <c:numCache>
                <c:formatCode>General</c:formatCode>
                <c:ptCount val="365"/>
                <c:pt idx="0">
                  <c:v>1.47482467928274</c:v>
                </c:pt>
                <c:pt idx="1">
                  <c:v>2.5421566474900499</c:v>
                </c:pt>
                <c:pt idx="2">
                  <c:v>3.3469628396770301</c:v>
                </c:pt>
                <c:pt idx="3">
                  <c:v>7.0710288100229297</c:v>
                </c:pt>
                <c:pt idx="4">
                  <c:v>9.4219332881871196</c:v>
                </c:pt>
                <c:pt idx="5">
                  <c:v>10.6785108712262</c:v>
                </c:pt>
                <c:pt idx="6">
                  <c:v>12.010720983901599</c:v>
                </c:pt>
                <c:pt idx="7">
                  <c:v>13.15166894067</c:v>
                </c:pt>
                <c:pt idx="8">
                  <c:v>18.653583744919999</c:v>
                </c:pt>
                <c:pt idx="9">
                  <c:v>22.306061418220001</c:v>
                </c:pt>
                <c:pt idx="10">
                  <c:v>23.533744519069199</c:v>
                </c:pt>
                <c:pt idx="11">
                  <c:v>24.541459826061899</c:v>
                </c:pt>
                <c:pt idx="12">
                  <c:v>25.531300744506101</c:v>
                </c:pt>
                <c:pt idx="13">
                  <c:v>26.9408500055989</c:v>
                </c:pt>
                <c:pt idx="14">
                  <c:v>28.218316764660699</c:v>
                </c:pt>
                <c:pt idx="15">
                  <c:v>30.4256407923952</c:v>
                </c:pt>
                <c:pt idx="16">
                  <c:v>31.120626477338298</c:v>
                </c:pt>
                <c:pt idx="17">
                  <c:v>31.248633397872499</c:v>
                </c:pt>
                <c:pt idx="18">
                  <c:v>32.043410159022002</c:v>
                </c:pt>
                <c:pt idx="19">
                  <c:v>35.305551038204698</c:v>
                </c:pt>
                <c:pt idx="20">
                  <c:v>37.114584062486699</c:v>
                </c:pt>
                <c:pt idx="21">
                  <c:v>45.314608753631802</c:v>
                </c:pt>
                <c:pt idx="22">
                  <c:v>50.261702420217603</c:v>
                </c:pt>
                <c:pt idx="23">
                  <c:v>53.419550521986601</c:v>
                </c:pt>
                <c:pt idx="24">
                  <c:v>53.557606771663799</c:v>
                </c:pt>
                <c:pt idx="25">
                  <c:v>55.145229502422602</c:v>
                </c:pt>
                <c:pt idx="26">
                  <c:v>58.776248651236699</c:v>
                </c:pt>
                <c:pt idx="27">
                  <c:v>62.847699864129702</c:v>
                </c:pt>
                <c:pt idx="28">
                  <c:v>65.715122950614699</c:v>
                </c:pt>
                <c:pt idx="29">
                  <c:v>67.614047220500296</c:v>
                </c:pt>
                <c:pt idx="30">
                  <c:v>74.514063720905597</c:v>
                </c:pt>
                <c:pt idx="31">
                  <c:v>77.565851455732997</c:v>
                </c:pt>
                <c:pt idx="32">
                  <c:v>78.690515820769505</c:v>
                </c:pt>
                <c:pt idx="33">
                  <c:v>78.974876608370394</c:v>
                </c:pt>
                <c:pt idx="34">
                  <c:v>79.4067077748674</c:v>
                </c:pt>
                <c:pt idx="35">
                  <c:v>79.518593291959903</c:v>
                </c:pt>
                <c:pt idx="36">
                  <c:v>79.683068549955195</c:v>
                </c:pt>
                <c:pt idx="37">
                  <c:v>79.917173606292806</c:v>
                </c:pt>
                <c:pt idx="38">
                  <c:v>79.917173606292806</c:v>
                </c:pt>
                <c:pt idx="39">
                  <c:v>80.709714609355203</c:v>
                </c:pt>
                <c:pt idx="40">
                  <c:v>81.705565767810398</c:v>
                </c:pt>
                <c:pt idx="41">
                  <c:v>82.669481188375599</c:v>
                </c:pt>
                <c:pt idx="42">
                  <c:v>89.229513000314398</c:v>
                </c:pt>
                <c:pt idx="43">
                  <c:v>92.083652527924599</c:v>
                </c:pt>
                <c:pt idx="44">
                  <c:v>93.040296431709095</c:v>
                </c:pt>
                <c:pt idx="45">
                  <c:v>93.819493843707406</c:v>
                </c:pt>
                <c:pt idx="46">
                  <c:v>93.819493843707406</c:v>
                </c:pt>
                <c:pt idx="47">
                  <c:v>94.096246160849205</c:v>
                </c:pt>
                <c:pt idx="48">
                  <c:v>94.870305620493994</c:v>
                </c:pt>
                <c:pt idx="49">
                  <c:v>95.897761269786599</c:v>
                </c:pt>
                <c:pt idx="50">
                  <c:v>96.012318538616</c:v>
                </c:pt>
                <c:pt idx="51">
                  <c:v>101.624244008332</c:v>
                </c:pt>
                <c:pt idx="52">
                  <c:v>104.81954739334699</c:v>
                </c:pt>
                <c:pt idx="53">
                  <c:v>107.114982124604</c:v>
                </c:pt>
                <c:pt idx="54">
                  <c:v>107.83142404389601</c:v>
                </c:pt>
                <c:pt idx="55">
                  <c:v>110.19845349214199</c:v>
                </c:pt>
                <c:pt idx="56">
                  <c:v>112.440998171348</c:v>
                </c:pt>
                <c:pt idx="57">
                  <c:v>113.759170512046</c:v>
                </c:pt>
                <c:pt idx="58">
                  <c:v>114.245006061753</c:v>
                </c:pt>
                <c:pt idx="59">
                  <c:v>114.60428421123</c:v>
                </c:pt>
                <c:pt idx="60">
                  <c:v>115.429675889385</c:v>
                </c:pt>
                <c:pt idx="61">
                  <c:v>116.93422510198801</c:v>
                </c:pt>
                <c:pt idx="62">
                  <c:v>117.740076432515</c:v>
                </c:pt>
                <c:pt idx="63">
                  <c:v>120.088154028852</c:v>
                </c:pt>
                <c:pt idx="64">
                  <c:v>122.208820139667</c:v>
                </c:pt>
                <c:pt idx="65">
                  <c:v>123.50179990836401</c:v>
                </c:pt>
                <c:pt idx="66">
                  <c:v>130.766225152071</c:v>
                </c:pt>
                <c:pt idx="67">
                  <c:v>141.35819223887901</c:v>
                </c:pt>
                <c:pt idx="68">
                  <c:v>151.58297554822701</c:v>
                </c:pt>
                <c:pt idx="69">
                  <c:v>154.875088035072</c:v>
                </c:pt>
                <c:pt idx="70">
                  <c:v>155.446871252151</c:v>
                </c:pt>
                <c:pt idx="71">
                  <c:v>156.46156155667799</c:v>
                </c:pt>
                <c:pt idx="72">
                  <c:v>157.90743010719899</c:v>
                </c:pt>
                <c:pt idx="73">
                  <c:v>159.081331946364</c:v>
                </c:pt>
                <c:pt idx="74">
                  <c:v>159.50084739007599</c:v>
                </c:pt>
                <c:pt idx="75">
                  <c:v>160.43961108604699</c:v>
                </c:pt>
                <c:pt idx="76">
                  <c:v>162.98290260103701</c:v>
                </c:pt>
                <c:pt idx="77">
                  <c:v>163.74901734987901</c:v>
                </c:pt>
                <c:pt idx="78">
                  <c:v>165.112642283204</c:v>
                </c:pt>
                <c:pt idx="79">
                  <c:v>175.25587521768401</c:v>
                </c:pt>
                <c:pt idx="80">
                  <c:v>179.81331891248601</c:v>
                </c:pt>
                <c:pt idx="81">
                  <c:v>187.831654386342</c:v>
                </c:pt>
                <c:pt idx="82">
                  <c:v>191.50290640546001</c:v>
                </c:pt>
                <c:pt idx="83">
                  <c:v>193.373778145611</c:v>
                </c:pt>
                <c:pt idx="84">
                  <c:v>195.11343073603601</c:v>
                </c:pt>
                <c:pt idx="85">
                  <c:v>195.89632870664801</c:v>
                </c:pt>
                <c:pt idx="86">
                  <c:v>196.19297818565201</c:v>
                </c:pt>
                <c:pt idx="87">
                  <c:v>197.86613004788299</c:v>
                </c:pt>
                <c:pt idx="88">
                  <c:v>200.15977241081799</c:v>
                </c:pt>
                <c:pt idx="89">
                  <c:v>202.70412614649399</c:v>
                </c:pt>
                <c:pt idx="90">
                  <c:v>205.80516870058</c:v>
                </c:pt>
                <c:pt idx="91">
                  <c:v>206.09301912693601</c:v>
                </c:pt>
                <c:pt idx="92">
                  <c:v>211.3880882963</c:v>
                </c:pt>
                <c:pt idx="93">
                  <c:v>221.682108210042</c:v>
                </c:pt>
                <c:pt idx="94">
                  <c:v>225.47769737684999</c:v>
                </c:pt>
                <c:pt idx="95">
                  <c:v>236.67598755438701</c:v>
                </c:pt>
                <c:pt idx="96">
                  <c:v>248.22319512816901</c:v>
                </c:pt>
                <c:pt idx="97">
                  <c:v>255.650095420219</c:v>
                </c:pt>
                <c:pt idx="98">
                  <c:v>259.91414327577002</c:v>
                </c:pt>
                <c:pt idx="99">
                  <c:v>265.75750490340499</c:v>
                </c:pt>
                <c:pt idx="100">
                  <c:v>267.73189606063698</c:v>
                </c:pt>
                <c:pt idx="101">
                  <c:v>270.56194172928701</c:v>
                </c:pt>
                <c:pt idx="102">
                  <c:v>278.07095476158298</c:v>
                </c:pt>
                <c:pt idx="103">
                  <c:v>281.35536120219302</c:v>
                </c:pt>
                <c:pt idx="104">
                  <c:v>286.62235512792699</c:v>
                </c:pt>
                <c:pt idx="105">
                  <c:v>294.595627749117</c:v>
                </c:pt>
                <c:pt idx="106">
                  <c:v>302.80752785186701</c:v>
                </c:pt>
                <c:pt idx="107">
                  <c:v>311.53833857745599</c:v>
                </c:pt>
                <c:pt idx="108">
                  <c:v>319.17197634130201</c:v>
                </c:pt>
                <c:pt idx="109">
                  <c:v>323.12470978028</c:v>
                </c:pt>
                <c:pt idx="110">
                  <c:v>333.95439594404797</c:v>
                </c:pt>
                <c:pt idx="111">
                  <c:v>341.29205152858202</c:v>
                </c:pt>
                <c:pt idx="112">
                  <c:v>347.21969268699701</c:v>
                </c:pt>
                <c:pt idx="113">
                  <c:v>351.797947654871</c:v>
                </c:pt>
                <c:pt idx="114">
                  <c:v>353.66865026117398</c:v>
                </c:pt>
                <c:pt idx="115">
                  <c:v>358.71637421571</c:v>
                </c:pt>
                <c:pt idx="116">
                  <c:v>363.72932751618202</c:v>
                </c:pt>
                <c:pt idx="117">
                  <c:v>367.62036235193102</c:v>
                </c:pt>
                <c:pt idx="118">
                  <c:v>369.683840270828</c:v>
                </c:pt>
                <c:pt idx="119">
                  <c:v>371.53192294180099</c:v>
                </c:pt>
                <c:pt idx="120">
                  <c:v>373.02296611223898</c:v>
                </c:pt>
                <c:pt idx="121">
                  <c:v>378.61246882555298</c:v>
                </c:pt>
                <c:pt idx="122">
                  <c:v>387.50742082138999</c:v>
                </c:pt>
                <c:pt idx="123">
                  <c:v>399.74770145965903</c:v>
                </c:pt>
                <c:pt idx="124">
                  <c:v>404.23699070641197</c:v>
                </c:pt>
                <c:pt idx="125">
                  <c:v>407.02293201014902</c:v>
                </c:pt>
                <c:pt idx="126">
                  <c:v>421.56874025951902</c:v>
                </c:pt>
                <c:pt idx="127">
                  <c:v>430.96815914740699</c:v>
                </c:pt>
                <c:pt idx="128">
                  <c:v>437.745717669268</c:v>
                </c:pt>
                <c:pt idx="129">
                  <c:v>446.58002971589599</c:v>
                </c:pt>
                <c:pt idx="130">
                  <c:v>451.87164052031699</c:v>
                </c:pt>
                <c:pt idx="131">
                  <c:v>452.083729192009</c:v>
                </c:pt>
                <c:pt idx="132">
                  <c:v>457.47097454719199</c:v>
                </c:pt>
                <c:pt idx="133">
                  <c:v>460.44522764418502</c:v>
                </c:pt>
                <c:pt idx="134">
                  <c:v>472.90185281997998</c:v>
                </c:pt>
                <c:pt idx="135">
                  <c:v>481.584684720133</c:v>
                </c:pt>
                <c:pt idx="136">
                  <c:v>485.83682277415602</c:v>
                </c:pt>
                <c:pt idx="137">
                  <c:v>486.960831065028</c:v>
                </c:pt>
                <c:pt idx="138">
                  <c:v>491.52560574561602</c:v>
                </c:pt>
                <c:pt idx="139">
                  <c:v>504.32839062870698</c:v>
                </c:pt>
                <c:pt idx="140">
                  <c:v>512.72306364442397</c:v>
                </c:pt>
                <c:pt idx="141">
                  <c:v>518.28734517751502</c:v>
                </c:pt>
                <c:pt idx="142">
                  <c:v>526.73608730158298</c:v>
                </c:pt>
                <c:pt idx="143">
                  <c:v>531.38761533489503</c:v>
                </c:pt>
                <c:pt idx="144">
                  <c:v>532.80779112022401</c:v>
                </c:pt>
                <c:pt idx="145">
                  <c:v>540.53513448295098</c:v>
                </c:pt>
                <c:pt idx="146">
                  <c:v>549.61129491295799</c:v>
                </c:pt>
                <c:pt idx="147">
                  <c:v>558.99222887850499</c:v>
                </c:pt>
                <c:pt idx="148">
                  <c:v>565.403164336396</c:v>
                </c:pt>
                <c:pt idx="149">
                  <c:v>567.88333325750295</c:v>
                </c:pt>
                <c:pt idx="150">
                  <c:v>570.02676977834199</c:v>
                </c:pt>
                <c:pt idx="151">
                  <c:v>579.88091331060002</c:v>
                </c:pt>
                <c:pt idx="152">
                  <c:v>588.682464749215</c:v>
                </c:pt>
                <c:pt idx="153">
                  <c:v>599.39211922619597</c:v>
                </c:pt>
                <c:pt idx="154">
                  <c:v>605.32569681393102</c:v>
                </c:pt>
                <c:pt idx="155">
                  <c:v>611.237021041915</c:v>
                </c:pt>
                <c:pt idx="156">
                  <c:v>615.42542296476995</c:v>
                </c:pt>
                <c:pt idx="157">
                  <c:v>623.91889613127103</c:v>
                </c:pt>
                <c:pt idx="158">
                  <c:v>629.66436267133099</c:v>
                </c:pt>
                <c:pt idx="159">
                  <c:v>634.42980541499003</c:v>
                </c:pt>
                <c:pt idx="160">
                  <c:v>640.53023124057097</c:v>
                </c:pt>
                <c:pt idx="161">
                  <c:v>645.78708378031297</c:v>
                </c:pt>
                <c:pt idx="162">
                  <c:v>655.31732471939495</c:v>
                </c:pt>
                <c:pt idx="163">
                  <c:v>663.63302619158196</c:v>
                </c:pt>
                <c:pt idx="164">
                  <c:v>673.36216850525204</c:v>
                </c:pt>
                <c:pt idx="165">
                  <c:v>685.70542271447096</c:v>
                </c:pt>
                <c:pt idx="166">
                  <c:v>698.47072344327705</c:v>
                </c:pt>
                <c:pt idx="167">
                  <c:v>702.404135413733</c:v>
                </c:pt>
                <c:pt idx="168">
                  <c:v>703.637454369956</c:v>
                </c:pt>
                <c:pt idx="169">
                  <c:v>711.21291020071396</c:v>
                </c:pt>
                <c:pt idx="170">
                  <c:v>739.03755431097102</c:v>
                </c:pt>
                <c:pt idx="171">
                  <c:v>757.49270781574603</c:v>
                </c:pt>
                <c:pt idx="172">
                  <c:v>764.40016511694705</c:v>
                </c:pt>
                <c:pt idx="173">
                  <c:v>773.579757937968</c:v>
                </c:pt>
                <c:pt idx="174">
                  <c:v>793.89424746559405</c:v>
                </c:pt>
                <c:pt idx="175">
                  <c:v>809.67299187660103</c:v>
                </c:pt>
                <c:pt idx="176">
                  <c:v>815.69511060504203</c:v>
                </c:pt>
                <c:pt idx="177">
                  <c:v>821.80452290089397</c:v>
                </c:pt>
                <c:pt idx="178">
                  <c:v>832.84915300113903</c:v>
                </c:pt>
                <c:pt idx="179">
                  <c:v>841.27731981352201</c:v>
                </c:pt>
                <c:pt idx="180">
                  <c:v>850.55823995674598</c:v>
                </c:pt>
                <c:pt idx="181">
                  <c:v>874.29146109302997</c:v>
                </c:pt>
                <c:pt idx="182">
                  <c:v>896.94539484430902</c:v>
                </c:pt>
                <c:pt idx="183">
                  <c:v>913.77803872938296</c:v>
                </c:pt>
                <c:pt idx="184">
                  <c:v>926.52979759943798</c:v>
                </c:pt>
                <c:pt idx="185">
                  <c:v>948.544411465184</c:v>
                </c:pt>
                <c:pt idx="186">
                  <c:v>963.98944235566705</c:v>
                </c:pt>
                <c:pt idx="187">
                  <c:v>975.28772244017398</c:v>
                </c:pt>
                <c:pt idx="188">
                  <c:v>983.57053591895306</c:v>
                </c:pt>
                <c:pt idx="189">
                  <c:v>984.76705352611202</c:v>
                </c:pt>
                <c:pt idx="190">
                  <c:v>992.91280659884001</c:v>
                </c:pt>
                <c:pt idx="191">
                  <c:v>1006.89990903809</c:v>
                </c:pt>
                <c:pt idx="192">
                  <c:v>1026.06474466446</c:v>
                </c:pt>
                <c:pt idx="193">
                  <c:v>1035.2698328465599</c:v>
                </c:pt>
                <c:pt idx="194">
                  <c:v>1047.5646510244801</c:v>
                </c:pt>
                <c:pt idx="195">
                  <c:v>1063.9080019334299</c:v>
                </c:pt>
                <c:pt idx="196">
                  <c:v>1074.4079407561701</c:v>
                </c:pt>
                <c:pt idx="197">
                  <c:v>1080.0492216682201</c:v>
                </c:pt>
                <c:pt idx="198">
                  <c:v>1092.3627757474001</c:v>
                </c:pt>
                <c:pt idx="199">
                  <c:v>1106.1568929303301</c:v>
                </c:pt>
                <c:pt idx="200">
                  <c:v>1123.75264935379</c:v>
                </c:pt>
                <c:pt idx="201">
                  <c:v>1131.5056647951701</c:v>
                </c:pt>
                <c:pt idx="202">
                  <c:v>1140.79038082023</c:v>
                </c:pt>
                <c:pt idx="203">
                  <c:v>1143.21718269804</c:v>
                </c:pt>
                <c:pt idx="204">
                  <c:v>1147.86992436539</c:v>
                </c:pt>
                <c:pt idx="205">
                  <c:v>1165.6616242919899</c:v>
                </c:pt>
                <c:pt idx="206">
                  <c:v>1187.4107198577201</c:v>
                </c:pt>
                <c:pt idx="207">
                  <c:v>1193.0423691880701</c:v>
                </c:pt>
                <c:pt idx="208">
                  <c:v>1201.2546639490299</c:v>
                </c:pt>
                <c:pt idx="209">
                  <c:v>1206.01057771765</c:v>
                </c:pt>
                <c:pt idx="210">
                  <c:v>1209.58545219847</c:v>
                </c:pt>
                <c:pt idx="211">
                  <c:v>1214.2233305854199</c:v>
                </c:pt>
                <c:pt idx="212">
                  <c:v>1219.8574179587499</c:v>
                </c:pt>
                <c:pt idx="213">
                  <c:v>1226.0680163377899</c:v>
                </c:pt>
                <c:pt idx="214">
                  <c:v>1234.2565566338001</c:v>
                </c:pt>
                <c:pt idx="215">
                  <c:v>1245.1808491796401</c:v>
                </c:pt>
                <c:pt idx="216">
                  <c:v>1255.5375199145601</c:v>
                </c:pt>
                <c:pt idx="217">
                  <c:v>1263.1260128681199</c:v>
                </c:pt>
                <c:pt idx="218">
                  <c:v>1270.0625505673299</c:v>
                </c:pt>
                <c:pt idx="219">
                  <c:v>1277.6763725262799</c:v>
                </c:pt>
                <c:pt idx="220">
                  <c:v>1281.59184737285</c:v>
                </c:pt>
                <c:pt idx="221">
                  <c:v>1284.8891501477899</c:v>
                </c:pt>
                <c:pt idx="222">
                  <c:v>1290.36622363781</c:v>
                </c:pt>
                <c:pt idx="223">
                  <c:v>1293.8458450107601</c:v>
                </c:pt>
                <c:pt idx="224">
                  <c:v>1298.71404068166</c:v>
                </c:pt>
                <c:pt idx="225">
                  <c:v>1307.47189499058</c:v>
                </c:pt>
                <c:pt idx="226">
                  <c:v>1312.57268980702</c:v>
                </c:pt>
                <c:pt idx="227">
                  <c:v>1315.5236475220199</c:v>
                </c:pt>
                <c:pt idx="228">
                  <c:v>1321.0167924073801</c:v>
                </c:pt>
                <c:pt idx="229">
                  <c:v>1324.14048339242</c:v>
                </c:pt>
                <c:pt idx="230">
                  <c:v>1326.2286826362199</c:v>
                </c:pt>
                <c:pt idx="231">
                  <c:v>1340.3715770651299</c:v>
                </c:pt>
                <c:pt idx="232">
                  <c:v>1343.4578453547299</c:v>
                </c:pt>
                <c:pt idx="233">
                  <c:v>1350.9103404607799</c:v>
                </c:pt>
                <c:pt idx="234">
                  <c:v>1355.13904335807</c:v>
                </c:pt>
                <c:pt idx="235">
                  <c:v>1361.61471409456</c:v>
                </c:pt>
                <c:pt idx="236">
                  <c:v>1366.07611652891</c:v>
                </c:pt>
                <c:pt idx="237">
                  <c:v>1374.1060905519</c:v>
                </c:pt>
                <c:pt idx="238">
                  <c:v>1378.7587989931201</c:v>
                </c:pt>
                <c:pt idx="239">
                  <c:v>1380.5920449646101</c:v>
                </c:pt>
                <c:pt idx="240">
                  <c:v>1382.08586200533</c:v>
                </c:pt>
                <c:pt idx="241">
                  <c:v>1385.7819205733499</c:v>
                </c:pt>
                <c:pt idx="242">
                  <c:v>1389.64308569479</c:v>
                </c:pt>
                <c:pt idx="243">
                  <c:v>1393.8034241627299</c:v>
                </c:pt>
                <c:pt idx="244">
                  <c:v>1399.28067504619</c:v>
                </c:pt>
                <c:pt idx="245">
                  <c:v>1403.96060033444</c:v>
                </c:pt>
                <c:pt idx="246">
                  <c:v>1407.2207205802599</c:v>
                </c:pt>
                <c:pt idx="247">
                  <c:v>1411.36012012689</c:v>
                </c:pt>
                <c:pt idx="248">
                  <c:v>1416.87667944501</c:v>
                </c:pt>
                <c:pt idx="249">
                  <c:v>1421.1341232336899</c:v>
                </c:pt>
                <c:pt idx="250">
                  <c:v>1424.5266540749701</c:v>
                </c:pt>
                <c:pt idx="251">
                  <c:v>1430.23030040189</c:v>
                </c:pt>
                <c:pt idx="252">
                  <c:v>1439.1099780151101</c:v>
                </c:pt>
                <c:pt idx="253">
                  <c:v>1447.2069970356499</c:v>
                </c:pt>
                <c:pt idx="254">
                  <c:v>1450.3819058438501</c:v>
                </c:pt>
                <c:pt idx="255">
                  <c:v>1455.56089118463</c:v>
                </c:pt>
                <c:pt idx="256">
                  <c:v>1457.7201517261799</c:v>
                </c:pt>
                <c:pt idx="257">
                  <c:v>1465.0304396886399</c:v>
                </c:pt>
                <c:pt idx="258">
                  <c:v>1472.1073355098799</c:v>
                </c:pt>
                <c:pt idx="259">
                  <c:v>1475.7919060034401</c:v>
                </c:pt>
                <c:pt idx="260">
                  <c:v>1479.0736975708301</c:v>
                </c:pt>
                <c:pt idx="261">
                  <c:v>1487.1688160599899</c:v>
                </c:pt>
                <c:pt idx="262">
                  <c:v>1493.9659088849501</c:v>
                </c:pt>
                <c:pt idx="263">
                  <c:v>1497.40223608356</c:v>
                </c:pt>
                <c:pt idx="264">
                  <c:v>1500.10996598875</c:v>
                </c:pt>
                <c:pt idx="265">
                  <c:v>1502.7008439235999</c:v>
                </c:pt>
                <c:pt idx="266">
                  <c:v>1506.06370478242</c:v>
                </c:pt>
                <c:pt idx="267">
                  <c:v>1511.4340494794401</c:v>
                </c:pt>
                <c:pt idx="268">
                  <c:v>1514.8614045494801</c:v>
                </c:pt>
                <c:pt idx="269">
                  <c:v>1522.1558011755501</c:v>
                </c:pt>
                <c:pt idx="270">
                  <c:v>1530.88820908037</c:v>
                </c:pt>
                <c:pt idx="271">
                  <c:v>1540.35175380181</c:v>
                </c:pt>
                <c:pt idx="272">
                  <c:v>1547.7779341580699</c:v>
                </c:pt>
                <c:pt idx="273">
                  <c:v>1551.7089747254799</c:v>
                </c:pt>
                <c:pt idx="274">
                  <c:v>1558.2345524883899</c:v>
                </c:pt>
                <c:pt idx="275">
                  <c:v>1560.94578731257</c:v>
                </c:pt>
                <c:pt idx="276">
                  <c:v>1561.68550764415</c:v>
                </c:pt>
                <c:pt idx="277">
                  <c:v>1562.50473395219</c:v>
                </c:pt>
                <c:pt idx="278">
                  <c:v>1566.3436768374099</c:v>
                </c:pt>
                <c:pt idx="279">
                  <c:v>1568.90585183744</c:v>
                </c:pt>
                <c:pt idx="280">
                  <c:v>1572.6519269089699</c:v>
                </c:pt>
                <c:pt idx="281">
                  <c:v>1575.7586166941401</c:v>
                </c:pt>
                <c:pt idx="282">
                  <c:v>1578.7638461026399</c:v>
                </c:pt>
                <c:pt idx="283">
                  <c:v>1580.87067038144</c:v>
                </c:pt>
                <c:pt idx="284">
                  <c:v>1584.34291582889</c:v>
                </c:pt>
                <c:pt idx="285">
                  <c:v>1588.2053835249999</c:v>
                </c:pt>
                <c:pt idx="286">
                  <c:v>1590.98218536839</c:v>
                </c:pt>
                <c:pt idx="287">
                  <c:v>1593.4568332424001</c:v>
                </c:pt>
                <c:pt idx="288">
                  <c:v>1595.84185658043</c:v>
                </c:pt>
                <c:pt idx="289">
                  <c:v>1599.1220515693101</c:v>
                </c:pt>
                <c:pt idx="290">
                  <c:v>1602.7387436728</c:v>
                </c:pt>
                <c:pt idx="291">
                  <c:v>1605.9387615936</c:v>
                </c:pt>
                <c:pt idx="292">
                  <c:v>1610.82065695651</c:v>
                </c:pt>
                <c:pt idx="293">
                  <c:v>1618.1311850477</c:v>
                </c:pt>
                <c:pt idx="294">
                  <c:v>1624.0448669377699</c:v>
                </c:pt>
                <c:pt idx="295">
                  <c:v>1631.14216976275</c:v>
                </c:pt>
                <c:pt idx="296">
                  <c:v>1637.80210727146</c:v>
                </c:pt>
                <c:pt idx="297">
                  <c:v>1642.0357694136001</c:v>
                </c:pt>
                <c:pt idx="298">
                  <c:v>1648.34054993224</c:v>
                </c:pt>
                <c:pt idx="299">
                  <c:v>1656.89505943311</c:v>
                </c:pt>
                <c:pt idx="300">
                  <c:v>1662.6720691553401</c:v>
                </c:pt>
                <c:pt idx="301">
                  <c:v>1668.9291595587499</c:v>
                </c:pt>
                <c:pt idx="302">
                  <c:v>1674.13028908257</c:v>
                </c:pt>
                <c:pt idx="303">
                  <c:v>1679.15386751814</c:v>
                </c:pt>
                <c:pt idx="304">
                  <c:v>1682.27065236053</c:v>
                </c:pt>
                <c:pt idx="305">
                  <c:v>1683.1802993163001</c:v>
                </c:pt>
                <c:pt idx="306">
                  <c:v>1683.7551094098901</c:v>
                </c:pt>
                <c:pt idx="307">
                  <c:v>1684.48972310047</c:v>
                </c:pt>
                <c:pt idx="308">
                  <c:v>1684.6271001866801</c:v>
                </c:pt>
                <c:pt idx="309">
                  <c:v>1684.84989625149</c:v>
                </c:pt>
                <c:pt idx="310">
                  <c:v>1691.39960939662</c:v>
                </c:pt>
                <c:pt idx="311">
                  <c:v>1705.07520361925</c:v>
                </c:pt>
                <c:pt idx="312">
                  <c:v>1716.8314719744999</c:v>
                </c:pt>
                <c:pt idx="313">
                  <c:v>1721.0443425163801</c:v>
                </c:pt>
                <c:pt idx="314">
                  <c:v>1722.97493007037</c:v>
                </c:pt>
                <c:pt idx="315">
                  <c:v>1723.19262839202</c:v>
                </c:pt>
                <c:pt idx="316">
                  <c:v>1725.2481234182701</c:v>
                </c:pt>
                <c:pt idx="317">
                  <c:v>1728.1265700899501</c:v>
                </c:pt>
                <c:pt idx="318">
                  <c:v>1729.7125927130901</c:v>
                </c:pt>
                <c:pt idx="319">
                  <c:v>1731.0662129565901</c:v>
                </c:pt>
                <c:pt idx="320">
                  <c:v>1732.9838506015401</c:v>
                </c:pt>
                <c:pt idx="321">
                  <c:v>1734.80288606303</c:v>
                </c:pt>
                <c:pt idx="322">
                  <c:v>1735.5810390500101</c:v>
                </c:pt>
                <c:pt idx="323">
                  <c:v>1737.7493935866</c:v>
                </c:pt>
                <c:pt idx="324">
                  <c:v>1739.53268034607</c:v>
                </c:pt>
                <c:pt idx="325">
                  <c:v>1741.93619979443</c:v>
                </c:pt>
                <c:pt idx="326">
                  <c:v>1746.96131871845</c:v>
                </c:pt>
                <c:pt idx="327">
                  <c:v>1749.8626868379999</c:v>
                </c:pt>
                <c:pt idx="328">
                  <c:v>1752.8931976466499</c:v>
                </c:pt>
                <c:pt idx="329">
                  <c:v>1758.6883770377201</c:v>
                </c:pt>
                <c:pt idx="330">
                  <c:v>1761.9140009605001</c:v>
                </c:pt>
                <c:pt idx="331">
                  <c:v>1762.10231846034</c:v>
                </c:pt>
                <c:pt idx="332">
                  <c:v>1763.6976951429699</c:v>
                </c:pt>
                <c:pt idx="333">
                  <c:v>1766.10287717148</c:v>
                </c:pt>
                <c:pt idx="334">
                  <c:v>1767.3915123213501</c:v>
                </c:pt>
                <c:pt idx="335">
                  <c:v>1767.7906773019399</c:v>
                </c:pt>
                <c:pt idx="336">
                  <c:v>1768.6513005567499</c:v>
                </c:pt>
                <c:pt idx="337">
                  <c:v>1770.38571908327</c:v>
                </c:pt>
                <c:pt idx="338">
                  <c:v>1770.6472882487201</c:v>
                </c:pt>
                <c:pt idx="339">
                  <c:v>1775.27932200041</c:v>
                </c:pt>
                <c:pt idx="340">
                  <c:v>1782.35783658844</c:v>
                </c:pt>
                <c:pt idx="341">
                  <c:v>1785.4631520155699</c:v>
                </c:pt>
                <c:pt idx="342">
                  <c:v>1788.8322942918201</c:v>
                </c:pt>
                <c:pt idx="343">
                  <c:v>1790.40789766885</c:v>
                </c:pt>
                <c:pt idx="344">
                  <c:v>1791.76475086561</c:v>
                </c:pt>
                <c:pt idx="345">
                  <c:v>1793.1042925648001</c:v>
                </c:pt>
                <c:pt idx="346">
                  <c:v>1794.7370314601101</c:v>
                </c:pt>
                <c:pt idx="347">
                  <c:v>1795.88455836713</c:v>
                </c:pt>
                <c:pt idx="348">
                  <c:v>1797.5227610555701</c:v>
                </c:pt>
                <c:pt idx="349">
                  <c:v>1798.4850848158101</c:v>
                </c:pt>
                <c:pt idx="350">
                  <c:v>1798.9215541168901</c:v>
                </c:pt>
                <c:pt idx="351">
                  <c:v>1798.9346513845001</c:v>
                </c:pt>
                <c:pt idx="352">
                  <c:v>1800.5646223789599</c:v>
                </c:pt>
                <c:pt idx="353">
                  <c:v>1803.6437173658001</c:v>
                </c:pt>
                <c:pt idx="354">
                  <c:v>1811.0976434455999</c:v>
                </c:pt>
                <c:pt idx="355">
                  <c:v>1816.09776532459</c:v>
                </c:pt>
                <c:pt idx="356">
                  <c:v>1818.93122483149</c:v>
                </c:pt>
                <c:pt idx="357">
                  <c:v>1820.6918217119301</c:v>
                </c:pt>
                <c:pt idx="358">
                  <c:v>1822.4755692062799</c:v>
                </c:pt>
                <c:pt idx="359">
                  <c:v>1827.2106153864499</c:v>
                </c:pt>
                <c:pt idx="360">
                  <c:v>1828.5752452864799</c:v>
                </c:pt>
                <c:pt idx="361">
                  <c:v>1830.1422496430901</c:v>
                </c:pt>
                <c:pt idx="362">
                  <c:v>1830.6857788715599</c:v>
                </c:pt>
                <c:pt idx="363">
                  <c:v>1831.1075857880301</c:v>
                </c:pt>
                <c:pt idx="364">
                  <c:v>1831.7284239798601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B-8998-48A5-8EC2-6F5013D5CCE5}"/>
            </c:ext>
          </c:extLst>
        </c:ser>
        <c:ser>
          <c:idx val="96"/>
          <c:order val="92"/>
          <c:tx>
            <c:strRef>
              <c:f>Tabelle1!$CS$1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>
              <a:solidFill>
                <a:schemeClr val="accent3">
                  <a:tint val="3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Tabelle1!$CS$2:$CS$366</c:f>
              <c:numCache>
                <c:formatCode>General</c:formatCode>
                <c:ptCount val="365"/>
                <c:pt idx="0">
                  <c:v>0.53522597641476399</c:v>
                </c:pt>
                <c:pt idx="1">
                  <c:v>0.90151835647482403</c:v>
                </c:pt>
                <c:pt idx="2">
                  <c:v>1.60289035552641</c:v>
                </c:pt>
                <c:pt idx="3">
                  <c:v>7.8740320090473297</c:v>
                </c:pt>
                <c:pt idx="4">
                  <c:v>12.1424184389284</c:v>
                </c:pt>
                <c:pt idx="5">
                  <c:v>16.6440523170101</c:v>
                </c:pt>
                <c:pt idx="6">
                  <c:v>20.403894433725</c:v>
                </c:pt>
                <c:pt idx="7">
                  <c:v>21.979889202642099</c:v>
                </c:pt>
                <c:pt idx="8">
                  <c:v>23.1452980069331</c:v>
                </c:pt>
                <c:pt idx="9">
                  <c:v>25.294210147106401</c:v>
                </c:pt>
                <c:pt idx="10">
                  <c:v>29.266504995648202</c:v>
                </c:pt>
                <c:pt idx="11">
                  <c:v>31.777886790448701</c:v>
                </c:pt>
                <c:pt idx="12">
                  <c:v>34.459511964669701</c:v>
                </c:pt>
                <c:pt idx="13">
                  <c:v>37.701300090583302</c:v>
                </c:pt>
                <c:pt idx="14">
                  <c:v>39.741008039016101</c:v>
                </c:pt>
                <c:pt idx="15">
                  <c:v>40.6668256929498</c:v>
                </c:pt>
                <c:pt idx="16">
                  <c:v>44.293138790850399</c:v>
                </c:pt>
                <c:pt idx="17">
                  <c:v>48.129055437862803</c:v>
                </c:pt>
                <c:pt idx="18">
                  <c:v>50.628294585809698</c:v>
                </c:pt>
                <c:pt idx="19">
                  <c:v>52.106690335860698</c:v>
                </c:pt>
                <c:pt idx="20">
                  <c:v>52.815447608757502</c:v>
                </c:pt>
                <c:pt idx="21">
                  <c:v>53.702206042375401</c:v>
                </c:pt>
                <c:pt idx="22">
                  <c:v>56.563746649671501</c:v>
                </c:pt>
                <c:pt idx="23">
                  <c:v>57.568996807283199</c:v>
                </c:pt>
                <c:pt idx="24">
                  <c:v>58.423377202025698</c:v>
                </c:pt>
                <c:pt idx="25">
                  <c:v>58.601461258985402</c:v>
                </c:pt>
                <c:pt idx="26">
                  <c:v>59.123822287494299</c:v>
                </c:pt>
                <c:pt idx="27">
                  <c:v>60.846518467583302</c:v>
                </c:pt>
                <c:pt idx="28">
                  <c:v>62.018960311785101</c:v>
                </c:pt>
                <c:pt idx="29">
                  <c:v>62.861276863656599</c:v>
                </c:pt>
                <c:pt idx="30">
                  <c:v>64.351341385436598</c:v>
                </c:pt>
                <c:pt idx="31">
                  <c:v>66.142764027653698</c:v>
                </c:pt>
                <c:pt idx="32">
                  <c:v>66.669335419128004</c:v>
                </c:pt>
                <c:pt idx="33">
                  <c:v>67.812608525253495</c:v>
                </c:pt>
                <c:pt idx="34">
                  <c:v>69.300493454165405</c:v>
                </c:pt>
                <c:pt idx="35">
                  <c:v>69.558656252539393</c:v>
                </c:pt>
                <c:pt idx="36">
                  <c:v>70.971633618446901</c:v>
                </c:pt>
                <c:pt idx="37">
                  <c:v>75.102537952701596</c:v>
                </c:pt>
                <c:pt idx="38">
                  <c:v>77.192797175513306</c:v>
                </c:pt>
                <c:pt idx="39">
                  <c:v>77.891424287926895</c:v>
                </c:pt>
                <c:pt idx="40">
                  <c:v>78.558857636331993</c:v>
                </c:pt>
                <c:pt idx="41">
                  <c:v>79.583900021464402</c:v>
                </c:pt>
                <c:pt idx="42">
                  <c:v>79.583900021464402</c:v>
                </c:pt>
                <c:pt idx="43">
                  <c:v>80.087900021468997</c:v>
                </c:pt>
                <c:pt idx="44">
                  <c:v>80.436395052419499</c:v>
                </c:pt>
                <c:pt idx="45">
                  <c:v>80.916243789315203</c:v>
                </c:pt>
                <c:pt idx="46">
                  <c:v>80.982545611587</c:v>
                </c:pt>
                <c:pt idx="47">
                  <c:v>81.229864771172899</c:v>
                </c:pt>
                <c:pt idx="48">
                  <c:v>82.285793138015194</c:v>
                </c:pt>
                <c:pt idx="49">
                  <c:v>82.999449661136197</c:v>
                </c:pt>
                <c:pt idx="50">
                  <c:v>85.162834328025994</c:v>
                </c:pt>
                <c:pt idx="51">
                  <c:v>97.6477821221239</c:v>
                </c:pt>
                <c:pt idx="52">
                  <c:v>103.857157706614</c:v>
                </c:pt>
                <c:pt idx="53">
                  <c:v>106.52402791374701</c:v>
                </c:pt>
                <c:pt idx="54">
                  <c:v>108.74667764617099</c:v>
                </c:pt>
                <c:pt idx="55">
                  <c:v>110.016323625802</c:v>
                </c:pt>
                <c:pt idx="56">
                  <c:v>110.58042993046701</c:v>
                </c:pt>
                <c:pt idx="57">
                  <c:v>111.064806949415</c:v>
                </c:pt>
                <c:pt idx="58">
                  <c:v>111.317059786692</c:v>
                </c:pt>
                <c:pt idx="59">
                  <c:v>111.751219856901</c:v>
                </c:pt>
                <c:pt idx="60">
                  <c:v>113.177258598758</c:v>
                </c:pt>
                <c:pt idx="61">
                  <c:v>114.98364179675301</c:v>
                </c:pt>
                <c:pt idx="62">
                  <c:v>118.170180331342</c:v>
                </c:pt>
                <c:pt idx="63">
                  <c:v>122.729804782855</c:v>
                </c:pt>
                <c:pt idx="64">
                  <c:v>125.384715555827</c:v>
                </c:pt>
                <c:pt idx="65">
                  <c:v>127.434131036609</c:v>
                </c:pt>
                <c:pt idx="66">
                  <c:v>128.23982126761001</c:v>
                </c:pt>
                <c:pt idx="67">
                  <c:v>133.05763832711699</c:v>
                </c:pt>
                <c:pt idx="68">
                  <c:v>135.15565551895801</c:v>
                </c:pt>
                <c:pt idx="69">
                  <c:v>137.038410367159</c:v>
                </c:pt>
                <c:pt idx="70">
                  <c:v>147.013866948833</c:v>
                </c:pt>
                <c:pt idx="71">
                  <c:v>153.63657897856999</c:v>
                </c:pt>
                <c:pt idx="72">
                  <c:v>157.48554333563499</c:v>
                </c:pt>
                <c:pt idx="73">
                  <c:v>159.687769582659</c:v>
                </c:pt>
                <c:pt idx="74">
                  <c:v>161.64321808615901</c:v>
                </c:pt>
                <c:pt idx="75">
                  <c:v>165.08374288290699</c:v>
                </c:pt>
                <c:pt idx="76">
                  <c:v>168.828646519481</c:v>
                </c:pt>
                <c:pt idx="77">
                  <c:v>175.43777730726001</c:v>
                </c:pt>
                <c:pt idx="78">
                  <c:v>178.29004660115001</c:v>
                </c:pt>
                <c:pt idx="79">
                  <c:v>185.577280624439</c:v>
                </c:pt>
                <c:pt idx="80">
                  <c:v>190.116803827154</c:v>
                </c:pt>
                <c:pt idx="81">
                  <c:v>192.149685187861</c:v>
                </c:pt>
                <c:pt idx="82">
                  <c:v>196.56117117237301</c:v>
                </c:pt>
                <c:pt idx="83">
                  <c:v>199.090614435399</c:v>
                </c:pt>
                <c:pt idx="84">
                  <c:v>200.004330552705</c:v>
                </c:pt>
                <c:pt idx="85">
                  <c:v>201.09639567205801</c:v>
                </c:pt>
                <c:pt idx="86">
                  <c:v>205.66513540586499</c:v>
                </c:pt>
                <c:pt idx="87">
                  <c:v>209.54610597010799</c:v>
                </c:pt>
                <c:pt idx="88">
                  <c:v>221.51028184303499</c:v>
                </c:pt>
                <c:pt idx="89">
                  <c:v>226.973140805849</c:v>
                </c:pt>
                <c:pt idx="90">
                  <c:v>230.191279663926</c:v>
                </c:pt>
                <c:pt idx="91">
                  <c:v>231.228331754089</c:v>
                </c:pt>
                <c:pt idx="92">
                  <c:v>232.96956173827601</c:v>
                </c:pt>
                <c:pt idx="93">
                  <c:v>234.96445758766799</c:v>
                </c:pt>
                <c:pt idx="94">
                  <c:v>242.205822359569</c:v>
                </c:pt>
                <c:pt idx="95">
                  <c:v>245.065012963659</c:v>
                </c:pt>
                <c:pt idx="96">
                  <c:v>246.82142223253999</c:v>
                </c:pt>
                <c:pt idx="97">
                  <c:v>255.49468247058601</c:v>
                </c:pt>
                <c:pt idx="98">
                  <c:v>267.77456104212899</c:v>
                </c:pt>
                <c:pt idx="99">
                  <c:v>272.49531516760999</c:v>
                </c:pt>
                <c:pt idx="100">
                  <c:v>276.247810192293</c:v>
                </c:pt>
                <c:pt idx="101">
                  <c:v>276.85634756615099</c:v>
                </c:pt>
                <c:pt idx="102">
                  <c:v>277.504865442376</c:v>
                </c:pt>
                <c:pt idx="103">
                  <c:v>278.09233650956799</c:v>
                </c:pt>
                <c:pt idx="104">
                  <c:v>282.74352563694998</c:v>
                </c:pt>
                <c:pt idx="105">
                  <c:v>290.63973614382098</c:v>
                </c:pt>
                <c:pt idx="106">
                  <c:v>295.75691310394302</c:v>
                </c:pt>
                <c:pt idx="107">
                  <c:v>297.30949190088899</c:v>
                </c:pt>
                <c:pt idx="108">
                  <c:v>301.54687630183997</c:v>
                </c:pt>
                <c:pt idx="109">
                  <c:v>309.71693043659502</c:v>
                </c:pt>
                <c:pt idx="110">
                  <c:v>312.62083053310801</c:v>
                </c:pt>
                <c:pt idx="111">
                  <c:v>313.98471230210203</c:v>
                </c:pt>
                <c:pt idx="112">
                  <c:v>315.036374441117</c:v>
                </c:pt>
                <c:pt idx="113">
                  <c:v>323.24645585751699</c:v>
                </c:pt>
                <c:pt idx="114">
                  <c:v>333.230729850621</c:v>
                </c:pt>
                <c:pt idx="115">
                  <c:v>340.33136489414602</c:v>
                </c:pt>
                <c:pt idx="116">
                  <c:v>342.87941922596298</c:v>
                </c:pt>
                <c:pt idx="117">
                  <c:v>343.66245006332298</c:v>
                </c:pt>
                <c:pt idx="118">
                  <c:v>344.40387532421602</c:v>
                </c:pt>
                <c:pt idx="119">
                  <c:v>346.628630651104</c:v>
                </c:pt>
                <c:pt idx="120">
                  <c:v>349.54872025513498</c:v>
                </c:pt>
                <c:pt idx="121">
                  <c:v>356.91174467878</c:v>
                </c:pt>
                <c:pt idx="122">
                  <c:v>368.89988060534301</c:v>
                </c:pt>
                <c:pt idx="123">
                  <c:v>376.42815135716802</c:v>
                </c:pt>
                <c:pt idx="124">
                  <c:v>380.49175404591398</c:v>
                </c:pt>
                <c:pt idx="125">
                  <c:v>383.05408075959599</c:v>
                </c:pt>
                <c:pt idx="126">
                  <c:v>388.67792271361901</c:v>
                </c:pt>
                <c:pt idx="127">
                  <c:v>393.78715057033202</c:v>
                </c:pt>
                <c:pt idx="128">
                  <c:v>402.09340716512202</c:v>
                </c:pt>
                <c:pt idx="129">
                  <c:v>405.37295557834398</c:v>
                </c:pt>
                <c:pt idx="130">
                  <c:v>416.18770645318602</c:v>
                </c:pt>
                <c:pt idx="131">
                  <c:v>419.75028424584298</c:v>
                </c:pt>
                <c:pt idx="132">
                  <c:v>421.65278859698799</c:v>
                </c:pt>
                <c:pt idx="133">
                  <c:v>425.80808064383501</c:v>
                </c:pt>
                <c:pt idx="134">
                  <c:v>429.48530397028497</c:v>
                </c:pt>
                <c:pt idx="135">
                  <c:v>430.86826339974698</c:v>
                </c:pt>
                <c:pt idx="136">
                  <c:v>432.21303067800699</c:v>
                </c:pt>
                <c:pt idx="137">
                  <c:v>434.16702155177501</c:v>
                </c:pt>
                <c:pt idx="138">
                  <c:v>436.16496661611802</c:v>
                </c:pt>
                <c:pt idx="139">
                  <c:v>441.66344216511402</c:v>
                </c:pt>
                <c:pt idx="140">
                  <c:v>450.708934516385</c:v>
                </c:pt>
                <c:pt idx="141">
                  <c:v>463.96164255711699</c:v>
                </c:pt>
                <c:pt idx="142">
                  <c:v>474.86565030364198</c:v>
                </c:pt>
                <c:pt idx="143">
                  <c:v>478.15667447700997</c:v>
                </c:pt>
                <c:pt idx="144">
                  <c:v>479.70907257667898</c:v>
                </c:pt>
                <c:pt idx="145">
                  <c:v>480.13730729292001</c:v>
                </c:pt>
                <c:pt idx="146">
                  <c:v>482.91319239701801</c:v>
                </c:pt>
                <c:pt idx="147">
                  <c:v>484.86657262438001</c:v>
                </c:pt>
                <c:pt idx="148">
                  <c:v>487.51173614392297</c:v>
                </c:pt>
                <c:pt idx="149">
                  <c:v>489.21750118050602</c:v>
                </c:pt>
                <c:pt idx="150">
                  <c:v>496.196437113983</c:v>
                </c:pt>
                <c:pt idx="151">
                  <c:v>505.47295519669899</c:v>
                </c:pt>
                <c:pt idx="152">
                  <c:v>515.69868832127099</c:v>
                </c:pt>
                <c:pt idx="153">
                  <c:v>521.295165994596</c:v>
                </c:pt>
                <c:pt idx="154">
                  <c:v>537.92734564062096</c:v>
                </c:pt>
                <c:pt idx="155">
                  <c:v>548.58266553856504</c:v>
                </c:pt>
                <c:pt idx="156">
                  <c:v>552.79834437822694</c:v>
                </c:pt>
                <c:pt idx="157">
                  <c:v>554.18203275395297</c:v>
                </c:pt>
                <c:pt idx="158">
                  <c:v>559.50455247920797</c:v>
                </c:pt>
                <c:pt idx="159">
                  <c:v>573.55801331884504</c:v>
                </c:pt>
                <c:pt idx="160">
                  <c:v>593.62717818991803</c:v>
                </c:pt>
                <c:pt idx="161">
                  <c:v>602.22781527955101</c:v>
                </c:pt>
                <c:pt idx="162">
                  <c:v>612.36443671353697</c:v>
                </c:pt>
                <c:pt idx="163">
                  <c:v>619.30682449185701</c:v>
                </c:pt>
                <c:pt idx="164">
                  <c:v>629.132142359368</c:v>
                </c:pt>
                <c:pt idx="165">
                  <c:v>640.59322753793799</c:v>
                </c:pt>
                <c:pt idx="166">
                  <c:v>648.12249709929199</c:v>
                </c:pt>
                <c:pt idx="167">
                  <c:v>654.04162761486998</c:v>
                </c:pt>
                <c:pt idx="168">
                  <c:v>658.96002529214798</c:v>
                </c:pt>
                <c:pt idx="169">
                  <c:v>661.88596264755495</c:v>
                </c:pt>
                <c:pt idx="170">
                  <c:v>666.232779092275</c:v>
                </c:pt>
                <c:pt idx="171">
                  <c:v>674.00362326921402</c:v>
                </c:pt>
                <c:pt idx="172">
                  <c:v>686.17992993773498</c:v>
                </c:pt>
                <c:pt idx="173">
                  <c:v>699.38617764091305</c:v>
                </c:pt>
                <c:pt idx="174">
                  <c:v>717.12516652328497</c:v>
                </c:pt>
                <c:pt idx="175">
                  <c:v>729.52309478058305</c:v>
                </c:pt>
                <c:pt idx="176">
                  <c:v>739.29865812359401</c:v>
                </c:pt>
                <c:pt idx="177">
                  <c:v>748.97400960196899</c:v>
                </c:pt>
                <c:pt idx="178">
                  <c:v>758.84323566908199</c:v>
                </c:pt>
                <c:pt idx="179">
                  <c:v>772.90642281292298</c:v>
                </c:pt>
                <c:pt idx="180">
                  <c:v>790.25038428073799</c:v>
                </c:pt>
                <c:pt idx="181">
                  <c:v>814.024685608612</c:v>
                </c:pt>
                <c:pt idx="182">
                  <c:v>826.32927750829901</c:v>
                </c:pt>
                <c:pt idx="183">
                  <c:v>832.67408759874399</c:v>
                </c:pt>
                <c:pt idx="184">
                  <c:v>838.00070340428999</c:v>
                </c:pt>
                <c:pt idx="185">
                  <c:v>845.86590320967196</c:v>
                </c:pt>
                <c:pt idx="186">
                  <c:v>858.98723719585803</c:v>
                </c:pt>
                <c:pt idx="187">
                  <c:v>870.27850432633204</c:v>
                </c:pt>
                <c:pt idx="188">
                  <c:v>880.67339424386296</c:v>
                </c:pt>
                <c:pt idx="189">
                  <c:v>891.20658797344402</c:v>
                </c:pt>
                <c:pt idx="190">
                  <c:v>897.20199613009595</c:v>
                </c:pt>
                <c:pt idx="191">
                  <c:v>899.65603854496806</c:v>
                </c:pt>
                <c:pt idx="192">
                  <c:v>901.17320548095904</c:v>
                </c:pt>
                <c:pt idx="193">
                  <c:v>907.68703747030497</c:v>
                </c:pt>
                <c:pt idx="194">
                  <c:v>915.95290028296904</c:v>
                </c:pt>
                <c:pt idx="195">
                  <c:v>922.73980693241299</c:v>
                </c:pt>
                <c:pt idx="196">
                  <c:v>938.56074211187001</c:v>
                </c:pt>
                <c:pt idx="197">
                  <c:v>945.29256109548805</c:v>
                </c:pt>
                <c:pt idx="198">
                  <c:v>946.677831220033</c:v>
                </c:pt>
                <c:pt idx="199">
                  <c:v>953.75395334309201</c:v>
                </c:pt>
                <c:pt idx="200">
                  <c:v>957.26547948049495</c:v>
                </c:pt>
                <c:pt idx="201">
                  <c:v>963.53859446245303</c:v>
                </c:pt>
                <c:pt idx="202">
                  <c:v>967.08406371815204</c:v>
                </c:pt>
                <c:pt idx="203">
                  <c:v>976.30338809005696</c:v>
                </c:pt>
                <c:pt idx="204">
                  <c:v>978.75696597814203</c:v>
                </c:pt>
                <c:pt idx="205">
                  <c:v>982.79959659464203</c:v>
                </c:pt>
                <c:pt idx="206">
                  <c:v>986.36327411401805</c:v>
                </c:pt>
                <c:pt idx="207">
                  <c:v>994.30507496094697</c:v>
                </c:pt>
                <c:pt idx="208">
                  <c:v>999.74178887097003</c:v>
                </c:pt>
                <c:pt idx="209">
                  <c:v>1004.14014451198</c:v>
                </c:pt>
                <c:pt idx="210">
                  <c:v>1013.55886091555</c:v>
                </c:pt>
                <c:pt idx="211">
                  <c:v>1024.2503865336</c:v>
                </c:pt>
                <c:pt idx="212">
                  <c:v>1038.9286827931401</c:v>
                </c:pt>
                <c:pt idx="213">
                  <c:v>1045.02551539723</c:v>
                </c:pt>
                <c:pt idx="214">
                  <c:v>1050.1544642613101</c:v>
                </c:pt>
                <c:pt idx="215">
                  <c:v>1055.4839134061999</c:v>
                </c:pt>
                <c:pt idx="216">
                  <c:v>1059.4876057302699</c:v>
                </c:pt>
                <c:pt idx="217">
                  <c:v>1069.15030445711</c:v>
                </c:pt>
                <c:pt idx="218">
                  <c:v>1083.07011925456</c:v>
                </c:pt>
                <c:pt idx="219">
                  <c:v>1100.14187898816</c:v>
                </c:pt>
                <c:pt idx="220">
                  <c:v>1106.90924881909</c:v>
                </c:pt>
                <c:pt idx="221">
                  <c:v>1110.7271213054401</c:v>
                </c:pt>
                <c:pt idx="222">
                  <c:v>1121.1018300813801</c:v>
                </c:pt>
                <c:pt idx="223">
                  <c:v>1133.62495489662</c:v>
                </c:pt>
                <c:pt idx="224">
                  <c:v>1142.71072179162</c:v>
                </c:pt>
                <c:pt idx="225">
                  <c:v>1153.6930658817</c:v>
                </c:pt>
                <c:pt idx="226">
                  <c:v>1167.56384102222</c:v>
                </c:pt>
                <c:pt idx="227">
                  <c:v>1172.09653275654</c:v>
                </c:pt>
                <c:pt idx="228">
                  <c:v>1174.7238607075799</c:v>
                </c:pt>
                <c:pt idx="229">
                  <c:v>1177.73019690099</c:v>
                </c:pt>
                <c:pt idx="230">
                  <c:v>1182.4698117225801</c:v>
                </c:pt>
                <c:pt idx="231">
                  <c:v>1184.7093006918101</c:v>
                </c:pt>
                <c:pt idx="232">
                  <c:v>1190.5334664341899</c:v>
                </c:pt>
                <c:pt idx="233">
                  <c:v>1197.6922076102501</c:v>
                </c:pt>
                <c:pt idx="234">
                  <c:v>1202.3821334960901</c:v>
                </c:pt>
                <c:pt idx="235">
                  <c:v>1210.95736694374</c:v>
                </c:pt>
                <c:pt idx="236">
                  <c:v>1224.90523498433</c:v>
                </c:pt>
                <c:pt idx="237">
                  <c:v>1232.45757001076</c:v>
                </c:pt>
                <c:pt idx="238">
                  <c:v>1234.9866993343301</c:v>
                </c:pt>
                <c:pt idx="239">
                  <c:v>1240.1668204436701</c:v>
                </c:pt>
                <c:pt idx="240">
                  <c:v>1247.7674430539701</c:v>
                </c:pt>
                <c:pt idx="241">
                  <c:v>1253.4408213290701</c:v>
                </c:pt>
                <c:pt idx="242">
                  <c:v>1258.9500951641501</c:v>
                </c:pt>
                <c:pt idx="243">
                  <c:v>1266.73702474023</c:v>
                </c:pt>
                <c:pt idx="244">
                  <c:v>1277.2717210016699</c:v>
                </c:pt>
                <c:pt idx="245">
                  <c:v>1282.7321332490301</c:v>
                </c:pt>
                <c:pt idx="246">
                  <c:v>1289.4895325172299</c:v>
                </c:pt>
                <c:pt idx="247">
                  <c:v>1298.9200466171999</c:v>
                </c:pt>
                <c:pt idx="248">
                  <c:v>1304.7730082523301</c:v>
                </c:pt>
                <c:pt idx="249">
                  <c:v>1307.60498174656</c:v>
                </c:pt>
                <c:pt idx="250">
                  <c:v>1310.5080394776401</c:v>
                </c:pt>
                <c:pt idx="251">
                  <c:v>1324.53941477743</c:v>
                </c:pt>
                <c:pt idx="252">
                  <c:v>1337.26884696509</c:v>
                </c:pt>
                <c:pt idx="253">
                  <c:v>1341.3175505193699</c:v>
                </c:pt>
                <c:pt idx="254">
                  <c:v>1342.676521287</c:v>
                </c:pt>
                <c:pt idx="255">
                  <c:v>1343.9948651268001</c:v>
                </c:pt>
                <c:pt idx="256">
                  <c:v>1346.2278776022299</c:v>
                </c:pt>
                <c:pt idx="257">
                  <c:v>1347.9918404903899</c:v>
                </c:pt>
                <c:pt idx="258">
                  <c:v>1349.6086944317599</c:v>
                </c:pt>
                <c:pt idx="259">
                  <c:v>1352.44196700916</c:v>
                </c:pt>
                <c:pt idx="260">
                  <c:v>1366.5347769806899</c:v>
                </c:pt>
                <c:pt idx="261">
                  <c:v>1377.7996400075799</c:v>
                </c:pt>
                <c:pt idx="262">
                  <c:v>1382.4244779303699</c:v>
                </c:pt>
                <c:pt idx="263">
                  <c:v>1385.29335076242</c:v>
                </c:pt>
                <c:pt idx="264">
                  <c:v>1387.67425718346</c:v>
                </c:pt>
                <c:pt idx="265">
                  <c:v>1395.8218865343899</c:v>
                </c:pt>
                <c:pt idx="266">
                  <c:v>1402.1625015796501</c:v>
                </c:pt>
                <c:pt idx="267">
                  <c:v>1408.6512034694899</c:v>
                </c:pt>
                <c:pt idx="268">
                  <c:v>1415.3324513181601</c:v>
                </c:pt>
                <c:pt idx="269">
                  <c:v>1428.86732685017</c:v>
                </c:pt>
                <c:pt idx="270">
                  <c:v>1435.5790384654099</c:v>
                </c:pt>
                <c:pt idx="271">
                  <c:v>1439.9346665023299</c:v>
                </c:pt>
                <c:pt idx="272">
                  <c:v>1445.1052608141699</c:v>
                </c:pt>
                <c:pt idx="273">
                  <c:v>1450.39812426033</c:v>
                </c:pt>
                <c:pt idx="274">
                  <c:v>1463.2267914660999</c:v>
                </c:pt>
                <c:pt idx="275">
                  <c:v>1475.08954679614</c:v>
                </c:pt>
                <c:pt idx="276">
                  <c:v>1482.71031709666</c:v>
                </c:pt>
                <c:pt idx="277">
                  <c:v>1485.61348017504</c:v>
                </c:pt>
                <c:pt idx="278">
                  <c:v>1486.57563998244</c:v>
                </c:pt>
                <c:pt idx="279">
                  <c:v>1487.27534256841</c:v>
                </c:pt>
                <c:pt idx="280">
                  <c:v>1488.14272059009</c:v>
                </c:pt>
                <c:pt idx="281">
                  <c:v>1490.82800344815</c:v>
                </c:pt>
                <c:pt idx="282">
                  <c:v>1495.76629385715</c:v>
                </c:pt>
                <c:pt idx="283">
                  <c:v>1507.6166924292399</c:v>
                </c:pt>
                <c:pt idx="284">
                  <c:v>1514.5023584196199</c:v>
                </c:pt>
                <c:pt idx="285">
                  <c:v>1518.28161807886</c:v>
                </c:pt>
                <c:pt idx="286">
                  <c:v>1522.97565543786</c:v>
                </c:pt>
                <c:pt idx="287">
                  <c:v>1529.1883669951801</c:v>
                </c:pt>
                <c:pt idx="288">
                  <c:v>1536.28274337274</c:v>
                </c:pt>
                <c:pt idx="289">
                  <c:v>1542.0003231380001</c:v>
                </c:pt>
                <c:pt idx="290">
                  <c:v>1544.43916377956</c:v>
                </c:pt>
                <c:pt idx="291">
                  <c:v>1545.0928825311701</c:v>
                </c:pt>
                <c:pt idx="292">
                  <c:v>1545.5899449645899</c:v>
                </c:pt>
                <c:pt idx="293">
                  <c:v>1549.48039535934</c:v>
                </c:pt>
                <c:pt idx="294">
                  <c:v>1553.96018330068</c:v>
                </c:pt>
                <c:pt idx="295">
                  <c:v>1555.32465014892</c:v>
                </c:pt>
                <c:pt idx="296">
                  <c:v>1556.53939843325</c:v>
                </c:pt>
                <c:pt idx="297">
                  <c:v>1557.67398125049</c:v>
                </c:pt>
                <c:pt idx="298">
                  <c:v>1557.88495431453</c:v>
                </c:pt>
                <c:pt idx="299">
                  <c:v>1557.9133484158101</c:v>
                </c:pt>
                <c:pt idx="300">
                  <c:v>1558.74258909992</c:v>
                </c:pt>
                <c:pt idx="301">
                  <c:v>1561.4613910590499</c:v>
                </c:pt>
                <c:pt idx="302">
                  <c:v>1563.20551892</c:v>
                </c:pt>
                <c:pt idx="303">
                  <c:v>1565.3231637107499</c:v>
                </c:pt>
                <c:pt idx="304">
                  <c:v>1566.7591014572399</c:v>
                </c:pt>
                <c:pt idx="305">
                  <c:v>1567.27889683218</c:v>
                </c:pt>
                <c:pt idx="306">
                  <c:v>1567.81612181682</c:v>
                </c:pt>
                <c:pt idx="307">
                  <c:v>1568.1449424320101</c:v>
                </c:pt>
                <c:pt idx="308">
                  <c:v>1568.2779253418501</c:v>
                </c:pt>
                <c:pt idx="309">
                  <c:v>1568.91710481428</c:v>
                </c:pt>
                <c:pt idx="310">
                  <c:v>1569.72774858353</c:v>
                </c:pt>
                <c:pt idx="311">
                  <c:v>1570.43031983735</c:v>
                </c:pt>
                <c:pt idx="312">
                  <c:v>1572.5521878309701</c:v>
                </c:pt>
                <c:pt idx="313">
                  <c:v>1575.21053485572</c:v>
                </c:pt>
                <c:pt idx="314">
                  <c:v>1578.0076347138399</c:v>
                </c:pt>
                <c:pt idx="315">
                  <c:v>1579.4341809698799</c:v>
                </c:pt>
                <c:pt idx="316">
                  <c:v>1580.87894525091</c:v>
                </c:pt>
                <c:pt idx="317">
                  <c:v>1582.17514960065</c:v>
                </c:pt>
                <c:pt idx="318">
                  <c:v>1583.8168228556899</c:v>
                </c:pt>
                <c:pt idx="319">
                  <c:v>1585.7115109326401</c:v>
                </c:pt>
                <c:pt idx="320">
                  <c:v>1590.9614786920899</c:v>
                </c:pt>
                <c:pt idx="321">
                  <c:v>1595.0970153416699</c:v>
                </c:pt>
                <c:pt idx="322">
                  <c:v>1597.20979279424</c:v>
                </c:pt>
                <c:pt idx="323">
                  <c:v>1598.31043587206</c:v>
                </c:pt>
                <c:pt idx="324">
                  <c:v>1599.96933784107</c:v>
                </c:pt>
                <c:pt idx="325">
                  <c:v>1601.9532626662999</c:v>
                </c:pt>
                <c:pt idx="326">
                  <c:v>1604.1260347689199</c:v>
                </c:pt>
                <c:pt idx="327">
                  <c:v>1605.5035040872101</c:v>
                </c:pt>
                <c:pt idx="328">
                  <c:v>1608.79541256221</c:v>
                </c:pt>
                <c:pt idx="329">
                  <c:v>1611.9353776779999</c:v>
                </c:pt>
                <c:pt idx="330">
                  <c:v>1614.81739380609</c:v>
                </c:pt>
                <c:pt idx="331">
                  <c:v>1617.71911254519</c:v>
                </c:pt>
                <c:pt idx="332">
                  <c:v>1622.7012924196399</c:v>
                </c:pt>
                <c:pt idx="333">
                  <c:v>1623.9428605651599</c:v>
                </c:pt>
                <c:pt idx="334">
                  <c:v>1624.4274471524</c:v>
                </c:pt>
                <c:pt idx="335">
                  <c:v>1627.3326718241599</c:v>
                </c:pt>
                <c:pt idx="336">
                  <c:v>1630.32801375399</c:v>
                </c:pt>
                <c:pt idx="337">
                  <c:v>1631.7964300435301</c:v>
                </c:pt>
                <c:pt idx="338">
                  <c:v>1633.4207766709401</c:v>
                </c:pt>
                <c:pt idx="339">
                  <c:v>1633.7768835888201</c:v>
                </c:pt>
                <c:pt idx="340">
                  <c:v>1634.5024368858501</c:v>
                </c:pt>
                <c:pt idx="341">
                  <c:v>1634.9262785144899</c:v>
                </c:pt>
                <c:pt idx="342">
                  <c:v>1635.17395445077</c:v>
                </c:pt>
                <c:pt idx="343">
                  <c:v>1635.2253615311799</c:v>
                </c:pt>
                <c:pt idx="344">
                  <c:v>1635.74656745619</c:v>
                </c:pt>
                <c:pt idx="345">
                  <c:v>1636.26720846286</c:v>
                </c:pt>
                <c:pt idx="346">
                  <c:v>1639.26410788829</c:v>
                </c:pt>
                <c:pt idx="347">
                  <c:v>1641.2053201644101</c:v>
                </c:pt>
                <c:pt idx="348">
                  <c:v>1642.63755524983</c:v>
                </c:pt>
                <c:pt idx="349">
                  <c:v>1643.13795789853</c:v>
                </c:pt>
                <c:pt idx="350">
                  <c:v>1643.33322550452</c:v>
                </c:pt>
                <c:pt idx="351">
                  <c:v>1643.65763294628</c:v>
                </c:pt>
                <c:pt idx="352">
                  <c:v>1643.65763294628</c:v>
                </c:pt>
                <c:pt idx="353">
                  <c:v>1643.65763294628</c:v>
                </c:pt>
                <c:pt idx="354">
                  <c:v>1643.65763294628</c:v>
                </c:pt>
                <c:pt idx="355">
                  <c:v>1643.7354511133101</c:v>
                </c:pt>
                <c:pt idx="356">
                  <c:v>1643.78151506568</c:v>
                </c:pt>
                <c:pt idx="357">
                  <c:v>1644.00271883193</c:v>
                </c:pt>
                <c:pt idx="358">
                  <c:v>1644.00271883193</c:v>
                </c:pt>
                <c:pt idx="359">
                  <c:v>1645.59904709427</c:v>
                </c:pt>
                <c:pt idx="360">
                  <c:v>1646.38049186532</c:v>
                </c:pt>
                <c:pt idx="361">
                  <c:v>1647.3990779551</c:v>
                </c:pt>
                <c:pt idx="362">
                  <c:v>1648.98049923637</c:v>
                </c:pt>
                <c:pt idx="363">
                  <c:v>1649.34067779367</c:v>
                </c:pt>
                <c:pt idx="364">
                  <c:v>1649.5578211084901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C-8998-48A5-8EC2-6F5013D5CCE5}"/>
            </c:ext>
          </c:extLst>
        </c:ser>
        <c:ser>
          <c:idx val="97"/>
          <c:order val="93"/>
          <c:tx>
            <c:strRef>
              <c:f>Tabelle1!$CT$1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>
              <a:solidFill>
                <a:schemeClr val="accent3">
                  <a:tint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Tabelle1!$CT$2:$CT$366</c:f>
              <c:numCache>
                <c:formatCode>General</c:formatCode>
                <c:ptCount val="365"/>
                <c:pt idx="0">
                  <c:v>1.8700517506954</c:v>
                </c:pt>
                <c:pt idx="1">
                  <c:v>4.4335651420223101</c:v>
                </c:pt>
                <c:pt idx="2">
                  <c:v>15.5199805774489</c:v>
                </c:pt>
                <c:pt idx="3">
                  <c:v>25.647579161436202</c:v>
                </c:pt>
                <c:pt idx="4">
                  <c:v>28.9240407785929</c:v>
                </c:pt>
                <c:pt idx="5">
                  <c:v>32.263415045904402</c:v>
                </c:pt>
                <c:pt idx="6">
                  <c:v>37.870577586160501</c:v>
                </c:pt>
                <c:pt idx="7">
                  <c:v>43.327820816981102</c:v>
                </c:pt>
                <c:pt idx="8">
                  <c:v>46.264554468703601</c:v>
                </c:pt>
                <c:pt idx="9">
                  <c:v>50.835426114999798</c:v>
                </c:pt>
                <c:pt idx="10">
                  <c:v>58.818652479374101</c:v>
                </c:pt>
                <c:pt idx="11">
                  <c:v>66.973948981427597</c:v>
                </c:pt>
                <c:pt idx="12">
                  <c:v>70.042197063192006</c:v>
                </c:pt>
                <c:pt idx="13">
                  <c:v>72.943867446172604</c:v>
                </c:pt>
                <c:pt idx="14">
                  <c:v>78.841272051803699</c:v>
                </c:pt>
                <c:pt idx="15">
                  <c:v>85.271577259272405</c:v>
                </c:pt>
                <c:pt idx="16">
                  <c:v>90.331085619738403</c:v>
                </c:pt>
                <c:pt idx="17">
                  <c:v>92.537073996864905</c:v>
                </c:pt>
                <c:pt idx="18">
                  <c:v>95.357455871448806</c:v>
                </c:pt>
                <c:pt idx="19">
                  <c:v>99.182278426437605</c:v>
                </c:pt>
                <c:pt idx="20">
                  <c:v>104.016874164979</c:v>
                </c:pt>
                <c:pt idx="21">
                  <c:v>109.92157420265799</c:v>
                </c:pt>
                <c:pt idx="22">
                  <c:v>112.176447219285</c:v>
                </c:pt>
                <c:pt idx="23">
                  <c:v>116.337590922053</c:v>
                </c:pt>
                <c:pt idx="24">
                  <c:v>119.719274069832</c:v>
                </c:pt>
                <c:pt idx="25">
                  <c:v>122.913000474082</c:v>
                </c:pt>
                <c:pt idx="26">
                  <c:v>126.39559972914699</c:v>
                </c:pt>
                <c:pt idx="27">
                  <c:v>130.673161661206</c:v>
                </c:pt>
                <c:pt idx="28">
                  <c:v>134.92997227728199</c:v>
                </c:pt>
                <c:pt idx="29">
                  <c:v>147.14927359741301</c:v>
                </c:pt>
                <c:pt idx="30">
                  <c:v>157.89177240465301</c:v>
                </c:pt>
                <c:pt idx="31">
                  <c:v>162.40675573060301</c:v>
                </c:pt>
                <c:pt idx="32">
                  <c:v>169.98946637123899</c:v>
                </c:pt>
                <c:pt idx="33">
                  <c:v>179.12689290235201</c:v>
                </c:pt>
                <c:pt idx="34">
                  <c:v>189.63011457376101</c:v>
                </c:pt>
                <c:pt idx="35">
                  <c:v>192.996947769157</c:v>
                </c:pt>
                <c:pt idx="36">
                  <c:v>193.25909247777901</c:v>
                </c:pt>
                <c:pt idx="37">
                  <c:v>194.036333868962</c:v>
                </c:pt>
                <c:pt idx="38">
                  <c:v>194.205736084347</c:v>
                </c:pt>
                <c:pt idx="39">
                  <c:v>194.94231360481501</c:v>
                </c:pt>
                <c:pt idx="40">
                  <c:v>195.59275480139399</c:v>
                </c:pt>
                <c:pt idx="41">
                  <c:v>195.90279956899201</c:v>
                </c:pt>
                <c:pt idx="42">
                  <c:v>195.97371317025099</c:v>
                </c:pt>
                <c:pt idx="43">
                  <c:v>196.07362431084101</c:v>
                </c:pt>
                <c:pt idx="44">
                  <c:v>197.11557948067301</c:v>
                </c:pt>
                <c:pt idx="45">
                  <c:v>197.68196839780899</c:v>
                </c:pt>
                <c:pt idx="46">
                  <c:v>197.96052445898499</c:v>
                </c:pt>
                <c:pt idx="47">
                  <c:v>198.55461517367399</c:v>
                </c:pt>
                <c:pt idx="48">
                  <c:v>201.066358212864</c:v>
                </c:pt>
                <c:pt idx="49">
                  <c:v>203.92887052324301</c:v>
                </c:pt>
                <c:pt idx="50">
                  <c:v>205.994659925626</c:v>
                </c:pt>
                <c:pt idx="51">
                  <c:v>209.60955417941599</c:v>
                </c:pt>
                <c:pt idx="52">
                  <c:v>211.047533583628</c:v>
                </c:pt>
                <c:pt idx="53">
                  <c:v>211.851528196125</c:v>
                </c:pt>
                <c:pt idx="54">
                  <c:v>214.47020437800401</c:v>
                </c:pt>
                <c:pt idx="55">
                  <c:v>215.09893993819301</c:v>
                </c:pt>
                <c:pt idx="56">
                  <c:v>215.73812327760601</c:v>
                </c:pt>
                <c:pt idx="57">
                  <c:v>222.60025409509899</c:v>
                </c:pt>
                <c:pt idx="58">
                  <c:v>224.87882451043299</c:v>
                </c:pt>
                <c:pt idx="59">
                  <c:v>227.58489615297799</c:v>
                </c:pt>
                <c:pt idx="60">
                  <c:v>233.01252166197099</c:v>
                </c:pt>
                <c:pt idx="61">
                  <c:v>234.33661507667</c:v>
                </c:pt>
                <c:pt idx="62">
                  <c:v>245.09914079639501</c:v>
                </c:pt>
                <c:pt idx="63">
                  <c:v>248.59474064433601</c:v>
                </c:pt>
                <c:pt idx="64">
                  <c:v>253.318805588483</c:v>
                </c:pt>
                <c:pt idx="65">
                  <c:v>258.62716229634702</c:v>
                </c:pt>
                <c:pt idx="66">
                  <c:v>260.951170136695</c:v>
                </c:pt>
                <c:pt idx="67">
                  <c:v>261.74935780769698</c:v>
                </c:pt>
                <c:pt idx="68">
                  <c:v>262.50821204003603</c:v>
                </c:pt>
                <c:pt idx="69">
                  <c:v>264.37576139810898</c:v>
                </c:pt>
                <c:pt idx="70">
                  <c:v>265.46423603663402</c:v>
                </c:pt>
                <c:pt idx="71">
                  <c:v>269.44016735691503</c:v>
                </c:pt>
                <c:pt idx="72">
                  <c:v>272.305824318041</c:v>
                </c:pt>
                <c:pt idx="73">
                  <c:v>279.031688513505</c:v>
                </c:pt>
                <c:pt idx="74">
                  <c:v>281.555436790013</c:v>
                </c:pt>
                <c:pt idx="75">
                  <c:v>289.83264245848301</c:v>
                </c:pt>
                <c:pt idx="76">
                  <c:v>295.65602106209002</c:v>
                </c:pt>
                <c:pt idx="77">
                  <c:v>301.666852386588</c:v>
                </c:pt>
                <c:pt idx="78">
                  <c:v>304.74339478503703</c:v>
                </c:pt>
                <c:pt idx="79">
                  <c:v>305.514720470952</c:v>
                </c:pt>
                <c:pt idx="80">
                  <c:v>306.24336563244498</c:v>
                </c:pt>
                <c:pt idx="81">
                  <c:v>308.82117340616099</c:v>
                </c:pt>
                <c:pt idx="82">
                  <c:v>312.32695672648799</c:v>
                </c:pt>
                <c:pt idx="83">
                  <c:v>314.059842986631</c:v>
                </c:pt>
                <c:pt idx="84">
                  <c:v>315.91187700737601</c:v>
                </c:pt>
                <c:pt idx="85">
                  <c:v>317.97496732629003</c:v>
                </c:pt>
                <c:pt idx="86">
                  <c:v>322.58248984695302</c:v>
                </c:pt>
                <c:pt idx="87">
                  <c:v>324.734266637828</c:v>
                </c:pt>
                <c:pt idx="88">
                  <c:v>326.56345373472499</c:v>
                </c:pt>
                <c:pt idx="89">
                  <c:v>331.88912408011703</c:v>
                </c:pt>
                <c:pt idx="90">
                  <c:v>333.45922251625598</c:v>
                </c:pt>
                <c:pt idx="91">
                  <c:v>336.51017261612998</c:v>
                </c:pt>
                <c:pt idx="92">
                  <c:v>339.64633543014298</c:v>
                </c:pt>
                <c:pt idx="93">
                  <c:v>346.87610828209898</c:v>
                </c:pt>
                <c:pt idx="94">
                  <c:v>359.05249356687602</c:v>
                </c:pt>
                <c:pt idx="95">
                  <c:v>367.53987063117899</c:v>
                </c:pt>
                <c:pt idx="96">
                  <c:v>368.07219970696599</c:v>
                </c:pt>
                <c:pt idx="97">
                  <c:v>368.23914409396502</c:v>
                </c:pt>
                <c:pt idx="98">
                  <c:v>369.33323224943399</c:v>
                </c:pt>
                <c:pt idx="99">
                  <c:v>369.60450466725501</c:v>
                </c:pt>
                <c:pt idx="100">
                  <c:v>371.840895652413</c:v>
                </c:pt>
                <c:pt idx="101">
                  <c:v>378.90598300228498</c:v>
                </c:pt>
                <c:pt idx="102">
                  <c:v>393.90194042157901</c:v>
                </c:pt>
                <c:pt idx="103">
                  <c:v>396.60984069955998</c:v>
                </c:pt>
                <c:pt idx="104">
                  <c:v>398.01189325745298</c:v>
                </c:pt>
                <c:pt idx="105">
                  <c:v>398.27190361322602</c:v>
                </c:pt>
                <c:pt idx="106">
                  <c:v>399.407263995672</c:v>
                </c:pt>
                <c:pt idx="107">
                  <c:v>399.81161780017101</c:v>
                </c:pt>
                <c:pt idx="108">
                  <c:v>400.71335435995599</c:v>
                </c:pt>
                <c:pt idx="109">
                  <c:v>405.95546308309002</c:v>
                </c:pt>
                <c:pt idx="110">
                  <c:v>412.29166904718301</c:v>
                </c:pt>
                <c:pt idx="111">
                  <c:v>421.00268514240997</c:v>
                </c:pt>
                <c:pt idx="112">
                  <c:v>432.04214800630302</c:v>
                </c:pt>
                <c:pt idx="113">
                  <c:v>440.19652232526602</c:v>
                </c:pt>
                <c:pt idx="114">
                  <c:v>443.66455380556999</c:v>
                </c:pt>
                <c:pt idx="115">
                  <c:v>446.241861498714</c:v>
                </c:pt>
                <c:pt idx="116">
                  <c:v>447.47785209404799</c:v>
                </c:pt>
                <c:pt idx="117">
                  <c:v>449.33090947785098</c:v>
                </c:pt>
                <c:pt idx="118">
                  <c:v>452.33111210058797</c:v>
                </c:pt>
                <c:pt idx="119">
                  <c:v>469.41912681765803</c:v>
                </c:pt>
                <c:pt idx="120">
                  <c:v>475.70970403464298</c:v>
                </c:pt>
                <c:pt idx="121">
                  <c:v>480.44080562293902</c:v>
                </c:pt>
                <c:pt idx="122">
                  <c:v>482.08014558167298</c:v>
                </c:pt>
                <c:pt idx="123">
                  <c:v>485.149944701599</c:v>
                </c:pt>
                <c:pt idx="124">
                  <c:v>493.821816202425</c:v>
                </c:pt>
                <c:pt idx="125">
                  <c:v>505.25514067757302</c:v>
                </c:pt>
                <c:pt idx="126">
                  <c:v>511.62079376544602</c:v>
                </c:pt>
                <c:pt idx="127">
                  <c:v>515.50396085474597</c:v>
                </c:pt>
                <c:pt idx="128">
                  <c:v>519.02566903784395</c:v>
                </c:pt>
                <c:pt idx="129">
                  <c:v>523.22506229596297</c:v>
                </c:pt>
                <c:pt idx="130">
                  <c:v>529.97664140736299</c:v>
                </c:pt>
                <c:pt idx="131">
                  <c:v>534.66260257789304</c:v>
                </c:pt>
                <c:pt idx="132">
                  <c:v>536.60575015078098</c:v>
                </c:pt>
                <c:pt idx="133">
                  <c:v>539.14698923302797</c:v>
                </c:pt>
                <c:pt idx="134">
                  <c:v>542.24046529039504</c:v>
                </c:pt>
                <c:pt idx="135">
                  <c:v>547.87233530199899</c:v>
                </c:pt>
                <c:pt idx="136">
                  <c:v>554.51609663116699</c:v>
                </c:pt>
                <c:pt idx="137">
                  <c:v>562.65144836610204</c:v>
                </c:pt>
                <c:pt idx="138">
                  <c:v>568.88808543698804</c:v>
                </c:pt>
                <c:pt idx="139">
                  <c:v>578.56599464723502</c:v>
                </c:pt>
                <c:pt idx="140">
                  <c:v>587.37264698267302</c:v>
                </c:pt>
                <c:pt idx="141">
                  <c:v>596.25476200062303</c:v>
                </c:pt>
                <c:pt idx="142">
                  <c:v>598.00998973532603</c:v>
                </c:pt>
                <c:pt idx="143">
                  <c:v>601.03773831219598</c:v>
                </c:pt>
                <c:pt idx="144">
                  <c:v>615.15947047319401</c:v>
                </c:pt>
                <c:pt idx="145">
                  <c:v>631.40727483351498</c:v>
                </c:pt>
                <c:pt idx="146">
                  <c:v>636.090098937128</c:v>
                </c:pt>
                <c:pt idx="147">
                  <c:v>638.93602265168101</c:v>
                </c:pt>
                <c:pt idx="148">
                  <c:v>645.68080926489802</c:v>
                </c:pt>
                <c:pt idx="149">
                  <c:v>659.59333163386998</c:v>
                </c:pt>
                <c:pt idx="150">
                  <c:v>665.332639036057</c:v>
                </c:pt>
                <c:pt idx="151">
                  <c:v>669.30691746241098</c:v>
                </c:pt>
                <c:pt idx="152">
                  <c:v>672.18968487520999</c:v>
                </c:pt>
                <c:pt idx="153">
                  <c:v>676.31613447528298</c:v>
                </c:pt>
                <c:pt idx="154">
                  <c:v>680.28982624557898</c:v>
                </c:pt>
                <c:pt idx="155">
                  <c:v>684.41286339652197</c:v>
                </c:pt>
                <c:pt idx="156">
                  <c:v>686.87442102357102</c:v>
                </c:pt>
                <c:pt idx="157">
                  <c:v>696.326095514381</c:v>
                </c:pt>
                <c:pt idx="158">
                  <c:v>705.721007820404</c:v>
                </c:pt>
                <c:pt idx="159">
                  <c:v>717.13867185224899</c:v>
                </c:pt>
                <c:pt idx="160">
                  <c:v>725.38526433073002</c:v>
                </c:pt>
                <c:pt idx="161">
                  <c:v>733.71279601203105</c:v>
                </c:pt>
                <c:pt idx="162">
                  <c:v>739.41278581893903</c:v>
                </c:pt>
                <c:pt idx="163">
                  <c:v>745.33596383345696</c:v>
                </c:pt>
                <c:pt idx="164">
                  <c:v>748.22393989316095</c:v>
                </c:pt>
                <c:pt idx="165">
                  <c:v>750.69746022065999</c:v>
                </c:pt>
                <c:pt idx="166">
                  <c:v>753.10890560804103</c:v>
                </c:pt>
                <c:pt idx="167">
                  <c:v>758.54992835792996</c:v>
                </c:pt>
                <c:pt idx="168">
                  <c:v>769.53084109878205</c:v>
                </c:pt>
                <c:pt idx="169">
                  <c:v>779.47440628148604</c:v>
                </c:pt>
                <c:pt idx="170">
                  <c:v>787.28902357624702</c:v>
                </c:pt>
                <c:pt idx="171">
                  <c:v>797.12716070109104</c:v>
                </c:pt>
                <c:pt idx="172">
                  <c:v>807.49401201753096</c:v>
                </c:pt>
                <c:pt idx="173">
                  <c:v>816.40005589033103</c:v>
                </c:pt>
                <c:pt idx="174">
                  <c:v>821.63518432226203</c:v>
                </c:pt>
                <c:pt idx="175">
                  <c:v>827.82606747569196</c:v>
                </c:pt>
                <c:pt idx="176">
                  <c:v>836.51164722845499</c:v>
                </c:pt>
                <c:pt idx="177">
                  <c:v>838.24444203241899</c:v>
                </c:pt>
                <c:pt idx="178">
                  <c:v>844.65274726176995</c:v>
                </c:pt>
                <c:pt idx="179">
                  <c:v>854.22268491128102</c:v>
                </c:pt>
                <c:pt idx="180">
                  <c:v>863.98487064881203</c:v>
                </c:pt>
                <c:pt idx="181">
                  <c:v>873.49520725526702</c:v>
                </c:pt>
                <c:pt idx="182">
                  <c:v>886.53530356708404</c:v>
                </c:pt>
                <c:pt idx="183">
                  <c:v>896.35397317886805</c:v>
                </c:pt>
                <c:pt idx="184">
                  <c:v>912.40821685237302</c:v>
                </c:pt>
                <c:pt idx="185">
                  <c:v>931.77671730837005</c:v>
                </c:pt>
                <c:pt idx="186">
                  <c:v>946.45353367485995</c:v>
                </c:pt>
                <c:pt idx="187">
                  <c:v>958.91105486584297</c:v>
                </c:pt>
                <c:pt idx="188">
                  <c:v>967.797346832985</c:v>
                </c:pt>
                <c:pt idx="189">
                  <c:v>976.72921213287304</c:v>
                </c:pt>
                <c:pt idx="190">
                  <c:v>984.70454807448596</c:v>
                </c:pt>
                <c:pt idx="191">
                  <c:v>989.92475465805705</c:v>
                </c:pt>
                <c:pt idx="192">
                  <c:v>1001.03309862614</c:v>
                </c:pt>
                <c:pt idx="193">
                  <c:v>1008.60898988739</c:v>
                </c:pt>
                <c:pt idx="194">
                  <c:v>1014.92279761107</c:v>
                </c:pt>
                <c:pt idx="195">
                  <c:v>1019.93323346393</c:v>
                </c:pt>
                <c:pt idx="196">
                  <c:v>1025.33026782099</c:v>
                </c:pt>
                <c:pt idx="197">
                  <c:v>1026.6118543503501</c:v>
                </c:pt>
                <c:pt idx="198">
                  <c:v>1028.13445947473</c:v>
                </c:pt>
                <c:pt idx="199">
                  <c:v>1029.26692982703</c:v>
                </c:pt>
                <c:pt idx="200">
                  <c:v>1032.4879313834999</c:v>
                </c:pt>
                <c:pt idx="201">
                  <c:v>1037.6041012744299</c:v>
                </c:pt>
                <c:pt idx="202">
                  <c:v>1041.5782831762201</c:v>
                </c:pt>
                <c:pt idx="203">
                  <c:v>1047.6645684354901</c:v>
                </c:pt>
                <c:pt idx="204">
                  <c:v>1054.71366484586</c:v>
                </c:pt>
                <c:pt idx="205">
                  <c:v>1061.4443610885401</c:v>
                </c:pt>
                <c:pt idx="206">
                  <c:v>1069.0532842477501</c:v>
                </c:pt>
                <c:pt idx="207">
                  <c:v>1082.8180067928099</c:v>
                </c:pt>
                <c:pt idx="208">
                  <c:v>1103.0867925237101</c:v>
                </c:pt>
                <c:pt idx="209">
                  <c:v>1113.17870397717</c:v>
                </c:pt>
                <c:pt idx="210">
                  <c:v>1126.62432098564</c:v>
                </c:pt>
                <c:pt idx="211">
                  <c:v>1135.0229321357999</c:v>
                </c:pt>
                <c:pt idx="212">
                  <c:v>1144.4940877680301</c:v>
                </c:pt>
                <c:pt idx="213">
                  <c:v>1154.9853861972999</c:v>
                </c:pt>
                <c:pt idx="214">
                  <c:v>1164.3030425515001</c:v>
                </c:pt>
                <c:pt idx="215">
                  <c:v>1174.1117618365499</c:v>
                </c:pt>
                <c:pt idx="216">
                  <c:v>1180.03749232679</c:v>
                </c:pt>
                <c:pt idx="217">
                  <c:v>1185.4205942216699</c:v>
                </c:pt>
                <c:pt idx="218">
                  <c:v>1191.14118149099</c:v>
                </c:pt>
                <c:pt idx="219">
                  <c:v>1195.49189999073</c:v>
                </c:pt>
                <c:pt idx="220">
                  <c:v>1198.82083244826</c:v>
                </c:pt>
                <c:pt idx="221">
                  <c:v>1208.0475678113901</c:v>
                </c:pt>
                <c:pt idx="222">
                  <c:v>1216.6465866973001</c:v>
                </c:pt>
                <c:pt idx="223">
                  <c:v>1226.50222378851</c:v>
                </c:pt>
                <c:pt idx="224">
                  <c:v>1233.08573870037</c:v>
                </c:pt>
                <c:pt idx="225">
                  <c:v>1238.8017097229799</c:v>
                </c:pt>
                <c:pt idx="226">
                  <c:v>1248.2676376737099</c:v>
                </c:pt>
                <c:pt idx="227">
                  <c:v>1260.7374362555199</c:v>
                </c:pt>
                <c:pt idx="228">
                  <c:v>1282.3187570827099</c:v>
                </c:pt>
                <c:pt idx="229">
                  <c:v>1295.2066396463999</c:v>
                </c:pt>
                <c:pt idx="230">
                  <c:v>1297.9561422720999</c:v>
                </c:pt>
                <c:pt idx="231">
                  <c:v>1304.0401103788399</c:v>
                </c:pt>
                <c:pt idx="232">
                  <c:v>1314.9047231152001</c:v>
                </c:pt>
                <c:pt idx="233">
                  <c:v>1320.6435105011899</c:v>
                </c:pt>
                <c:pt idx="234">
                  <c:v>1323.2980670879799</c:v>
                </c:pt>
                <c:pt idx="235">
                  <c:v>1331.38085738984</c:v>
                </c:pt>
                <c:pt idx="236">
                  <c:v>1334.8004169472699</c:v>
                </c:pt>
                <c:pt idx="237">
                  <c:v>1339.10405864381</c:v>
                </c:pt>
                <c:pt idx="238">
                  <c:v>1341.98498919913</c:v>
                </c:pt>
                <c:pt idx="239">
                  <c:v>1344.6282890550699</c:v>
                </c:pt>
                <c:pt idx="240">
                  <c:v>1348.5765884088601</c:v>
                </c:pt>
                <c:pt idx="241">
                  <c:v>1353.0006198078199</c:v>
                </c:pt>
                <c:pt idx="242">
                  <c:v>1358.4662592486</c:v>
                </c:pt>
                <c:pt idx="243">
                  <c:v>1366.7380719687101</c:v>
                </c:pt>
                <c:pt idx="244">
                  <c:v>1370.5387976987299</c:v>
                </c:pt>
                <c:pt idx="245">
                  <c:v>1377.1903187990099</c:v>
                </c:pt>
                <c:pt idx="246">
                  <c:v>1383.3225359698799</c:v>
                </c:pt>
                <c:pt idx="247">
                  <c:v>1391.20661895999</c:v>
                </c:pt>
                <c:pt idx="248">
                  <c:v>1397.89364506686</c:v>
                </c:pt>
                <c:pt idx="249">
                  <c:v>1402.3632476210801</c:v>
                </c:pt>
                <c:pt idx="250">
                  <c:v>1404.50269536119</c:v>
                </c:pt>
                <c:pt idx="251">
                  <c:v>1407.46690134409</c:v>
                </c:pt>
                <c:pt idx="252">
                  <c:v>1410.5930191089501</c:v>
                </c:pt>
                <c:pt idx="253">
                  <c:v>1415.27735576854</c:v>
                </c:pt>
                <c:pt idx="254">
                  <c:v>1419.1154016999801</c:v>
                </c:pt>
                <c:pt idx="255">
                  <c:v>1421.3667582717401</c:v>
                </c:pt>
                <c:pt idx="256">
                  <c:v>1425.2871918375899</c:v>
                </c:pt>
                <c:pt idx="257">
                  <c:v>1429.1958639741399</c:v>
                </c:pt>
                <c:pt idx="258">
                  <c:v>1433.7582179569699</c:v>
                </c:pt>
                <c:pt idx="259">
                  <c:v>1449.5981458732299</c:v>
                </c:pt>
                <c:pt idx="260">
                  <c:v>1454.45100202341</c:v>
                </c:pt>
                <c:pt idx="261">
                  <c:v>1458.0544364355501</c:v>
                </c:pt>
                <c:pt idx="262">
                  <c:v>1463.74897818009</c:v>
                </c:pt>
                <c:pt idx="263">
                  <c:v>1474.54618944252</c:v>
                </c:pt>
                <c:pt idx="264">
                  <c:v>1479.8829039470399</c:v>
                </c:pt>
                <c:pt idx="265">
                  <c:v>1485.85995464181</c:v>
                </c:pt>
                <c:pt idx="266">
                  <c:v>1493.8802886358301</c:v>
                </c:pt>
                <c:pt idx="267">
                  <c:v>1503.37295764378</c:v>
                </c:pt>
                <c:pt idx="268">
                  <c:v>1510.2506717149599</c:v>
                </c:pt>
                <c:pt idx="269">
                  <c:v>1514.8309874127201</c:v>
                </c:pt>
                <c:pt idx="270">
                  <c:v>1516.3281724885201</c:v>
                </c:pt>
                <c:pt idx="271">
                  <c:v>1517.84461115403</c:v>
                </c:pt>
                <c:pt idx="272">
                  <c:v>1521.66096286232</c:v>
                </c:pt>
                <c:pt idx="273">
                  <c:v>1531.0224623531899</c:v>
                </c:pt>
                <c:pt idx="274">
                  <c:v>1535.1605377375799</c:v>
                </c:pt>
                <c:pt idx="275">
                  <c:v>1536.7688121436599</c:v>
                </c:pt>
                <c:pt idx="276">
                  <c:v>1537.70592823938</c:v>
                </c:pt>
                <c:pt idx="277">
                  <c:v>1538.5338080435899</c:v>
                </c:pt>
                <c:pt idx="278">
                  <c:v>1539.3721921301201</c:v>
                </c:pt>
                <c:pt idx="279">
                  <c:v>1542.2657435625299</c:v>
                </c:pt>
                <c:pt idx="280">
                  <c:v>1546.86698710621</c:v>
                </c:pt>
                <c:pt idx="281">
                  <c:v>1551.7469164617</c:v>
                </c:pt>
                <c:pt idx="282">
                  <c:v>1554.0503914897399</c:v>
                </c:pt>
                <c:pt idx="283">
                  <c:v>1555.05290374381</c:v>
                </c:pt>
                <c:pt idx="284">
                  <c:v>1556.38654880988</c:v>
                </c:pt>
                <c:pt idx="285">
                  <c:v>1561.1565206991199</c:v>
                </c:pt>
                <c:pt idx="286">
                  <c:v>1566.75139511114</c:v>
                </c:pt>
                <c:pt idx="287">
                  <c:v>1570.4040171019899</c:v>
                </c:pt>
                <c:pt idx="288">
                  <c:v>1572.8058553861199</c:v>
                </c:pt>
                <c:pt idx="289">
                  <c:v>1573.5195098443401</c:v>
                </c:pt>
                <c:pt idx="290">
                  <c:v>1575.32553097199</c:v>
                </c:pt>
                <c:pt idx="291">
                  <c:v>1578.6303551538001</c:v>
                </c:pt>
                <c:pt idx="292">
                  <c:v>1583.11930759703</c:v>
                </c:pt>
                <c:pt idx="293">
                  <c:v>1587.2816427830501</c:v>
                </c:pt>
                <c:pt idx="294">
                  <c:v>1590.86025499065</c:v>
                </c:pt>
                <c:pt idx="295">
                  <c:v>1591.71506634821</c:v>
                </c:pt>
                <c:pt idx="296">
                  <c:v>1593.5975212607</c:v>
                </c:pt>
                <c:pt idx="297">
                  <c:v>1595.3843968490801</c:v>
                </c:pt>
                <c:pt idx="298">
                  <c:v>1596.62883013335</c:v>
                </c:pt>
                <c:pt idx="299">
                  <c:v>1596.9147941071501</c:v>
                </c:pt>
                <c:pt idx="300">
                  <c:v>1597.11559492435</c:v>
                </c:pt>
                <c:pt idx="301">
                  <c:v>1600.0312715426601</c:v>
                </c:pt>
                <c:pt idx="302">
                  <c:v>1600.88244868113</c:v>
                </c:pt>
                <c:pt idx="303">
                  <c:v>1601.0202670171</c:v>
                </c:pt>
                <c:pt idx="304">
                  <c:v>1601.3028179786099</c:v>
                </c:pt>
                <c:pt idx="305">
                  <c:v>1603.1848638162</c:v>
                </c:pt>
                <c:pt idx="306">
                  <c:v>1603.81166708312</c:v>
                </c:pt>
                <c:pt idx="307">
                  <c:v>1605.6808738027901</c:v>
                </c:pt>
                <c:pt idx="308">
                  <c:v>1614.45110645728</c:v>
                </c:pt>
                <c:pt idx="309">
                  <c:v>1622.43222249668</c:v>
                </c:pt>
                <c:pt idx="310">
                  <c:v>1628.4112348813601</c:v>
                </c:pt>
                <c:pt idx="311">
                  <c:v>1631.2340377165201</c:v>
                </c:pt>
                <c:pt idx="312">
                  <c:v>1634.35853705248</c:v>
                </c:pt>
                <c:pt idx="313">
                  <c:v>1640.6014297106799</c:v>
                </c:pt>
                <c:pt idx="314">
                  <c:v>1645.2363680594401</c:v>
                </c:pt>
                <c:pt idx="315">
                  <c:v>1646.9473179403101</c:v>
                </c:pt>
                <c:pt idx="316">
                  <c:v>1648.1799973040099</c:v>
                </c:pt>
                <c:pt idx="317">
                  <c:v>1652.2050970932901</c:v>
                </c:pt>
                <c:pt idx="318">
                  <c:v>1658.4284440726601</c:v>
                </c:pt>
                <c:pt idx="319">
                  <c:v>1663.2469894026301</c:v>
                </c:pt>
                <c:pt idx="320">
                  <c:v>1668.74279894401</c:v>
                </c:pt>
                <c:pt idx="321">
                  <c:v>1671.9510424391899</c:v>
                </c:pt>
                <c:pt idx="322">
                  <c:v>1674.2908054828399</c:v>
                </c:pt>
                <c:pt idx="323">
                  <c:v>1678.0856771917199</c:v>
                </c:pt>
                <c:pt idx="324">
                  <c:v>1681.5973625138899</c:v>
                </c:pt>
                <c:pt idx="325">
                  <c:v>1682.2868396913</c:v>
                </c:pt>
                <c:pt idx="326">
                  <c:v>1684.5795401232001</c:v>
                </c:pt>
                <c:pt idx="327">
                  <c:v>1687.40909149302</c:v>
                </c:pt>
                <c:pt idx="328">
                  <c:v>1699.6036425046</c:v>
                </c:pt>
                <c:pt idx="329">
                  <c:v>1699.6555385526699</c:v>
                </c:pt>
                <c:pt idx="330">
                  <c:v>1700.55645899</c:v>
                </c:pt>
                <c:pt idx="331">
                  <c:v>1706.2477033565001</c:v>
                </c:pt>
                <c:pt idx="332">
                  <c:v>1706.61914949476</c:v>
                </c:pt>
                <c:pt idx="333">
                  <c:v>1712.7049613669501</c:v>
                </c:pt>
                <c:pt idx="334">
                  <c:v>1716.33849800089</c:v>
                </c:pt>
                <c:pt idx="335">
                  <c:v>1719.5752324598</c:v>
                </c:pt>
                <c:pt idx="336">
                  <c:v>1724.8277084311301</c:v>
                </c:pt>
                <c:pt idx="337">
                  <c:v>1730.7528942014701</c:v>
                </c:pt>
                <c:pt idx="338">
                  <c:v>1739.57981425397</c:v>
                </c:pt>
                <c:pt idx="339">
                  <c:v>1743.9581962943601</c:v>
                </c:pt>
                <c:pt idx="340">
                  <c:v>1746.66554595811</c:v>
                </c:pt>
                <c:pt idx="341">
                  <c:v>1749.8784854800899</c:v>
                </c:pt>
                <c:pt idx="342">
                  <c:v>1752.0316009625899</c:v>
                </c:pt>
                <c:pt idx="343">
                  <c:v>1754.52145410147</c:v>
                </c:pt>
                <c:pt idx="344">
                  <c:v>1756.5019656140501</c:v>
                </c:pt>
                <c:pt idx="345">
                  <c:v>1757.0519587967699</c:v>
                </c:pt>
                <c:pt idx="346">
                  <c:v>1759.8252768206801</c:v>
                </c:pt>
                <c:pt idx="347">
                  <c:v>1765.3535038217101</c:v>
                </c:pt>
                <c:pt idx="348">
                  <c:v>1767.68652749137</c:v>
                </c:pt>
                <c:pt idx="349">
                  <c:v>1771.2587539855299</c:v>
                </c:pt>
                <c:pt idx="350">
                  <c:v>1776.2837054275999</c:v>
                </c:pt>
                <c:pt idx="351">
                  <c:v>1778.35415068514</c:v>
                </c:pt>
                <c:pt idx="352">
                  <c:v>1782.5866663587799</c:v>
                </c:pt>
                <c:pt idx="353">
                  <c:v>1789.76606934699</c:v>
                </c:pt>
                <c:pt idx="354">
                  <c:v>1795.7224032659301</c:v>
                </c:pt>
                <c:pt idx="355">
                  <c:v>1804.08786016361</c:v>
                </c:pt>
                <c:pt idx="356">
                  <c:v>1812.39019014989</c:v>
                </c:pt>
                <c:pt idx="357">
                  <c:v>1818.9815788527401</c:v>
                </c:pt>
                <c:pt idx="358">
                  <c:v>1820.94870750366</c:v>
                </c:pt>
                <c:pt idx="359">
                  <c:v>1827.01400289504</c:v>
                </c:pt>
                <c:pt idx="360">
                  <c:v>1829.80926356797</c:v>
                </c:pt>
                <c:pt idx="361">
                  <c:v>1831.47015988979</c:v>
                </c:pt>
                <c:pt idx="362">
                  <c:v>1834.3876036847</c:v>
                </c:pt>
                <c:pt idx="363">
                  <c:v>1837.30251602825</c:v>
                </c:pt>
                <c:pt idx="364">
                  <c:v>1838.5969534266601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D-8998-48A5-8EC2-6F5013D5CCE5}"/>
            </c:ext>
          </c:extLst>
        </c:ser>
        <c:ser>
          <c:idx val="9"/>
          <c:order val="94"/>
          <c:tx>
            <c:strRef>
              <c:f>Tabelle1!$CU$1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>
              <a:solidFill>
                <a:schemeClr val="accent3">
                  <a:shade val="4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Tabelle1!$CU$2:$CU$366</c:f>
              <c:numCache>
                <c:formatCode>General</c:formatCode>
                <c:ptCount val="365"/>
                <c:pt idx="0">
                  <c:v>1.40665908077742</c:v>
                </c:pt>
                <c:pt idx="1">
                  <c:v>2.44257754236998</c:v>
                </c:pt>
                <c:pt idx="2">
                  <c:v>5.1199105085990002</c:v>
                </c:pt>
                <c:pt idx="3">
                  <c:v>8.0508973636533199</c:v>
                </c:pt>
                <c:pt idx="4">
                  <c:v>9.0181054693142908</c:v>
                </c:pt>
                <c:pt idx="5">
                  <c:v>9.4004799822248994</c:v>
                </c:pt>
                <c:pt idx="6">
                  <c:v>10.3292707127247</c:v>
                </c:pt>
                <c:pt idx="7">
                  <c:v>14.888566732927</c:v>
                </c:pt>
                <c:pt idx="8">
                  <c:v>18.658841648962401</c:v>
                </c:pt>
                <c:pt idx="9">
                  <c:v>23.0738433274797</c:v>
                </c:pt>
                <c:pt idx="10">
                  <c:v>25.061510647508399</c:v>
                </c:pt>
                <c:pt idx="11">
                  <c:v>26.106002599886001</c:v>
                </c:pt>
                <c:pt idx="12">
                  <c:v>26.633973165716899</c:v>
                </c:pt>
                <c:pt idx="13">
                  <c:v>27.704177706299799</c:v>
                </c:pt>
                <c:pt idx="14">
                  <c:v>28.8133100646589</c:v>
                </c:pt>
                <c:pt idx="15">
                  <c:v>30.184615439493701</c:v>
                </c:pt>
                <c:pt idx="16">
                  <c:v>30.698828045692199</c:v>
                </c:pt>
                <c:pt idx="17">
                  <c:v>31.467241700916901</c:v>
                </c:pt>
                <c:pt idx="18">
                  <c:v>32.586928950328598</c:v>
                </c:pt>
                <c:pt idx="19">
                  <c:v>34.193329443396202</c:v>
                </c:pt>
                <c:pt idx="20">
                  <c:v>36.5464104733976</c:v>
                </c:pt>
                <c:pt idx="21">
                  <c:v>37.786960023888803</c:v>
                </c:pt>
                <c:pt idx="22">
                  <c:v>38.145494059495299</c:v>
                </c:pt>
                <c:pt idx="23">
                  <c:v>39.186316426692699</c:v>
                </c:pt>
                <c:pt idx="24">
                  <c:v>39.890964967105504</c:v>
                </c:pt>
                <c:pt idx="25">
                  <c:v>40.0639493286373</c:v>
                </c:pt>
                <c:pt idx="26">
                  <c:v>40.715224593514897</c:v>
                </c:pt>
                <c:pt idx="27">
                  <c:v>41.660781050467399</c:v>
                </c:pt>
                <c:pt idx="28">
                  <c:v>43.175451187827001</c:v>
                </c:pt>
                <c:pt idx="29">
                  <c:v>49.815035830622698</c:v>
                </c:pt>
                <c:pt idx="30">
                  <c:v>53.859370925901601</c:v>
                </c:pt>
                <c:pt idx="31">
                  <c:v>54.8056270826578</c:v>
                </c:pt>
                <c:pt idx="32">
                  <c:v>55.594956644945697</c:v>
                </c:pt>
                <c:pt idx="33">
                  <c:v>57.322089425654603</c:v>
                </c:pt>
                <c:pt idx="34">
                  <c:v>60.021348972286802</c:v>
                </c:pt>
                <c:pt idx="35">
                  <c:v>71.455263782787497</c:v>
                </c:pt>
                <c:pt idx="36">
                  <c:v>80.417480631406207</c:v>
                </c:pt>
                <c:pt idx="37">
                  <c:v>82.3848003416323</c:v>
                </c:pt>
                <c:pt idx="38">
                  <c:v>84.257648826671598</c:v>
                </c:pt>
                <c:pt idx="39">
                  <c:v>86.317481976721695</c:v>
                </c:pt>
                <c:pt idx="40">
                  <c:v>89.418439006535806</c:v>
                </c:pt>
                <c:pt idx="41">
                  <c:v>90.363634106472105</c:v>
                </c:pt>
                <c:pt idx="42">
                  <c:v>93.562345810849394</c:v>
                </c:pt>
                <c:pt idx="43">
                  <c:v>102.402031208176</c:v>
                </c:pt>
                <c:pt idx="44">
                  <c:v>109.320137221915</c:v>
                </c:pt>
                <c:pt idx="45">
                  <c:v>116.119225976537</c:v>
                </c:pt>
                <c:pt idx="46">
                  <c:v>120.47077505304</c:v>
                </c:pt>
                <c:pt idx="47">
                  <c:v>125.708268468059</c:v>
                </c:pt>
                <c:pt idx="48">
                  <c:v>131.43423291741399</c:v>
                </c:pt>
                <c:pt idx="49">
                  <c:v>135.14342257979899</c:v>
                </c:pt>
                <c:pt idx="50">
                  <c:v>139.586885149631</c:v>
                </c:pt>
                <c:pt idx="51">
                  <c:v>145.005875108292</c:v>
                </c:pt>
                <c:pt idx="52">
                  <c:v>146.88838554775501</c:v>
                </c:pt>
                <c:pt idx="53">
                  <c:v>150.612628085583</c:v>
                </c:pt>
                <c:pt idx="54">
                  <c:v>153.298423488678</c:v>
                </c:pt>
                <c:pt idx="55">
                  <c:v>154.314640015051</c:v>
                </c:pt>
                <c:pt idx="56">
                  <c:v>157.23111882717299</c:v>
                </c:pt>
                <c:pt idx="57">
                  <c:v>161.013927932115</c:v>
                </c:pt>
                <c:pt idx="58">
                  <c:v>163.41079405638601</c:v>
                </c:pt>
                <c:pt idx="59">
                  <c:v>168.54848058936301</c:v>
                </c:pt>
                <c:pt idx="60">
                  <c:v>173.34715147133599</c:v>
                </c:pt>
                <c:pt idx="61">
                  <c:v>174.74969697650999</c:v>
                </c:pt>
                <c:pt idx="62">
                  <c:v>181.848946586626</c:v>
                </c:pt>
                <c:pt idx="63">
                  <c:v>187.45686818308701</c:v>
                </c:pt>
                <c:pt idx="64">
                  <c:v>190.43468228915</c:v>
                </c:pt>
                <c:pt idx="65">
                  <c:v>193.07371512884001</c:v>
                </c:pt>
                <c:pt idx="66">
                  <c:v>195.78170239529501</c:v>
                </c:pt>
                <c:pt idx="67">
                  <c:v>197.30273812270599</c:v>
                </c:pt>
                <c:pt idx="68">
                  <c:v>197.735349182108</c:v>
                </c:pt>
                <c:pt idx="69">
                  <c:v>197.735349182108</c:v>
                </c:pt>
                <c:pt idx="70">
                  <c:v>197.87202581764001</c:v>
                </c:pt>
                <c:pt idx="71">
                  <c:v>201.13050950105</c:v>
                </c:pt>
                <c:pt idx="72">
                  <c:v>202.671205527837</c:v>
                </c:pt>
                <c:pt idx="73">
                  <c:v>205.17926599177801</c:v>
                </c:pt>
                <c:pt idx="74">
                  <c:v>206.470951182557</c:v>
                </c:pt>
                <c:pt idx="75">
                  <c:v>210.78667556883099</c:v>
                </c:pt>
                <c:pt idx="76">
                  <c:v>211.53568245651701</c:v>
                </c:pt>
                <c:pt idx="77">
                  <c:v>215.90324920355101</c:v>
                </c:pt>
                <c:pt idx="78">
                  <c:v>221.088955784787</c:v>
                </c:pt>
                <c:pt idx="79">
                  <c:v>228.08576520574201</c:v>
                </c:pt>
                <c:pt idx="80">
                  <c:v>232.106405230013</c:v>
                </c:pt>
                <c:pt idx="81">
                  <c:v>235.24873536639001</c:v>
                </c:pt>
                <c:pt idx="82">
                  <c:v>237.171778048752</c:v>
                </c:pt>
                <c:pt idx="83">
                  <c:v>238.042425478506</c:v>
                </c:pt>
                <c:pt idx="84">
                  <c:v>239.53157483784199</c:v>
                </c:pt>
                <c:pt idx="85">
                  <c:v>241.56284824430901</c:v>
                </c:pt>
                <c:pt idx="86">
                  <c:v>246.39770322125599</c:v>
                </c:pt>
                <c:pt idx="87">
                  <c:v>248.74038118645799</c:v>
                </c:pt>
                <c:pt idx="88">
                  <c:v>252.26770074651</c:v>
                </c:pt>
                <c:pt idx="89">
                  <c:v>256.083431296203</c:v>
                </c:pt>
                <c:pt idx="90">
                  <c:v>258.51293041784197</c:v>
                </c:pt>
                <c:pt idx="91">
                  <c:v>264.00734532766398</c:v>
                </c:pt>
                <c:pt idx="92">
                  <c:v>268.30989405532898</c:v>
                </c:pt>
                <c:pt idx="93">
                  <c:v>270.91732878658797</c:v>
                </c:pt>
                <c:pt idx="94">
                  <c:v>273.83686683779098</c:v>
                </c:pt>
                <c:pt idx="95">
                  <c:v>277.73588606793402</c:v>
                </c:pt>
                <c:pt idx="96">
                  <c:v>280.66143691211198</c:v>
                </c:pt>
                <c:pt idx="97">
                  <c:v>284.09462054874302</c:v>
                </c:pt>
                <c:pt idx="98">
                  <c:v>291.27163891850603</c:v>
                </c:pt>
                <c:pt idx="99">
                  <c:v>298.56031424003697</c:v>
                </c:pt>
                <c:pt idx="100">
                  <c:v>302.73593253441402</c:v>
                </c:pt>
                <c:pt idx="101">
                  <c:v>304.76107443509397</c:v>
                </c:pt>
                <c:pt idx="102">
                  <c:v>307.95186050079701</c:v>
                </c:pt>
                <c:pt idx="103">
                  <c:v>310.13415200484599</c:v>
                </c:pt>
                <c:pt idx="104">
                  <c:v>314.36888639179699</c:v>
                </c:pt>
                <c:pt idx="105">
                  <c:v>316.570535556371</c:v>
                </c:pt>
                <c:pt idx="106">
                  <c:v>318.25306805894502</c:v>
                </c:pt>
                <c:pt idx="107">
                  <c:v>321.50884270982499</c:v>
                </c:pt>
                <c:pt idx="108">
                  <c:v>330.73684573207203</c:v>
                </c:pt>
                <c:pt idx="109">
                  <c:v>338.14014627629098</c:v>
                </c:pt>
                <c:pt idx="110">
                  <c:v>347.29569550920701</c:v>
                </c:pt>
                <c:pt idx="111">
                  <c:v>351.23558085735101</c:v>
                </c:pt>
                <c:pt idx="112">
                  <c:v>354.99072484481599</c:v>
                </c:pt>
                <c:pt idx="113">
                  <c:v>358.25555512121798</c:v>
                </c:pt>
                <c:pt idx="114">
                  <c:v>360.092957880982</c:v>
                </c:pt>
                <c:pt idx="115">
                  <c:v>364.90526102667201</c:v>
                </c:pt>
                <c:pt idx="116">
                  <c:v>371.33874985511898</c:v>
                </c:pt>
                <c:pt idx="117">
                  <c:v>378.130836055195</c:v>
                </c:pt>
                <c:pt idx="118">
                  <c:v>385.99269786038099</c:v>
                </c:pt>
                <c:pt idx="119">
                  <c:v>388.39441322681802</c:v>
                </c:pt>
                <c:pt idx="120">
                  <c:v>390.68514889025499</c:v>
                </c:pt>
                <c:pt idx="121">
                  <c:v>391.87799803856802</c:v>
                </c:pt>
                <c:pt idx="122">
                  <c:v>393.62025908225303</c:v>
                </c:pt>
                <c:pt idx="123">
                  <c:v>396.41096560561499</c:v>
                </c:pt>
                <c:pt idx="124">
                  <c:v>405.89500446948</c:v>
                </c:pt>
                <c:pt idx="125">
                  <c:v>412.87693619335499</c:v>
                </c:pt>
                <c:pt idx="126">
                  <c:v>416.59014853831297</c:v>
                </c:pt>
                <c:pt idx="127">
                  <c:v>419.29897603023801</c:v>
                </c:pt>
                <c:pt idx="128">
                  <c:v>420.695194089643</c:v>
                </c:pt>
                <c:pt idx="129">
                  <c:v>421.32022612527498</c:v>
                </c:pt>
                <c:pt idx="130">
                  <c:v>423.81877875123303</c:v>
                </c:pt>
                <c:pt idx="131">
                  <c:v>435.67820877078901</c:v>
                </c:pt>
                <c:pt idx="132">
                  <c:v>441.89412155704099</c:v>
                </c:pt>
                <c:pt idx="133">
                  <c:v>446.19432242149202</c:v>
                </c:pt>
                <c:pt idx="134">
                  <c:v>450.34145857487601</c:v>
                </c:pt>
                <c:pt idx="135">
                  <c:v>456.99526356407301</c:v>
                </c:pt>
                <c:pt idx="136">
                  <c:v>461.43232987074401</c:v>
                </c:pt>
                <c:pt idx="137">
                  <c:v>468.87629413552798</c:v>
                </c:pt>
                <c:pt idx="138">
                  <c:v>481.10189755950802</c:v>
                </c:pt>
                <c:pt idx="139">
                  <c:v>484.15335660023999</c:v>
                </c:pt>
                <c:pt idx="140">
                  <c:v>485.50750740968999</c:v>
                </c:pt>
                <c:pt idx="141">
                  <c:v>486.43461960400498</c:v>
                </c:pt>
                <c:pt idx="142">
                  <c:v>489.597688178932</c:v>
                </c:pt>
                <c:pt idx="143">
                  <c:v>497.85509433644199</c:v>
                </c:pt>
                <c:pt idx="144">
                  <c:v>508.934767507022</c:v>
                </c:pt>
                <c:pt idx="145">
                  <c:v>514.17427990343504</c:v>
                </c:pt>
                <c:pt idx="146">
                  <c:v>519.90561203431503</c:v>
                </c:pt>
                <c:pt idx="147">
                  <c:v>523.003320980789</c:v>
                </c:pt>
                <c:pt idx="148">
                  <c:v>526.286771524149</c:v>
                </c:pt>
                <c:pt idx="149">
                  <c:v>530.82488526555801</c:v>
                </c:pt>
                <c:pt idx="150">
                  <c:v>533.128805522986</c:v>
                </c:pt>
                <c:pt idx="151">
                  <c:v>535.81292355376399</c:v>
                </c:pt>
                <c:pt idx="152">
                  <c:v>539.09359012762604</c:v>
                </c:pt>
                <c:pt idx="153">
                  <c:v>541.83464961387494</c:v>
                </c:pt>
                <c:pt idx="154">
                  <c:v>545.96971711881395</c:v>
                </c:pt>
                <c:pt idx="155">
                  <c:v>562.507002160664</c:v>
                </c:pt>
                <c:pt idx="156">
                  <c:v>574.44026719803003</c:v>
                </c:pt>
                <c:pt idx="157">
                  <c:v>583.07647255520396</c:v>
                </c:pt>
                <c:pt idx="158">
                  <c:v>596.18858778897902</c:v>
                </c:pt>
                <c:pt idx="159">
                  <c:v>607.83841805132897</c:v>
                </c:pt>
                <c:pt idx="160">
                  <c:v>611.82141293446296</c:v>
                </c:pt>
                <c:pt idx="161">
                  <c:v>618.97716984605199</c:v>
                </c:pt>
                <c:pt idx="162">
                  <c:v>628.89871507746</c:v>
                </c:pt>
                <c:pt idx="163">
                  <c:v>634.21009517028403</c:v>
                </c:pt>
                <c:pt idx="164">
                  <c:v>637.73381403765495</c:v>
                </c:pt>
                <c:pt idx="165">
                  <c:v>643.10926563850103</c:v>
                </c:pt>
                <c:pt idx="166">
                  <c:v>650.82987818714901</c:v>
                </c:pt>
                <c:pt idx="167">
                  <c:v>658.88668986697701</c:v>
                </c:pt>
                <c:pt idx="168">
                  <c:v>663.59731473305101</c:v>
                </c:pt>
                <c:pt idx="169">
                  <c:v>670.67501214739298</c:v>
                </c:pt>
                <c:pt idx="170">
                  <c:v>678.26119215324502</c:v>
                </c:pt>
                <c:pt idx="171">
                  <c:v>692.94015128234503</c:v>
                </c:pt>
                <c:pt idx="172">
                  <c:v>708.81146668753104</c:v>
                </c:pt>
                <c:pt idx="173">
                  <c:v>716.16471746461502</c:v>
                </c:pt>
                <c:pt idx="174">
                  <c:v>719.77280022318905</c:v>
                </c:pt>
                <c:pt idx="175">
                  <c:v>724.558789257326</c:v>
                </c:pt>
                <c:pt idx="176">
                  <c:v>727.67845977481602</c:v>
                </c:pt>
                <c:pt idx="177">
                  <c:v>739.69857213647902</c:v>
                </c:pt>
                <c:pt idx="178">
                  <c:v>753.00833234873198</c:v>
                </c:pt>
                <c:pt idx="179">
                  <c:v>763.86223465092496</c:v>
                </c:pt>
                <c:pt idx="180">
                  <c:v>768.80903059684397</c:v>
                </c:pt>
                <c:pt idx="181">
                  <c:v>770.40585278259698</c:v>
                </c:pt>
                <c:pt idx="182">
                  <c:v>774.86967343690299</c:v>
                </c:pt>
                <c:pt idx="183">
                  <c:v>782.72225893539098</c:v>
                </c:pt>
                <c:pt idx="184">
                  <c:v>791.25828584161604</c:v>
                </c:pt>
                <c:pt idx="185">
                  <c:v>797.12112384262696</c:v>
                </c:pt>
                <c:pt idx="186">
                  <c:v>804.77945237092899</c:v>
                </c:pt>
                <c:pt idx="187">
                  <c:v>817.92427197247196</c:v>
                </c:pt>
                <c:pt idx="188">
                  <c:v>832.48592842057099</c:v>
                </c:pt>
                <c:pt idx="189">
                  <c:v>842.43523439298303</c:v>
                </c:pt>
                <c:pt idx="190">
                  <c:v>848.40465919709698</c:v>
                </c:pt>
                <c:pt idx="191">
                  <c:v>856.21192868650405</c:v>
                </c:pt>
                <c:pt idx="192">
                  <c:v>876.53017512568101</c:v>
                </c:pt>
                <c:pt idx="193">
                  <c:v>887.96663693055405</c:v>
                </c:pt>
                <c:pt idx="194">
                  <c:v>895.37476212588297</c:v>
                </c:pt>
                <c:pt idx="195">
                  <c:v>902.51470402718701</c:v>
                </c:pt>
                <c:pt idx="196">
                  <c:v>913.08462582072605</c:v>
                </c:pt>
                <c:pt idx="197">
                  <c:v>923.41460377950102</c:v>
                </c:pt>
                <c:pt idx="198">
                  <c:v>933.45206111509799</c:v>
                </c:pt>
                <c:pt idx="199">
                  <c:v>944.10668656931296</c:v>
                </c:pt>
                <c:pt idx="200">
                  <c:v>951.25650220841396</c:v>
                </c:pt>
                <c:pt idx="201">
                  <c:v>961.25204547197404</c:v>
                </c:pt>
                <c:pt idx="202">
                  <c:v>973.16520850966697</c:v>
                </c:pt>
                <c:pt idx="203">
                  <c:v>978.973723232211</c:v>
                </c:pt>
                <c:pt idx="204">
                  <c:v>984.33905120516704</c:v>
                </c:pt>
                <c:pt idx="205">
                  <c:v>991.18106384170801</c:v>
                </c:pt>
                <c:pt idx="206">
                  <c:v>994.37664493663306</c:v>
                </c:pt>
                <c:pt idx="207">
                  <c:v>996.25200441177299</c:v>
                </c:pt>
                <c:pt idx="208">
                  <c:v>1002.15289925689</c:v>
                </c:pt>
                <c:pt idx="209">
                  <c:v>1007.40295813462</c:v>
                </c:pt>
                <c:pt idx="210">
                  <c:v>1019.32333442148</c:v>
                </c:pt>
                <c:pt idx="211">
                  <c:v>1024.0026255985799</c:v>
                </c:pt>
                <c:pt idx="212">
                  <c:v>1029.08243058469</c:v>
                </c:pt>
                <c:pt idx="213">
                  <c:v>1038.2711324182501</c:v>
                </c:pt>
                <c:pt idx="214">
                  <c:v>1045.5941578305999</c:v>
                </c:pt>
                <c:pt idx="215">
                  <c:v>1052.4300346062901</c:v>
                </c:pt>
                <c:pt idx="216">
                  <c:v>1059.59147002278</c:v>
                </c:pt>
                <c:pt idx="217">
                  <c:v>1067.91795112194</c:v>
                </c:pt>
                <c:pt idx="218">
                  <c:v>1077.3614687056299</c:v>
                </c:pt>
                <c:pt idx="219">
                  <c:v>1083.2161325294001</c:v>
                </c:pt>
                <c:pt idx="220">
                  <c:v>1089.08434928732</c:v>
                </c:pt>
                <c:pt idx="221">
                  <c:v>1101.5188618918</c:v>
                </c:pt>
                <c:pt idx="222">
                  <c:v>1107.70166682939</c:v>
                </c:pt>
                <c:pt idx="223">
                  <c:v>1109.26827795449</c:v>
                </c:pt>
                <c:pt idx="224">
                  <c:v>1114.39828029157</c:v>
                </c:pt>
                <c:pt idx="225">
                  <c:v>1117.3411224348599</c:v>
                </c:pt>
                <c:pt idx="226">
                  <c:v>1119.1691736130299</c:v>
                </c:pt>
                <c:pt idx="227">
                  <c:v>1120.2707775813899</c:v>
                </c:pt>
                <c:pt idx="228">
                  <c:v>1122.61671327861</c:v>
                </c:pt>
                <c:pt idx="229">
                  <c:v>1128.3958750367101</c:v>
                </c:pt>
                <c:pt idx="230">
                  <c:v>1130.9141214884401</c:v>
                </c:pt>
                <c:pt idx="231">
                  <c:v>1134.86583798431</c:v>
                </c:pt>
                <c:pt idx="232">
                  <c:v>1139.25656465611</c:v>
                </c:pt>
                <c:pt idx="233">
                  <c:v>1145.5365077275101</c:v>
                </c:pt>
                <c:pt idx="234">
                  <c:v>1148.13300721362</c:v>
                </c:pt>
                <c:pt idx="235">
                  <c:v>1155.06259690917</c:v>
                </c:pt>
                <c:pt idx="236">
                  <c:v>1157.59804230281</c:v>
                </c:pt>
                <c:pt idx="237">
                  <c:v>1167.10213274534</c:v>
                </c:pt>
                <c:pt idx="238">
                  <c:v>1176.36548286585</c:v>
                </c:pt>
                <c:pt idx="239">
                  <c:v>1183.9160872831701</c:v>
                </c:pt>
                <c:pt idx="240">
                  <c:v>1189.2435367815699</c:v>
                </c:pt>
                <c:pt idx="241">
                  <c:v>1192.4406205585401</c:v>
                </c:pt>
                <c:pt idx="242">
                  <c:v>1195.3740718872</c:v>
                </c:pt>
                <c:pt idx="243">
                  <c:v>1199.1930076829799</c:v>
                </c:pt>
                <c:pt idx="244">
                  <c:v>1202.7840311617999</c:v>
                </c:pt>
                <c:pt idx="245">
                  <c:v>1205.5532951917501</c:v>
                </c:pt>
                <c:pt idx="246">
                  <c:v>1209.3621223395201</c:v>
                </c:pt>
                <c:pt idx="247">
                  <c:v>1212.9639902455399</c:v>
                </c:pt>
                <c:pt idx="248">
                  <c:v>1216.65590948303</c:v>
                </c:pt>
                <c:pt idx="249">
                  <c:v>1221.65719483774</c:v>
                </c:pt>
                <c:pt idx="250">
                  <c:v>1228.5751144475601</c:v>
                </c:pt>
                <c:pt idx="251">
                  <c:v>1238.0377696113001</c:v>
                </c:pt>
                <c:pt idx="252">
                  <c:v>1244.57701706892</c:v>
                </c:pt>
                <c:pt idx="253">
                  <c:v>1248.3926159157199</c:v>
                </c:pt>
                <c:pt idx="254">
                  <c:v>1255.08908273267</c:v>
                </c:pt>
                <c:pt idx="255">
                  <c:v>1261.4984949722</c:v>
                </c:pt>
                <c:pt idx="256">
                  <c:v>1270.06720935154</c:v>
                </c:pt>
                <c:pt idx="257">
                  <c:v>1276.4742156479199</c:v>
                </c:pt>
                <c:pt idx="258">
                  <c:v>1279.9348919643201</c:v>
                </c:pt>
                <c:pt idx="259">
                  <c:v>1285.20344736537</c:v>
                </c:pt>
                <c:pt idx="260">
                  <c:v>1288.2088315660901</c:v>
                </c:pt>
                <c:pt idx="261">
                  <c:v>1291.2065964087201</c:v>
                </c:pt>
                <c:pt idx="262">
                  <c:v>1293.5299888346201</c:v>
                </c:pt>
                <c:pt idx="263">
                  <c:v>1294.8832145701199</c:v>
                </c:pt>
                <c:pt idx="264">
                  <c:v>1295.82257870067</c:v>
                </c:pt>
                <c:pt idx="265">
                  <c:v>1303.8977185583401</c:v>
                </c:pt>
                <c:pt idx="266">
                  <c:v>1306.8810820945</c:v>
                </c:pt>
                <c:pt idx="267">
                  <c:v>1307.6848200965901</c:v>
                </c:pt>
                <c:pt idx="268">
                  <c:v>1308.8252139851199</c:v>
                </c:pt>
                <c:pt idx="269">
                  <c:v>1309.57522294865</c:v>
                </c:pt>
                <c:pt idx="270">
                  <c:v>1309.99878390144</c:v>
                </c:pt>
                <c:pt idx="271">
                  <c:v>1311.20731620692</c:v>
                </c:pt>
                <c:pt idx="272">
                  <c:v>1312.8952673001399</c:v>
                </c:pt>
                <c:pt idx="273">
                  <c:v>1315.38917679819</c:v>
                </c:pt>
                <c:pt idx="274">
                  <c:v>1317.99837108468</c:v>
                </c:pt>
                <c:pt idx="275">
                  <c:v>1321.75596452834</c:v>
                </c:pt>
                <c:pt idx="276">
                  <c:v>1330.3389804984099</c:v>
                </c:pt>
                <c:pt idx="277">
                  <c:v>1336.8756661694199</c:v>
                </c:pt>
                <c:pt idx="278">
                  <c:v>1342.9782713626601</c:v>
                </c:pt>
                <c:pt idx="279">
                  <c:v>1346.98638639622</c:v>
                </c:pt>
                <c:pt idx="280">
                  <c:v>1348.8258424522301</c:v>
                </c:pt>
                <c:pt idx="281">
                  <c:v>1351.3623475135701</c:v>
                </c:pt>
                <c:pt idx="282">
                  <c:v>1354.0983106082299</c:v>
                </c:pt>
                <c:pt idx="283">
                  <c:v>1357.1118376372599</c:v>
                </c:pt>
                <c:pt idx="284">
                  <c:v>1359.64224610835</c:v>
                </c:pt>
                <c:pt idx="285">
                  <c:v>1363.9047427380599</c:v>
                </c:pt>
                <c:pt idx="286">
                  <c:v>1368.07029293147</c:v>
                </c:pt>
                <c:pt idx="287">
                  <c:v>1372.60175312355</c:v>
                </c:pt>
                <c:pt idx="288">
                  <c:v>1375.7473010455899</c:v>
                </c:pt>
                <c:pt idx="289">
                  <c:v>1377.7116784274599</c:v>
                </c:pt>
                <c:pt idx="290">
                  <c:v>1378.6306004134599</c:v>
                </c:pt>
                <c:pt idx="291">
                  <c:v>1379.2118884275101</c:v>
                </c:pt>
                <c:pt idx="292">
                  <c:v>1381.55332482634</c:v>
                </c:pt>
                <c:pt idx="293">
                  <c:v>1388.0889377644401</c:v>
                </c:pt>
                <c:pt idx="294">
                  <c:v>1393.10421099572</c:v>
                </c:pt>
                <c:pt idx="295">
                  <c:v>1395.4890270931701</c:v>
                </c:pt>
                <c:pt idx="296">
                  <c:v>1399.98828840435</c:v>
                </c:pt>
                <c:pt idx="297">
                  <c:v>1406.22521865308</c:v>
                </c:pt>
                <c:pt idx="298">
                  <c:v>1409.45728850918</c:v>
                </c:pt>
                <c:pt idx="299">
                  <c:v>1411.2085729284399</c:v>
                </c:pt>
                <c:pt idx="300">
                  <c:v>1411.6605954107899</c:v>
                </c:pt>
                <c:pt idx="301">
                  <c:v>1412.41123285394</c:v>
                </c:pt>
                <c:pt idx="302">
                  <c:v>1412.60177109443</c:v>
                </c:pt>
                <c:pt idx="303">
                  <c:v>1413.8707512385699</c:v>
                </c:pt>
                <c:pt idx="304">
                  <c:v>1415.36750208526</c:v>
                </c:pt>
                <c:pt idx="305">
                  <c:v>1416.5568922303801</c:v>
                </c:pt>
                <c:pt idx="306">
                  <c:v>1416.81427138149</c:v>
                </c:pt>
                <c:pt idx="307">
                  <c:v>1417.2562236229201</c:v>
                </c:pt>
                <c:pt idx="308">
                  <c:v>1418.8586578614199</c:v>
                </c:pt>
                <c:pt idx="309">
                  <c:v>1419.7070781743801</c:v>
                </c:pt>
                <c:pt idx="310">
                  <c:v>1420.1815871997001</c:v>
                </c:pt>
                <c:pt idx="311">
                  <c:v>1420.25223555552</c:v>
                </c:pt>
                <c:pt idx="312">
                  <c:v>1421.80931406386</c:v>
                </c:pt>
                <c:pt idx="313">
                  <c:v>1422.2932997284699</c:v>
                </c:pt>
                <c:pt idx="314">
                  <c:v>1422.9794215229899</c:v>
                </c:pt>
                <c:pt idx="315">
                  <c:v>1424.0453259338999</c:v>
                </c:pt>
                <c:pt idx="316">
                  <c:v>1424.7132954798001</c:v>
                </c:pt>
                <c:pt idx="317">
                  <c:v>1425.02226804013</c:v>
                </c:pt>
                <c:pt idx="318">
                  <c:v>1425.0317038319899</c:v>
                </c:pt>
                <c:pt idx="319">
                  <c:v>1426.03687578631</c:v>
                </c:pt>
                <c:pt idx="320">
                  <c:v>1430.3836970741399</c:v>
                </c:pt>
                <c:pt idx="321">
                  <c:v>1432.1917439410499</c:v>
                </c:pt>
                <c:pt idx="322">
                  <c:v>1433.9697147915799</c:v>
                </c:pt>
                <c:pt idx="323">
                  <c:v>1435.51636188969</c:v>
                </c:pt>
                <c:pt idx="324">
                  <c:v>1435.62770126024</c:v>
                </c:pt>
                <c:pt idx="325">
                  <c:v>1435.9601471215999</c:v>
                </c:pt>
                <c:pt idx="326">
                  <c:v>1437.09637307141</c:v>
                </c:pt>
                <c:pt idx="327">
                  <c:v>1441.38668510554</c:v>
                </c:pt>
                <c:pt idx="328">
                  <c:v>1442.9875702581401</c:v>
                </c:pt>
                <c:pt idx="329">
                  <c:v>1446.51143772302</c:v>
                </c:pt>
                <c:pt idx="330">
                  <c:v>1450.30274046355</c:v>
                </c:pt>
                <c:pt idx="331">
                  <c:v>1451.17573312848</c:v>
                </c:pt>
                <c:pt idx="332">
                  <c:v>1451.8952777623199</c:v>
                </c:pt>
                <c:pt idx="333">
                  <c:v>1453.8244471073599</c:v>
                </c:pt>
                <c:pt idx="334">
                  <c:v>1455.68213185075</c:v>
                </c:pt>
                <c:pt idx="335">
                  <c:v>1455.88045651829</c:v>
                </c:pt>
                <c:pt idx="336">
                  <c:v>1456.7002593831801</c:v>
                </c:pt>
                <c:pt idx="337">
                  <c:v>1457.41793667416</c:v>
                </c:pt>
                <c:pt idx="338">
                  <c:v>1458.6864081778001</c:v>
                </c:pt>
                <c:pt idx="339">
                  <c:v>1459.1048739028499</c:v>
                </c:pt>
                <c:pt idx="340">
                  <c:v>1460.1930678655301</c:v>
                </c:pt>
                <c:pt idx="341">
                  <c:v>1460.5719498112901</c:v>
                </c:pt>
                <c:pt idx="342">
                  <c:v>1461.3286499803901</c:v>
                </c:pt>
                <c:pt idx="343">
                  <c:v>1461.3760381325701</c:v>
                </c:pt>
                <c:pt idx="344">
                  <c:v>1462.3201793840601</c:v>
                </c:pt>
                <c:pt idx="345">
                  <c:v>1462.4299144421</c:v>
                </c:pt>
                <c:pt idx="346">
                  <c:v>1462.5125945034799</c:v>
                </c:pt>
                <c:pt idx="347">
                  <c:v>1463.34336880552</c:v>
                </c:pt>
                <c:pt idx="348">
                  <c:v>1463.7110103894299</c:v>
                </c:pt>
                <c:pt idx="349">
                  <c:v>1464.72242963396</c:v>
                </c:pt>
                <c:pt idx="350">
                  <c:v>1467.1731448236201</c:v>
                </c:pt>
                <c:pt idx="351">
                  <c:v>1470.2004496352899</c:v>
                </c:pt>
                <c:pt idx="352">
                  <c:v>1472.91144947415</c:v>
                </c:pt>
                <c:pt idx="353">
                  <c:v>1476.4577224254101</c:v>
                </c:pt>
                <c:pt idx="354">
                  <c:v>1479.35043997719</c:v>
                </c:pt>
                <c:pt idx="355">
                  <c:v>1479.8824323621</c:v>
                </c:pt>
                <c:pt idx="356">
                  <c:v>1481.9983010784299</c:v>
                </c:pt>
                <c:pt idx="357">
                  <c:v>1482.3226171766501</c:v>
                </c:pt>
                <c:pt idx="358">
                  <c:v>1485.4147279239701</c:v>
                </c:pt>
                <c:pt idx="359">
                  <c:v>1485.69616151327</c:v>
                </c:pt>
                <c:pt idx="360">
                  <c:v>1486.82629350088</c:v>
                </c:pt>
                <c:pt idx="361">
                  <c:v>1487.70652085232</c:v>
                </c:pt>
                <c:pt idx="362">
                  <c:v>1488.73354268548</c:v>
                </c:pt>
                <c:pt idx="363">
                  <c:v>1488.95610241341</c:v>
                </c:pt>
                <c:pt idx="364">
                  <c:v>1490.1188740436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E-8998-48A5-8EC2-6F5013D5CCE5}"/>
            </c:ext>
          </c:extLst>
        </c:ser>
        <c:ser>
          <c:idx val="33"/>
          <c:order val="95"/>
          <c:tx>
            <c:strRef>
              <c:f>Tabelle1!$CV$1</c:f>
              <c:strCache>
                <c:ptCount val="1"/>
                <c:pt idx="0">
                  <c:v>2020</c:v>
                </c:pt>
              </c:strCache>
            </c:strRef>
          </c:tx>
          <c:spPr>
            <a:ln w="19050" cap="rnd">
              <a:solidFill>
                <a:schemeClr val="accent3">
                  <a:shade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Tabelle1!$CV$2:$CV$366</c:f>
              <c:numCache>
                <c:formatCode>General</c:formatCode>
                <c:ptCount val="365"/>
                <c:pt idx="0">
                  <c:v>1.0848431601071999</c:v>
                </c:pt>
                <c:pt idx="1">
                  <c:v>2.0604847940658502</c:v>
                </c:pt>
                <c:pt idx="2">
                  <c:v>2.72396176185917</c:v>
                </c:pt>
                <c:pt idx="3">
                  <c:v>5.3695060484285397</c:v>
                </c:pt>
                <c:pt idx="4">
                  <c:v>9.0793464537666893</c:v>
                </c:pt>
                <c:pt idx="5">
                  <c:v>18.3744479356297</c:v>
                </c:pt>
                <c:pt idx="6">
                  <c:v>20.321087137078901</c:v>
                </c:pt>
                <c:pt idx="7">
                  <c:v>23.846844433434999</c:v>
                </c:pt>
                <c:pt idx="8">
                  <c:v>25.633504859521999</c:v>
                </c:pt>
                <c:pt idx="9">
                  <c:v>28.807956461932399</c:v>
                </c:pt>
                <c:pt idx="10">
                  <c:v>29.991929480608899</c:v>
                </c:pt>
                <c:pt idx="11">
                  <c:v>30.974089169121999</c:v>
                </c:pt>
                <c:pt idx="12">
                  <c:v>31.022660807758701</c:v>
                </c:pt>
                <c:pt idx="13">
                  <c:v>33.499495971080798</c:v>
                </c:pt>
                <c:pt idx="14">
                  <c:v>38.255855682432099</c:v>
                </c:pt>
                <c:pt idx="15">
                  <c:v>39.1752537210917</c:v>
                </c:pt>
                <c:pt idx="16">
                  <c:v>39.487614514950899</c:v>
                </c:pt>
                <c:pt idx="17">
                  <c:v>39.752985644246202</c:v>
                </c:pt>
                <c:pt idx="18">
                  <c:v>39.956763329902699</c:v>
                </c:pt>
                <c:pt idx="19">
                  <c:v>40.5292358472175</c:v>
                </c:pt>
                <c:pt idx="20">
                  <c:v>42.4447912873608</c:v>
                </c:pt>
                <c:pt idx="21">
                  <c:v>45.230958152956902</c:v>
                </c:pt>
                <c:pt idx="22">
                  <c:v>50.084147765275702</c:v>
                </c:pt>
                <c:pt idx="23">
                  <c:v>58.768007158283702</c:v>
                </c:pt>
                <c:pt idx="24">
                  <c:v>65.673316253046707</c:v>
                </c:pt>
                <c:pt idx="25">
                  <c:v>68.787491966413995</c:v>
                </c:pt>
                <c:pt idx="26">
                  <c:v>69.301045382336099</c:v>
                </c:pt>
                <c:pt idx="27">
                  <c:v>69.877359884955396</c:v>
                </c:pt>
                <c:pt idx="28">
                  <c:v>70.169285292107801</c:v>
                </c:pt>
                <c:pt idx="29">
                  <c:v>70.487053864059902</c:v>
                </c:pt>
                <c:pt idx="30">
                  <c:v>71.321183211099097</c:v>
                </c:pt>
                <c:pt idx="31">
                  <c:v>72.591096501059198</c:v>
                </c:pt>
                <c:pt idx="32">
                  <c:v>75.056848309797005</c:v>
                </c:pt>
                <c:pt idx="33">
                  <c:v>76.446527890934206</c:v>
                </c:pt>
                <c:pt idx="34">
                  <c:v>76.918827250973095</c:v>
                </c:pt>
                <c:pt idx="35">
                  <c:v>80.766889060220194</c:v>
                </c:pt>
                <c:pt idx="36">
                  <c:v>86.706849883491302</c:v>
                </c:pt>
                <c:pt idx="37">
                  <c:v>87.068382938272805</c:v>
                </c:pt>
                <c:pt idx="38">
                  <c:v>87.726669317616896</c:v>
                </c:pt>
                <c:pt idx="39">
                  <c:v>88.392266183980297</c:v>
                </c:pt>
                <c:pt idx="40">
                  <c:v>90.163493906165101</c:v>
                </c:pt>
                <c:pt idx="41">
                  <c:v>91.982580652181696</c:v>
                </c:pt>
                <c:pt idx="42">
                  <c:v>93.100407616924201</c:v>
                </c:pt>
                <c:pt idx="43">
                  <c:v>93.879748069982895</c:v>
                </c:pt>
                <c:pt idx="44">
                  <c:v>97.832921482245297</c:v>
                </c:pt>
                <c:pt idx="45">
                  <c:v>106.628172581557</c:v>
                </c:pt>
                <c:pt idx="46">
                  <c:v>107.010767738121</c:v>
                </c:pt>
                <c:pt idx="47">
                  <c:v>107.056995155263</c:v>
                </c:pt>
                <c:pt idx="48">
                  <c:v>107.234763132775</c:v>
                </c:pt>
                <c:pt idx="49">
                  <c:v>107.303798841418</c:v>
                </c:pt>
                <c:pt idx="50">
                  <c:v>107.648689275156</c:v>
                </c:pt>
                <c:pt idx="51">
                  <c:v>107.905091955142</c:v>
                </c:pt>
                <c:pt idx="52">
                  <c:v>108.110322840373</c:v>
                </c:pt>
                <c:pt idx="53">
                  <c:v>108.231701290668</c:v>
                </c:pt>
                <c:pt idx="54">
                  <c:v>108.532775581602</c:v>
                </c:pt>
                <c:pt idx="55">
                  <c:v>110.264659052569</c:v>
                </c:pt>
                <c:pt idx="56">
                  <c:v>111.25050086580001</c:v>
                </c:pt>
                <c:pt idx="57">
                  <c:v>116.24521830806999</c:v>
                </c:pt>
                <c:pt idx="58">
                  <c:v>118.838083837898</c:v>
                </c:pt>
                <c:pt idx="59">
                  <c:v>122.293363789474</c:v>
                </c:pt>
                <c:pt idx="60">
                  <c:v>122.850094619172</c:v>
                </c:pt>
                <c:pt idx="61">
                  <c:v>126.393186464853</c:v>
                </c:pt>
                <c:pt idx="62">
                  <c:v>130.47151656370499</c:v>
                </c:pt>
                <c:pt idx="63">
                  <c:v>131.42965856919099</c:v>
                </c:pt>
                <c:pt idx="64">
                  <c:v>132.21030820462801</c:v>
                </c:pt>
                <c:pt idx="65">
                  <c:v>134.40255127431601</c:v>
                </c:pt>
                <c:pt idx="66">
                  <c:v>136.75395481936701</c:v>
                </c:pt>
                <c:pt idx="67">
                  <c:v>142.94462506309401</c:v>
                </c:pt>
                <c:pt idx="68">
                  <c:v>146.58789783757399</c:v>
                </c:pt>
                <c:pt idx="69">
                  <c:v>146.99124476064199</c:v>
                </c:pt>
                <c:pt idx="70">
                  <c:v>149.55336971508601</c:v>
                </c:pt>
                <c:pt idx="71">
                  <c:v>151.91176462668</c:v>
                </c:pt>
                <c:pt idx="72">
                  <c:v>152.65401903765999</c:v>
                </c:pt>
                <c:pt idx="73">
                  <c:v>152.669538204443</c:v>
                </c:pt>
                <c:pt idx="74">
                  <c:v>153.31111596112001</c:v>
                </c:pt>
                <c:pt idx="75">
                  <c:v>154.07288672937199</c:v>
                </c:pt>
                <c:pt idx="76">
                  <c:v>155.80895161720099</c:v>
                </c:pt>
                <c:pt idx="77">
                  <c:v>158.21121373087601</c:v>
                </c:pt>
                <c:pt idx="78">
                  <c:v>158.54168085755501</c:v>
                </c:pt>
                <c:pt idx="79">
                  <c:v>159.02090535724801</c:v>
                </c:pt>
                <c:pt idx="80">
                  <c:v>161.20026155358201</c:v>
                </c:pt>
                <c:pt idx="81">
                  <c:v>163.88127322807199</c:v>
                </c:pt>
                <c:pt idx="82">
                  <c:v>165.26653040007099</c:v>
                </c:pt>
                <c:pt idx="83">
                  <c:v>167.28530832507099</c:v>
                </c:pt>
                <c:pt idx="84">
                  <c:v>170.221325682724</c:v>
                </c:pt>
                <c:pt idx="85">
                  <c:v>179.71224913915401</c:v>
                </c:pt>
                <c:pt idx="86">
                  <c:v>190.04393743354899</c:v>
                </c:pt>
                <c:pt idx="87">
                  <c:v>195.16643323100499</c:v>
                </c:pt>
                <c:pt idx="88">
                  <c:v>202.83405334622299</c:v>
                </c:pt>
                <c:pt idx="89">
                  <c:v>204.399454178756</c:v>
                </c:pt>
                <c:pt idx="90">
                  <c:v>205.55246763030999</c:v>
                </c:pt>
                <c:pt idx="91">
                  <c:v>206.76011882537</c:v>
                </c:pt>
                <c:pt idx="92">
                  <c:v>211.76078298392</c:v>
                </c:pt>
                <c:pt idx="93">
                  <c:v>215.231049659137</c:v>
                </c:pt>
                <c:pt idx="94">
                  <c:v>216.70052955846</c:v>
                </c:pt>
                <c:pt idx="95">
                  <c:v>217.423111355765</c:v>
                </c:pt>
                <c:pt idx="96">
                  <c:v>218.05451851751599</c:v>
                </c:pt>
                <c:pt idx="97">
                  <c:v>218.98182184622499</c:v>
                </c:pt>
                <c:pt idx="98">
                  <c:v>219.32588538248601</c:v>
                </c:pt>
                <c:pt idx="99">
                  <c:v>220.25353107115299</c:v>
                </c:pt>
                <c:pt idx="100">
                  <c:v>227.353757302541</c:v>
                </c:pt>
                <c:pt idx="101">
                  <c:v>229.470148175068</c:v>
                </c:pt>
                <c:pt idx="102">
                  <c:v>230.274717091794</c:v>
                </c:pt>
                <c:pt idx="103">
                  <c:v>230.89734393514601</c:v>
                </c:pt>
                <c:pt idx="104">
                  <c:v>231.028230110816</c:v>
                </c:pt>
                <c:pt idx="105">
                  <c:v>231.028230110816</c:v>
                </c:pt>
                <c:pt idx="106">
                  <c:v>231.430072099249</c:v>
                </c:pt>
                <c:pt idx="107">
                  <c:v>235.09548154802101</c:v>
                </c:pt>
                <c:pt idx="108">
                  <c:v>243.01454145663101</c:v>
                </c:pt>
                <c:pt idx="109">
                  <c:v>246.20640930321201</c:v>
                </c:pt>
                <c:pt idx="110">
                  <c:v>250.951352385577</c:v>
                </c:pt>
                <c:pt idx="111">
                  <c:v>255.20747640454499</c:v>
                </c:pt>
                <c:pt idx="112">
                  <c:v>259.26915663644502</c:v>
                </c:pt>
                <c:pt idx="113">
                  <c:v>260.210365921598</c:v>
                </c:pt>
                <c:pt idx="114">
                  <c:v>260.88674515561399</c:v>
                </c:pt>
                <c:pt idx="115">
                  <c:v>263.25519641699998</c:v>
                </c:pt>
                <c:pt idx="116">
                  <c:v>264.018034549395</c:v>
                </c:pt>
                <c:pt idx="117">
                  <c:v>264.11762780844401</c:v>
                </c:pt>
                <c:pt idx="118">
                  <c:v>264.25236708232001</c:v>
                </c:pt>
                <c:pt idx="119">
                  <c:v>265.07899995141599</c:v>
                </c:pt>
                <c:pt idx="120">
                  <c:v>266.27617757481403</c:v>
                </c:pt>
                <c:pt idx="121">
                  <c:v>267.24460074108299</c:v>
                </c:pt>
                <c:pt idx="122">
                  <c:v>267.750301728323</c:v>
                </c:pt>
                <c:pt idx="123">
                  <c:v>268.01003827872398</c:v>
                </c:pt>
                <c:pt idx="124">
                  <c:v>274.28705606655802</c:v>
                </c:pt>
                <c:pt idx="125">
                  <c:v>279.34549995376199</c:v>
                </c:pt>
                <c:pt idx="126">
                  <c:v>282.29413195622101</c:v>
                </c:pt>
                <c:pt idx="127">
                  <c:v>288.59699088150899</c:v>
                </c:pt>
                <c:pt idx="128">
                  <c:v>291.49268128458601</c:v>
                </c:pt>
                <c:pt idx="129">
                  <c:v>296.381032642489</c:v>
                </c:pt>
                <c:pt idx="130">
                  <c:v>297.89310735422498</c:v>
                </c:pt>
                <c:pt idx="131">
                  <c:v>299.24287555074199</c:v>
                </c:pt>
                <c:pt idx="132">
                  <c:v>299.608726868757</c:v>
                </c:pt>
                <c:pt idx="133">
                  <c:v>303.03285206409703</c:v>
                </c:pt>
                <c:pt idx="134">
                  <c:v>311.20928031126601</c:v>
                </c:pt>
                <c:pt idx="135">
                  <c:v>315.16138358115597</c:v>
                </c:pt>
                <c:pt idx="136">
                  <c:v>318.34185086739302</c:v>
                </c:pt>
                <c:pt idx="137">
                  <c:v>319.71710372500701</c:v>
                </c:pt>
                <c:pt idx="138">
                  <c:v>320.48949767610901</c:v>
                </c:pt>
                <c:pt idx="139">
                  <c:v>322.91334753931102</c:v>
                </c:pt>
                <c:pt idx="140">
                  <c:v>329.25324475123</c:v>
                </c:pt>
                <c:pt idx="141">
                  <c:v>333.32364519423902</c:v>
                </c:pt>
                <c:pt idx="142">
                  <c:v>334.66288857209702</c:v>
                </c:pt>
                <c:pt idx="143">
                  <c:v>337.12782452117</c:v>
                </c:pt>
                <c:pt idx="144">
                  <c:v>343.01683100211699</c:v>
                </c:pt>
                <c:pt idx="145">
                  <c:v>349.79034469066801</c:v>
                </c:pt>
                <c:pt idx="146">
                  <c:v>352.44542133119802</c:v>
                </c:pt>
                <c:pt idx="147">
                  <c:v>354.49454930320098</c:v>
                </c:pt>
                <c:pt idx="148">
                  <c:v>356.37114689070899</c:v>
                </c:pt>
                <c:pt idx="149">
                  <c:v>364.88658797310399</c:v>
                </c:pt>
                <c:pt idx="150">
                  <c:v>368.876842546776</c:v>
                </c:pt>
                <c:pt idx="151">
                  <c:v>373.14608872476498</c:v>
                </c:pt>
                <c:pt idx="152">
                  <c:v>377.61265734428099</c:v>
                </c:pt>
                <c:pt idx="153">
                  <c:v>388.434248209923</c:v>
                </c:pt>
                <c:pt idx="154">
                  <c:v>393.00052016627501</c:v>
                </c:pt>
                <c:pt idx="155">
                  <c:v>396.30611245231597</c:v>
                </c:pt>
                <c:pt idx="156">
                  <c:v>400.02563790138998</c:v>
                </c:pt>
                <c:pt idx="157">
                  <c:v>403.69021144223802</c:v>
                </c:pt>
                <c:pt idx="158">
                  <c:v>408.8044486645</c:v>
                </c:pt>
                <c:pt idx="159">
                  <c:v>413.765393211071</c:v>
                </c:pt>
                <c:pt idx="160">
                  <c:v>421.54445549119998</c:v>
                </c:pt>
                <c:pt idx="161">
                  <c:v>428.59523483035201</c:v>
                </c:pt>
                <c:pt idx="162">
                  <c:v>434.20767509771599</c:v>
                </c:pt>
                <c:pt idx="163">
                  <c:v>446.75632136672499</c:v>
                </c:pt>
                <c:pt idx="164">
                  <c:v>456.492484368465</c:v>
                </c:pt>
                <c:pt idx="165">
                  <c:v>462.66650275544498</c:v>
                </c:pt>
                <c:pt idx="166">
                  <c:v>470.16334092850201</c:v>
                </c:pt>
                <c:pt idx="167">
                  <c:v>482.24994046515798</c:v>
                </c:pt>
                <c:pt idx="168">
                  <c:v>500.15528876793701</c:v>
                </c:pt>
                <c:pt idx="169">
                  <c:v>503.960098376595</c:v>
                </c:pt>
                <c:pt idx="170">
                  <c:v>509.142746019095</c:v>
                </c:pt>
                <c:pt idx="171">
                  <c:v>517.02671829317899</c:v>
                </c:pt>
                <c:pt idx="172">
                  <c:v>524.37355737667497</c:v>
                </c:pt>
                <c:pt idx="173">
                  <c:v>538.83664561817898</c:v>
                </c:pt>
                <c:pt idx="174">
                  <c:v>545.72854662200803</c:v>
                </c:pt>
                <c:pt idx="175">
                  <c:v>551.2739982823</c:v>
                </c:pt>
                <c:pt idx="176">
                  <c:v>555.96104851717701</c:v>
                </c:pt>
                <c:pt idx="177">
                  <c:v>565.15476606115703</c:v>
                </c:pt>
                <c:pt idx="178">
                  <c:v>584.58294062008304</c:v>
                </c:pt>
                <c:pt idx="179">
                  <c:v>592.77941924446804</c:v>
                </c:pt>
                <c:pt idx="180">
                  <c:v>597.45283387427003</c:v>
                </c:pt>
                <c:pt idx="181">
                  <c:v>610.84182216535999</c:v>
                </c:pt>
                <c:pt idx="182">
                  <c:v>624.46794302758497</c:v>
                </c:pt>
                <c:pt idx="183">
                  <c:v>634.60149508567599</c:v>
                </c:pt>
                <c:pt idx="184">
                  <c:v>643.01847954107802</c:v>
                </c:pt>
                <c:pt idx="185">
                  <c:v>651.999061435361</c:v>
                </c:pt>
                <c:pt idx="186">
                  <c:v>660.50964032305501</c:v>
                </c:pt>
                <c:pt idx="187">
                  <c:v>665.07545589957897</c:v>
                </c:pt>
                <c:pt idx="188">
                  <c:v>676.10286423144498</c:v>
                </c:pt>
                <c:pt idx="189">
                  <c:v>688.55904350210506</c:v>
                </c:pt>
                <c:pt idx="190">
                  <c:v>706.03269677140599</c:v>
                </c:pt>
                <c:pt idx="191">
                  <c:v>718.86744183325402</c:v>
                </c:pt>
                <c:pt idx="192">
                  <c:v>733.21998302403904</c:v>
                </c:pt>
                <c:pt idx="193">
                  <c:v>740.64107551111704</c:v>
                </c:pt>
                <c:pt idx="194">
                  <c:v>744.03409220393303</c:v>
                </c:pt>
                <c:pt idx="195">
                  <c:v>750.64566411321096</c:v>
                </c:pt>
                <c:pt idx="196">
                  <c:v>759.05134167950496</c:v>
                </c:pt>
                <c:pt idx="197">
                  <c:v>769.38142772627702</c:v>
                </c:pt>
                <c:pt idx="198">
                  <c:v>786.49255423724003</c:v>
                </c:pt>
                <c:pt idx="199">
                  <c:v>804.47217621712298</c:v>
                </c:pt>
                <c:pt idx="200">
                  <c:v>814.94176356619198</c:v>
                </c:pt>
                <c:pt idx="201">
                  <c:v>820.69872110910103</c:v>
                </c:pt>
                <c:pt idx="202">
                  <c:v>829.56346328322695</c:v>
                </c:pt>
                <c:pt idx="203">
                  <c:v>836.30100567385</c:v>
                </c:pt>
                <c:pt idx="204">
                  <c:v>838.57701674294594</c:v>
                </c:pt>
                <c:pt idx="205">
                  <c:v>842.76863528759395</c:v>
                </c:pt>
                <c:pt idx="206">
                  <c:v>852.55412447894798</c:v>
                </c:pt>
                <c:pt idx="207">
                  <c:v>860.77086312396398</c:v>
                </c:pt>
                <c:pt idx="208">
                  <c:v>867.58470324146697</c:v>
                </c:pt>
                <c:pt idx="209">
                  <c:v>870.18371398049203</c:v>
                </c:pt>
                <c:pt idx="210">
                  <c:v>876.15331644086098</c:v>
                </c:pt>
                <c:pt idx="211">
                  <c:v>882.41821422065698</c:v>
                </c:pt>
                <c:pt idx="212">
                  <c:v>887.184579034796</c:v>
                </c:pt>
                <c:pt idx="213">
                  <c:v>890.264970664457</c:v>
                </c:pt>
                <c:pt idx="214">
                  <c:v>892.18188769782296</c:v>
                </c:pt>
                <c:pt idx="215">
                  <c:v>894.45468999173795</c:v>
                </c:pt>
                <c:pt idx="216">
                  <c:v>896.03456849443796</c:v>
                </c:pt>
                <c:pt idx="217">
                  <c:v>896.88934666346904</c:v>
                </c:pt>
                <c:pt idx="218">
                  <c:v>901.02051203826397</c:v>
                </c:pt>
                <c:pt idx="219">
                  <c:v>906.88869144029297</c:v>
                </c:pt>
                <c:pt idx="220">
                  <c:v>915.41322358935895</c:v>
                </c:pt>
                <c:pt idx="221">
                  <c:v>921.94746100559405</c:v>
                </c:pt>
                <c:pt idx="222">
                  <c:v>927.01855332682703</c:v>
                </c:pt>
                <c:pt idx="223">
                  <c:v>937.17180495487798</c:v>
                </c:pt>
                <c:pt idx="224">
                  <c:v>945.65812685671403</c:v>
                </c:pt>
                <c:pt idx="225">
                  <c:v>950.61282223588205</c:v>
                </c:pt>
                <c:pt idx="226">
                  <c:v>953.54178740638804</c:v>
                </c:pt>
                <c:pt idx="227">
                  <c:v>958.40197112591704</c:v>
                </c:pt>
                <c:pt idx="228">
                  <c:v>967.45005387197602</c:v>
                </c:pt>
                <c:pt idx="229">
                  <c:v>975.89256548780202</c:v>
                </c:pt>
                <c:pt idx="230">
                  <c:v>980.67464747359804</c:v>
                </c:pt>
                <c:pt idx="231">
                  <c:v>986.25722403358395</c:v>
                </c:pt>
                <c:pt idx="232">
                  <c:v>997.02018120418995</c:v>
                </c:pt>
                <c:pt idx="233">
                  <c:v>1003.1340108783201</c:v>
                </c:pt>
                <c:pt idx="234">
                  <c:v>1006.28997001212</c:v>
                </c:pt>
                <c:pt idx="235">
                  <c:v>1012.60289227031</c:v>
                </c:pt>
                <c:pt idx="236">
                  <c:v>1017.86956516088</c:v>
                </c:pt>
                <c:pt idx="237">
                  <c:v>1019.3578401301</c:v>
                </c:pt>
                <c:pt idx="238">
                  <c:v>1020.9435628175301</c:v>
                </c:pt>
                <c:pt idx="239">
                  <c:v>1022.01327298418</c:v>
                </c:pt>
                <c:pt idx="240">
                  <c:v>1023.8188205745799</c:v>
                </c:pt>
                <c:pt idx="241">
                  <c:v>1025.7840419362601</c:v>
                </c:pt>
                <c:pt idx="242">
                  <c:v>1031.81374154064</c:v>
                </c:pt>
                <c:pt idx="243">
                  <c:v>1034.0155031107099</c:v>
                </c:pt>
                <c:pt idx="244">
                  <c:v>1034.7768914599999</c:v>
                </c:pt>
                <c:pt idx="245">
                  <c:v>1036.3706340204999</c:v>
                </c:pt>
                <c:pt idx="246">
                  <c:v>1039.9195011209099</c:v>
                </c:pt>
                <c:pt idx="247">
                  <c:v>1044.0090225496899</c:v>
                </c:pt>
                <c:pt idx="248">
                  <c:v>1049.58665807342</c:v>
                </c:pt>
                <c:pt idx="249">
                  <c:v>1053.63399087383</c:v>
                </c:pt>
                <c:pt idx="250">
                  <c:v>1055.3962832601501</c:v>
                </c:pt>
                <c:pt idx="251">
                  <c:v>1058.38548748943</c:v>
                </c:pt>
                <c:pt idx="252">
                  <c:v>1065.2986177390701</c:v>
                </c:pt>
                <c:pt idx="253">
                  <c:v>1073.90971732497</c:v>
                </c:pt>
                <c:pt idx="254">
                  <c:v>1078.0637205005301</c:v>
                </c:pt>
                <c:pt idx="255">
                  <c:v>1082.1210793155201</c:v>
                </c:pt>
                <c:pt idx="256">
                  <c:v>1087.7646664925001</c:v>
                </c:pt>
                <c:pt idx="257">
                  <c:v>1095.42368514698</c:v>
                </c:pt>
                <c:pt idx="258">
                  <c:v>1102.38796778137</c:v>
                </c:pt>
                <c:pt idx="259">
                  <c:v>1114.8207297659601</c:v>
                </c:pt>
                <c:pt idx="260">
                  <c:v>1121.84757075167</c:v>
                </c:pt>
                <c:pt idx="261">
                  <c:v>1123.6824941330301</c:v>
                </c:pt>
                <c:pt idx="262">
                  <c:v>1126.53137016255</c:v>
                </c:pt>
                <c:pt idx="263">
                  <c:v>1132.30533277227</c:v>
                </c:pt>
                <c:pt idx="264">
                  <c:v>1141.75153506022</c:v>
                </c:pt>
                <c:pt idx="265">
                  <c:v>1149.52468869328</c:v>
                </c:pt>
                <c:pt idx="266">
                  <c:v>1152.2154541162599</c:v>
                </c:pt>
                <c:pt idx="267">
                  <c:v>1154.6811998804901</c:v>
                </c:pt>
                <c:pt idx="268">
                  <c:v>1162.6349947392</c:v>
                </c:pt>
                <c:pt idx="269">
                  <c:v>1168.0779114127899</c:v>
                </c:pt>
                <c:pt idx="270">
                  <c:v>1170.1523515706599</c:v>
                </c:pt>
                <c:pt idx="271">
                  <c:v>1173.45201895326</c:v>
                </c:pt>
                <c:pt idx="272">
                  <c:v>1176.24463212762</c:v>
                </c:pt>
                <c:pt idx="273">
                  <c:v>1177.1273238400299</c:v>
                </c:pt>
                <c:pt idx="274">
                  <c:v>1179.35891904508</c:v>
                </c:pt>
                <c:pt idx="275">
                  <c:v>1187.94247860876</c:v>
                </c:pt>
                <c:pt idx="276">
                  <c:v>1198.36483605187</c:v>
                </c:pt>
                <c:pt idx="277">
                  <c:v>1204.87123925432</c:v>
                </c:pt>
                <c:pt idx="278">
                  <c:v>1209.2184673644799</c:v>
                </c:pt>
                <c:pt idx="279">
                  <c:v>1211.4943131667101</c:v>
                </c:pt>
                <c:pt idx="280">
                  <c:v>1212.0796163170901</c:v>
                </c:pt>
                <c:pt idx="281">
                  <c:v>1212.82348893171</c:v>
                </c:pt>
                <c:pt idx="282">
                  <c:v>1213.1395939849201</c:v>
                </c:pt>
                <c:pt idx="283">
                  <c:v>1213.18951783088</c:v>
                </c:pt>
                <c:pt idx="284">
                  <c:v>1214.13290648364</c:v>
                </c:pt>
                <c:pt idx="285">
                  <c:v>1216.3106864500701</c:v>
                </c:pt>
                <c:pt idx="286">
                  <c:v>1217.9559649781099</c:v>
                </c:pt>
                <c:pt idx="287">
                  <c:v>1222.49276026389</c:v>
                </c:pt>
                <c:pt idx="288">
                  <c:v>1230.6682847618599</c:v>
                </c:pt>
                <c:pt idx="289">
                  <c:v>1234.04601824933</c:v>
                </c:pt>
                <c:pt idx="290">
                  <c:v>1236.0614004696199</c:v>
                </c:pt>
                <c:pt idx="291">
                  <c:v>1237.6586058252101</c:v>
                </c:pt>
                <c:pt idx="292">
                  <c:v>1240.8528973355101</c:v>
                </c:pt>
                <c:pt idx="293">
                  <c:v>1244.4875454472999</c:v>
                </c:pt>
                <c:pt idx="294">
                  <c:v>1245.47631641109</c:v>
                </c:pt>
                <c:pt idx="295">
                  <c:v>1245.56617964919</c:v>
                </c:pt>
                <c:pt idx="296">
                  <c:v>1245.75544441125</c:v>
                </c:pt>
                <c:pt idx="297">
                  <c:v>1245.85593571287</c:v>
                </c:pt>
                <c:pt idx="298">
                  <c:v>1246.2412366732101</c:v>
                </c:pt>
                <c:pt idx="299">
                  <c:v>1246.87014906369</c:v>
                </c:pt>
                <c:pt idx="300">
                  <c:v>1247.57262123998</c:v>
                </c:pt>
                <c:pt idx="301">
                  <c:v>1248.03950336094</c:v>
                </c:pt>
                <c:pt idx="302">
                  <c:v>1248.1524920963</c:v>
                </c:pt>
                <c:pt idx="303">
                  <c:v>1249.0593572600801</c:v>
                </c:pt>
                <c:pt idx="304">
                  <c:v>1249.77510270831</c:v>
                </c:pt>
                <c:pt idx="305">
                  <c:v>1250.7256960127299</c:v>
                </c:pt>
                <c:pt idx="306">
                  <c:v>1251.2332316048301</c:v>
                </c:pt>
                <c:pt idx="307">
                  <c:v>1251.5893628884901</c:v>
                </c:pt>
                <c:pt idx="308">
                  <c:v>1252.0073642744801</c:v>
                </c:pt>
                <c:pt idx="309">
                  <c:v>1252.3091216709499</c:v>
                </c:pt>
                <c:pt idx="310">
                  <c:v>1252.55265159397</c:v>
                </c:pt>
                <c:pt idx="311">
                  <c:v>1252.64429676329</c:v>
                </c:pt>
                <c:pt idx="312">
                  <c:v>1253.1363726576501</c:v>
                </c:pt>
                <c:pt idx="313">
                  <c:v>1253.33995823277</c:v>
                </c:pt>
                <c:pt idx="314">
                  <c:v>1253.33995823277</c:v>
                </c:pt>
                <c:pt idx="315">
                  <c:v>1253.33995823277</c:v>
                </c:pt>
                <c:pt idx="316">
                  <c:v>1253.33995823277</c:v>
                </c:pt>
                <c:pt idx="317">
                  <c:v>1253.33995823277</c:v>
                </c:pt>
                <c:pt idx="318">
                  <c:v>1253.33995823277</c:v>
                </c:pt>
                <c:pt idx="319">
                  <c:v>1253.4658906073901</c:v>
                </c:pt>
                <c:pt idx="320">
                  <c:v>1254.3314221604301</c:v>
                </c:pt>
                <c:pt idx="321">
                  <c:v>1258.37888640094</c:v>
                </c:pt>
                <c:pt idx="322">
                  <c:v>1262.86184715069</c:v>
                </c:pt>
                <c:pt idx="323">
                  <c:v>1263.6243556879399</c:v>
                </c:pt>
                <c:pt idx="324">
                  <c:v>1265.5291263576401</c:v>
                </c:pt>
                <c:pt idx="325">
                  <c:v>1268.80899546819</c:v>
                </c:pt>
                <c:pt idx="326">
                  <c:v>1271.06890131513</c:v>
                </c:pt>
                <c:pt idx="327">
                  <c:v>1275.0930477601401</c:v>
                </c:pt>
                <c:pt idx="328">
                  <c:v>1276.54531084682</c:v>
                </c:pt>
                <c:pt idx="329">
                  <c:v>1278.8117850567201</c:v>
                </c:pt>
                <c:pt idx="330">
                  <c:v>1279.43783373511</c:v>
                </c:pt>
                <c:pt idx="331">
                  <c:v>1279.8375024755401</c:v>
                </c:pt>
                <c:pt idx="332">
                  <c:v>1280.41234695906</c:v>
                </c:pt>
                <c:pt idx="333">
                  <c:v>1281.0148078284799</c:v>
                </c:pt>
                <c:pt idx="334">
                  <c:v>1281.343170487</c:v>
                </c:pt>
                <c:pt idx="335">
                  <c:v>1282.0096088177499</c:v>
                </c:pt>
                <c:pt idx="336">
                  <c:v>1283.12127427937</c:v>
                </c:pt>
                <c:pt idx="337">
                  <c:v>1284.1704566645501</c:v>
                </c:pt>
                <c:pt idx="338">
                  <c:v>1284.69231280692</c:v>
                </c:pt>
                <c:pt idx="339">
                  <c:v>1284.97114762922</c:v>
                </c:pt>
                <c:pt idx="340">
                  <c:v>1285.6365350774599</c:v>
                </c:pt>
                <c:pt idx="341">
                  <c:v>1286.0693777056999</c:v>
                </c:pt>
                <c:pt idx="342">
                  <c:v>1286.2163955717499</c:v>
                </c:pt>
                <c:pt idx="343">
                  <c:v>1286.3913202608801</c:v>
                </c:pt>
                <c:pt idx="344">
                  <c:v>1286.56137772447</c:v>
                </c:pt>
                <c:pt idx="345">
                  <c:v>1286.73143620173</c:v>
                </c:pt>
                <c:pt idx="346">
                  <c:v>1286.89725446888</c:v>
                </c:pt>
                <c:pt idx="347">
                  <c:v>1289.42355386959</c:v>
                </c:pt>
                <c:pt idx="348">
                  <c:v>1290.9140816792101</c:v>
                </c:pt>
                <c:pt idx="349">
                  <c:v>1291.26527676977</c:v>
                </c:pt>
                <c:pt idx="350">
                  <c:v>1291.9710361497901</c:v>
                </c:pt>
                <c:pt idx="351">
                  <c:v>1292.54819267996</c:v>
                </c:pt>
                <c:pt idx="352">
                  <c:v>1292.7391297459601</c:v>
                </c:pt>
                <c:pt idx="353">
                  <c:v>1293.1411524692101</c:v>
                </c:pt>
                <c:pt idx="354">
                  <c:v>1293.4494443267899</c:v>
                </c:pt>
                <c:pt idx="355">
                  <c:v>1293.7577361843701</c:v>
                </c:pt>
                <c:pt idx="356">
                  <c:v>1293.7871929943799</c:v>
                </c:pt>
                <c:pt idx="357">
                  <c:v>1294.1726006535901</c:v>
                </c:pt>
                <c:pt idx="358">
                  <c:v>1294.19088464266</c:v>
                </c:pt>
                <c:pt idx="359">
                  <c:v>1294.21131011786</c:v>
                </c:pt>
                <c:pt idx="360">
                  <c:v>1294.63889026168</c:v>
                </c:pt>
                <c:pt idx="361">
                  <c:v>1294.99421807507</c:v>
                </c:pt>
                <c:pt idx="362">
                  <c:v>1296.42098602598</c:v>
                </c:pt>
                <c:pt idx="363">
                  <c:v>1299.0144465840999</c:v>
                </c:pt>
                <c:pt idx="364">
                  <c:v>1299.0883325110401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F-8998-48A5-8EC2-6F5013D5CCE5}"/>
            </c:ext>
          </c:extLst>
        </c:ser>
        <c:ser>
          <c:idx val="98"/>
          <c:order val="96"/>
          <c:tx>
            <c:strRef>
              <c:f>Tabelle1!$CW$1</c:f>
              <c:strCache>
                <c:ptCount val="1"/>
                <c:pt idx="0">
                  <c:v>2021</c:v>
                </c:pt>
              </c:strCache>
            </c:strRef>
          </c:tx>
          <c:spPr>
            <a:ln w="19050" cap="rnd">
              <a:solidFill>
                <a:schemeClr val="accent3">
                  <a:tint val="3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Tabelle1!$CW$2:$CW$366</c:f>
              <c:numCache>
                <c:formatCode>General</c:formatCode>
                <c:ptCount val="365"/>
                <c:pt idx="0" formatCode="0.00E+00">
                  <c:v>1.2121171923028201E-2</c:v>
                </c:pt>
                <c:pt idx="1">
                  <c:v>0.36469219734785402</c:v>
                </c:pt>
                <c:pt idx="2">
                  <c:v>0.39766980729192802</c:v>
                </c:pt>
                <c:pt idx="3">
                  <c:v>0.44471090656811002</c:v>
                </c:pt>
                <c:pt idx="4">
                  <c:v>0.86446944499668799</c:v>
                </c:pt>
                <c:pt idx="5">
                  <c:v>1.8708774843315701</c:v>
                </c:pt>
                <c:pt idx="6">
                  <c:v>2.7880100303983899</c:v>
                </c:pt>
                <c:pt idx="7">
                  <c:v>3.05457797412042</c:v>
                </c:pt>
                <c:pt idx="8">
                  <c:v>3.1151114121586199</c:v>
                </c:pt>
                <c:pt idx="9">
                  <c:v>3.6253894505691902</c:v>
                </c:pt>
                <c:pt idx="10">
                  <c:v>3.9772313420162502</c:v>
                </c:pt>
                <c:pt idx="11">
                  <c:v>4.0160628980258002</c:v>
                </c:pt>
                <c:pt idx="12">
                  <c:v>4.0397106265606402</c:v>
                </c:pt>
                <c:pt idx="13">
                  <c:v>4.0397106265606402</c:v>
                </c:pt>
                <c:pt idx="14">
                  <c:v>4.0397106265606402</c:v>
                </c:pt>
                <c:pt idx="15">
                  <c:v>5.08856195239788</c:v>
                </c:pt>
                <c:pt idx="16">
                  <c:v>5.2485950157824703</c:v>
                </c:pt>
                <c:pt idx="17">
                  <c:v>5.2485950157824703</c:v>
                </c:pt>
                <c:pt idx="18">
                  <c:v>5.3046202951301504</c:v>
                </c:pt>
                <c:pt idx="19">
                  <c:v>6.1101165759695704</c:v>
                </c:pt>
                <c:pt idx="20">
                  <c:v>7.7035296539669602</c:v>
                </c:pt>
                <c:pt idx="21">
                  <c:v>9.4403839332335</c:v>
                </c:pt>
                <c:pt idx="22">
                  <c:v>9.6350279778038601</c:v>
                </c:pt>
                <c:pt idx="23">
                  <c:v>10.831618119170701</c:v>
                </c:pt>
                <c:pt idx="24">
                  <c:v>12.147594798347299</c:v>
                </c:pt>
                <c:pt idx="25">
                  <c:v>12.722848732212199</c:v>
                </c:pt>
                <c:pt idx="26">
                  <c:v>13.632320622235801</c:v>
                </c:pt>
                <c:pt idx="27">
                  <c:v>14.090899153250099</c:v>
                </c:pt>
                <c:pt idx="28">
                  <c:v>14.458839959531099</c:v>
                </c:pt>
                <c:pt idx="29">
                  <c:v>15.0282591321014</c:v>
                </c:pt>
                <c:pt idx="30">
                  <c:v>16.4386475674252</c:v>
                </c:pt>
                <c:pt idx="31">
                  <c:v>17.463641483800899</c:v>
                </c:pt>
                <c:pt idx="32">
                  <c:v>18.294379593826399</c:v>
                </c:pt>
                <c:pt idx="33">
                  <c:v>19.259167339601699</c:v>
                </c:pt>
                <c:pt idx="34">
                  <c:v>20.765279679394698</c:v>
                </c:pt>
                <c:pt idx="35">
                  <c:v>21.470439338187902</c:v>
                </c:pt>
                <c:pt idx="36">
                  <c:v>21.4855291565238</c:v>
                </c:pt>
                <c:pt idx="37">
                  <c:v>22.261281156111998</c:v>
                </c:pt>
                <c:pt idx="38">
                  <c:v>23.610193396415699</c:v>
                </c:pt>
                <c:pt idx="39">
                  <c:v>28.014783375092001</c:v>
                </c:pt>
                <c:pt idx="40">
                  <c:v>33.882911154692103</c:v>
                </c:pt>
                <c:pt idx="41">
                  <c:v>33.882911154692103</c:v>
                </c:pt>
                <c:pt idx="42">
                  <c:v>33.882911154692103</c:v>
                </c:pt>
                <c:pt idx="43">
                  <c:v>34.366073225658802</c:v>
                </c:pt>
                <c:pt idx="44">
                  <c:v>34.860367345239403</c:v>
                </c:pt>
                <c:pt idx="45">
                  <c:v>37.063500833021799</c:v>
                </c:pt>
                <c:pt idx="46">
                  <c:v>38.498645170900403</c:v>
                </c:pt>
                <c:pt idx="47">
                  <c:v>38.910113747702397</c:v>
                </c:pt>
                <c:pt idx="48">
                  <c:v>39.303837311152002</c:v>
                </c:pt>
                <c:pt idx="49">
                  <c:v>39.322167291113097</c:v>
                </c:pt>
                <c:pt idx="50">
                  <c:v>39.322167291113097</c:v>
                </c:pt>
                <c:pt idx="51">
                  <c:v>39.333396765330797</c:v>
                </c:pt>
                <c:pt idx="52">
                  <c:v>39.470151829412998</c:v>
                </c:pt>
                <c:pt idx="53">
                  <c:v>40.103614727747001</c:v>
                </c:pt>
                <c:pt idx="54">
                  <c:v>42.746552926311999</c:v>
                </c:pt>
                <c:pt idx="55">
                  <c:v>51.915032470525098</c:v>
                </c:pt>
                <c:pt idx="56">
                  <c:v>54.374974522002702</c:v>
                </c:pt>
                <c:pt idx="57">
                  <c:v>55.708560682186402</c:v>
                </c:pt>
                <c:pt idx="58">
                  <c:v>59.291149656575101</c:v>
                </c:pt>
                <c:pt idx="59">
                  <c:v>61.662043653826501</c:v>
                </c:pt>
                <c:pt idx="60">
                  <c:v>62.575208706380998</c:v>
                </c:pt>
                <c:pt idx="61">
                  <c:v>63.589987501138502</c:v>
                </c:pt>
                <c:pt idx="62">
                  <c:v>65.376860236204195</c:v>
                </c:pt>
                <c:pt idx="63">
                  <c:v>70.443096820232</c:v>
                </c:pt>
                <c:pt idx="64">
                  <c:v>72.310876583303994</c:v>
                </c:pt>
                <c:pt idx="65">
                  <c:v>73.7092330127184</c:v>
                </c:pt>
                <c:pt idx="66">
                  <c:v>76.3808382168815</c:v>
                </c:pt>
                <c:pt idx="67">
                  <c:v>79.659467262785796</c:v>
                </c:pt>
                <c:pt idx="68">
                  <c:v>86.351197543396793</c:v>
                </c:pt>
                <c:pt idx="69">
                  <c:v>87.778898264705106</c:v>
                </c:pt>
                <c:pt idx="70">
                  <c:v>87.969208352823003</c:v>
                </c:pt>
                <c:pt idx="71">
                  <c:v>88.347629826502896</c:v>
                </c:pt>
                <c:pt idx="72">
                  <c:v>88.811049189920595</c:v>
                </c:pt>
                <c:pt idx="73">
                  <c:v>92.8606782311345</c:v>
                </c:pt>
                <c:pt idx="74">
                  <c:v>97.9744663570428</c:v>
                </c:pt>
                <c:pt idx="75">
                  <c:v>98.975125835157897</c:v>
                </c:pt>
                <c:pt idx="76">
                  <c:v>101.35506408221799</c:v>
                </c:pt>
                <c:pt idx="77">
                  <c:v>104.322270661107</c:v>
                </c:pt>
                <c:pt idx="78">
                  <c:v>106.602873160567</c:v>
                </c:pt>
                <c:pt idx="79">
                  <c:v>107.850723586922</c:v>
                </c:pt>
                <c:pt idx="80">
                  <c:v>107.91409419373601</c:v>
                </c:pt>
                <c:pt idx="81">
                  <c:v>107.990994908159</c:v>
                </c:pt>
                <c:pt idx="82">
                  <c:v>107.990994908159</c:v>
                </c:pt>
                <c:pt idx="83">
                  <c:v>108.630949768254</c:v>
                </c:pt>
                <c:pt idx="84">
                  <c:v>112.20854503276099</c:v>
                </c:pt>
                <c:pt idx="85">
                  <c:v>113.34064434180399</c:v>
                </c:pt>
                <c:pt idx="86">
                  <c:v>113.51270212764</c:v>
                </c:pt>
                <c:pt idx="87">
                  <c:v>114.206728123445</c:v>
                </c:pt>
                <c:pt idx="88">
                  <c:v>119.924675966026</c:v>
                </c:pt>
                <c:pt idx="89">
                  <c:v>127.790176458006</c:v>
                </c:pt>
                <c:pt idx="90">
                  <c:v>131.865679637477</c:v>
                </c:pt>
                <c:pt idx="91">
                  <c:v>134.14512031313799</c:v>
                </c:pt>
                <c:pt idx="92">
                  <c:v>134.96966534588901</c:v>
                </c:pt>
                <c:pt idx="93">
                  <c:v>135.48258547660399</c:v>
                </c:pt>
                <c:pt idx="94">
                  <c:v>135.99812171946201</c:v>
                </c:pt>
                <c:pt idx="95">
                  <c:v>141.369873812923</c:v>
                </c:pt>
                <c:pt idx="96">
                  <c:v>147.807141553436</c:v>
                </c:pt>
                <c:pt idx="97">
                  <c:v>148.11820908339701</c:v>
                </c:pt>
                <c:pt idx="98">
                  <c:v>148.81975723695601</c:v>
                </c:pt>
                <c:pt idx="99">
                  <c:v>151.17155574053101</c:v>
                </c:pt>
                <c:pt idx="100">
                  <c:v>155.15366395680101</c:v>
                </c:pt>
                <c:pt idx="101">
                  <c:v>157.67808204843001</c:v>
                </c:pt>
                <c:pt idx="102">
                  <c:v>161.29694045436301</c:v>
                </c:pt>
                <c:pt idx="103">
                  <c:v>165.10231182770599</c:v>
                </c:pt>
                <c:pt idx="104">
                  <c:v>167.24212272692401</c:v>
                </c:pt>
                <c:pt idx="105">
                  <c:v>168.282395981657</c:v>
                </c:pt>
                <c:pt idx="106">
                  <c:v>169.614127413614</c:v>
                </c:pt>
                <c:pt idx="107">
                  <c:v>172.40395185041399</c:v>
                </c:pt>
                <c:pt idx="108">
                  <c:v>175.36970132519701</c:v>
                </c:pt>
                <c:pt idx="109">
                  <c:v>179.07968034145901</c:v>
                </c:pt>
                <c:pt idx="110">
                  <c:v>181.88960430005301</c:v>
                </c:pt>
                <c:pt idx="111">
                  <c:v>183.04904055808299</c:v>
                </c:pt>
                <c:pt idx="112">
                  <c:v>189.62605971626701</c:v>
                </c:pt>
                <c:pt idx="113">
                  <c:v>197.70745227043301</c:v>
                </c:pt>
                <c:pt idx="114">
                  <c:v>200.36064260858899</c:v>
                </c:pt>
                <c:pt idx="115">
                  <c:v>202.16606427780499</c:v>
                </c:pt>
                <c:pt idx="116">
                  <c:v>204.881857456445</c:v>
                </c:pt>
                <c:pt idx="117">
                  <c:v>206.267348675156</c:v>
                </c:pt>
                <c:pt idx="118">
                  <c:v>206.285382699031</c:v>
                </c:pt>
                <c:pt idx="119">
                  <c:v>206.34894267569101</c:v>
                </c:pt>
                <c:pt idx="120">
                  <c:v>206.41979684545399</c:v>
                </c:pt>
                <c:pt idx="121">
                  <c:v>211.454455894956</c:v>
                </c:pt>
                <c:pt idx="122">
                  <c:v>225.97894314181301</c:v>
                </c:pt>
                <c:pt idx="123">
                  <c:v>229.19457040909199</c:v>
                </c:pt>
                <c:pt idx="124">
                  <c:v>230.80761788138801</c:v>
                </c:pt>
                <c:pt idx="125">
                  <c:v>233.08732744420601</c:v>
                </c:pt>
                <c:pt idx="126">
                  <c:v>236.903529991846</c:v>
                </c:pt>
                <c:pt idx="127">
                  <c:v>238.38430889610601</c:v>
                </c:pt>
                <c:pt idx="128">
                  <c:v>243.751888845943</c:v>
                </c:pt>
                <c:pt idx="129">
                  <c:v>258.21510203248403</c:v>
                </c:pt>
                <c:pt idx="130">
                  <c:v>262.52072054898201</c:v>
                </c:pt>
                <c:pt idx="131">
                  <c:v>267.95689878715598</c:v>
                </c:pt>
                <c:pt idx="132">
                  <c:v>275.52622908154598</c:v>
                </c:pt>
                <c:pt idx="133">
                  <c:v>282.95281580959102</c:v>
                </c:pt>
                <c:pt idx="134">
                  <c:v>297.48773420391802</c:v>
                </c:pt>
                <c:pt idx="135">
                  <c:v>303.09260553421097</c:v>
                </c:pt>
                <c:pt idx="136">
                  <c:v>306.47860544348202</c:v>
                </c:pt>
                <c:pt idx="137">
                  <c:v>312.13004369757999</c:v>
                </c:pt>
                <c:pt idx="138">
                  <c:v>322.31958386687802</c:v>
                </c:pt>
                <c:pt idx="139">
                  <c:v>326.08367783221701</c:v>
                </c:pt>
                <c:pt idx="140">
                  <c:v>331.092552059632</c:v>
                </c:pt>
                <c:pt idx="141">
                  <c:v>338.631469196235</c:v>
                </c:pt>
                <c:pt idx="142">
                  <c:v>345.23332204728501</c:v>
                </c:pt>
                <c:pt idx="143">
                  <c:v>347.51495132627502</c:v>
                </c:pt>
                <c:pt idx="144">
                  <c:v>350.41866419293802</c:v>
                </c:pt>
                <c:pt idx="145">
                  <c:v>357.25169313748501</c:v>
                </c:pt>
                <c:pt idx="146">
                  <c:v>361.40291020354601</c:v>
                </c:pt>
                <c:pt idx="147">
                  <c:v>363.96713286829299</c:v>
                </c:pt>
                <c:pt idx="148">
                  <c:v>369.55770549871602</c:v>
                </c:pt>
                <c:pt idx="149">
                  <c:v>372.36138693513601</c:v>
                </c:pt>
                <c:pt idx="150">
                  <c:v>374.604080399579</c:v>
                </c:pt>
                <c:pt idx="151">
                  <c:v>377.33718886768901</c:v>
                </c:pt>
                <c:pt idx="152">
                  <c:v>382.91733872292201</c:v>
                </c:pt>
                <c:pt idx="153">
                  <c:v>393.40285465161702</c:v>
                </c:pt>
                <c:pt idx="154">
                  <c:v>394.03211646024801</c:v>
                </c:pt>
                <c:pt idx="155">
                  <c:v>394.36879063041698</c:v>
                </c:pt>
                <c:pt idx="156">
                  <c:v>395.990326820088</c:v>
                </c:pt>
                <c:pt idx="157">
                  <c:v>399.83682538952502</c:v>
                </c:pt>
                <c:pt idx="158">
                  <c:v>403.73408818055299</c:v>
                </c:pt>
                <c:pt idx="159">
                  <c:v>409.53714684395601</c:v>
                </c:pt>
                <c:pt idx="160">
                  <c:v>415.19574559845603</c:v>
                </c:pt>
                <c:pt idx="161">
                  <c:v>417.61349312722598</c:v>
                </c:pt>
                <c:pt idx="162">
                  <c:v>421.078324805254</c:v>
                </c:pt>
                <c:pt idx="163">
                  <c:v>424.39021915760799</c:v>
                </c:pt>
                <c:pt idx="164">
                  <c:v>431.01289766093703</c:v>
                </c:pt>
                <c:pt idx="165">
                  <c:v>434.34475772973798</c:v>
                </c:pt>
                <c:pt idx="166">
                  <c:v>438.97356720075402</c:v>
                </c:pt>
                <c:pt idx="167">
                  <c:v>446.90261250179299</c:v>
                </c:pt>
                <c:pt idx="168">
                  <c:v>455.44259789109202</c:v>
                </c:pt>
                <c:pt idx="169">
                  <c:v>458.88337768387697</c:v>
                </c:pt>
                <c:pt idx="170">
                  <c:v>461.61314098095102</c:v>
                </c:pt>
                <c:pt idx="171">
                  <c:v>466.11504832651298</c:v>
                </c:pt>
                <c:pt idx="172">
                  <c:v>468.753365510366</c:v>
                </c:pt>
                <c:pt idx="173">
                  <c:v>472.62612656890599</c:v>
                </c:pt>
                <c:pt idx="174">
                  <c:v>476.49280365184597</c:v>
                </c:pt>
                <c:pt idx="175">
                  <c:v>481.57090750053101</c:v>
                </c:pt>
                <c:pt idx="176">
                  <c:v>489.72842448039898</c:v>
                </c:pt>
                <c:pt idx="177">
                  <c:v>503.75792001040799</c:v>
                </c:pt>
                <c:pt idx="178">
                  <c:v>514.69489538026505</c:v>
                </c:pt>
                <c:pt idx="179">
                  <c:v>526.69868112528798</c:v>
                </c:pt>
                <c:pt idx="180">
                  <c:v>539.23362927918504</c:v>
                </c:pt>
                <c:pt idx="181">
                  <c:v>551.94134520567195</c:v>
                </c:pt>
                <c:pt idx="182">
                  <c:v>565.46843386018395</c:v>
                </c:pt>
                <c:pt idx="183">
                  <c:v>571.75447044328905</c:v>
                </c:pt>
                <c:pt idx="184">
                  <c:v>579.01906737378499</c:v>
                </c:pt>
                <c:pt idx="185">
                  <c:v>585.87369326600901</c:v>
                </c:pt>
                <c:pt idx="186">
                  <c:v>593.33125363999898</c:v>
                </c:pt>
                <c:pt idx="187">
                  <c:v>598.61948360698102</c:v>
                </c:pt>
                <c:pt idx="188">
                  <c:v>605.87558904188597</c:v>
                </c:pt>
                <c:pt idx="189">
                  <c:v>609.41328219504101</c:v>
                </c:pt>
                <c:pt idx="190">
                  <c:v>616.277814075018</c:v>
                </c:pt>
                <c:pt idx="191">
                  <c:v>621.59591259251999</c:v>
                </c:pt>
                <c:pt idx="192">
                  <c:v>623.59237461014698</c:v>
                </c:pt>
                <c:pt idx="193">
                  <c:v>625.31576485851099</c:v>
                </c:pt>
                <c:pt idx="194">
                  <c:v>627.91452018852794</c:v>
                </c:pt>
                <c:pt idx="195">
                  <c:v>638.01679100605702</c:v>
                </c:pt>
                <c:pt idx="196">
                  <c:v>653.73510315908197</c:v>
                </c:pt>
                <c:pt idx="197">
                  <c:v>662.14040254886902</c:v>
                </c:pt>
                <c:pt idx="198">
                  <c:v>677.31516989289196</c:v>
                </c:pt>
                <c:pt idx="199">
                  <c:v>684.29447705728705</c:v>
                </c:pt>
                <c:pt idx="200">
                  <c:v>689.93070726830194</c:v>
                </c:pt>
                <c:pt idx="201">
                  <c:v>696.09322766932405</c:v>
                </c:pt>
                <c:pt idx="202">
                  <c:v>700.01871794318799</c:v>
                </c:pt>
                <c:pt idx="203">
                  <c:v>701.92654927862804</c:v>
                </c:pt>
                <c:pt idx="204">
                  <c:v>706.83336611130801</c:v>
                </c:pt>
                <c:pt idx="205">
                  <c:v>709.61703692914796</c:v>
                </c:pt>
                <c:pt idx="206">
                  <c:v>716.25856877002002</c:v>
                </c:pt>
                <c:pt idx="207">
                  <c:v>726.25847771430097</c:v>
                </c:pt>
                <c:pt idx="208">
                  <c:v>732.12764496315299</c:v>
                </c:pt>
                <c:pt idx="209">
                  <c:v>734.39435907657003</c:v>
                </c:pt>
                <c:pt idx="210">
                  <c:v>738.48862338654999</c:v>
                </c:pt>
                <c:pt idx="211">
                  <c:v>740.57963528317498</c:v>
                </c:pt>
                <c:pt idx="212">
                  <c:v>741.19332393734703</c:v>
                </c:pt>
                <c:pt idx="213">
                  <c:v>741.83378109307603</c:v>
                </c:pt>
                <c:pt idx="214">
                  <c:v>742.43105674277604</c:v>
                </c:pt>
                <c:pt idx="215">
                  <c:v>746.72786629511302</c:v>
                </c:pt>
                <c:pt idx="216">
                  <c:v>752.01614026317498</c:v>
                </c:pt>
                <c:pt idx="217">
                  <c:v>754.72033701659802</c:v>
                </c:pt>
                <c:pt idx="218">
                  <c:v>758.81410578878604</c:v>
                </c:pt>
                <c:pt idx="219">
                  <c:v>768.62295673919004</c:v>
                </c:pt>
                <c:pt idx="220">
                  <c:v>777.47758568501501</c:v>
                </c:pt>
                <c:pt idx="221">
                  <c:v>783.47148259971402</c:v>
                </c:pt>
                <c:pt idx="222">
                  <c:v>791.64102790620802</c:v>
                </c:pt>
                <c:pt idx="223">
                  <c:v>800.895979301338</c:v>
                </c:pt>
                <c:pt idx="224">
                  <c:v>820.66871334727205</c:v>
                </c:pt>
                <c:pt idx="225">
                  <c:v>826.95250354746997</c:v>
                </c:pt>
                <c:pt idx="226">
                  <c:v>829.57467473683096</c:v>
                </c:pt>
                <c:pt idx="227">
                  <c:v>836.06449291011199</c:v>
                </c:pt>
                <c:pt idx="228">
                  <c:v>841.88926550706105</c:v>
                </c:pt>
                <c:pt idx="229">
                  <c:v>847.00551172416203</c:v>
                </c:pt>
                <c:pt idx="230">
                  <c:v>850.35547253178095</c:v>
                </c:pt>
                <c:pt idx="231">
                  <c:v>857.17867549396703</c:v>
                </c:pt>
                <c:pt idx="232">
                  <c:v>862.29481854128699</c:v>
                </c:pt>
                <c:pt idx="233">
                  <c:v>873.47123492467995</c:v>
                </c:pt>
                <c:pt idx="234">
                  <c:v>879.15785065513296</c:v>
                </c:pt>
                <c:pt idx="235">
                  <c:v>889.20052035448896</c:v>
                </c:pt>
                <c:pt idx="236">
                  <c:v>900.74149467932398</c:v>
                </c:pt>
                <c:pt idx="237">
                  <c:v>911.73859279792202</c:v>
                </c:pt>
                <c:pt idx="238">
                  <c:v>917.91357898346098</c:v>
                </c:pt>
                <c:pt idx="239">
                  <c:v>925.05126841981598</c:v>
                </c:pt>
                <c:pt idx="240">
                  <c:v>930.55607926114806</c:v>
                </c:pt>
                <c:pt idx="241">
                  <c:v>932.68792724090997</c:v>
                </c:pt>
                <c:pt idx="242">
                  <c:v>935.44813226643498</c:v>
                </c:pt>
                <c:pt idx="243">
                  <c:v>940.24125901201899</c:v>
                </c:pt>
                <c:pt idx="244">
                  <c:v>942.92159058444997</c:v>
                </c:pt>
                <c:pt idx="245">
                  <c:v>946.366131643843</c:v>
                </c:pt>
                <c:pt idx="246">
                  <c:v>956.68797067884896</c:v>
                </c:pt>
                <c:pt idx="247">
                  <c:v>964.38335532695703</c:v>
                </c:pt>
                <c:pt idx="248">
                  <c:v>970.20131004628001</c:v>
                </c:pt>
                <c:pt idx="249">
                  <c:v>971.01158840381095</c:v>
                </c:pt>
                <c:pt idx="250">
                  <c:v>971.476095930518</c:v>
                </c:pt>
                <c:pt idx="251">
                  <c:v>973.070850478377</c:v>
                </c:pt>
                <c:pt idx="252">
                  <c:v>973.826076911565</c:v>
                </c:pt>
                <c:pt idx="253">
                  <c:v>975.19965457438195</c:v>
                </c:pt>
                <c:pt idx="254">
                  <c:v>978.30244279257499</c:v>
                </c:pt>
                <c:pt idx="255">
                  <c:v>980.21248443154104</c:v>
                </c:pt>
                <c:pt idx="256">
                  <c:v>983.03352061574105</c:v>
                </c:pt>
                <c:pt idx="257">
                  <c:v>986.86968959315504</c:v>
                </c:pt>
                <c:pt idx="258">
                  <c:v>994.45664690139699</c:v>
                </c:pt>
                <c:pt idx="259">
                  <c:v>1001.78407587599</c:v>
                </c:pt>
                <c:pt idx="260">
                  <c:v>1009.73039847242</c:v>
                </c:pt>
                <c:pt idx="261">
                  <c:v>1021.60281481826</c:v>
                </c:pt>
                <c:pt idx="262">
                  <c:v>1022.88871916033</c:v>
                </c:pt>
                <c:pt idx="263">
                  <c:v>1022.98045229427</c:v>
                </c:pt>
                <c:pt idx="264">
                  <c:v>1024.2587001100901</c:v>
                </c:pt>
                <c:pt idx="265">
                  <c:v>1025.84784072803</c:v>
                </c:pt>
                <c:pt idx="266">
                  <c:v>1028.6951021956399</c:v>
                </c:pt>
                <c:pt idx="267">
                  <c:v>1032.56478070054</c:v>
                </c:pt>
                <c:pt idx="268">
                  <c:v>1037.98796592965</c:v>
                </c:pt>
                <c:pt idx="269">
                  <c:v>1044.33701187518</c:v>
                </c:pt>
                <c:pt idx="270">
                  <c:v>1050.9743818218401</c:v>
                </c:pt>
                <c:pt idx="271">
                  <c:v>1053.2619827460401</c:v>
                </c:pt>
                <c:pt idx="272">
                  <c:v>1053.2912084002</c:v>
                </c:pt>
                <c:pt idx="273">
                  <c:v>1053.7738705407701</c:v>
                </c:pt>
                <c:pt idx="274">
                  <c:v>1054.1850372671499</c:v>
                </c:pt>
                <c:pt idx="275">
                  <c:v>1055.5715062710101</c:v>
                </c:pt>
                <c:pt idx="276">
                  <c:v>1061.3673649381701</c:v>
                </c:pt>
                <c:pt idx="277">
                  <c:v>1063.37512025411</c:v>
                </c:pt>
                <c:pt idx="278">
                  <c:v>1066.6318875198499</c:v>
                </c:pt>
                <c:pt idx="279">
                  <c:v>1068.71775339226</c:v>
                </c:pt>
                <c:pt idx="280">
                  <c:v>1069.6446314647701</c:v>
                </c:pt>
                <c:pt idx="281">
                  <c:v>1073.6384992706801</c:v>
                </c:pt>
                <c:pt idx="282">
                  <c:v>1079.18741871936</c:v>
                </c:pt>
                <c:pt idx="283">
                  <c:v>1079.9238938209201</c:v>
                </c:pt>
                <c:pt idx="284">
                  <c:v>1081.0049747758401</c:v>
                </c:pt>
                <c:pt idx="285">
                  <c:v>1082.20360927808</c:v>
                </c:pt>
                <c:pt idx="286">
                  <c:v>1087.9791459401699</c:v>
                </c:pt>
                <c:pt idx="287">
                  <c:v>1095.18765812229</c:v>
                </c:pt>
                <c:pt idx="288">
                  <c:v>1100.0212187090301</c:v>
                </c:pt>
                <c:pt idx="289">
                  <c:v>1100.90629184863</c:v>
                </c:pt>
                <c:pt idx="290">
                  <c:v>1101.0679155211101</c:v>
                </c:pt>
                <c:pt idx="291">
                  <c:v>1105.18073094276</c:v>
                </c:pt>
                <c:pt idx="292">
                  <c:v>1111.20539373723</c:v>
                </c:pt>
                <c:pt idx="293">
                  <c:v>1115.53717375059</c:v>
                </c:pt>
                <c:pt idx="294">
                  <c:v>1116.6369471312501</c:v>
                </c:pt>
                <c:pt idx="295">
                  <c:v>1117.24223210427</c:v>
                </c:pt>
                <c:pt idx="296">
                  <c:v>1117.6555488767101</c:v>
                </c:pt>
                <c:pt idx="297">
                  <c:v>1118.9164085309701</c:v>
                </c:pt>
                <c:pt idx="298">
                  <c:v>1119.44031507873</c:v>
                </c:pt>
                <c:pt idx="299">
                  <c:v>1119.9102625583801</c:v>
                </c:pt>
                <c:pt idx="300">
                  <c:v>1121.60715852354</c:v>
                </c:pt>
                <c:pt idx="301">
                  <c:v>1123.4587098839399</c:v>
                </c:pt>
                <c:pt idx="302">
                  <c:v>1125.6051356626199</c:v>
                </c:pt>
                <c:pt idx="303">
                  <c:v>1129.4696649145501</c:v>
                </c:pt>
                <c:pt idx="304">
                  <c:v>1132.58412186692</c:v>
                </c:pt>
                <c:pt idx="305">
                  <c:v>1133.5636093156299</c:v>
                </c:pt>
                <c:pt idx="306">
                  <c:v>1135.4161386113601</c:v>
                </c:pt>
                <c:pt idx="307">
                  <c:v>1137.3557608040001</c:v>
                </c:pt>
                <c:pt idx="308">
                  <c:v>1139.8952048147801</c:v>
                </c:pt>
                <c:pt idx="309">
                  <c:v>1145.4151616772001</c:v>
                </c:pt>
                <c:pt idx="310">
                  <c:v>1149.7113810819201</c:v>
                </c:pt>
                <c:pt idx="311">
                  <c:v>1149.7781889917201</c:v>
                </c:pt>
                <c:pt idx="312">
                  <c:v>1149.7806165224399</c:v>
                </c:pt>
                <c:pt idx="313">
                  <c:v>1149.78211927954</c:v>
                </c:pt>
                <c:pt idx="314">
                  <c:v>1149.80132898081</c:v>
                </c:pt>
                <c:pt idx="315">
                  <c:v>1149.87594028737</c:v>
                </c:pt>
                <c:pt idx="316">
                  <c:v>1149.89579892951</c:v>
                </c:pt>
                <c:pt idx="317">
                  <c:v>1149.9663151319201</c:v>
                </c:pt>
                <c:pt idx="318">
                  <c:v>1150.19005526773</c:v>
                </c:pt>
                <c:pt idx="319">
                  <c:v>1153.0341635622101</c:v>
                </c:pt>
                <c:pt idx="320">
                  <c:v>1154.26680234129</c:v>
                </c:pt>
                <c:pt idx="321">
                  <c:v>1154.3926287679101</c:v>
                </c:pt>
                <c:pt idx="322">
                  <c:v>1154.54641600528</c:v>
                </c:pt>
                <c:pt idx="323">
                  <c:v>1157.03692367904</c:v>
                </c:pt>
                <c:pt idx="324">
                  <c:v>1161.9420506373699</c:v>
                </c:pt>
                <c:pt idx="325">
                  <c:v>1162.65389823545</c:v>
                </c:pt>
                <c:pt idx="326">
                  <c:v>1163.28143581736</c:v>
                </c:pt>
                <c:pt idx="327">
                  <c:v>1163.3983526254599</c:v>
                </c:pt>
                <c:pt idx="328">
                  <c:v>1163.53739946265</c:v>
                </c:pt>
                <c:pt idx="329">
                  <c:v>1164.26526859823</c:v>
                </c:pt>
                <c:pt idx="330">
                  <c:v>1164.6074302515201</c:v>
                </c:pt>
                <c:pt idx="331">
                  <c:v>1164.7557391288599</c:v>
                </c:pt>
                <c:pt idx="332">
                  <c:v>1165.1432960832601</c:v>
                </c:pt>
                <c:pt idx="333">
                  <c:v>1165.1675707145901</c:v>
                </c:pt>
                <c:pt idx="334">
                  <c:v>1165.1704259042899</c:v>
                </c:pt>
                <c:pt idx="335">
                  <c:v>1165.1766741706299</c:v>
                </c:pt>
                <c:pt idx="336">
                  <c:v>1165.22762085405</c:v>
                </c:pt>
                <c:pt idx="337">
                  <c:v>1165.2643136270699</c:v>
                </c:pt>
                <c:pt idx="338">
                  <c:v>1165.26639996167</c:v>
                </c:pt>
                <c:pt idx="339">
                  <c:v>1165.29771720653</c:v>
                </c:pt>
                <c:pt idx="340">
                  <c:v>1165.4708111202499</c:v>
                </c:pt>
                <c:pt idx="341">
                  <c:v>1165.51532084326</c:v>
                </c:pt>
                <c:pt idx="342">
                  <c:v>1165.5486057099099</c:v>
                </c:pt>
                <c:pt idx="343">
                  <c:v>1166.6194251393399</c:v>
                </c:pt>
                <c:pt idx="344">
                  <c:v>1168.3131241930801</c:v>
                </c:pt>
                <c:pt idx="345">
                  <c:v>1169.22336963115</c:v>
                </c:pt>
                <c:pt idx="346">
                  <c:v>1169.2673395524801</c:v>
                </c:pt>
                <c:pt idx="347">
                  <c:v>1169.6624464844299</c:v>
                </c:pt>
                <c:pt idx="348">
                  <c:v>1170.6636713314001</c:v>
                </c:pt>
                <c:pt idx="349">
                  <c:v>1171.2916207289099</c:v>
                </c:pt>
                <c:pt idx="350">
                  <c:v>1171.6062493806101</c:v>
                </c:pt>
                <c:pt idx="351">
                  <c:v>1171.8864034094199</c:v>
                </c:pt>
                <c:pt idx="352">
                  <c:v>1172.1070455236299</c:v>
                </c:pt>
                <c:pt idx="353">
                  <c:v>1173.1320311428699</c:v>
                </c:pt>
                <c:pt idx="354">
                  <c:v>1173.6099444328299</c:v>
                </c:pt>
                <c:pt idx="355">
                  <c:v>1173.6433093048599</c:v>
                </c:pt>
                <c:pt idx="356">
                  <c:v>1173.9403009561099</c:v>
                </c:pt>
                <c:pt idx="357">
                  <c:v>1174.6401085514899</c:v>
                </c:pt>
                <c:pt idx="358">
                  <c:v>1176.12140754704</c:v>
                </c:pt>
                <c:pt idx="359">
                  <c:v>1178.6278109121899</c:v>
                </c:pt>
                <c:pt idx="360">
                  <c:v>1179.4632419329</c:v>
                </c:pt>
                <c:pt idx="361">
                  <c:v>1180.2659502646</c:v>
                </c:pt>
                <c:pt idx="362">
                  <c:v>1180.72014505637</c:v>
                </c:pt>
                <c:pt idx="363">
                  <c:v>1181.92019577775</c:v>
                </c:pt>
                <c:pt idx="364">
                  <c:v>1183.5717786247101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0-8998-48A5-8EC2-6F5013D5CCE5}"/>
            </c:ext>
          </c:extLst>
        </c:ser>
        <c:ser>
          <c:idx val="10"/>
          <c:order val="97"/>
          <c:tx>
            <c:strRef>
              <c:f>Tabelle1!$K$1</c:f>
              <c:strCache>
                <c:ptCount val="1"/>
                <c:pt idx="0">
                  <c:v>1931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Tabelle1!$K$2:$K$366</c:f>
              <c:numCache>
                <c:formatCode>General</c:formatCode>
                <c:ptCount val="365"/>
                <c:pt idx="0" formatCode="0.00E+00">
                  <c:v>0.51128585842636598</c:v>
                </c:pt>
                <c:pt idx="1">
                  <c:v>0.51849253743027102</c:v>
                </c:pt>
                <c:pt idx="2">
                  <c:v>0.59943587008053201</c:v>
                </c:pt>
                <c:pt idx="3">
                  <c:v>1.22563367159065</c:v>
                </c:pt>
                <c:pt idx="4">
                  <c:v>2.02134309049283</c:v>
                </c:pt>
                <c:pt idx="5">
                  <c:v>3.1039287923321099</c:v>
                </c:pt>
                <c:pt idx="6">
                  <c:v>3.7334003194338701</c:v>
                </c:pt>
                <c:pt idx="7">
                  <c:v>4.6663000827525796</c:v>
                </c:pt>
                <c:pt idx="8">
                  <c:v>5.81415072811056</c:v>
                </c:pt>
                <c:pt idx="9">
                  <c:v>6.3489687559147203</c:v>
                </c:pt>
                <c:pt idx="10">
                  <c:v>6.89518036095137</c:v>
                </c:pt>
                <c:pt idx="11">
                  <c:v>7.0277545337800698</c:v>
                </c:pt>
                <c:pt idx="12">
                  <c:v>7.1069619636557197</c:v>
                </c:pt>
                <c:pt idx="13">
                  <c:v>7.2761145141948598</c:v>
                </c:pt>
                <c:pt idx="14">
                  <c:v>7.2761905024124403</c:v>
                </c:pt>
                <c:pt idx="15">
                  <c:v>7.2762664906300101</c:v>
                </c:pt>
                <c:pt idx="16">
                  <c:v>7.3066882834300699</c:v>
                </c:pt>
                <c:pt idx="17">
                  <c:v>7.3067642716476398</c:v>
                </c:pt>
                <c:pt idx="18">
                  <c:v>7.3067642716476398</c:v>
                </c:pt>
                <c:pt idx="19">
                  <c:v>7.3093717112220196</c:v>
                </c:pt>
                <c:pt idx="20">
                  <c:v>7.4170631968060503</c:v>
                </c:pt>
                <c:pt idx="21">
                  <c:v>8.3719344426443598</c:v>
                </c:pt>
                <c:pt idx="22">
                  <c:v>9.6662020314238806</c:v>
                </c:pt>
                <c:pt idx="23">
                  <c:v>11.0012798733529</c:v>
                </c:pt>
                <c:pt idx="24">
                  <c:v>13.084878375992499</c:v>
                </c:pt>
                <c:pt idx="25">
                  <c:v>15.2810869869278</c:v>
                </c:pt>
                <c:pt idx="26">
                  <c:v>16.290778888619499</c:v>
                </c:pt>
                <c:pt idx="27">
                  <c:v>17.572811248060301</c:v>
                </c:pt>
                <c:pt idx="28">
                  <c:v>17.9257985192205</c:v>
                </c:pt>
                <c:pt idx="29">
                  <c:v>17.956577389064702</c:v>
                </c:pt>
                <c:pt idx="30">
                  <c:v>18.454189272861701</c:v>
                </c:pt>
                <c:pt idx="31">
                  <c:v>18.578625047518798</c:v>
                </c:pt>
                <c:pt idx="32">
                  <c:v>18.878280228455399</c:v>
                </c:pt>
                <c:pt idx="33">
                  <c:v>19.322149482918</c:v>
                </c:pt>
                <c:pt idx="34">
                  <c:v>20.948151519658101</c:v>
                </c:pt>
                <c:pt idx="35">
                  <c:v>22.931874810920299</c:v>
                </c:pt>
                <c:pt idx="36">
                  <c:v>23.467309717381799</c:v>
                </c:pt>
                <c:pt idx="37">
                  <c:v>23.656920330953501</c:v>
                </c:pt>
                <c:pt idx="38">
                  <c:v>24.070359570570702</c:v>
                </c:pt>
                <c:pt idx="39">
                  <c:v>26.506837218836299</c:v>
                </c:pt>
                <c:pt idx="40">
                  <c:v>27.512457706371201</c:v>
                </c:pt>
                <c:pt idx="41">
                  <c:v>29.13909066307</c:v>
                </c:pt>
                <c:pt idx="42">
                  <c:v>32.953083019837003</c:v>
                </c:pt>
                <c:pt idx="43">
                  <c:v>37.418804731139403</c:v>
                </c:pt>
                <c:pt idx="44">
                  <c:v>42.572977741362401</c:v>
                </c:pt>
                <c:pt idx="45">
                  <c:v>43.345186152063903</c:v>
                </c:pt>
                <c:pt idx="46">
                  <c:v>47.953445390520002</c:v>
                </c:pt>
                <c:pt idx="47">
                  <c:v>52.236857514282903</c:v>
                </c:pt>
                <c:pt idx="48">
                  <c:v>53.0879028372119</c:v>
                </c:pt>
                <c:pt idx="49">
                  <c:v>54.418001536168298</c:v>
                </c:pt>
                <c:pt idx="50">
                  <c:v>54.899677707097901</c:v>
                </c:pt>
                <c:pt idx="51">
                  <c:v>55.428457675092297</c:v>
                </c:pt>
                <c:pt idx="52">
                  <c:v>55.5299905484124</c:v>
                </c:pt>
                <c:pt idx="53">
                  <c:v>55.530066536630002</c:v>
                </c:pt>
                <c:pt idx="54">
                  <c:v>55.530066536630002</c:v>
                </c:pt>
                <c:pt idx="55">
                  <c:v>55.530066536630002</c:v>
                </c:pt>
                <c:pt idx="56">
                  <c:v>55.916502664822502</c:v>
                </c:pt>
                <c:pt idx="57">
                  <c:v>56.039810855425102</c:v>
                </c:pt>
                <c:pt idx="58">
                  <c:v>56.664362783679401</c:v>
                </c:pt>
                <c:pt idx="59">
                  <c:v>59.637894480637598</c:v>
                </c:pt>
                <c:pt idx="60">
                  <c:v>64.994803154299902</c:v>
                </c:pt>
                <c:pt idx="61">
                  <c:v>69.995150857955693</c:v>
                </c:pt>
                <c:pt idx="62">
                  <c:v>72.244146801680202</c:v>
                </c:pt>
                <c:pt idx="63">
                  <c:v>76.422028298490204</c:v>
                </c:pt>
                <c:pt idx="64">
                  <c:v>79.920243094733394</c:v>
                </c:pt>
                <c:pt idx="65">
                  <c:v>82.128008372233793</c:v>
                </c:pt>
                <c:pt idx="66">
                  <c:v>83.8271468157713</c:v>
                </c:pt>
                <c:pt idx="67">
                  <c:v>85.492059437771601</c:v>
                </c:pt>
                <c:pt idx="68">
                  <c:v>85.492059437771601</c:v>
                </c:pt>
                <c:pt idx="69">
                  <c:v>86.976420413090807</c:v>
                </c:pt>
                <c:pt idx="70">
                  <c:v>87.986146216642297</c:v>
                </c:pt>
                <c:pt idx="71">
                  <c:v>88.236049951759796</c:v>
                </c:pt>
                <c:pt idx="72">
                  <c:v>88.552156018646698</c:v>
                </c:pt>
                <c:pt idx="73">
                  <c:v>90.700942049928599</c:v>
                </c:pt>
                <c:pt idx="74">
                  <c:v>93.716973236137093</c:v>
                </c:pt>
                <c:pt idx="75">
                  <c:v>97.019689308077503</c:v>
                </c:pt>
                <c:pt idx="76">
                  <c:v>99.138584825844504</c:v>
                </c:pt>
                <c:pt idx="77">
                  <c:v>100.495534885054</c:v>
                </c:pt>
                <c:pt idx="78">
                  <c:v>101.756257054697</c:v>
                </c:pt>
                <c:pt idx="79">
                  <c:v>101.846377428819</c:v>
                </c:pt>
                <c:pt idx="80">
                  <c:v>102.55104658066401</c:v>
                </c:pt>
                <c:pt idx="81">
                  <c:v>102.720568034477</c:v>
                </c:pt>
                <c:pt idx="82">
                  <c:v>102.720568034477</c:v>
                </c:pt>
                <c:pt idx="83">
                  <c:v>103.6243049916</c:v>
                </c:pt>
                <c:pt idx="84">
                  <c:v>104.95406380848</c:v>
                </c:pt>
                <c:pt idx="85">
                  <c:v>106.613207220286</c:v>
                </c:pt>
                <c:pt idx="86">
                  <c:v>109.437917006803</c:v>
                </c:pt>
                <c:pt idx="87">
                  <c:v>110.552925499476</c:v>
                </c:pt>
                <c:pt idx="88">
                  <c:v>111.404929648042</c:v>
                </c:pt>
                <c:pt idx="89">
                  <c:v>111.946442898581</c:v>
                </c:pt>
                <c:pt idx="90">
                  <c:v>112.776485438593</c:v>
                </c:pt>
                <c:pt idx="91">
                  <c:v>113.17516516834201</c:v>
                </c:pt>
                <c:pt idx="92">
                  <c:v>113.330968008201</c:v>
                </c:pt>
                <c:pt idx="93">
                  <c:v>113.745769591914</c:v>
                </c:pt>
                <c:pt idx="94">
                  <c:v>116.035701259457</c:v>
                </c:pt>
                <c:pt idx="95">
                  <c:v>117.70749960034701</c:v>
                </c:pt>
                <c:pt idx="96">
                  <c:v>118.051311594585</c:v>
                </c:pt>
                <c:pt idx="97">
                  <c:v>118.407831867341</c:v>
                </c:pt>
                <c:pt idx="98">
                  <c:v>121.580044257658</c:v>
                </c:pt>
                <c:pt idx="99">
                  <c:v>129.87564339232199</c:v>
                </c:pt>
                <c:pt idx="100">
                  <c:v>134.81415981372999</c:v>
                </c:pt>
                <c:pt idx="101">
                  <c:v>135.656193887662</c:v>
                </c:pt>
                <c:pt idx="102">
                  <c:v>137.52363144094701</c:v>
                </c:pt>
                <c:pt idx="103">
                  <c:v>139.00935558632301</c:v>
                </c:pt>
                <c:pt idx="104">
                  <c:v>139.38191706941899</c:v>
                </c:pt>
                <c:pt idx="105">
                  <c:v>139.60787959779199</c:v>
                </c:pt>
                <c:pt idx="106">
                  <c:v>139.71920027163699</c:v>
                </c:pt>
                <c:pt idx="107">
                  <c:v>142.983077729375</c:v>
                </c:pt>
                <c:pt idx="108">
                  <c:v>147.92308553218001</c:v>
                </c:pt>
                <c:pt idx="109">
                  <c:v>152.80294693377101</c:v>
                </c:pt>
                <c:pt idx="110">
                  <c:v>163.92107325857199</c:v>
                </c:pt>
                <c:pt idx="111">
                  <c:v>167.812578140016</c:v>
                </c:pt>
                <c:pt idx="112">
                  <c:v>171.275794768064</c:v>
                </c:pt>
                <c:pt idx="113">
                  <c:v>172.51294546019699</c:v>
                </c:pt>
                <c:pt idx="114">
                  <c:v>173.91910423514901</c:v>
                </c:pt>
                <c:pt idx="115">
                  <c:v>181.088838511012</c:v>
                </c:pt>
                <c:pt idx="116">
                  <c:v>189.18154144584199</c:v>
                </c:pt>
                <c:pt idx="117">
                  <c:v>196.71247719156599</c:v>
                </c:pt>
                <c:pt idx="118">
                  <c:v>208.81804859082101</c:v>
                </c:pt>
                <c:pt idx="119">
                  <c:v>217.400005456348</c:v>
                </c:pt>
                <c:pt idx="120">
                  <c:v>218.77137544369401</c:v>
                </c:pt>
                <c:pt idx="121">
                  <c:v>218.79371459054701</c:v>
                </c:pt>
                <c:pt idx="122">
                  <c:v>220.031952732642</c:v>
                </c:pt>
                <c:pt idx="123">
                  <c:v>224.20766218283401</c:v>
                </c:pt>
                <c:pt idx="124">
                  <c:v>235.40656841307501</c:v>
                </c:pt>
                <c:pt idx="125">
                  <c:v>247.55433433505399</c:v>
                </c:pt>
                <c:pt idx="126">
                  <c:v>248.33453048151799</c:v>
                </c:pt>
                <c:pt idx="127">
                  <c:v>248.43710470127601</c:v>
                </c:pt>
                <c:pt idx="128">
                  <c:v>251.71193178334499</c:v>
                </c:pt>
                <c:pt idx="129">
                  <c:v>259.73206334233998</c:v>
                </c:pt>
                <c:pt idx="130">
                  <c:v>267.92767140607401</c:v>
                </c:pt>
                <c:pt idx="131">
                  <c:v>268.241078201775</c:v>
                </c:pt>
                <c:pt idx="132">
                  <c:v>270.084422759598</c:v>
                </c:pt>
                <c:pt idx="133">
                  <c:v>276.83893819235902</c:v>
                </c:pt>
                <c:pt idx="134">
                  <c:v>280.55155021538201</c:v>
                </c:pt>
                <c:pt idx="135">
                  <c:v>281.87396047604398</c:v>
                </c:pt>
                <c:pt idx="136">
                  <c:v>291.69614247797603</c:v>
                </c:pt>
                <c:pt idx="137">
                  <c:v>302.04054622165501</c:v>
                </c:pt>
                <c:pt idx="138">
                  <c:v>305.88383905692098</c:v>
                </c:pt>
                <c:pt idx="139">
                  <c:v>306.53102830318602</c:v>
                </c:pt>
                <c:pt idx="140">
                  <c:v>307.26547988056501</c:v>
                </c:pt>
                <c:pt idx="141">
                  <c:v>309.18367459724499</c:v>
                </c:pt>
                <c:pt idx="142">
                  <c:v>321.13478214866399</c:v>
                </c:pt>
                <c:pt idx="143">
                  <c:v>323.33811953565697</c:v>
                </c:pt>
                <c:pt idx="144">
                  <c:v>323.91253132934901</c:v>
                </c:pt>
                <c:pt idx="145">
                  <c:v>324.81235594448901</c:v>
                </c:pt>
                <c:pt idx="146">
                  <c:v>327.75230978464998</c:v>
                </c:pt>
                <c:pt idx="147">
                  <c:v>331.097021736177</c:v>
                </c:pt>
                <c:pt idx="148">
                  <c:v>346.17796221551799</c:v>
                </c:pt>
                <c:pt idx="149">
                  <c:v>353.88828485571901</c:v>
                </c:pt>
                <c:pt idx="150">
                  <c:v>356.245753642137</c:v>
                </c:pt>
                <c:pt idx="151">
                  <c:v>357.450759816492</c:v>
                </c:pt>
                <c:pt idx="152">
                  <c:v>359.60684875099099</c:v>
                </c:pt>
                <c:pt idx="153">
                  <c:v>363.06550672424203</c:v>
                </c:pt>
                <c:pt idx="154">
                  <c:v>376.85727780847901</c:v>
                </c:pt>
                <c:pt idx="155">
                  <c:v>382.42461388768203</c:v>
                </c:pt>
                <c:pt idx="156">
                  <c:v>400.57800244971901</c:v>
                </c:pt>
                <c:pt idx="157">
                  <c:v>408.76855414332999</c:v>
                </c:pt>
                <c:pt idx="158">
                  <c:v>415.30523594734001</c:v>
                </c:pt>
                <c:pt idx="159">
                  <c:v>423.17792757526098</c:v>
                </c:pt>
                <c:pt idx="160">
                  <c:v>429.43083468460497</c:v>
                </c:pt>
                <c:pt idx="161">
                  <c:v>429.52044664348898</c:v>
                </c:pt>
                <c:pt idx="162">
                  <c:v>430.22606835119001</c:v>
                </c:pt>
                <c:pt idx="163">
                  <c:v>432.20358193336602</c:v>
                </c:pt>
                <c:pt idx="164">
                  <c:v>437.78578861393402</c:v>
                </c:pt>
                <c:pt idx="165">
                  <c:v>441.31692061248498</c:v>
                </c:pt>
                <c:pt idx="166">
                  <c:v>448.12950801318499</c:v>
                </c:pt>
                <c:pt idx="167">
                  <c:v>455.88173905640201</c:v>
                </c:pt>
                <c:pt idx="168">
                  <c:v>463.33601016176198</c:v>
                </c:pt>
                <c:pt idx="169">
                  <c:v>470.68987654102301</c:v>
                </c:pt>
                <c:pt idx="170">
                  <c:v>477.85594581206601</c:v>
                </c:pt>
                <c:pt idx="171">
                  <c:v>484.37715079848601</c:v>
                </c:pt>
                <c:pt idx="172">
                  <c:v>489.543463377009</c:v>
                </c:pt>
                <c:pt idx="173">
                  <c:v>493.958906455452</c:v>
                </c:pt>
                <c:pt idx="174">
                  <c:v>496.90964356432403</c:v>
                </c:pt>
                <c:pt idx="175">
                  <c:v>502.95341360359902</c:v>
                </c:pt>
                <c:pt idx="176">
                  <c:v>504.23520482059001</c:v>
                </c:pt>
                <c:pt idx="177">
                  <c:v>505.892717489208</c:v>
                </c:pt>
                <c:pt idx="178">
                  <c:v>510.397649233408</c:v>
                </c:pt>
                <c:pt idx="179">
                  <c:v>527.84240719460001</c:v>
                </c:pt>
                <c:pt idx="180">
                  <c:v>533.52951572214897</c:v>
                </c:pt>
                <c:pt idx="181">
                  <c:v>538.01923548117497</c:v>
                </c:pt>
                <c:pt idx="182">
                  <c:v>539.52676464080798</c:v>
                </c:pt>
                <c:pt idx="183">
                  <c:v>543.26173311827995</c:v>
                </c:pt>
                <c:pt idx="184">
                  <c:v>552.80317443532203</c:v>
                </c:pt>
                <c:pt idx="185">
                  <c:v>560.50222405074101</c:v>
                </c:pt>
                <c:pt idx="186">
                  <c:v>590.49184861811796</c:v>
                </c:pt>
                <c:pt idx="187">
                  <c:v>604.03122611418905</c:v>
                </c:pt>
                <c:pt idx="188">
                  <c:v>610.63611586587604</c:v>
                </c:pt>
                <c:pt idx="189">
                  <c:v>615.03540656742405</c:v>
                </c:pt>
                <c:pt idx="190">
                  <c:v>628.79745736076995</c:v>
                </c:pt>
                <c:pt idx="191">
                  <c:v>644.87994417279106</c:v>
                </c:pt>
                <c:pt idx="192">
                  <c:v>654.90745715113599</c:v>
                </c:pt>
                <c:pt idx="193">
                  <c:v>667.44771115226501</c:v>
                </c:pt>
                <c:pt idx="194">
                  <c:v>674.70637630884596</c:v>
                </c:pt>
                <c:pt idx="195">
                  <c:v>678.18095629154595</c:v>
                </c:pt>
                <c:pt idx="196">
                  <c:v>681.82646767743097</c:v>
                </c:pt>
                <c:pt idx="197">
                  <c:v>683.63026123150303</c:v>
                </c:pt>
                <c:pt idx="198">
                  <c:v>691.49617049806</c:v>
                </c:pt>
                <c:pt idx="199">
                  <c:v>704.57004308442094</c:v>
                </c:pt>
                <c:pt idx="200">
                  <c:v>709.86967252296495</c:v>
                </c:pt>
                <c:pt idx="201">
                  <c:v>715.60904900534297</c:v>
                </c:pt>
                <c:pt idx="202">
                  <c:v>722.18281264656298</c:v>
                </c:pt>
                <c:pt idx="203">
                  <c:v>733.15095974231599</c:v>
                </c:pt>
                <c:pt idx="204">
                  <c:v>743.31268754821201</c:v>
                </c:pt>
                <c:pt idx="205">
                  <c:v>756.31503141929795</c:v>
                </c:pt>
                <c:pt idx="206">
                  <c:v>765.52046106025796</c:v>
                </c:pt>
                <c:pt idx="207">
                  <c:v>775.04195926208604</c:v>
                </c:pt>
                <c:pt idx="208">
                  <c:v>783.517799482844</c:v>
                </c:pt>
                <c:pt idx="209">
                  <c:v>786.43637296424902</c:v>
                </c:pt>
                <c:pt idx="210">
                  <c:v>792.204743944911</c:v>
                </c:pt>
                <c:pt idx="211">
                  <c:v>802.18938642831301</c:v>
                </c:pt>
                <c:pt idx="212">
                  <c:v>809.233961840078</c:v>
                </c:pt>
                <c:pt idx="213">
                  <c:v>823.15174522919904</c:v>
                </c:pt>
                <c:pt idx="214">
                  <c:v>838.070546299846</c:v>
                </c:pt>
                <c:pt idx="215">
                  <c:v>850.429635605106</c:v>
                </c:pt>
                <c:pt idx="216">
                  <c:v>856.72457166993502</c:v>
                </c:pt>
                <c:pt idx="217">
                  <c:v>862.46483737214203</c:v>
                </c:pt>
                <c:pt idx="218">
                  <c:v>871.73390823410796</c:v>
                </c:pt>
                <c:pt idx="219">
                  <c:v>878.69252396453999</c:v>
                </c:pt>
                <c:pt idx="220">
                  <c:v>880.22358146410397</c:v>
                </c:pt>
                <c:pt idx="221">
                  <c:v>883.29353387447998</c:v>
                </c:pt>
                <c:pt idx="222">
                  <c:v>889.79672631194603</c:v>
                </c:pt>
                <c:pt idx="223">
                  <c:v>907.23789108920505</c:v>
                </c:pt>
                <c:pt idx="224">
                  <c:v>911.68708412424701</c:v>
                </c:pt>
                <c:pt idx="225">
                  <c:v>917.59120970755203</c:v>
                </c:pt>
                <c:pt idx="226">
                  <c:v>918.88105552543095</c:v>
                </c:pt>
                <c:pt idx="227">
                  <c:v>919.26473197480902</c:v>
                </c:pt>
                <c:pt idx="228">
                  <c:v>922.87378226912995</c:v>
                </c:pt>
                <c:pt idx="229">
                  <c:v>925.41429184197102</c:v>
                </c:pt>
                <c:pt idx="230">
                  <c:v>925.86164803204804</c:v>
                </c:pt>
                <c:pt idx="231">
                  <c:v>928.91450260540398</c:v>
                </c:pt>
                <c:pt idx="232">
                  <c:v>929.93940987118197</c:v>
                </c:pt>
                <c:pt idx="233">
                  <c:v>930.40811311885795</c:v>
                </c:pt>
                <c:pt idx="234">
                  <c:v>931.96009024229897</c:v>
                </c:pt>
                <c:pt idx="235">
                  <c:v>939.66013457501595</c:v>
                </c:pt>
                <c:pt idx="236">
                  <c:v>942.73875302113095</c:v>
                </c:pt>
                <c:pt idx="237">
                  <c:v>943.92171701839698</c:v>
                </c:pt>
                <c:pt idx="238">
                  <c:v>944.56963442251094</c:v>
                </c:pt>
                <c:pt idx="239">
                  <c:v>947.32805894347803</c:v>
                </c:pt>
                <c:pt idx="240">
                  <c:v>948.20460777438905</c:v>
                </c:pt>
                <c:pt idx="241">
                  <c:v>950.86678683539401</c:v>
                </c:pt>
                <c:pt idx="242">
                  <c:v>965.68104617706399</c:v>
                </c:pt>
                <c:pt idx="243">
                  <c:v>984.374581440631</c:v>
                </c:pt>
                <c:pt idx="244">
                  <c:v>992.08134919132203</c:v>
                </c:pt>
                <c:pt idx="245">
                  <c:v>994.66980128492503</c:v>
                </c:pt>
                <c:pt idx="246">
                  <c:v>998.75659367045705</c:v>
                </c:pt>
                <c:pt idx="247">
                  <c:v>1002.14091526881</c:v>
                </c:pt>
                <c:pt idx="248">
                  <c:v>1004.7984893837601</c:v>
                </c:pt>
                <c:pt idx="249">
                  <c:v>1005.91527995782</c:v>
                </c:pt>
                <c:pt idx="250">
                  <c:v>1010.9137501067401</c:v>
                </c:pt>
                <c:pt idx="251">
                  <c:v>1016.03222468584</c:v>
                </c:pt>
                <c:pt idx="252">
                  <c:v>1020.4742101033</c:v>
                </c:pt>
                <c:pt idx="253">
                  <c:v>1028.51233453841</c:v>
                </c:pt>
                <c:pt idx="254">
                  <c:v>1030.2272197754901</c:v>
                </c:pt>
                <c:pt idx="255">
                  <c:v>1033.7240249602601</c:v>
                </c:pt>
                <c:pt idx="256">
                  <c:v>1039.23288457696</c:v>
                </c:pt>
                <c:pt idx="257">
                  <c:v>1044.28037703774</c:v>
                </c:pt>
                <c:pt idx="258">
                  <c:v>1044.90507838946</c:v>
                </c:pt>
                <c:pt idx="259">
                  <c:v>1046.01975721191</c:v>
                </c:pt>
                <c:pt idx="260">
                  <c:v>1049.9894761575099</c:v>
                </c:pt>
                <c:pt idx="261">
                  <c:v>1051.7385176478599</c:v>
                </c:pt>
                <c:pt idx="262">
                  <c:v>1053.7163870305999</c:v>
                </c:pt>
                <c:pt idx="263">
                  <c:v>1055.1026021647299</c:v>
                </c:pt>
                <c:pt idx="264">
                  <c:v>1056.5530683403099</c:v>
                </c:pt>
                <c:pt idx="265">
                  <c:v>1059.5404247494</c:v>
                </c:pt>
                <c:pt idx="266">
                  <c:v>1066.6599793197699</c:v>
                </c:pt>
                <c:pt idx="267">
                  <c:v>1071.3736919580399</c:v>
                </c:pt>
                <c:pt idx="268">
                  <c:v>1072.90270490901</c:v>
                </c:pt>
                <c:pt idx="269">
                  <c:v>1075.8924958694499</c:v>
                </c:pt>
                <c:pt idx="270">
                  <c:v>1084.3894400906599</c:v>
                </c:pt>
                <c:pt idx="271">
                  <c:v>1090.37809051453</c:v>
                </c:pt>
                <c:pt idx="272">
                  <c:v>1091.05472564563</c:v>
                </c:pt>
                <c:pt idx="273">
                  <c:v>1091.05472564563</c:v>
                </c:pt>
                <c:pt idx="274">
                  <c:v>1091.05675465118</c:v>
                </c:pt>
                <c:pt idx="275">
                  <c:v>1091.47820918355</c:v>
                </c:pt>
                <c:pt idx="276">
                  <c:v>1091.7422912162899</c:v>
                </c:pt>
                <c:pt idx="277">
                  <c:v>1092.2818553915699</c:v>
                </c:pt>
                <c:pt idx="278">
                  <c:v>1092.5339867002599</c:v>
                </c:pt>
                <c:pt idx="279">
                  <c:v>1092.69538056846</c:v>
                </c:pt>
                <c:pt idx="280">
                  <c:v>1094.4825441161399</c:v>
                </c:pt>
                <c:pt idx="281">
                  <c:v>1098.2461446836801</c:v>
                </c:pt>
                <c:pt idx="282">
                  <c:v>1099.9765262235001</c:v>
                </c:pt>
                <c:pt idx="283">
                  <c:v>1100.0028355669999</c:v>
                </c:pt>
                <c:pt idx="284">
                  <c:v>1100.0028355669999</c:v>
                </c:pt>
                <c:pt idx="285">
                  <c:v>1100.0028355669999</c:v>
                </c:pt>
                <c:pt idx="286">
                  <c:v>1100.3369168269601</c:v>
                </c:pt>
                <c:pt idx="287">
                  <c:v>1100.3398252910099</c:v>
                </c:pt>
                <c:pt idx="288">
                  <c:v>1100.4503192550901</c:v>
                </c:pt>
                <c:pt idx="289">
                  <c:v>1102.1547342618901</c:v>
                </c:pt>
                <c:pt idx="290">
                  <c:v>1103.3206620311601</c:v>
                </c:pt>
                <c:pt idx="291">
                  <c:v>1104.3608020812501</c:v>
                </c:pt>
                <c:pt idx="292">
                  <c:v>1104.56767531064</c:v>
                </c:pt>
                <c:pt idx="293">
                  <c:v>1104.9165938332401</c:v>
                </c:pt>
                <c:pt idx="294">
                  <c:v>1105.1948823963701</c:v>
                </c:pt>
                <c:pt idx="295">
                  <c:v>1105.2903863705101</c:v>
                </c:pt>
                <c:pt idx="296">
                  <c:v>1106.25335914672</c:v>
                </c:pt>
                <c:pt idx="297">
                  <c:v>1109.2741451905299</c:v>
                </c:pt>
                <c:pt idx="298">
                  <c:v>1110.9728848085499</c:v>
                </c:pt>
                <c:pt idx="299">
                  <c:v>1112.4191935951601</c:v>
                </c:pt>
                <c:pt idx="300">
                  <c:v>1112.55698797833</c:v>
                </c:pt>
                <c:pt idx="301">
                  <c:v>1112.9452231200601</c:v>
                </c:pt>
                <c:pt idx="302">
                  <c:v>1113.4692699306599</c:v>
                </c:pt>
                <c:pt idx="303">
                  <c:v>1113.85676381183</c:v>
                </c:pt>
                <c:pt idx="304">
                  <c:v>1115.2544008686</c:v>
                </c:pt>
                <c:pt idx="305">
                  <c:v>1118.4058411438</c:v>
                </c:pt>
                <c:pt idx="306">
                  <c:v>1120.3141900175699</c:v>
                </c:pt>
                <c:pt idx="307">
                  <c:v>1121.2743514174499</c:v>
                </c:pt>
                <c:pt idx="308">
                  <c:v>1121.34249970835</c:v>
                </c:pt>
                <c:pt idx="309">
                  <c:v>1121.34249970835</c:v>
                </c:pt>
                <c:pt idx="310">
                  <c:v>1121.34249970835</c:v>
                </c:pt>
                <c:pt idx="311">
                  <c:v>1121.62694868584</c:v>
                </c:pt>
                <c:pt idx="312">
                  <c:v>1121.62862031399</c:v>
                </c:pt>
                <c:pt idx="313">
                  <c:v>1122.2989348322501</c:v>
                </c:pt>
                <c:pt idx="314">
                  <c:v>1128.0345323650099</c:v>
                </c:pt>
                <c:pt idx="315">
                  <c:v>1132.3871782398401</c:v>
                </c:pt>
                <c:pt idx="316">
                  <c:v>1134.59744973941</c:v>
                </c:pt>
                <c:pt idx="317">
                  <c:v>1136.12050594998</c:v>
                </c:pt>
                <c:pt idx="318">
                  <c:v>1137.0492574098701</c:v>
                </c:pt>
                <c:pt idx="319">
                  <c:v>1137.58780482977</c:v>
                </c:pt>
                <c:pt idx="320">
                  <c:v>1138.01286155656</c:v>
                </c:pt>
                <c:pt idx="321">
                  <c:v>1138.35644573632</c:v>
                </c:pt>
                <c:pt idx="322">
                  <c:v>1138.51538928485</c:v>
                </c:pt>
                <c:pt idx="323">
                  <c:v>1139.0840933272</c:v>
                </c:pt>
                <c:pt idx="324">
                  <c:v>1139.2633342522099</c:v>
                </c:pt>
                <c:pt idx="325">
                  <c:v>1140.5719983419301</c:v>
                </c:pt>
                <c:pt idx="326">
                  <c:v>1140.5950605031501</c:v>
                </c:pt>
                <c:pt idx="327">
                  <c:v>1141.46212601202</c:v>
                </c:pt>
                <c:pt idx="328">
                  <c:v>1142.78674815304</c:v>
                </c:pt>
                <c:pt idx="329">
                  <c:v>1145.6105922220099</c:v>
                </c:pt>
                <c:pt idx="330">
                  <c:v>1148.40647093746</c:v>
                </c:pt>
                <c:pt idx="331">
                  <c:v>1149.7206905017299</c:v>
                </c:pt>
                <c:pt idx="332">
                  <c:v>1150.71461518617</c:v>
                </c:pt>
                <c:pt idx="333">
                  <c:v>1150.9357552785</c:v>
                </c:pt>
                <c:pt idx="334">
                  <c:v>1150.9599678878201</c:v>
                </c:pt>
                <c:pt idx="335">
                  <c:v>1151.24915542899</c:v>
                </c:pt>
                <c:pt idx="336">
                  <c:v>1153.52818973288</c:v>
                </c:pt>
                <c:pt idx="337">
                  <c:v>1154.2792108339299</c:v>
                </c:pt>
                <c:pt idx="338">
                  <c:v>1155.73668087807</c:v>
                </c:pt>
                <c:pt idx="339">
                  <c:v>1158.20953052696</c:v>
                </c:pt>
                <c:pt idx="340">
                  <c:v>1159.0038934827101</c:v>
                </c:pt>
                <c:pt idx="341">
                  <c:v>1161.33652936468</c:v>
                </c:pt>
                <c:pt idx="342">
                  <c:v>1161.77585017618</c:v>
                </c:pt>
                <c:pt idx="343">
                  <c:v>1161.78723628224</c:v>
                </c:pt>
                <c:pt idx="344">
                  <c:v>1161.8451065660199</c:v>
                </c:pt>
                <c:pt idx="345">
                  <c:v>1163.8232953695899</c:v>
                </c:pt>
                <c:pt idx="346">
                  <c:v>1164.0089838423</c:v>
                </c:pt>
                <c:pt idx="347">
                  <c:v>1164.0089838423</c:v>
                </c:pt>
                <c:pt idx="348">
                  <c:v>1164.0089838423</c:v>
                </c:pt>
                <c:pt idx="349">
                  <c:v>1164.0089838423</c:v>
                </c:pt>
                <c:pt idx="350">
                  <c:v>1164.0089838423</c:v>
                </c:pt>
                <c:pt idx="351">
                  <c:v>1164.0206816352099</c:v>
                </c:pt>
                <c:pt idx="352">
                  <c:v>1165.0283201280199</c:v>
                </c:pt>
                <c:pt idx="353">
                  <c:v>1165.05302455832</c:v>
                </c:pt>
                <c:pt idx="354">
                  <c:v>1165.29711331761</c:v>
                </c:pt>
                <c:pt idx="355">
                  <c:v>1165.60250350653</c:v>
                </c:pt>
                <c:pt idx="356">
                  <c:v>1165.71754088274</c:v>
                </c:pt>
                <c:pt idx="357">
                  <c:v>1165.8249545833301</c:v>
                </c:pt>
                <c:pt idx="358">
                  <c:v>1166.4120656826201</c:v>
                </c:pt>
                <c:pt idx="359">
                  <c:v>1168.2868288905299</c:v>
                </c:pt>
                <c:pt idx="360">
                  <c:v>1170.5039080558699</c:v>
                </c:pt>
                <c:pt idx="361">
                  <c:v>1172.0788062517499</c:v>
                </c:pt>
                <c:pt idx="362">
                  <c:v>1176.38063271591</c:v>
                </c:pt>
                <c:pt idx="363">
                  <c:v>1177.3618892183799</c:v>
                </c:pt>
                <c:pt idx="364">
                  <c:v>1177.5711710565099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1-8998-48A5-8EC2-6F5013D5CCE5}"/>
            </c:ext>
          </c:extLst>
        </c:ser>
        <c:ser>
          <c:idx val="31"/>
          <c:order val="98"/>
          <c:tx>
            <c:strRef>
              <c:f>Tabelle1!$AH$1</c:f>
              <c:strCache>
                <c:ptCount val="1"/>
                <c:pt idx="0">
                  <c:v>1954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Tabelle1!$AH$2:$AH$366</c:f>
              <c:numCache>
                <c:formatCode>General</c:formatCode>
                <c:ptCount val="365"/>
                <c:pt idx="0">
                  <c:v>0.70826657823120798</c:v>
                </c:pt>
                <c:pt idx="1">
                  <c:v>1.4330739592978801</c:v>
                </c:pt>
                <c:pt idx="2">
                  <c:v>2.67971964953189</c:v>
                </c:pt>
                <c:pt idx="3">
                  <c:v>2.7190211010607999</c:v>
                </c:pt>
                <c:pt idx="4">
                  <c:v>2.7367453903529002</c:v>
                </c:pt>
                <c:pt idx="5">
                  <c:v>2.7401942943148501</c:v>
                </c:pt>
                <c:pt idx="6">
                  <c:v>3.0569971701532301</c:v>
                </c:pt>
                <c:pt idx="7">
                  <c:v>3.16759708223853</c:v>
                </c:pt>
                <c:pt idx="8">
                  <c:v>3.95683376169523</c:v>
                </c:pt>
                <c:pt idx="9">
                  <c:v>6.0720086725676001</c:v>
                </c:pt>
                <c:pt idx="10">
                  <c:v>10.8870655276364</c:v>
                </c:pt>
                <c:pt idx="11">
                  <c:v>11.671687574793101</c:v>
                </c:pt>
                <c:pt idx="12">
                  <c:v>11.9055434168093</c:v>
                </c:pt>
                <c:pt idx="13">
                  <c:v>12.487672219468299</c:v>
                </c:pt>
                <c:pt idx="14">
                  <c:v>16.971208512388401</c:v>
                </c:pt>
                <c:pt idx="15">
                  <c:v>21.435841234432001</c:v>
                </c:pt>
                <c:pt idx="16">
                  <c:v>21.510159888744699</c:v>
                </c:pt>
                <c:pt idx="17">
                  <c:v>22.807729661154699</c:v>
                </c:pt>
                <c:pt idx="18">
                  <c:v>24.7448925236599</c:v>
                </c:pt>
                <c:pt idx="19">
                  <c:v>27.188422171359601</c:v>
                </c:pt>
                <c:pt idx="20">
                  <c:v>28.406862304200601</c:v>
                </c:pt>
                <c:pt idx="21">
                  <c:v>32.839023165981502</c:v>
                </c:pt>
                <c:pt idx="22">
                  <c:v>36.114942879018201</c:v>
                </c:pt>
                <c:pt idx="23">
                  <c:v>36.361429960113597</c:v>
                </c:pt>
                <c:pt idx="24">
                  <c:v>36.451476673720002</c:v>
                </c:pt>
                <c:pt idx="25">
                  <c:v>36.486940945523102</c:v>
                </c:pt>
                <c:pt idx="26">
                  <c:v>36.5717396289945</c:v>
                </c:pt>
                <c:pt idx="27">
                  <c:v>36.648511644005602</c:v>
                </c:pt>
                <c:pt idx="28">
                  <c:v>36.660613931504997</c:v>
                </c:pt>
                <c:pt idx="29">
                  <c:v>36.687984219198398</c:v>
                </c:pt>
                <c:pt idx="30">
                  <c:v>36.694155783999399</c:v>
                </c:pt>
                <c:pt idx="31">
                  <c:v>36.6958850415594</c:v>
                </c:pt>
                <c:pt idx="32">
                  <c:v>36.696688774643299</c:v>
                </c:pt>
                <c:pt idx="33">
                  <c:v>36.697749831463902</c:v>
                </c:pt>
                <c:pt idx="34">
                  <c:v>36.723968056684797</c:v>
                </c:pt>
                <c:pt idx="35">
                  <c:v>37.016827060183999</c:v>
                </c:pt>
                <c:pt idx="36">
                  <c:v>40.1073002313817</c:v>
                </c:pt>
                <c:pt idx="37">
                  <c:v>40.393805020535602</c:v>
                </c:pt>
                <c:pt idx="38">
                  <c:v>40.399089805841101</c:v>
                </c:pt>
                <c:pt idx="39">
                  <c:v>40.431461086875203</c:v>
                </c:pt>
                <c:pt idx="40">
                  <c:v>40.455286997267997</c:v>
                </c:pt>
                <c:pt idx="41">
                  <c:v>40.5331189427921</c:v>
                </c:pt>
                <c:pt idx="42">
                  <c:v>40.720737043180499</c:v>
                </c:pt>
                <c:pt idx="43">
                  <c:v>47.806111219780597</c:v>
                </c:pt>
                <c:pt idx="44">
                  <c:v>48.271387188603299</c:v>
                </c:pt>
                <c:pt idx="45">
                  <c:v>53.6499254353499</c:v>
                </c:pt>
                <c:pt idx="46">
                  <c:v>58.780115190025903</c:v>
                </c:pt>
                <c:pt idx="47">
                  <c:v>62.893339048369803</c:v>
                </c:pt>
                <c:pt idx="48">
                  <c:v>62.975063625495899</c:v>
                </c:pt>
                <c:pt idx="49">
                  <c:v>63.1778612358464</c:v>
                </c:pt>
                <c:pt idx="50">
                  <c:v>63.4288137885761</c:v>
                </c:pt>
                <c:pt idx="51">
                  <c:v>63.597905443418803</c:v>
                </c:pt>
                <c:pt idx="52">
                  <c:v>63.6082270011022</c:v>
                </c:pt>
                <c:pt idx="53">
                  <c:v>64.114141235910097</c:v>
                </c:pt>
                <c:pt idx="54">
                  <c:v>64.226949273991195</c:v>
                </c:pt>
                <c:pt idx="55">
                  <c:v>65.334770159800797</c:v>
                </c:pt>
                <c:pt idx="56">
                  <c:v>71.154581334333201</c:v>
                </c:pt>
                <c:pt idx="57">
                  <c:v>73.198278138591107</c:v>
                </c:pt>
                <c:pt idx="58">
                  <c:v>76.798951332631106</c:v>
                </c:pt>
                <c:pt idx="59">
                  <c:v>78.056373270911706</c:v>
                </c:pt>
                <c:pt idx="60">
                  <c:v>78.278764240427193</c:v>
                </c:pt>
                <c:pt idx="61">
                  <c:v>81.568766026881903</c:v>
                </c:pt>
                <c:pt idx="62">
                  <c:v>83.778772543825397</c:v>
                </c:pt>
                <c:pt idx="63">
                  <c:v>84.470667565703707</c:v>
                </c:pt>
                <c:pt idx="64">
                  <c:v>84.638406337433594</c:v>
                </c:pt>
                <c:pt idx="65">
                  <c:v>85.031839238442402</c:v>
                </c:pt>
                <c:pt idx="66">
                  <c:v>85.128334400794998</c:v>
                </c:pt>
                <c:pt idx="67">
                  <c:v>85.231702367043198</c:v>
                </c:pt>
                <c:pt idx="68">
                  <c:v>85.479400003518094</c:v>
                </c:pt>
                <c:pt idx="69">
                  <c:v>86.412046985873999</c:v>
                </c:pt>
                <c:pt idx="70">
                  <c:v>87.3570118685398</c:v>
                </c:pt>
                <c:pt idx="71">
                  <c:v>88.473108599588898</c:v>
                </c:pt>
                <c:pt idx="72">
                  <c:v>88.599565195292996</c:v>
                </c:pt>
                <c:pt idx="73">
                  <c:v>89.654812221135998</c:v>
                </c:pt>
                <c:pt idx="74">
                  <c:v>90.131182131829107</c:v>
                </c:pt>
                <c:pt idx="75">
                  <c:v>90.132209774858396</c:v>
                </c:pt>
                <c:pt idx="76">
                  <c:v>90.136877193439702</c:v>
                </c:pt>
                <c:pt idx="77">
                  <c:v>91.181176397044993</c:v>
                </c:pt>
                <c:pt idx="78">
                  <c:v>94.413161742558302</c:v>
                </c:pt>
                <c:pt idx="79">
                  <c:v>97.120836195863603</c:v>
                </c:pt>
                <c:pt idx="80">
                  <c:v>97.131082666375406</c:v>
                </c:pt>
                <c:pt idx="81">
                  <c:v>97.133973372304396</c:v>
                </c:pt>
                <c:pt idx="82">
                  <c:v>97.137214735324207</c:v>
                </c:pt>
                <c:pt idx="83">
                  <c:v>97.149721817765297</c:v>
                </c:pt>
                <c:pt idx="84">
                  <c:v>97.620797219364306</c:v>
                </c:pt>
                <c:pt idx="85">
                  <c:v>101.730049867357</c:v>
                </c:pt>
                <c:pt idx="86">
                  <c:v>107.989553985466</c:v>
                </c:pt>
                <c:pt idx="87">
                  <c:v>108.866970148294</c:v>
                </c:pt>
                <c:pt idx="88">
                  <c:v>108.901233926399</c:v>
                </c:pt>
                <c:pt idx="89">
                  <c:v>109.665540088084</c:v>
                </c:pt>
                <c:pt idx="90">
                  <c:v>109.809095947465</c:v>
                </c:pt>
                <c:pt idx="91">
                  <c:v>113.89665384670199</c:v>
                </c:pt>
                <c:pt idx="92">
                  <c:v>119.194435314877</c:v>
                </c:pt>
                <c:pt idx="93">
                  <c:v>120.711919681887</c:v>
                </c:pt>
                <c:pt idx="94">
                  <c:v>122.60537433939901</c:v>
                </c:pt>
                <c:pt idx="95">
                  <c:v>123.324136151944</c:v>
                </c:pt>
                <c:pt idx="96">
                  <c:v>128.58445888285499</c:v>
                </c:pt>
                <c:pt idx="97">
                  <c:v>135.03693522960401</c:v>
                </c:pt>
                <c:pt idx="98">
                  <c:v>137.99660020315301</c:v>
                </c:pt>
                <c:pt idx="99">
                  <c:v>142.18254452288201</c:v>
                </c:pt>
                <c:pt idx="100">
                  <c:v>145.55686687523499</c:v>
                </c:pt>
                <c:pt idx="101">
                  <c:v>145.68631775962101</c:v>
                </c:pt>
                <c:pt idx="102">
                  <c:v>149.37950916151499</c:v>
                </c:pt>
                <c:pt idx="103">
                  <c:v>157.11070494665</c:v>
                </c:pt>
                <c:pt idx="104">
                  <c:v>160.5117276965</c:v>
                </c:pt>
                <c:pt idx="105">
                  <c:v>172.92320930091401</c:v>
                </c:pt>
                <c:pt idx="106">
                  <c:v>178.95296664730799</c:v>
                </c:pt>
                <c:pt idx="107">
                  <c:v>179.69001744222101</c:v>
                </c:pt>
                <c:pt idx="108">
                  <c:v>184.61800780603099</c:v>
                </c:pt>
                <c:pt idx="109">
                  <c:v>185.503153817727</c:v>
                </c:pt>
                <c:pt idx="110">
                  <c:v>185.69380108478899</c:v>
                </c:pt>
                <c:pt idx="111">
                  <c:v>185.86923118567199</c:v>
                </c:pt>
                <c:pt idx="112">
                  <c:v>185.87949815498101</c:v>
                </c:pt>
                <c:pt idx="113">
                  <c:v>188.80050600003</c:v>
                </c:pt>
                <c:pt idx="114">
                  <c:v>194.83867825311901</c:v>
                </c:pt>
                <c:pt idx="115">
                  <c:v>208.886407125831</c:v>
                </c:pt>
                <c:pt idx="116">
                  <c:v>215.446019913828</c:v>
                </c:pt>
                <c:pt idx="117">
                  <c:v>221.613233525856</c:v>
                </c:pt>
                <c:pt idx="118">
                  <c:v>221.72994144145201</c:v>
                </c:pt>
                <c:pt idx="119">
                  <c:v>221.73091201823101</c:v>
                </c:pt>
                <c:pt idx="120">
                  <c:v>222.438817014188</c:v>
                </c:pt>
                <c:pt idx="121">
                  <c:v>231.65715902059301</c:v>
                </c:pt>
                <c:pt idx="122">
                  <c:v>232.104666961844</c:v>
                </c:pt>
                <c:pt idx="123">
                  <c:v>234.347987366621</c:v>
                </c:pt>
                <c:pt idx="124">
                  <c:v>247.195680873284</c:v>
                </c:pt>
                <c:pt idx="125">
                  <c:v>252.51384130016999</c:v>
                </c:pt>
                <c:pt idx="126">
                  <c:v>253.59901713399</c:v>
                </c:pt>
                <c:pt idx="127">
                  <c:v>268.31352008979599</c:v>
                </c:pt>
                <c:pt idx="128">
                  <c:v>275.51898677381598</c:v>
                </c:pt>
                <c:pt idx="129">
                  <c:v>275.757739463267</c:v>
                </c:pt>
                <c:pt idx="130">
                  <c:v>277.99132102435902</c:v>
                </c:pt>
                <c:pt idx="131">
                  <c:v>281.94611035009098</c:v>
                </c:pt>
                <c:pt idx="132">
                  <c:v>284.54336585141101</c:v>
                </c:pt>
                <c:pt idx="133">
                  <c:v>297.09892483316099</c:v>
                </c:pt>
                <c:pt idx="134">
                  <c:v>298.58632590034</c:v>
                </c:pt>
                <c:pt idx="135">
                  <c:v>299.22533920484398</c:v>
                </c:pt>
                <c:pt idx="136">
                  <c:v>299.24124867474501</c:v>
                </c:pt>
                <c:pt idx="137">
                  <c:v>301.51646847523102</c:v>
                </c:pt>
                <c:pt idx="138">
                  <c:v>307.24899884719099</c:v>
                </c:pt>
                <c:pt idx="139">
                  <c:v>327.092800760957</c:v>
                </c:pt>
                <c:pt idx="140">
                  <c:v>334.45547280052398</c:v>
                </c:pt>
                <c:pt idx="141">
                  <c:v>341.04757118972998</c:v>
                </c:pt>
                <c:pt idx="142">
                  <c:v>351.82218429210002</c:v>
                </c:pt>
                <c:pt idx="143">
                  <c:v>390.00938157877999</c:v>
                </c:pt>
                <c:pt idx="144">
                  <c:v>404.86622657224001</c:v>
                </c:pt>
                <c:pt idx="145">
                  <c:v>416.375620734466</c:v>
                </c:pt>
                <c:pt idx="146">
                  <c:v>420.103139288026</c:v>
                </c:pt>
                <c:pt idx="147">
                  <c:v>425.596964688463</c:v>
                </c:pt>
                <c:pt idx="148">
                  <c:v>432.63281189234601</c:v>
                </c:pt>
                <c:pt idx="149">
                  <c:v>434.73401822407197</c:v>
                </c:pt>
                <c:pt idx="150">
                  <c:v>439.68272389959498</c:v>
                </c:pt>
                <c:pt idx="151">
                  <c:v>440.50665787294099</c:v>
                </c:pt>
                <c:pt idx="152">
                  <c:v>441.23471859343499</c:v>
                </c:pt>
                <c:pt idx="153">
                  <c:v>442.71676222846901</c:v>
                </c:pt>
                <c:pt idx="154">
                  <c:v>453.378641328806</c:v>
                </c:pt>
                <c:pt idx="155">
                  <c:v>459.63766676614603</c:v>
                </c:pt>
                <c:pt idx="156">
                  <c:v>459.71726964261097</c:v>
                </c:pt>
                <c:pt idx="157">
                  <c:v>463.80792210945901</c:v>
                </c:pt>
                <c:pt idx="158">
                  <c:v>486.75451250425999</c:v>
                </c:pt>
                <c:pt idx="159">
                  <c:v>492.04141421669999</c:v>
                </c:pt>
                <c:pt idx="160">
                  <c:v>495.830480673534</c:v>
                </c:pt>
                <c:pt idx="161">
                  <c:v>500.94980933164499</c:v>
                </c:pt>
                <c:pt idx="162">
                  <c:v>506.067088372787</c:v>
                </c:pt>
                <c:pt idx="163">
                  <c:v>523.67213852323096</c:v>
                </c:pt>
                <c:pt idx="164">
                  <c:v>527.32245139586303</c:v>
                </c:pt>
                <c:pt idx="165">
                  <c:v>532.71749950953699</c:v>
                </c:pt>
                <c:pt idx="166">
                  <c:v>542.98891863518998</c:v>
                </c:pt>
                <c:pt idx="167">
                  <c:v>551.33022441984303</c:v>
                </c:pt>
                <c:pt idx="168">
                  <c:v>565.06922675523504</c:v>
                </c:pt>
                <c:pt idx="169">
                  <c:v>566.41695254314004</c:v>
                </c:pt>
                <c:pt idx="170">
                  <c:v>567.50867064712895</c:v>
                </c:pt>
                <c:pt idx="171">
                  <c:v>568.36545904991601</c:v>
                </c:pt>
                <c:pt idx="172">
                  <c:v>568.96777473828604</c:v>
                </c:pt>
                <c:pt idx="173">
                  <c:v>573.99026189446101</c:v>
                </c:pt>
                <c:pt idx="174">
                  <c:v>619.34658540128601</c:v>
                </c:pt>
                <c:pt idx="175">
                  <c:v>635.69856664200199</c:v>
                </c:pt>
                <c:pt idx="176">
                  <c:v>639.43110890276796</c:v>
                </c:pt>
                <c:pt idx="177">
                  <c:v>650.77156188494303</c:v>
                </c:pt>
                <c:pt idx="178">
                  <c:v>657.89190145415398</c:v>
                </c:pt>
                <c:pt idx="179">
                  <c:v>664.79002740976796</c:v>
                </c:pt>
                <c:pt idx="180">
                  <c:v>672.07981582349896</c:v>
                </c:pt>
                <c:pt idx="181">
                  <c:v>684.63545019273897</c:v>
                </c:pt>
                <c:pt idx="182">
                  <c:v>693.13104190623801</c:v>
                </c:pt>
                <c:pt idx="183">
                  <c:v>700.41315813803203</c:v>
                </c:pt>
                <c:pt idx="184">
                  <c:v>710.38068119682396</c:v>
                </c:pt>
                <c:pt idx="185">
                  <c:v>719.622697775495</c:v>
                </c:pt>
                <c:pt idx="186">
                  <c:v>730.27233068366195</c:v>
                </c:pt>
                <c:pt idx="187">
                  <c:v>743.07011036850497</c:v>
                </c:pt>
                <c:pt idx="188">
                  <c:v>752.06445829429697</c:v>
                </c:pt>
                <c:pt idx="189">
                  <c:v>757.45556752266998</c:v>
                </c:pt>
                <c:pt idx="190">
                  <c:v>760.58146723436198</c:v>
                </c:pt>
                <c:pt idx="191">
                  <c:v>789.60073236235701</c:v>
                </c:pt>
                <c:pt idx="192">
                  <c:v>796.40782465862503</c:v>
                </c:pt>
                <c:pt idx="193">
                  <c:v>805.65235294066201</c:v>
                </c:pt>
                <c:pt idx="194">
                  <c:v>812.76905761500598</c:v>
                </c:pt>
                <c:pt idx="195">
                  <c:v>817.96242879437</c:v>
                </c:pt>
                <c:pt idx="196">
                  <c:v>841.46160821054104</c:v>
                </c:pt>
                <c:pt idx="197">
                  <c:v>849.17501269106401</c:v>
                </c:pt>
                <c:pt idx="198">
                  <c:v>852.05487415522703</c:v>
                </c:pt>
                <c:pt idx="199">
                  <c:v>862.280277046376</c:v>
                </c:pt>
                <c:pt idx="200">
                  <c:v>872.075346084339</c:v>
                </c:pt>
                <c:pt idx="201">
                  <c:v>881.93789179604198</c:v>
                </c:pt>
                <c:pt idx="202">
                  <c:v>891.11700556093297</c:v>
                </c:pt>
                <c:pt idx="203">
                  <c:v>895.93416939959002</c:v>
                </c:pt>
                <c:pt idx="204">
                  <c:v>903.46165376346903</c:v>
                </c:pt>
                <c:pt idx="205">
                  <c:v>917.34067167334604</c:v>
                </c:pt>
                <c:pt idx="206">
                  <c:v>925.83298140173201</c:v>
                </c:pt>
                <c:pt idx="207">
                  <c:v>933.04088823105405</c:v>
                </c:pt>
                <c:pt idx="208">
                  <c:v>940.63370098713096</c:v>
                </c:pt>
                <c:pt idx="209">
                  <c:v>961.0978444287</c:v>
                </c:pt>
                <c:pt idx="210">
                  <c:v>973.94105647015999</c:v>
                </c:pt>
                <c:pt idx="211">
                  <c:v>980.46694115186699</c:v>
                </c:pt>
                <c:pt idx="212">
                  <c:v>996.33342646206995</c:v>
                </c:pt>
                <c:pt idx="213">
                  <c:v>1004.27831185242</c:v>
                </c:pt>
                <c:pt idx="214">
                  <c:v>1013.51560995313</c:v>
                </c:pt>
                <c:pt idx="215">
                  <c:v>1015.37779230546</c:v>
                </c:pt>
                <c:pt idx="216">
                  <c:v>1020.62789229342</c:v>
                </c:pt>
                <c:pt idx="217">
                  <c:v>1024.9613921784301</c:v>
                </c:pt>
                <c:pt idx="218">
                  <c:v>1032.77380757937</c:v>
                </c:pt>
                <c:pt idx="219">
                  <c:v>1037.7500111532099</c:v>
                </c:pt>
                <c:pt idx="220">
                  <c:v>1042.85760657728</c:v>
                </c:pt>
                <c:pt idx="221">
                  <c:v>1045.9310425068099</c:v>
                </c:pt>
                <c:pt idx="222">
                  <c:v>1054.67775301603</c:v>
                </c:pt>
                <c:pt idx="223">
                  <c:v>1060.0827949694101</c:v>
                </c:pt>
                <c:pt idx="224">
                  <c:v>1064.79877959532</c:v>
                </c:pt>
                <c:pt idx="225">
                  <c:v>1067.28719008438</c:v>
                </c:pt>
                <c:pt idx="226">
                  <c:v>1068.8431798287199</c:v>
                </c:pt>
                <c:pt idx="227">
                  <c:v>1070.2767804119001</c:v>
                </c:pt>
                <c:pt idx="228">
                  <c:v>1082.0875306297301</c:v>
                </c:pt>
                <c:pt idx="229">
                  <c:v>1089.68575458037</c:v>
                </c:pt>
                <c:pt idx="230">
                  <c:v>1102.14951795568</c:v>
                </c:pt>
                <c:pt idx="231">
                  <c:v>1107.3163305396699</c:v>
                </c:pt>
                <c:pt idx="232">
                  <c:v>1108.98816026699</c:v>
                </c:pt>
                <c:pt idx="233">
                  <c:v>1112.7909753726599</c:v>
                </c:pt>
                <c:pt idx="234">
                  <c:v>1131.2268399217301</c:v>
                </c:pt>
                <c:pt idx="235">
                  <c:v>1142.4411685688599</c:v>
                </c:pt>
                <c:pt idx="236">
                  <c:v>1150.5772897219999</c:v>
                </c:pt>
                <c:pt idx="237">
                  <c:v>1155.17382075726</c:v>
                </c:pt>
                <c:pt idx="238">
                  <c:v>1158.0109832631099</c:v>
                </c:pt>
                <c:pt idx="239">
                  <c:v>1162.06258446887</c:v>
                </c:pt>
                <c:pt idx="240">
                  <c:v>1168.15068792648</c:v>
                </c:pt>
                <c:pt idx="241">
                  <c:v>1170.3323556063001</c:v>
                </c:pt>
                <c:pt idx="242">
                  <c:v>1171.1340698214001</c:v>
                </c:pt>
                <c:pt idx="243">
                  <c:v>1171.3966204512701</c:v>
                </c:pt>
                <c:pt idx="244">
                  <c:v>1173.78220116138</c:v>
                </c:pt>
                <c:pt idx="245">
                  <c:v>1180.94037817002</c:v>
                </c:pt>
                <c:pt idx="246">
                  <c:v>1189.9255734200999</c:v>
                </c:pt>
                <c:pt idx="247">
                  <c:v>1196.51119107313</c:v>
                </c:pt>
                <c:pt idx="248">
                  <c:v>1197.4509548926901</c:v>
                </c:pt>
                <c:pt idx="249">
                  <c:v>1198.0595655140801</c:v>
                </c:pt>
                <c:pt idx="250">
                  <c:v>1201.9511201032401</c:v>
                </c:pt>
                <c:pt idx="251">
                  <c:v>1210.06811749241</c:v>
                </c:pt>
                <c:pt idx="252">
                  <c:v>1211.03705264056</c:v>
                </c:pt>
                <c:pt idx="253">
                  <c:v>1223.0917005582901</c:v>
                </c:pt>
                <c:pt idx="254">
                  <c:v>1224.9632268708799</c:v>
                </c:pt>
                <c:pt idx="255">
                  <c:v>1229.4500833683401</c:v>
                </c:pt>
                <c:pt idx="256">
                  <c:v>1229.96795846396</c:v>
                </c:pt>
                <c:pt idx="257">
                  <c:v>1231.74092216401</c:v>
                </c:pt>
                <c:pt idx="258">
                  <c:v>1235.3932506015501</c:v>
                </c:pt>
                <c:pt idx="259">
                  <c:v>1238.0076568012601</c:v>
                </c:pt>
                <c:pt idx="260">
                  <c:v>1238.68471568681</c:v>
                </c:pt>
                <c:pt idx="261">
                  <c:v>1241.70074751125</c:v>
                </c:pt>
                <c:pt idx="262">
                  <c:v>1243.34069939289</c:v>
                </c:pt>
                <c:pt idx="263">
                  <c:v>1249.87434087979</c:v>
                </c:pt>
                <c:pt idx="264">
                  <c:v>1255.36831619176</c:v>
                </c:pt>
                <c:pt idx="265">
                  <c:v>1260.33951498034</c:v>
                </c:pt>
                <c:pt idx="266">
                  <c:v>1267.2577983123899</c:v>
                </c:pt>
                <c:pt idx="267">
                  <c:v>1270.7769982085199</c:v>
                </c:pt>
                <c:pt idx="268">
                  <c:v>1275.1804178785401</c:v>
                </c:pt>
                <c:pt idx="269">
                  <c:v>1278.46235826869</c:v>
                </c:pt>
                <c:pt idx="270">
                  <c:v>1282.32105809051</c:v>
                </c:pt>
                <c:pt idx="271">
                  <c:v>1287.0970727700601</c:v>
                </c:pt>
                <c:pt idx="272">
                  <c:v>1289.948597462</c:v>
                </c:pt>
                <c:pt idx="273">
                  <c:v>1293.7049157753099</c:v>
                </c:pt>
                <c:pt idx="274">
                  <c:v>1296.27332796634</c:v>
                </c:pt>
                <c:pt idx="275">
                  <c:v>1301.96683031674</c:v>
                </c:pt>
                <c:pt idx="276">
                  <c:v>1303.23211707309</c:v>
                </c:pt>
                <c:pt idx="277">
                  <c:v>1303.8833952288201</c:v>
                </c:pt>
                <c:pt idx="278">
                  <c:v>1305.2339609637299</c:v>
                </c:pt>
                <c:pt idx="279">
                  <c:v>1308.6190528438301</c:v>
                </c:pt>
                <c:pt idx="280">
                  <c:v>1310.6965874191301</c:v>
                </c:pt>
                <c:pt idx="281">
                  <c:v>1314.8911877128901</c:v>
                </c:pt>
                <c:pt idx="282">
                  <c:v>1318.3345702147701</c:v>
                </c:pt>
                <c:pt idx="283">
                  <c:v>1318.5270945484899</c:v>
                </c:pt>
                <c:pt idx="284">
                  <c:v>1318.9669137886401</c:v>
                </c:pt>
                <c:pt idx="285">
                  <c:v>1319.26962989812</c:v>
                </c:pt>
                <c:pt idx="286">
                  <c:v>1319.6412749798401</c:v>
                </c:pt>
                <c:pt idx="287">
                  <c:v>1319.9674688205</c:v>
                </c:pt>
                <c:pt idx="288">
                  <c:v>1320.2885270740701</c:v>
                </c:pt>
                <c:pt idx="289">
                  <c:v>1323.62317636848</c:v>
                </c:pt>
                <c:pt idx="290">
                  <c:v>1326.7501419801199</c:v>
                </c:pt>
                <c:pt idx="291">
                  <c:v>1327.9028276761701</c:v>
                </c:pt>
                <c:pt idx="292">
                  <c:v>1328.1969123651099</c:v>
                </c:pt>
                <c:pt idx="293">
                  <c:v>1331.3937184696999</c:v>
                </c:pt>
                <c:pt idx="294">
                  <c:v>1334.8452067068299</c:v>
                </c:pt>
                <c:pt idx="295">
                  <c:v>1335.04097476881</c:v>
                </c:pt>
                <c:pt idx="296">
                  <c:v>1335.1277964508599</c:v>
                </c:pt>
                <c:pt idx="297">
                  <c:v>1335.14019627127</c:v>
                </c:pt>
                <c:pt idx="298">
                  <c:v>1335.52392265362</c:v>
                </c:pt>
                <c:pt idx="299">
                  <c:v>1338.83998381838</c:v>
                </c:pt>
                <c:pt idx="300">
                  <c:v>1341.69320386603</c:v>
                </c:pt>
                <c:pt idx="301">
                  <c:v>1342.86498299086</c:v>
                </c:pt>
                <c:pt idx="302">
                  <c:v>1342.9720350340899</c:v>
                </c:pt>
                <c:pt idx="303">
                  <c:v>1343.0478082770901</c:v>
                </c:pt>
                <c:pt idx="304">
                  <c:v>1343.44015245166</c:v>
                </c:pt>
                <c:pt idx="305">
                  <c:v>1343.53736946453</c:v>
                </c:pt>
                <c:pt idx="306">
                  <c:v>1344.3151679274399</c:v>
                </c:pt>
                <c:pt idx="307">
                  <c:v>1345.23700047992</c:v>
                </c:pt>
                <c:pt idx="308">
                  <c:v>1345.54546605167</c:v>
                </c:pt>
                <c:pt idx="309">
                  <c:v>1345.68417646078</c:v>
                </c:pt>
                <c:pt idx="310">
                  <c:v>1345.8084611975901</c:v>
                </c:pt>
                <c:pt idx="311">
                  <c:v>1345.8918379177501</c:v>
                </c:pt>
                <c:pt idx="312">
                  <c:v>1345.9884339597199</c:v>
                </c:pt>
                <c:pt idx="313">
                  <c:v>1345.9964341224099</c:v>
                </c:pt>
                <c:pt idx="314">
                  <c:v>1346.0179420167301</c:v>
                </c:pt>
                <c:pt idx="315">
                  <c:v>1346.6336416930701</c:v>
                </c:pt>
                <c:pt idx="316">
                  <c:v>1347.16230050792</c:v>
                </c:pt>
                <c:pt idx="317">
                  <c:v>1347.52372048142</c:v>
                </c:pt>
                <c:pt idx="318">
                  <c:v>1349.3914209524301</c:v>
                </c:pt>
                <c:pt idx="319">
                  <c:v>1351.03352374363</c:v>
                </c:pt>
                <c:pt idx="320">
                  <c:v>1351.1634523325999</c:v>
                </c:pt>
                <c:pt idx="321">
                  <c:v>1351.1993784280501</c:v>
                </c:pt>
                <c:pt idx="322">
                  <c:v>1351.2067352813999</c:v>
                </c:pt>
                <c:pt idx="323">
                  <c:v>1351.2152985227899</c:v>
                </c:pt>
                <c:pt idx="324">
                  <c:v>1351.2685290576101</c:v>
                </c:pt>
                <c:pt idx="325">
                  <c:v>1351.41449814359</c:v>
                </c:pt>
                <c:pt idx="326">
                  <c:v>1351.6602135538301</c:v>
                </c:pt>
                <c:pt idx="327">
                  <c:v>1353.1726419261399</c:v>
                </c:pt>
                <c:pt idx="328">
                  <c:v>1355.5614495074501</c:v>
                </c:pt>
                <c:pt idx="329">
                  <c:v>1358.48855157751</c:v>
                </c:pt>
                <c:pt idx="330">
                  <c:v>1358.9095175176601</c:v>
                </c:pt>
                <c:pt idx="331">
                  <c:v>1360.3761807845499</c:v>
                </c:pt>
                <c:pt idx="332">
                  <c:v>1360.6868609773301</c:v>
                </c:pt>
                <c:pt idx="333">
                  <c:v>1361.9528414265101</c:v>
                </c:pt>
                <c:pt idx="334">
                  <c:v>1363.22975325384</c:v>
                </c:pt>
                <c:pt idx="335">
                  <c:v>1363.6122968255199</c:v>
                </c:pt>
                <c:pt idx="336">
                  <c:v>1364.1967243843901</c:v>
                </c:pt>
                <c:pt idx="337">
                  <c:v>1364.9814845168601</c:v>
                </c:pt>
                <c:pt idx="338">
                  <c:v>1366.5068247665599</c:v>
                </c:pt>
                <c:pt idx="339">
                  <c:v>1374.2061469108501</c:v>
                </c:pt>
                <c:pt idx="340">
                  <c:v>1378.88403669851</c:v>
                </c:pt>
                <c:pt idx="341">
                  <c:v>1379.99942036423</c:v>
                </c:pt>
                <c:pt idx="342">
                  <c:v>1381.8323768371399</c:v>
                </c:pt>
                <c:pt idx="343">
                  <c:v>1382.0356797090701</c:v>
                </c:pt>
                <c:pt idx="344">
                  <c:v>1382.46547533743</c:v>
                </c:pt>
                <c:pt idx="345">
                  <c:v>1382.4749007297301</c:v>
                </c:pt>
                <c:pt idx="346">
                  <c:v>1382.4882561470299</c:v>
                </c:pt>
                <c:pt idx="347">
                  <c:v>1382.5029462012701</c:v>
                </c:pt>
                <c:pt idx="348">
                  <c:v>1382.5470117836501</c:v>
                </c:pt>
                <c:pt idx="349">
                  <c:v>1382.55908471207</c:v>
                </c:pt>
                <c:pt idx="350">
                  <c:v>1382.6333243746799</c:v>
                </c:pt>
                <c:pt idx="351">
                  <c:v>1382.83040909021</c:v>
                </c:pt>
                <c:pt idx="352">
                  <c:v>1382.83620540687</c:v>
                </c:pt>
                <c:pt idx="353">
                  <c:v>1382.8702012364099</c:v>
                </c:pt>
                <c:pt idx="354">
                  <c:v>1382.8843935002401</c:v>
                </c:pt>
                <c:pt idx="355">
                  <c:v>1382.92057406611</c:v>
                </c:pt>
                <c:pt idx="356">
                  <c:v>1383.1288059978699</c:v>
                </c:pt>
                <c:pt idx="357">
                  <c:v>1383.3039168281</c:v>
                </c:pt>
                <c:pt idx="358">
                  <c:v>1384.36986486466</c:v>
                </c:pt>
                <c:pt idx="359">
                  <c:v>1385.31113827426</c:v>
                </c:pt>
                <c:pt idx="360">
                  <c:v>1386.7798823943899</c:v>
                </c:pt>
                <c:pt idx="361">
                  <c:v>1389.3718488304301</c:v>
                </c:pt>
                <c:pt idx="362">
                  <c:v>1392.0809517420901</c:v>
                </c:pt>
                <c:pt idx="363">
                  <c:v>1394.07527760477</c:v>
                </c:pt>
                <c:pt idx="364">
                  <c:v>1396.0138026987499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2-8998-48A5-8EC2-6F5013D5CCE5}"/>
            </c:ext>
          </c:extLst>
        </c:ser>
        <c:ser>
          <c:idx val="99"/>
          <c:order val="99"/>
          <c:tx>
            <c:strRef>
              <c:f>Tabelle1!$CX$1</c:f>
              <c:strCache>
                <c:ptCount val="1"/>
                <c:pt idx="0">
                  <c:v>avg_1923-2021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Tabelle1!$B$2:$B$366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Tabelle1!$CX$2:$CX$366</c:f>
              <c:numCache>
                <c:formatCode>General</c:formatCode>
                <c:ptCount val="365"/>
                <c:pt idx="0">
                  <c:v>0.67901724430972632</c:v>
                </c:pt>
                <c:pt idx="1">
                  <c:v>1.2716054567334376</c:v>
                </c:pt>
                <c:pt idx="2">
                  <c:v>2.0171170312737949</c:v>
                </c:pt>
                <c:pt idx="3">
                  <c:v>2.9483037202148501</c:v>
                </c:pt>
                <c:pt idx="4">
                  <c:v>3.6149206037076835</c:v>
                </c:pt>
                <c:pt idx="5">
                  <c:v>4.4333611821425825</c:v>
                </c:pt>
                <c:pt idx="6">
                  <c:v>5.2742543595966724</c:v>
                </c:pt>
                <c:pt idx="7">
                  <c:v>6.0884458251528724</c:v>
                </c:pt>
                <c:pt idx="8">
                  <c:v>6.7033861195227287</c:v>
                </c:pt>
                <c:pt idx="9">
                  <c:v>7.5504505974552387</c:v>
                </c:pt>
                <c:pt idx="10">
                  <c:v>8.5393858451514326</c:v>
                </c:pt>
                <c:pt idx="11">
                  <c:v>9.3689969115220002</c:v>
                </c:pt>
                <c:pt idx="12">
                  <c:v>10.188018348767683</c:v>
                </c:pt>
                <c:pt idx="13">
                  <c:v>11.194877457598274</c:v>
                </c:pt>
                <c:pt idx="14">
                  <c:v>12.367397808852676</c:v>
                </c:pt>
                <c:pt idx="15">
                  <c:v>13.279233579177323</c:v>
                </c:pt>
                <c:pt idx="16">
                  <c:v>14.17234129831399</c:v>
                </c:pt>
                <c:pt idx="17">
                  <c:v>15.19545925234428</c:v>
                </c:pt>
                <c:pt idx="18">
                  <c:v>16.009645400363574</c:v>
                </c:pt>
                <c:pt idx="19">
                  <c:v>16.911808393092596</c:v>
                </c:pt>
                <c:pt idx="20">
                  <c:v>17.907978565463292</c:v>
                </c:pt>
                <c:pt idx="21">
                  <c:v>19.129145731644677</c:v>
                </c:pt>
                <c:pt idx="22">
                  <c:v>20.188620025689207</c:v>
                </c:pt>
                <c:pt idx="23">
                  <c:v>21.27796844339046</c:v>
                </c:pt>
                <c:pt idx="24">
                  <c:v>22.165005594522427</c:v>
                </c:pt>
                <c:pt idx="25">
                  <c:v>22.814377224778454</c:v>
                </c:pt>
                <c:pt idx="26">
                  <c:v>23.549981500973878</c:v>
                </c:pt>
                <c:pt idx="27">
                  <c:v>24.558228363323295</c:v>
                </c:pt>
                <c:pt idx="28">
                  <c:v>25.458892669200175</c:v>
                </c:pt>
                <c:pt idx="29">
                  <c:v>26.553000185781798</c:v>
                </c:pt>
                <c:pt idx="30">
                  <c:v>27.72308958872123</c:v>
                </c:pt>
                <c:pt idx="31">
                  <c:v>28.845934809268741</c:v>
                </c:pt>
                <c:pt idx="32">
                  <c:v>29.943006035849614</c:v>
                </c:pt>
                <c:pt idx="33">
                  <c:v>31.059613004327431</c:v>
                </c:pt>
                <c:pt idx="34">
                  <c:v>32.222888031049898</c:v>
                </c:pt>
                <c:pt idx="35">
                  <c:v>33.676680939967177</c:v>
                </c:pt>
                <c:pt idx="36">
                  <c:v>34.970004561267729</c:v>
                </c:pt>
                <c:pt idx="37">
                  <c:v>36.112370854408987</c:v>
                </c:pt>
                <c:pt idx="38">
                  <c:v>37.013049092369009</c:v>
                </c:pt>
                <c:pt idx="39">
                  <c:v>38.1571420248791</c:v>
                </c:pt>
                <c:pt idx="40">
                  <c:v>39.40331375388611</c:v>
                </c:pt>
                <c:pt idx="41">
                  <c:v>40.384661519884183</c:v>
                </c:pt>
                <c:pt idx="42">
                  <c:v>41.571416447729142</c:v>
                </c:pt>
                <c:pt idx="43">
                  <c:v>43.071807074140018</c:v>
                </c:pt>
                <c:pt idx="44">
                  <c:v>44.361856475337213</c:v>
                </c:pt>
                <c:pt idx="45">
                  <c:v>45.945766117406755</c:v>
                </c:pt>
                <c:pt idx="46">
                  <c:v>47.575320505856318</c:v>
                </c:pt>
                <c:pt idx="47">
                  <c:v>49.083182160208459</c:v>
                </c:pt>
                <c:pt idx="48">
                  <c:v>50.542278342183472</c:v>
                </c:pt>
                <c:pt idx="49">
                  <c:v>51.9161802143432</c:v>
                </c:pt>
                <c:pt idx="50">
                  <c:v>53.158025994300175</c:v>
                </c:pt>
                <c:pt idx="51">
                  <c:v>54.465528946615258</c:v>
                </c:pt>
                <c:pt idx="52">
                  <c:v>55.790330676807095</c:v>
                </c:pt>
                <c:pt idx="53">
                  <c:v>57.412916200598175</c:v>
                </c:pt>
                <c:pt idx="54">
                  <c:v>58.939372305580747</c:v>
                </c:pt>
                <c:pt idx="55">
                  <c:v>60.446002041494786</c:v>
                </c:pt>
                <c:pt idx="56">
                  <c:v>61.927244935174173</c:v>
                </c:pt>
                <c:pt idx="57">
                  <c:v>63.65076667103817</c:v>
                </c:pt>
                <c:pt idx="58">
                  <c:v>65.305563500369431</c:v>
                </c:pt>
                <c:pt idx="59">
                  <c:v>66.901395419822379</c:v>
                </c:pt>
                <c:pt idx="60">
                  <c:v>68.312564683609395</c:v>
                </c:pt>
                <c:pt idx="61">
                  <c:v>70.071711833655357</c:v>
                </c:pt>
                <c:pt idx="62">
                  <c:v>72.289720943759264</c:v>
                </c:pt>
                <c:pt idx="63">
                  <c:v>74.056019750219392</c:v>
                </c:pt>
                <c:pt idx="64">
                  <c:v>75.854212696662458</c:v>
                </c:pt>
                <c:pt idx="65">
                  <c:v>77.423369708442095</c:v>
                </c:pt>
                <c:pt idx="66">
                  <c:v>79.179697470583008</c:v>
                </c:pt>
                <c:pt idx="67">
                  <c:v>81.094814018246467</c:v>
                </c:pt>
                <c:pt idx="68">
                  <c:v>82.788195492696019</c:v>
                </c:pt>
                <c:pt idx="69">
                  <c:v>84.451782369145945</c:v>
                </c:pt>
                <c:pt idx="70">
                  <c:v>86.12575886790485</c:v>
                </c:pt>
                <c:pt idx="71">
                  <c:v>87.929534932362458</c:v>
                </c:pt>
                <c:pt idx="72">
                  <c:v>89.677872780453527</c:v>
                </c:pt>
                <c:pt idx="73">
                  <c:v>91.519414794878742</c:v>
                </c:pt>
                <c:pt idx="74">
                  <c:v>93.277782232150685</c:v>
                </c:pt>
                <c:pt idx="75">
                  <c:v>95.07649387205106</c:v>
                </c:pt>
                <c:pt idx="76">
                  <c:v>97.004947332582944</c:v>
                </c:pt>
                <c:pt idx="77">
                  <c:v>99.395345949614693</c:v>
                </c:pt>
                <c:pt idx="78">
                  <c:v>101.74278898540113</c:v>
                </c:pt>
                <c:pt idx="79">
                  <c:v>103.98653704803174</c:v>
                </c:pt>
                <c:pt idx="80">
                  <c:v>106.27867837972305</c:v>
                </c:pt>
                <c:pt idx="81">
                  <c:v>108.54558855256977</c:v>
                </c:pt>
                <c:pt idx="82">
                  <c:v>110.7541635401703</c:v>
                </c:pt>
                <c:pt idx="83">
                  <c:v>112.99202292626408</c:v>
                </c:pt>
                <c:pt idx="84">
                  <c:v>115.27502667441368</c:v>
                </c:pt>
                <c:pt idx="85">
                  <c:v>117.32866738277264</c:v>
                </c:pt>
                <c:pt idx="86">
                  <c:v>119.72849440582254</c:v>
                </c:pt>
                <c:pt idx="87">
                  <c:v>122.12421867378288</c:v>
                </c:pt>
                <c:pt idx="88">
                  <c:v>124.35379231526598</c:v>
                </c:pt>
                <c:pt idx="89">
                  <c:v>126.52627092374114</c:v>
                </c:pt>
                <c:pt idx="90">
                  <c:v>129.50257530324274</c:v>
                </c:pt>
                <c:pt idx="91">
                  <c:v>132.25232719370717</c:v>
                </c:pt>
                <c:pt idx="92">
                  <c:v>134.84947786422302</c:v>
                </c:pt>
                <c:pt idx="93">
                  <c:v>137.33056143240594</c:v>
                </c:pt>
                <c:pt idx="94">
                  <c:v>139.65919666191363</c:v>
                </c:pt>
                <c:pt idx="95">
                  <c:v>142.01801227858707</c:v>
                </c:pt>
                <c:pt idx="96">
                  <c:v>144.47449655026548</c:v>
                </c:pt>
                <c:pt idx="97">
                  <c:v>147.21965750677558</c:v>
                </c:pt>
                <c:pt idx="98">
                  <c:v>150.19381603143808</c:v>
                </c:pt>
                <c:pt idx="99">
                  <c:v>153.53213279454135</c:v>
                </c:pt>
                <c:pt idx="100">
                  <c:v>156.90608720193455</c:v>
                </c:pt>
                <c:pt idx="101">
                  <c:v>159.50463209901554</c:v>
                </c:pt>
                <c:pt idx="102">
                  <c:v>162.25305305381704</c:v>
                </c:pt>
                <c:pt idx="103">
                  <c:v>164.82496364831908</c:v>
                </c:pt>
                <c:pt idx="104">
                  <c:v>167.34054447702829</c:v>
                </c:pt>
                <c:pt idx="105">
                  <c:v>170.74336510084208</c:v>
                </c:pt>
                <c:pt idx="106">
                  <c:v>174.32118814531253</c:v>
                </c:pt>
                <c:pt idx="107">
                  <c:v>177.77887014346425</c:v>
                </c:pt>
                <c:pt idx="108">
                  <c:v>180.78199906382525</c:v>
                </c:pt>
                <c:pt idx="109">
                  <c:v>183.9128385902639</c:v>
                </c:pt>
                <c:pt idx="110">
                  <c:v>187.48768569538478</c:v>
                </c:pt>
                <c:pt idx="111">
                  <c:v>190.85858801593346</c:v>
                </c:pt>
                <c:pt idx="112">
                  <c:v>194.3068818699586</c:v>
                </c:pt>
                <c:pt idx="113">
                  <c:v>198.66906231305921</c:v>
                </c:pt>
                <c:pt idx="114">
                  <c:v>202.51057079651216</c:v>
                </c:pt>
                <c:pt idx="115">
                  <c:v>205.40158947335695</c:v>
                </c:pt>
                <c:pt idx="116">
                  <c:v>208.9450323766028</c:v>
                </c:pt>
                <c:pt idx="117">
                  <c:v>212.2886789397698</c:v>
                </c:pt>
                <c:pt idx="118">
                  <c:v>215.72076891316175</c:v>
                </c:pt>
                <c:pt idx="119">
                  <c:v>219.26631979735245</c:v>
                </c:pt>
                <c:pt idx="120">
                  <c:v>223.18098774619347</c:v>
                </c:pt>
                <c:pt idx="121">
                  <c:v>226.87108564953078</c:v>
                </c:pt>
                <c:pt idx="122">
                  <c:v>230.87230969898729</c:v>
                </c:pt>
                <c:pt idx="123">
                  <c:v>234.9446823695132</c:v>
                </c:pt>
                <c:pt idx="124">
                  <c:v>239.57065166786595</c:v>
                </c:pt>
                <c:pt idx="125">
                  <c:v>243.70881510865328</c:v>
                </c:pt>
                <c:pt idx="126">
                  <c:v>247.25542563514719</c:v>
                </c:pt>
                <c:pt idx="127">
                  <c:v>251.4891315694195</c:v>
                </c:pt>
                <c:pt idx="128">
                  <c:v>255.59722619878747</c:v>
                </c:pt>
                <c:pt idx="129">
                  <c:v>260.299234777403</c:v>
                </c:pt>
                <c:pt idx="130">
                  <c:v>264.80986568721761</c:v>
                </c:pt>
                <c:pt idx="131">
                  <c:v>269.03231845613084</c:v>
                </c:pt>
                <c:pt idx="132">
                  <c:v>273.33974133290678</c:v>
                </c:pt>
                <c:pt idx="133">
                  <c:v>277.8628227765592</c:v>
                </c:pt>
                <c:pt idx="134">
                  <c:v>282.84517319634887</c:v>
                </c:pt>
                <c:pt idx="135">
                  <c:v>287.49109164570478</c:v>
                </c:pt>
                <c:pt idx="136">
                  <c:v>291.80630890043659</c:v>
                </c:pt>
                <c:pt idx="137">
                  <c:v>295.7795660494927</c:v>
                </c:pt>
                <c:pt idx="138">
                  <c:v>300.16915771492813</c:v>
                </c:pt>
                <c:pt idx="139">
                  <c:v>304.12286167076581</c:v>
                </c:pt>
                <c:pt idx="140">
                  <c:v>308.35779080350306</c:v>
                </c:pt>
                <c:pt idx="141">
                  <c:v>312.61947799916351</c:v>
                </c:pt>
                <c:pt idx="142">
                  <c:v>316.57699717893655</c:v>
                </c:pt>
                <c:pt idx="143">
                  <c:v>320.53760029312809</c:v>
                </c:pt>
                <c:pt idx="144">
                  <c:v>325.10125265412415</c:v>
                </c:pt>
                <c:pt idx="145">
                  <c:v>330.25759270363608</c:v>
                </c:pt>
                <c:pt idx="146">
                  <c:v>335.04667090061963</c:v>
                </c:pt>
                <c:pt idx="147">
                  <c:v>338.89850953506522</c:v>
                </c:pt>
                <c:pt idx="148">
                  <c:v>342.75554467619526</c:v>
                </c:pt>
                <c:pt idx="149">
                  <c:v>347.03366106254236</c:v>
                </c:pt>
                <c:pt idx="150">
                  <c:v>351.55380412825519</c:v>
                </c:pt>
                <c:pt idx="151">
                  <c:v>355.83121362462975</c:v>
                </c:pt>
                <c:pt idx="152">
                  <c:v>359.66054632844595</c:v>
                </c:pt>
                <c:pt idx="153">
                  <c:v>364.12046260302685</c:v>
                </c:pt>
                <c:pt idx="154">
                  <c:v>368.87102507316018</c:v>
                </c:pt>
                <c:pt idx="155">
                  <c:v>373.53171047208372</c:v>
                </c:pt>
                <c:pt idx="156">
                  <c:v>377.84642655141863</c:v>
                </c:pt>
                <c:pt idx="157">
                  <c:v>382.48748558581548</c:v>
                </c:pt>
                <c:pt idx="158">
                  <c:v>387.85558869605075</c:v>
                </c:pt>
                <c:pt idx="159">
                  <c:v>393.43147503113948</c:v>
                </c:pt>
                <c:pt idx="160">
                  <c:v>398.21224008996938</c:v>
                </c:pt>
                <c:pt idx="161">
                  <c:v>402.8449626075523</c:v>
                </c:pt>
                <c:pt idx="162">
                  <c:v>407.69403143513773</c:v>
                </c:pt>
                <c:pt idx="163">
                  <c:v>412.76870016025822</c:v>
                </c:pt>
                <c:pt idx="164">
                  <c:v>418.53533839297097</c:v>
                </c:pt>
                <c:pt idx="165">
                  <c:v>423.5936837494956</c:v>
                </c:pt>
                <c:pt idx="166">
                  <c:v>429.43165890407653</c:v>
                </c:pt>
                <c:pt idx="167">
                  <c:v>435.04093896704222</c:v>
                </c:pt>
                <c:pt idx="168">
                  <c:v>441.36928268804883</c:v>
                </c:pt>
                <c:pt idx="169">
                  <c:v>447.5225678114374</c:v>
                </c:pt>
                <c:pt idx="170">
                  <c:v>453.41738899859138</c:v>
                </c:pt>
                <c:pt idx="171">
                  <c:v>459.58795058796858</c:v>
                </c:pt>
                <c:pt idx="172">
                  <c:v>466.31180735558223</c:v>
                </c:pt>
                <c:pt idx="173">
                  <c:v>472.44342069817554</c:v>
                </c:pt>
                <c:pt idx="174">
                  <c:v>480.46742095264131</c:v>
                </c:pt>
                <c:pt idx="175">
                  <c:v>487.84458269187616</c:v>
                </c:pt>
                <c:pt idx="176">
                  <c:v>494.16759902395398</c:v>
                </c:pt>
                <c:pt idx="177">
                  <c:v>500.83173319676786</c:v>
                </c:pt>
                <c:pt idx="178">
                  <c:v>507.412256059649</c:v>
                </c:pt>
                <c:pt idx="179">
                  <c:v>514.80849639870939</c:v>
                </c:pt>
                <c:pt idx="180">
                  <c:v>521.77775495565038</c:v>
                </c:pt>
                <c:pt idx="181">
                  <c:v>528.34546371981548</c:v>
                </c:pt>
                <c:pt idx="182">
                  <c:v>534.60082888736235</c:v>
                </c:pt>
                <c:pt idx="183">
                  <c:v>540.88895326205875</c:v>
                </c:pt>
                <c:pt idx="184">
                  <c:v>548.1232663853292</c:v>
                </c:pt>
                <c:pt idx="185">
                  <c:v>554.89927734236562</c:v>
                </c:pt>
                <c:pt idx="186">
                  <c:v>561.75695233920408</c:v>
                </c:pt>
                <c:pt idx="187">
                  <c:v>568.36748942171948</c:v>
                </c:pt>
                <c:pt idx="188">
                  <c:v>574.89179288443984</c:v>
                </c:pt>
                <c:pt idx="189">
                  <c:v>580.48923969838006</c:v>
                </c:pt>
                <c:pt idx="190">
                  <c:v>586.64079285955449</c:v>
                </c:pt>
                <c:pt idx="191">
                  <c:v>593.22780855225312</c:v>
                </c:pt>
                <c:pt idx="192">
                  <c:v>599.57890096375263</c:v>
                </c:pt>
                <c:pt idx="193">
                  <c:v>605.53921839742634</c:v>
                </c:pt>
                <c:pt idx="194">
                  <c:v>611.89603916714884</c:v>
                </c:pt>
                <c:pt idx="195">
                  <c:v>617.64286447063489</c:v>
                </c:pt>
                <c:pt idx="196">
                  <c:v>623.48634841262219</c:v>
                </c:pt>
                <c:pt idx="197">
                  <c:v>629.11676258596947</c:v>
                </c:pt>
                <c:pt idx="198">
                  <c:v>634.3276213517903</c:v>
                </c:pt>
                <c:pt idx="199">
                  <c:v>639.87411323221011</c:v>
                </c:pt>
                <c:pt idx="200">
                  <c:v>644.57069079325129</c:v>
                </c:pt>
                <c:pt idx="201">
                  <c:v>649.66678658741853</c:v>
                </c:pt>
                <c:pt idx="202">
                  <c:v>654.86952940423146</c:v>
                </c:pt>
                <c:pt idx="203">
                  <c:v>660.1225878817321</c:v>
                </c:pt>
                <c:pt idx="204">
                  <c:v>664.93249432757443</c:v>
                </c:pt>
                <c:pt idx="205">
                  <c:v>669.99876256957452</c:v>
                </c:pt>
                <c:pt idx="206">
                  <c:v>674.86509448284164</c:v>
                </c:pt>
                <c:pt idx="207">
                  <c:v>679.56285212259309</c:v>
                </c:pt>
                <c:pt idx="208">
                  <c:v>684.08024680290271</c:v>
                </c:pt>
                <c:pt idx="209">
                  <c:v>688.82791814957795</c:v>
                </c:pt>
                <c:pt idx="210">
                  <c:v>693.94573582512544</c:v>
                </c:pt>
                <c:pt idx="211">
                  <c:v>699.58833932983157</c:v>
                </c:pt>
                <c:pt idx="212">
                  <c:v>705.58318182562414</c:v>
                </c:pt>
                <c:pt idx="213">
                  <c:v>710.56498601089004</c:v>
                </c:pt>
                <c:pt idx="214">
                  <c:v>715.8449598851098</c:v>
                </c:pt>
                <c:pt idx="215">
                  <c:v>720.73778276750625</c:v>
                </c:pt>
                <c:pt idx="216">
                  <c:v>725.70494925705134</c:v>
                </c:pt>
                <c:pt idx="217">
                  <c:v>730.98348382319909</c:v>
                </c:pt>
                <c:pt idx="218">
                  <c:v>736.26058154588236</c:v>
                </c:pt>
                <c:pt idx="219">
                  <c:v>740.70307784924</c:v>
                </c:pt>
                <c:pt idx="220">
                  <c:v>745.56405000038876</c:v>
                </c:pt>
                <c:pt idx="221">
                  <c:v>750.93538709462518</c:v>
                </c:pt>
                <c:pt idx="222">
                  <c:v>756.24997451664149</c:v>
                </c:pt>
                <c:pt idx="223">
                  <c:v>761.69975911837378</c:v>
                </c:pt>
                <c:pt idx="224">
                  <c:v>767.12444296796036</c:v>
                </c:pt>
                <c:pt idx="225">
                  <c:v>771.74812944185453</c:v>
                </c:pt>
                <c:pt idx="226">
                  <c:v>776.72161322864417</c:v>
                </c:pt>
                <c:pt idx="227">
                  <c:v>781.4232862396567</c:v>
                </c:pt>
                <c:pt idx="228">
                  <c:v>786.33010910432688</c:v>
                </c:pt>
                <c:pt idx="229">
                  <c:v>790.9907517661411</c:v>
                </c:pt>
                <c:pt idx="230">
                  <c:v>795.36574670538846</c:v>
                </c:pt>
                <c:pt idx="231">
                  <c:v>800.09566105965314</c:v>
                </c:pt>
                <c:pt idx="232">
                  <c:v>804.29103804868714</c:v>
                </c:pt>
                <c:pt idx="233">
                  <c:v>809.19641675458058</c:v>
                </c:pt>
                <c:pt idx="234">
                  <c:v>814.12136340604604</c:v>
                </c:pt>
                <c:pt idx="235">
                  <c:v>818.75056819052418</c:v>
                </c:pt>
                <c:pt idx="236">
                  <c:v>823.40616595878714</c:v>
                </c:pt>
                <c:pt idx="237">
                  <c:v>828.29960445018821</c:v>
                </c:pt>
                <c:pt idx="238">
                  <c:v>832.69732261020522</c:v>
                </c:pt>
                <c:pt idx="239">
                  <c:v>837.32423866981071</c:v>
                </c:pt>
                <c:pt idx="240">
                  <c:v>842.13760508776522</c:v>
                </c:pt>
                <c:pt idx="241">
                  <c:v>846.18602499039707</c:v>
                </c:pt>
                <c:pt idx="242">
                  <c:v>850.38636427709196</c:v>
                </c:pt>
                <c:pt idx="243">
                  <c:v>855.05528022131807</c:v>
                </c:pt>
                <c:pt idx="244">
                  <c:v>859.23549511985402</c:v>
                </c:pt>
                <c:pt idx="245">
                  <c:v>863.91009432145745</c:v>
                </c:pt>
                <c:pt idx="246">
                  <c:v>868.56177120979044</c:v>
                </c:pt>
                <c:pt idx="247">
                  <c:v>872.89294636943805</c:v>
                </c:pt>
                <c:pt idx="248">
                  <c:v>876.67167761865767</c:v>
                </c:pt>
                <c:pt idx="249">
                  <c:v>880.68955644379525</c:v>
                </c:pt>
                <c:pt idx="250">
                  <c:v>884.88852692055434</c:v>
                </c:pt>
                <c:pt idx="251">
                  <c:v>888.90640867561001</c:v>
                </c:pt>
                <c:pt idx="252">
                  <c:v>892.8297158225771</c:v>
                </c:pt>
                <c:pt idx="253">
                  <c:v>896.67853293824226</c:v>
                </c:pt>
                <c:pt idx="254">
                  <c:v>900.49746769379601</c:v>
                </c:pt>
                <c:pt idx="255">
                  <c:v>904.292094622283</c:v>
                </c:pt>
                <c:pt idx="256">
                  <c:v>908.66541174968313</c:v>
                </c:pt>
                <c:pt idx="257">
                  <c:v>912.41164361422386</c:v>
                </c:pt>
                <c:pt idx="258">
                  <c:v>915.90890446511492</c:v>
                </c:pt>
                <c:pt idx="259">
                  <c:v>919.59899600235133</c:v>
                </c:pt>
                <c:pt idx="260">
                  <c:v>923.27377285982345</c:v>
                </c:pt>
                <c:pt idx="261">
                  <c:v>927.1251876833096</c:v>
                </c:pt>
                <c:pt idx="262">
                  <c:v>930.50314509589407</c:v>
                </c:pt>
                <c:pt idx="263">
                  <c:v>933.55137788357035</c:v>
                </c:pt>
                <c:pt idx="264">
                  <c:v>936.77977329963198</c:v>
                </c:pt>
                <c:pt idx="265">
                  <c:v>940.19111843615849</c:v>
                </c:pt>
                <c:pt idx="266">
                  <c:v>943.51301990576781</c:v>
                </c:pt>
                <c:pt idx="267">
                  <c:v>946.77323340381361</c:v>
                </c:pt>
                <c:pt idx="268">
                  <c:v>949.8892197680965</c:v>
                </c:pt>
                <c:pt idx="269">
                  <c:v>953.11178542336688</c:v>
                </c:pt>
                <c:pt idx="270">
                  <c:v>956.28577116524366</c:v>
                </c:pt>
                <c:pt idx="271">
                  <c:v>959.54794661675533</c:v>
                </c:pt>
                <c:pt idx="272">
                  <c:v>962.32406417558241</c:v>
                </c:pt>
                <c:pt idx="273">
                  <c:v>965.03951730793949</c:v>
                </c:pt>
                <c:pt idx="274">
                  <c:v>967.73091753341907</c:v>
                </c:pt>
                <c:pt idx="275">
                  <c:v>971.0257247956946</c:v>
                </c:pt>
                <c:pt idx="276">
                  <c:v>974.23856689168667</c:v>
                </c:pt>
                <c:pt idx="277">
                  <c:v>977.11514615148178</c:v>
                </c:pt>
                <c:pt idx="278">
                  <c:v>979.82129583500966</c:v>
                </c:pt>
                <c:pt idx="279">
                  <c:v>982.51740879759302</c:v>
                </c:pt>
                <c:pt idx="280">
                  <c:v>984.53743292048614</c:v>
                </c:pt>
                <c:pt idx="281">
                  <c:v>986.5901097219305</c:v>
                </c:pt>
                <c:pt idx="282">
                  <c:v>989.24082390019419</c:v>
                </c:pt>
                <c:pt idx="283">
                  <c:v>991.72992282370342</c:v>
                </c:pt>
                <c:pt idx="284">
                  <c:v>993.94651319469517</c:v>
                </c:pt>
                <c:pt idx="285">
                  <c:v>996.56920305173151</c:v>
                </c:pt>
                <c:pt idx="286">
                  <c:v>998.79741940271265</c:v>
                </c:pt>
                <c:pt idx="287">
                  <c:v>1000.7015297546884</c:v>
                </c:pt>
                <c:pt idx="288">
                  <c:v>1003.0976704102171</c:v>
                </c:pt>
                <c:pt idx="289">
                  <c:v>1005.595450116498</c:v>
                </c:pt>
                <c:pt idx="290">
                  <c:v>1007.7470522940445</c:v>
                </c:pt>
                <c:pt idx="291">
                  <c:v>1009.8031674917974</c:v>
                </c:pt>
                <c:pt idx="292">
                  <c:v>1011.70784479515</c:v>
                </c:pt>
                <c:pt idx="293">
                  <c:v>1013.7500642763755</c:v>
                </c:pt>
                <c:pt idx="294">
                  <c:v>1015.7054567504329</c:v>
                </c:pt>
                <c:pt idx="295">
                  <c:v>1017.710858230304</c:v>
                </c:pt>
                <c:pt idx="296">
                  <c:v>1019.6689814602037</c:v>
                </c:pt>
                <c:pt idx="297">
                  <c:v>1021.856943097676</c:v>
                </c:pt>
                <c:pt idx="298">
                  <c:v>1023.7049718689565</c:v>
                </c:pt>
                <c:pt idx="299">
                  <c:v>1025.3473806972747</c:v>
                </c:pt>
                <c:pt idx="300">
                  <c:v>1027.1396638020783</c:v>
                </c:pt>
                <c:pt idx="301">
                  <c:v>1028.7290669725498</c:v>
                </c:pt>
                <c:pt idx="302">
                  <c:v>1030.5849331069173</c:v>
                </c:pt>
                <c:pt idx="303">
                  <c:v>1032.348925393228</c:v>
                </c:pt>
                <c:pt idx="304">
                  <c:v>1034.2041921487958</c:v>
                </c:pt>
                <c:pt idx="305">
                  <c:v>1035.8626992275408</c:v>
                </c:pt>
                <c:pt idx="306">
                  <c:v>1037.1368255782991</c:v>
                </c:pt>
                <c:pt idx="307">
                  <c:v>1038.8773550317865</c:v>
                </c:pt>
                <c:pt idx="308">
                  <c:v>1040.5982754620916</c:v>
                </c:pt>
                <c:pt idx="309">
                  <c:v>1042.2822336561715</c:v>
                </c:pt>
                <c:pt idx="310">
                  <c:v>1044.2683102396818</c:v>
                </c:pt>
                <c:pt idx="311">
                  <c:v>1046.4763936365005</c:v>
                </c:pt>
                <c:pt idx="312">
                  <c:v>1048.4081173356183</c:v>
                </c:pt>
                <c:pt idx="313">
                  <c:v>1050.0332553712005</c:v>
                </c:pt>
                <c:pt idx="314">
                  <c:v>1051.7798758308159</c:v>
                </c:pt>
                <c:pt idx="315">
                  <c:v>1053.1297017981885</c:v>
                </c:pt>
                <c:pt idx="316">
                  <c:v>1054.4108173557811</c:v>
                </c:pt>
                <c:pt idx="317">
                  <c:v>1055.8784032073672</c:v>
                </c:pt>
                <c:pt idx="318">
                  <c:v>1057.3547936502298</c:v>
                </c:pt>
                <c:pt idx="319">
                  <c:v>1058.8705345033541</c:v>
                </c:pt>
                <c:pt idx="320">
                  <c:v>1060.0301739961922</c:v>
                </c:pt>
                <c:pt idx="321">
                  <c:v>1061.2055704295822</c:v>
                </c:pt>
                <c:pt idx="322">
                  <c:v>1062.2957402550528</c:v>
                </c:pt>
                <c:pt idx="323">
                  <c:v>1063.6462826651548</c:v>
                </c:pt>
                <c:pt idx="324">
                  <c:v>1064.689511575081</c:v>
                </c:pt>
                <c:pt idx="325">
                  <c:v>1065.459905319221</c:v>
                </c:pt>
                <c:pt idx="326">
                  <c:v>1066.6161019674039</c:v>
                </c:pt>
                <c:pt idx="327">
                  <c:v>1067.9552711439687</c:v>
                </c:pt>
                <c:pt idx="328">
                  <c:v>1069.0823805221339</c:v>
                </c:pt>
                <c:pt idx="329">
                  <c:v>1070.3162705974541</c:v>
                </c:pt>
                <c:pt idx="330">
                  <c:v>1071.7583769670593</c:v>
                </c:pt>
                <c:pt idx="331">
                  <c:v>1072.9329794237649</c:v>
                </c:pt>
                <c:pt idx="332">
                  <c:v>1073.7580548097214</c:v>
                </c:pt>
                <c:pt idx="333">
                  <c:v>1074.6120673831258</c:v>
                </c:pt>
                <c:pt idx="334">
                  <c:v>1075.5179758051247</c:v>
                </c:pt>
                <c:pt idx="335">
                  <c:v>1076.2911271449771</c:v>
                </c:pt>
                <c:pt idx="336">
                  <c:v>1077.0058109720967</c:v>
                </c:pt>
                <c:pt idx="337">
                  <c:v>1077.5672044917806</c:v>
                </c:pt>
                <c:pt idx="338">
                  <c:v>1078.4499248965919</c:v>
                </c:pt>
                <c:pt idx="339">
                  <c:v>1079.2778793260732</c:v>
                </c:pt>
                <c:pt idx="340">
                  <c:v>1080.023602718871</c:v>
                </c:pt>
                <c:pt idx="341">
                  <c:v>1080.6966744521014</c:v>
                </c:pt>
                <c:pt idx="342">
                  <c:v>1081.3810827524396</c:v>
                </c:pt>
                <c:pt idx="343">
                  <c:v>1082.0224741916772</c:v>
                </c:pt>
                <c:pt idx="344">
                  <c:v>1082.6594381200175</c:v>
                </c:pt>
                <c:pt idx="345">
                  <c:v>1083.4642808849692</c:v>
                </c:pt>
                <c:pt idx="346">
                  <c:v>1084.1241472402323</c:v>
                </c:pt>
                <c:pt idx="347">
                  <c:v>1085.0011617048942</c:v>
                </c:pt>
                <c:pt idx="348">
                  <c:v>1085.987797454608</c:v>
                </c:pt>
                <c:pt idx="349">
                  <c:v>1086.7535028179507</c:v>
                </c:pt>
                <c:pt idx="350">
                  <c:v>1087.4727122630452</c:v>
                </c:pt>
                <c:pt idx="351">
                  <c:v>1088.2219226024542</c:v>
                </c:pt>
                <c:pt idx="352">
                  <c:v>1088.9578494838552</c:v>
                </c:pt>
                <c:pt idx="353">
                  <c:v>1089.6819077820292</c:v>
                </c:pt>
                <c:pt idx="354">
                  <c:v>1090.5054857655789</c:v>
                </c:pt>
                <c:pt idx="355">
                  <c:v>1091.2061085630401</c:v>
                </c:pt>
                <c:pt idx="356">
                  <c:v>1091.8805904826529</c:v>
                </c:pt>
                <c:pt idx="357">
                  <c:v>1092.6676180091649</c:v>
                </c:pt>
                <c:pt idx="358">
                  <c:v>1093.4089655965456</c:v>
                </c:pt>
                <c:pt idx="359">
                  <c:v>1094.1950389869571</c:v>
                </c:pt>
                <c:pt idx="360">
                  <c:v>1095.0155073672702</c:v>
                </c:pt>
                <c:pt idx="361">
                  <c:v>1095.9169818368034</c:v>
                </c:pt>
                <c:pt idx="362">
                  <c:v>1096.863240941301</c:v>
                </c:pt>
                <c:pt idx="363">
                  <c:v>1097.6617236153875</c:v>
                </c:pt>
                <c:pt idx="364">
                  <c:v>1098.4387767061414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3-8998-48A5-8EC2-6F5013D5C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87472"/>
        <c:axId val="796388304"/>
      </c:scatterChart>
      <c:valAx>
        <c:axId val="796387472"/>
        <c:scaling>
          <c:orientation val="minMax"/>
          <c:max val="36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Julian day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96388304"/>
        <c:crosses val="autoZero"/>
        <c:crossBetween val="midCat"/>
        <c:majorUnit val="30"/>
      </c:valAx>
      <c:valAx>
        <c:axId val="7963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Accumulative precipitation (mm)</a:t>
                </a:r>
                <a:endParaRPr lang="zh-CN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96387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delete val="1"/>
      </c:legendEntry>
      <c:legendEntry>
        <c:idx val="46"/>
        <c:delete val="1"/>
      </c:legendEntry>
      <c:legendEntry>
        <c:idx val="47"/>
        <c:delete val="1"/>
      </c:legendEntry>
      <c:legendEntry>
        <c:idx val="48"/>
        <c:delete val="1"/>
      </c:legendEntry>
      <c:legendEntry>
        <c:idx val="49"/>
        <c:delete val="1"/>
      </c:legendEntry>
      <c:legendEntry>
        <c:idx val="50"/>
        <c:delete val="1"/>
      </c:legendEntry>
      <c:legendEntry>
        <c:idx val="51"/>
        <c:delete val="1"/>
      </c:legendEntry>
      <c:legendEntry>
        <c:idx val="52"/>
        <c:delete val="1"/>
      </c:legendEntry>
      <c:legendEntry>
        <c:idx val="53"/>
        <c:delete val="1"/>
      </c:legendEntry>
      <c:legendEntry>
        <c:idx val="54"/>
        <c:delete val="1"/>
      </c:legendEntry>
      <c:legendEntry>
        <c:idx val="55"/>
        <c:delete val="1"/>
      </c:legendEntry>
      <c:legendEntry>
        <c:idx val="56"/>
        <c:delete val="1"/>
      </c:legendEntry>
      <c:legendEntry>
        <c:idx val="57"/>
        <c:delete val="1"/>
      </c:legendEntry>
      <c:legendEntry>
        <c:idx val="58"/>
        <c:delete val="1"/>
      </c:legendEntry>
      <c:legendEntry>
        <c:idx val="59"/>
        <c:delete val="1"/>
      </c:legendEntry>
      <c:legendEntry>
        <c:idx val="60"/>
        <c:delete val="1"/>
      </c:legendEntry>
      <c:legendEntry>
        <c:idx val="61"/>
        <c:delete val="1"/>
      </c:legendEntry>
      <c:legendEntry>
        <c:idx val="62"/>
        <c:delete val="1"/>
      </c:legendEntry>
      <c:legendEntry>
        <c:idx val="63"/>
        <c:delete val="1"/>
      </c:legendEntry>
      <c:legendEntry>
        <c:idx val="64"/>
        <c:delete val="1"/>
      </c:legendEntry>
      <c:legendEntry>
        <c:idx val="65"/>
        <c:delete val="1"/>
      </c:legendEntry>
      <c:legendEntry>
        <c:idx val="66"/>
        <c:delete val="1"/>
      </c:legendEntry>
      <c:legendEntry>
        <c:idx val="67"/>
        <c:delete val="1"/>
      </c:legendEntry>
      <c:legendEntry>
        <c:idx val="68"/>
        <c:delete val="1"/>
      </c:legendEntry>
      <c:legendEntry>
        <c:idx val="69"/>
        <c:delete val="1"/>
      </c:legendEntry>
      <c:legendEntry>
        <c:idx val="70"/>
        <c:delete val="1"/>
      </c:legendEntry>
      <c:legendEntry>
        <c:idx val="71"/>
        <c:delete val="1"/>
      </c:legendEntry>
      <c:legendEntry>
        <c:idx val="72"/>
        <c:delete val="1"/>
      </c:legendEntry>
      <c:legendEntry>
        <c:idx val="73"/>
        <c:delete val="1"/>
      </c:legendEntry>
      <c:legendEntry>
        <c:idx val="74"/>
        <c:delete val="1"/>
      </c:legendEntry>
      <c:legendEntry>
        <c:idx val="75"/>
        <c:delete val="1"/>
      </c:legendEntry>
      <c:legendEntry>
        <c:idx val="76"/>
        <c:delete val="1"/>
      </c:legendEntry>
      <c:legendEntry>
        <c:idx val="77"/>
        <c:delete val="1"/>
      </c:legendEntry>
      <c:legendEntry>
        <c:idx val="78"/>
        <c:delete val="1"/>
      </c:legendEntry>
      <c:legendEntry>
        <c:idx val="79"/>
        <c:delete val="1"/>
      </c:legendEntry>
      <c:legendEntry>
        <c:idx val="80"/>
        <c:delete val="1"/>
      </c:legendEntry>
      <c:legendEntry>
        <c:idx val="81"/>
        <c:delete val="1"/>
      </c:legendEntry>
      <c:legendEntry>
        <c:idx val="82"/>
        <c:delete val="1"/>
      </c:legendEntry>
      <c:legendEntry>
        <c:idx val="83"/>
        <c:delete val="1"/>
      </c:legendEntry>
      <c:legendEntry>
        <c:idx val="84"/>
        <c:delete val="1"/>
      </c:legendEntry>
      <c:legendEntry>
        <c:idx val="85"/>
        <c:delete val="1"/>
      </c:legendEntry>
      <c:legendEntry>
        <c:idx val="86"/>
        <c:delete val="1"/>
      </c:legendEntry>
      <c:legendEntry>
        <c:idx val="87"/>
        <c:delete val="1"/>
      </c:legendEntry>
      <c:legendEntry>
        <c:idx val="88"/>
        <c:delete val="1"/>
      </c:legendEntry>
      <c:legendEntry>
        <c:idx val="89"/>
        <c:delete val="1"/>
      </c:legendEntry>
      <c:legendEntry>
        <c:idx val="90"/>
        <c:delete val="1"/>
      </c:legendEntry>
      <c:legendEntry>
        <c:idx val="91"/>
        <c:delete val="1"/>
      </c:legendEntry>
      <c:legendEntry>
        <c:idx val="92"/>
        <c:delete val="1"/>
      </c:legendEntry>
      <c:legendEntry>
        <c:idx val="93"/>
        <c:delete val="1"/>
      </c:legendEntry>
      <c:legendEntry>
        <c:idx val="94"/>
        <c:delete val="1"/>
      </c:legendEntry>
      <c:legendEntry>
        <c:idx val="95"/>
        <c:delete val="1"/>
      </c:legendEntry>
      <c:legendEntry>
        <c:idx val="9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Number of Inundated House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1931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spcFirstLastPara="1" vertOverflow="ellipsis" vert="eaVert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'1931_94stations'!$A$16:$A$20</c:f>
              <c:strCache>
                <c:ptCount val="5"/>
                <c:pt idx="0">
                  <c:v>Hubei</c:v>
                </c:pt>
                <c:pt idx="1">
                  <c:v>Hunan</c:v>
                </c:pt>
                <c:pt idx="2">
                  <c:v>Jiangxi</c:v>
                </c:pt>
                <c:pt idx="3">
                  <c:v>Anhui</c:v>
                </c:pt>
                <c:pt idx="4">
                  <c:v>Total</c:v>
                </c:pt>
              </c:strCache>
            </c:strRef>
          </c:cat>
          <c:val>
            <c:numRef>
              <c:f>'1931_94stations'!$F$27:$F$31</c:f>
              <c:numCache>
                <c:formatCode>0.0_ </c:formatCode>
                <c:ptCount val="5"/>
                <c:pt idx="0">
                  <c:v>0.65</c:v>
                </c:pt>
                <c:pt idx="1">
                  <c:v>0.06</c:v>
                </c:pt>
                <c:pt idx="2">
                  <c:v>0.05</c:v>
                </c:pt>
                <c:pt idx="3">
                  <c:v>0.6</c:v>
                </c:pt>
                <c:pt idx="4">
                  <c:v>1.3599999999999999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A-4C28-BC95-96AD4034A2CC}"/>
            </c:ext>
          </c:extLst>
        </c:ser>
        <c:ser>
          <c:idx val="1"/>
          <c:order val="1"/>
          <c:tx>
            <c:v>1954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spcFirstLastPara="1" vertOverflow="ellipsis" vert="eaVert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'1931_94stations'!$G$27:$G$31</c:f>
              <c:numCache>
                <c:formatCode>0.0_ </c:formatCode>
                <c:ptCount val="5"/>
                <c:pt idx="0">
                  <c:v>0.81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0.83</c:v>
                </c:pt>
                <c:pt idx="4">
                  <c:v>1.83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A-4C28-BC95-96AD4034A2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4144304"/>
        <c:axId val="574145136"/>
      </c:barChart>
      <c:catAx>
        <c:axId val="5741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74145136"/>
        <c:crosses val="autoZero"/>
        <c:auto val="1"/>
        <c:lblAlgn val="ctr"/>
        <c:lblOffset val="100"/>
        <c:noMultiLvlLbl val="0"/>
      </c:catAx>
      <c:valAx>
        <c:axId val="57414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74144304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Number of Influenced People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1931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spcFirstLastPara="1" vertOverflow="ellipsis" vert="eaVert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'1931_94stations'!$A$16:$A$20</c:f>
              <c:strCache>
                <c:ptCount val="5"/>
                <c:pt idx="0">
                  <c:v>Hubei</c:v>
                </c:pt>
                <c:pt idx="1">
                  <c:v>Hunan</c:v>
                </c:pt>
                <c:pt idx="2">
                  <c:v>Jiangxi</c:v>
                </c:pt>
                <c:pt idx="3">
                  <c:v>Anhui</c:v>
                </c:pt>
                <c:pt idx="4">
                  <c:v>Total</c:v>
                </c:pt>
              </c:strCache>
            </c:strRef>
          </c:cat>
          <c:val>
            <c:numRef>
              <c:f>'1931_94stations'!$H$27:$H$31</c:f>
              <c:numCache>
                <c:formatCode>General</c:formatCode>
                <c:ptCount val="5"/>
                <c:pt idx="0">
                  <c:v>8.14</c:v>
                </c:pt>
                <c:pt idx="1">
                  <c:v>0.93</c:v>
                </c:pt>
                <c:pt idx="2">
                  <c:v>0.77</c:v>
                </c:pt>
                <c:pt idx="3">
                  <c:v>5.63</c:v>
                </c:pt>
                <c:pt idx="4" formatCode="0.0_ ">
                  <c:v>15.469999999999999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1-4160-BE7C-D22F7FE4BCF8}"/>
            </c:ext>
          </c:extLst>
        </c:ser>
        <c:ser>
          <c:idx val="1"/>
          <c:order val="1"/>
          <c:tx>
            <c:v>1954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spcFirstLastPara="1" vertOverflow="ellipsis" vert="eaVert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'1931_94stations'!$I$27:$I$31</c:f>
              <c:numCache>
                <c:formatCode>General</c:formatCode>
                <c:ptCount val="5"/>
                <c:pt idx="0">
                  <c:v>9.91</c:v>
                </c:pt>
                <c:pt idx="1">
                  <c:v>1.1399999999999999</c:v>
                </c:pt>
                <c:pt idx="2">
                  <c:v>1.9</c:v>
                </c:pt>
                <c:pt idx="3">
                  <c:v>7.78</c:v>
                </c:pt>
                <c:pt idx="4" formatCode="0.0_ ">
                  <c:v>20.73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01-4160-BE7C-D22F7FE4BC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4144304"/>
        <c:axId val="574145136"/>
      </c:barChart>
      <c:catAx>
        <c:axId val="5741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74145136"/>
        <c:crosses val="autoZero"/>
        <c:auto val="1"/>
        <c:lblAlgn val="ctr"/>
        <c:lblOffset val="100"/>
        <c:noMultiLvlLbl val="0"/>
      </c:catAx>
      <c:valAx>
        <c:axId val="57414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million</a:t>
                </a:r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74144304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Percentage of reduced inundation area compared to natural condition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levee+detention basin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Sheet1!$M$3:$M$8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cat>
          <c:val>
            <c:numRef>
              <c:f>Sheet1!$N$3:$N$8</c:f>
              <c:numCache>
                <c:formatCode>General</c:formatCode>
                <c:ptCount val="6"/>
                <c:pt idx="0">
                  <c:v>13.153450217146528</c:v>
                </c:pt>
                <c:pt idx="1">
                  <c:v>10.548627199684518</c:v>
                </c:pt>
                <c:pt idx="2">
                  <c:v>8.2630691399662766</c:v>
                </c:pt>
                <c:pt idx="3">
                  <c:v>8.1330178104371669</c:v>
                </c:pt>
                <c:pt idx="4">
                  <c:v>8.4372402327514493</c:v>
                </c:pt>
                <c:pt idx="5">
                  <c:v>8.9003225311012102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5-4F1F-8391-5CE7D24A1C43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levee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Sheet1!$M$3:$M$8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cat>
          <c:val>
            <c:numRef>
              <c:f>Sheet1!$O$3:$O$8</c:f>
              <c:numCache>
                <c:formatCode>General</c:formatCode>
                <c:ptCount val="6"/>
                <c:pt idx="0">
                  <c:v>12.188354511822425</c:v>
                </c:pt>
                <c:pt idx="1">
                  <c:v>9.3803913836447066</c:v>
                </c:pt>
                <c:pt idx="2">
                  <c:v>6.4080944350758813</c:v>
                </c:pt>
                <c:pt idx="3">
                  <c:v>4.9694856146469135</c:v>
                </c:pt>
                <c:pt idx="4">
                  <c:v>3.7614297589360035</c:v>
                </c:pt>
                <c:pt idx="5">
                  <c:v>2.6800798648441031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35-4F1F-8391-5CE7D24A1C43}"/>
            </c:ext>
          </c:extLst>
        </c:ser>
        <c:ser>
          <c:idx val="2"/>
          <c:order val="2"/>
          <c:tx>
            <c:strRef>
              <c:f>Sheet1!$P$2</c:f>
              <c:strCache>
                <c:ptCount val="1"/>
                <c:pt idx="0">
                  <c:v>detention basin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Sheet1!$M$3:$M$8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</c:numCache>
            </c:numRef>
          </c:cat>
          <c:val>
            <c:numRef>
              <c:f>Sheet1!$P$3:$P$8</c:f>
              <c:numCache>
                <c:formatCode>General</c:formatCode>
                <c:ptCount val="6"/>
                <c:pt idx="0">
                  <c:v>1.2425607206047857</c:v>
                </c:pt>
                <c:pt idx="1">
                  <c:v>1.5280721644402888</c:v>
                </c:pt>
                <c:pt idx="2">
                  <c:v>1.4277684092186718</c:v>
                </c:pt>
                <c:pt idx="3">
                  <c:v>2.7462946817785507</c:v>
                </c:pt>
                <c:pt idx="4">
                  <c:v>2.9717373233582691</c:v>
                </c:pt>
                <c:pt idx="5">
                  <c:v>3.6937490400860042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5-4F1F-8391-5CE7D24A1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667967"/>
        <c:axId val="145660063"/>
      </c:barChart>
      <c:catAx>
        <c:axId val="1456679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inundation depth</a:t>
                </a:r>
                <a:r>
                  <a:rPr lang="en-US" altLang="zh-CN" baseline="0" dirty="0"/>
                  <a:t> (m)</a:t>
                </a:r>
                <a:endParaRPr lang="zh-CN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5660063"/>
        <c:crosses val="autoZero"/>
        <c:auto val="1"/>
        <c:lblAlgn val="ctr"/>
        <c:lblOffset val="100"/>
        <c:noMultiLvlLbl val="0"/>
      </c:catAx>
      <c:valAx>
        <c:axId val="145660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Percentage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566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Rice Yield in Jiangxi Province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Obs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Sheet1!$M$71:$M$80</c:f>
              <c:numCache>
                <c:formatCode>General</c:formatCode>
                <c:ptCount val="10"/>
                <c:pt idx="0">
                  <c:v>1931</c:v>
                </c:pt>
                <c:pt idx="1">
                  <c:v>1933</c:v>
                </c:pt>
                <c:pt idx="2">
                  <c:v>1934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</c:numCache>
            </c:numRef>
          </c:cat>
          <c:val>
            <c:numRef>
              <c:f>Sheet1!$AD$130:$AD$139</c:f>
              <c:numCache>
                <c:formatCode>General</c:formatCode>
                <c:ptCount val="10"/>
                <c:pt idx="0">
                  <c:v>3.1070000000000002</c:v>
                </c:pt>
                <c:pt idx="1">
                  <c:v>5.2679999999999998</c:v>
                </c:pt>
                <c:pt idx="2">
                  <c:v>4.3719999999999999</c:v>
                </c:pt>
                <c:pt idx="3">
                  <c:v>3.617</c:v>
                </c:pt>
                <c:pt idx="4">
                  <c:v>4.1929999999999996</c:v>
                </c:pt>
                <c:pt idx="5">
                  <c:v>3.9340000000000002</c:v>
                </c:pt>
                <c:pt idx="6">
                  <c:v>5.258</c:v>
                </c:pt>
                <c:pt idx="7">
                  <c:v>5.2149999999999999</c:v>
                </c:pt>
                <c:pt idx="8">
                  <c:v>5.2119999999999997</c:v>
                </c:pt>
                <c:pt idx="9">
                  <c:v>5.7060000000000004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DB-45F1-ADFE-461C0B8AD1D2}"/>
            </c:ext>
          </c:extLst>
        </c:ser>
        <c:ser>
          <c:idx val="1"/>
          <c:order val="1"/>
          <c:tx>
            <c:v>Sim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Sheet1!$AE$130:$AE$139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4.9039999999999999</c:v>
                </c:pt>
                <c:pt idx="2">
                  <c:v>5.6740000000000004</c:v>
                </c:pt>
                <c:pt idx="3">
                  <c:v>3.8149999999999999</c:v>
                </c:pt>
                <c:pt idx="4">
                  <c:v>3.9849999999999999</c:v>
                </c:pt>
                <c:pt idx="5">
                  <c:v>4.2480000000000002</c:v>
                </c:pt>
                <c:pt idx="6">
                  <c:v>5.343</c:v>
                </c:pt>
                <c:pt idx="7">
                  <c:v>5.93</c:v>
                </c:pt>
                <c:pt idx="8">
                  <c:v>4.2949999999999999</c:v>
                </c:pt>
                <c:pt idx="9">
                  <c:v>5.7750000000000004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DB-45F1-ADFE-461C0B8AD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686048"/>
        <c:axId val="374942432"/>
      </c:barChart>
      <c:catAx>
        <c:axId val="39068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4942432"/>
        <c:crosses val="autoZero"/>
        <c:auto val="1"/>
        <c:lblAlgn val="ctr"/>
        <c:lblOffset val="100"/>
        <c:noMultiLvlLbl val="0"/>
      </c:catAx>
      <c:valAx>
        <c:axId val="37494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en-US" altLang="zh-CN" sz="1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(Mt)</a:t>
                </a:r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9068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6F8BF-1613-433B-BC67-1A7D763BBEDD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763B-EB48-406F-B94A-DCE21C61D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2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68C55-2AC8-4998-BCDD-2750EDF8D7F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854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120E-8F6B-4042-AA2B-8D982FFE3E2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56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1930s</a:t>
            </a:r>
            <a:r>
              <a:rPr lang="zh-CN" altLang="en-US" dirty="0"/>
              <a:t>数据来源于</a:t>
            </a:r>
            <a:r>
              <a:rPr lang="en-US" altLang="zh-CN" dirty="0"/>
              <a:t>1935</a:t>
            </a:r>
            <a:r>
              <a:rPr lang="zh-CN" altLang="en-US" dirty="0"/>
              <a:t>年的调查统计，</a:t>
            </a:r>
            <a:r>
              <a:rPr lang="en-US" altLang="zh-CN" dirty="0"/>
              <a:t>Chen Han-</a:t>
            </a:r>
            <a:r>
              <a:rPr lang="en-US" altLang="zh-CN" dirty="0" err="1"/>
              <a:t>seng</a:t>
            </a:r>
            <a:r>
              <a:rPr lang="en-US" altLang="zh-CN" dirty="0"/>
              <a:t>, Landlord and Peasant in China (Westport, Connect, 1936), p.2.</a:t>
            </a:r>
          </a:p>
          <a:p>
            <a:r>
              <a:rPr lang="en-US" altLang="zh-CN" dirty="0"/>
              <a:t>1950s</a:t>
            </a:r>
            <a:r>
              <a:rPr lang="zh-CN" altLang="en-US" dirty="0"/>
              <a:t>数据整理自国家统计局国家数据网站，来源为</a:t>
            </a:r>
            <a:r>
              <a:rPr lang="en-US" altLang="zh-CN" dirty="0"/>
              <a:t>1953</a:t>
            </a:r>
            <a:r>
              <a:rPr lang="zh-CN" altLang="en-US" dirty="0"/>
              <a:t>年第一次人口普查。</a:t>
            </a:r>
            <a:endParaRPr lang="en-US" altLang="zh-CN" dirty="0"/>
          </a:p>
          <a:p>
            <a:r>
              <a:rPr lang="en-US" altLang="zh-CN" dirty="0"/>
              <a:t>2021</a:t>
            </a:r>
            <a:r>
              <a:rPr lang="zh-CN" altLang="en-US" dirty="0"/>
              <a:t>数据来源于国家统计局网站（</a:t>
            </a:r>
            <a:r>
              <a:rPr lang="en-US" altLang="zh-CN" dirty="0"/>
              <a:t>http://www.stats.gov.cn/tjsj/zxfb/202105/t20210510_1817176.html</a:t>
            </a:r>
            <a:r>
              <a:rPr lang="zh-CN" altLang="en-US" dirty="0"/>
              <a:t>），居住在乡村的人口比例为</a:t>
            </a:r>
            <a:r>
              <a:rPr lang="en-US" altLang="zh-CN" dirty="0"/>
              <a:t>36.11%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1954</a:t>
            </a:r>
            <a:r>
              <a:rPr lang="zh-CN" altLang="en-US" dirty="0"/>
              <a:t>灾民比例数据整理自</a:t>
            </a:r>
            <a:r>
              <a:rPr lang="en-US" altLang="zh-CN" dirty="0" err="1"/>
              <a:t>Chirs</a:t>
            </a:r>
            <a:r>
              <a:rPr lang="en-US" altLang="zh-CN" dirty="0"/>
              <a:t> Courtney, At war with water: the Maoist state and the 1954 Yangzi floods, 2018. P1826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1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3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4E6200-8618-4FC4-A5B6-AFED00C1C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60740D-3678-4D5D-8447-4F505F001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C659C-9FF0-433B-A164-13ED4EE9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E53A-44C1-4721-A7DC-5198760F965C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6BE-2691-44E3-AAB8-E2D1FEB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095352-4ABB-433F-A630-7BE67102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27412D-FE3F-4AA1-9A81-568F8A05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8C974C-2257-4DA1-883E-5FF789A0C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AE29-9101-4C5C-9C26-2D2800BE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5C7A-F147-4F34-A0C9-18F357A73144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40B20-3B5C-4791-8500-5EAD3714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ADC6E5-17D4-4891-84CF-9B6D8EDF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0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1F972C0-AFDB-4CAB-802B-6570F6567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52E29B-61BB-4C69-97A6-7B089612F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23304-4BA6-4A29-95CE-83A8BC0A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D1D1-2401-423F-8291-5308D779862B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23C6E-83D5-4866-917D-7A10525C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99334-2A29-4F6F-88CC-55566087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4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D63CE-E93B-4B63-AFA9-7A6396C0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72B5F7-08BC-4F12-8855-0FB7E869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BDFE6C-BBD7-4D1E-B2BF-0F87E81D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F37F-59C6-4BE5-A3E5-4E86D892206F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CE62BA-6CC9-4846-A1DF-E7B56DDC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094801-6A86-4E60-BB61-3F6ABEE3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4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23A14-228F-415E-8668-7B804910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A9C457-4047-432B-96BA-5D8C66106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B6B9B-CEC9-4F94-BA28-1B56F0DA2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B829-CDF5-4ADB-BF69-49D1B426DF4E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17C9D-3056-44D4-8E7C-B8292F8B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EB1E1-E933-47FC-BC60-DF105A5E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14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8F047-F30D-400E-A0C7-992EE534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E57FEC-0C44-4E2A-84FB-C600502D6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0F25A8-843E-48BA-9071-D2AACD619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91CD98-CB5D-4ACC-A152-11C5F641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E51-5599-4FE6-8A98-BBAE1E88C756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B4220F-9871-4CEF-917A-127AB3D7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F73633-77D9-4383-963E-8F54D5A4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75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C90-86D6-479C-BC33-47993F0C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CC93B4-DE34-4540-9FF3-B89486B8C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BDAF8-31A2-4273-94A6-11E3E87E3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2686DE-4E1C-4106-8843-D8014B71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E61BE0C-2306-49E3-99F8-53B7800B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0FAF69-556E-4494-AF07-BDA0560C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B29C-B274-4CFC-81F1-5DF693371843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0D28EE-0258-4320-9B57-06F08463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144A77F-5CD9-4971-882C-DA54D39F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6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7E33F-CE20-4905-A713-07450B1D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69D5AB-B14B-432D-B862-A858E167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6B43-396B-4E8C-93FD-3513137E3710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68F0F9-F840-47D0-ACC1-8860298C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46F587-9192-45E0-9E9D-980E1436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A7E3582-82AB-4E77-9066-0C2E99C9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CD00-071E-4CB1-A20F-422A154F58B4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A9E9F4D-5E02-4A08-BC25-3AC086EE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62395E-1CE4-411F-A9B4-B0E2030A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01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AF53EE-347E-43A4-ACDD-D1717DDC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EEC265-20F1-4AE0-BD25-A590D804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35D0CA-9582-4104-A241-1CCF60D36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D5B37-2B4E-4692-B0DF-20539BF7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12FA0-7659-4048-84C5-F0BBC99D0E77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ABCE1F-B803-4F17-80A5-B5828E85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37FBBD-2627-47FE-B950-85E01E8E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2A8188-08E5-40FD-AF53-EE1154EC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F4114F-99D3-485A-9371-2DFA570B6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E93016-EF41-4133-9F58-1F62571C4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DD0122-3C63-4D41-AFB9-1272DFCE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8CA3-1CCA-4C0D-B163-44D7F3336ED3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872518-025F-4EF3-822E-E4475D4B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F21798-8E5F-47A9-A8A3-E432A9BE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2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51C641F-A2CC-4E40-A74C-0677C479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C5154-891C-4A71-9AA5-78057076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AB95A2-B81B-43A0-B5AE-5AC49A087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5BDC3-B86D-4A14-BD39-2060996AC2A1}" type="datetime1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5EBF3-BE07-47EC-BAD7-38FC6523D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009B18-483F-4A92-A3E7-9B7000D41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88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F1C8BF-FD7A-43B2-AC9B-A9CECEFF2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society interactions with floods in the modern Chinese history: a comparison between 1931 and 1954 floods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762B28-A376-4F75-A366-A5CE4A503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 Liu, REEL, the University of Tokyo</a:t>
            </a:r>
          </a:p>
          <a:p>
            <a:pPr algn="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Akiyuki Kawasaki, IFI, the University of Tokyo</a:t>
            </a:r>
          </a:p>
          <a:p>
            <a:pPr algn="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Tomoko Shiroyama, Graduate School of Economics, the University of Tokyo</a:t>
            </a:r>
          </a:p>
          <a:p>
            <a:pPr algn="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20220526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2CEC24-A540-470C-97EF-71B77031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544C-D350-47F6-B7EF-3600068F1E4D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9A08C7-4181-4B7A-8CD6-C9EC383F62CA}"/>
              </a:ext>
            </a:extLst>
          </p:cNvPr>
          <p:cNvSpPr txBox="1"/>
          <p:nvPr/>
        </p:nvSpPr>
        <p:spPr>
          <a:xfrm>
            <a:off x="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from @Fengguangliu in Ezhou City, Hubei Province, 2020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BEF03D-0385-4122-ABB4-DCF4C5B00ADA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C. Liu, 2022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E8062A-D374-0FF3-894E-E8DD4F876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52" y="5278446"/>
            <a:ext cx="1333333" cy="1333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C9FE72-BE33-F040-292D-E527C424A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72" y="5278445"/>
            <a:ext cx="1000928" cy="1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9A4EF8B-BD54-45A1-9DC8-C7F9583BAE0D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Modified statistics of damage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AE5610-91C9-4635-A1E3-D2335D8AEC60}"/>
              </a:ext>
            </a:extLst>
          </p:cNvPr>
          <p:cNvGrpSpPr/>
          <p:nvPr/>
        </p:nvGrpSpPr>
        <p:grpSpPr>
          <a:xfrm>
            <a:off x="251668" y="5354029"/>
            <a:ext cx="8640661" cy="1220569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4CFC99CF-A7D0-46FB-938C-79DC670E74EE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D27A0543-F57E-4645-BB17-9ED96E2EE10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modification, in 1954, the inundated houses and influenced people are higher than 1931;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inundated farmland of 1931 is about 83% more than former;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total increase of influence farmland in 1954 is around 50%</a:t>
              </a: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06F5CE6-EE66-4093-9ACC-3890F072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31FB-F91E-469E-81CD-FBA4223A0123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63FEAB0D-B19E-48DE-A1EA-5EA44419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9635207D-D26D-410B-AFAA-4B6BBCC1D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61749"/>
              </p:ext>
            </p:extLst>
          </p:nvPr>
        </p:nvGraphicFramePr>
        <p:xfrm>
          <a:off x="0" y="1309538"/>
          <a:ext cx="4681728" cy="364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图表 18">
            <a:extLst>
              <a:ext uri="{FF2B5EF4-FFF2-40B4-BE49-F238E27FC236}">
                <a16:creationId xmlns:a16="http://schemas.microsoft.com/office/drawing/2014/main" id="{61C1500B-1665-45A6-961E-C9200FB948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613780"/>
              </p:ext>
            </p:extLst>
          </p:nvPr>
        </p:nvGraphicFramePr>
        <p:xfrm>
          <a:off x="4462272" y="1307049"/>
          <a:ext cx="4681728" cy="364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061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07EF81-0906-4337-B418-F86B0EE65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ABB8307A-F6A6-4097-B6FE-0EF5A4E15318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2. Flood detention basins</a:t>
            </a:r>
            <a:endParaRPr lang="zh-CN" altLang="en-US" sz="2400" b="1" dirty="0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643B3D-D8D3-4BA5-850E-4FB01D6F7D31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0B0C175-982D-463D-900E-21DB7B9F32C4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D7C1B8F8-BC67-4086-BC98-42FAF5DDBBCE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detention basins of total 8806 km2 are included in the calculation of 1954 flood;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 detention basins are assumed to operate at 7/16, 1954;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average inundation depth of detention basin is set to be 5.0 m.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8CF2661-7EC6-4C9D-81D2-D73A82B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D0CD066A-9665-1D39-D3C8-4B1768C04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88F938-A2A4-4E5C-AA3A-AA2AF138D286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2. Reduced inundation area %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FA99EDE3-EDF5-44E6-81BB-7A30A83F5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8281"/>
              </p:ext>
            </p:extLst>
          </p:nvPr>
        </p:nvGraphicFramePr>
        <p:xfrm>
          <a:off x="650876" y="800100"/>
          <a:ext cx="7842248" cy="470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A805131D-9EF7-47D7-98BA-0CE33873BD6D}"/>
              </a:ext>
            </a:extLst>
          </p:cNvPr>
          <p:cNvGrpSpPr/>
          <p:nvPr/>
        </p:nvGrpSpPr>
        <p:grpSpPr>
          <a:xfrm>
            <a:off x="251669" y="5505449"/>
            <a:ext cx="8640661" cy="1190765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0A10306F-1547-4CF2-A014-F309FCF0F410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B1928D24-B6F5-4959-8C11-FFE0637F8DAF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Both detention basin and levee reinforcement are effective in reducing area;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Levee reinforcement seems to be more effective;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≥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1.5 m, the whole effect is greater than parts summed up.</a:t>
              </a:r>
              <a:endPara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99DE4B-6A13-4DB1-B63E-3561E219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867C2541-F983-DDD4-7CAE-1158FA52C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6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DB48063-B28D-4A7B-BBF1-581C51D8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62" y="4424362"/>
            <a:ext cx="3005138" cy="243363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E5AA3C-0C22-4535-90A8-61B709EE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E333-64BB-41FF-B24B-930780546684}" type="slidenum">
              <a:rPr lang="zh-CN" altLang="en-US" smtClean="0">
                <a:cs typeface="+mn-ea"/>
                <a:sym typeface="+mn-lt"/>
              </a:rPr>
              <a:t>13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FF524A-951B-47AA-8662-1F97EA41D413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3. 1931 &amp; 1954 important elements</a:t>
            </a:r>
            <a:endParaRPr lang="zh-CN" altLang="en-US" sz="3600" b="1" dirty="0">
              <a:cs typeface="+mn-ea"/>
              <a:sym typeface="+mn-lt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909EC4A-B6B2-4569-A437-538A63D13BDD}"/>
              </a:ext>
            </a:extLst>
          </p:cNvPr>
          <p:cNvCxnSpPr/>
          <p:nvPr/>
        </p:nvCxnSpPr>
        <p:spPr>
          <a:xfrm>
            <a:off x="4572000" y="642918"/>
            <a:ext cx="0" cy="621508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08ECB2A7-B0A3-41ED-B749-3F8E3E821191}"/>
              </a:ext>
            </a:extLst>
          </p:cNvPr>
          <p:cNvSpPr txBox="1"/>
          <p:nvPr/>
        </p:nvSpPr>
        <p:spPr>
          <a:xfrm>
            <a:off x="1775536" y="642918"/>
            <a:ext cx="807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1931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32B142-2D33-4E00-BBC9-F9F3A4047828}"/>
              </a:ext>
            </a:extLst>
          </p:cNvPr>
          <p:cNvSpPr txBox="1"/>
          <p:nvPr/>
        </p:nvSpPr>
        <p:spPr>
          <a:xfrm>
            <a:off x="6560600" y="642918"/>
            <a:ext cx="807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1954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5C4EC9-454D-4A6A-8090-751213A0A8DC}"/>
              </a:ext>
            </a:extLst>
          </p:cNvPr>
          <p:cNvSpPr txBox="1"/>
          <p:nvPr/>
        </p:nvSpPr>
        <p:spPr>
          <a:xfrm>
            <a:off x="781239" y="9713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① </a:t>
            </a:r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85% </a:t>
            </a:r>
          </a:p>
          <a:p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agricultural population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4E35C5-A732-42AF-8A50-A083A26A4BEA}"/>
              </a:ext>
            </a:extLst>
          </p:cNvPr>
          <p:cNvSpPr txBox="1"/>
          <p:nvPr/>
        </p:nvSpPr>
        <p:spPr>
          <a:xfrm>
            <a:off x="5575176" y="9713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① </a:t>
            </a:r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86% </a:t>
            </a:r>
          </a:p>
          <a:p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agricultural population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12D5A31-C25A-4BA5-8D3E-37F370352188}"/>
              </a:ext>
            </a:extLst>
          </p:cNvPr>
          <p:cNvSpPr/>
          <p:nvPr/>
        </p:nvSpPr>
        <p:spPr>
          <a:xfrm>
            <a:off x="1340526" y="1811034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Crop Product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4F2F658-9601-4177-86F8-E9D2A9938875}"/>
              </a:ext>
            </a:extLst>
          </p:cNvPr>
          <p:cNvSpPr/>
          <p:nvPr/>
        </p:nvSpPr>
        <p:spPr>
          <a:xfrm>
            <a:off x="6134477" y="1813515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Crop Product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76794E-71A1-4908-9DDA-FFE7E7BD9586}"/>
              </a:ext>
            </a:extLst>
          </p:cNvPr>
          <p:cNvSpPr txBox="1"/>
          <p:nvPr/>
        </p:nvSpPr>
        <p:spPr>
          <a:xfrm>
            <a:off x="781231" y="27094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② </a:t>
            </a:r>
            <a:r>
              <a:rPr lang="en-US" altLang="ja-JP" sz="2400" b="1" dirty="0">
                <a:cs typeface="+mn-ea"/>
                <a:sym typeface="+mn-lt"/>
              </a:rPr>
              <a:t>40</a:t>
            </a:r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% </a:t>
            </a:r>
          </a:p>
          <a:p>
            <a:r>
              <a:rPr lang="en-US" altLang="ja-JP" dirty="0">
                <a:cs typeface="+mn-ea"/>
                <a:sym typeface="+mn-lt"/>
              </a:rPr>
              <a:t>affected</a:t>
            </a:r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ja-JP" altLang="en-US" dirty="0">
                <a:solidFill>
                  <a:schemeClr val="tx1"/>
                </a:solidFill>
                <a:cs typeface="+mn-ea"/>
                <a:sym typeface="+mn-lt"/>
              </a:rPr>
              <a:t>→ </a:t>
            </a:r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refugees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358E03-94B0-41D1-96D6-0B76CAB25194}"/>
              </a:ext>
            </a:extLst>
          </p:cNvPr>
          <p:cNvSpPr txBox="1"/>
          <p:nvPr/>
        </p:nvSpPr>
        <p:spPr>
          <a:xfrm>
            <a:off x="5575176" y="2710020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cs typeface="+mn-ea"/>
                <a:sym typeface="+mn-lt"/>
              </a:rPr>
              <a:t>② </a:t>
            </a:r>
            <a:r>
              <a:rPr lang="en-US" altLang="ja-JP" sz="2400" b="1" dirty="0">
                <a:solidFill>
                  <a:schemeClr val="tx1"/>
                </a:solidFill>
                <a:cs typeface="+mn-ea"/>
                <a:sym typeface="+mn-lt"/>
              </a:rPr>
              <a:t>17% </a:t>
            </a:r>
          </a:p>
          <a:p>
            <a:r>
              <a:rPr lang="en-US" altLang="ja-JP" dirty="0">
                <a:cs typeface="+mn-ea"/>
                <a:sym typeface="+mn-lt"/>
              </a:rPr>
              <a:t>affected</a:t>
            </a:r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ja-JP" altLang="en-US" dirty="0">
                <a:solidFill>
                  <a:schemeClr val="tx1"/>
                </a:solidFill>
                <a:cs typeface="+mn-ea"/>
                <a:sym typeface="+mn-lt"/>
              </a:rPr>
              <a:t>→ </a:t>
            </a:r>
            <a:r>
              <a:rPr lang="en-US" altLang="ja-JP" dirty="0">
                <a:solidFill>
                  <a:schemeClr val="tx1"/>
                </a:solidFill>
                <a:cs typeface="+mn-ea"/>
                <a:sym typeface="+mn-lt"/>
              </a:rPr>
              <a:t>refugees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F488A83-CB38-4C65-850B-F850B2B5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5" y="4424362"/>
            <a:ext cx="3005138" cy="2433638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EA0BA159-C764-4439-9ABA-95532A2729DC}"/>
              </a:ext>
            </a:extLst>
          </p:cNvPr>
          <p:cNvSpPr/>
          <p:nvPr/>
        </p:nvSpPr>
        <p:spPr>
          <a:xfrm>
            <a:off x="1340526" y="3506547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Refugees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734197-5336-4C69-AC74-AFD0093D57F3}"/>
              </a:ext>
            </a:extLst>
          </p:cNvPr>
          <p:cNvSpPr/>
          <p:nvPr/>
        </p:nvSpPr>
        <p:spPr>
          <a:xfrm>
            <a:off x="6134477" y="3506547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Refugees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1" name="连接符: 曲线 20">
            <a:extLst>
              <a:ext uri="{FF2B5EF4-FFF2-40B4-BE49-F238E27FC236}">
                <a16:creationId xmlns:a16="http://schemas.microsoft.com/office/drawing/2014/main" id="{AE849DFC-C378-4680-AB3C-0E3F213E3AAE}"/>
              </a:ext>
            </a:extLst>
          </p:cNvPr>
          <p:cNvCxnSpPr>
            <a:stCxn id="17" idx="1"/>
            <a:endCxn id="18" idx="2"/>
          </p:cNvCxnSpPr>
          <p:nvPr/>
        </p:nvCxnSpPr>
        <p:spPr>
          <a:xfrm rot="10800000" flipH="1">
            <a:off x="672454" y="3955771"/>
            <a:ext cx="668071" cy="1685410"/>
          </a:xfrm>
          <a:prstGeom prst="curvedConnector3">
            <a:avLst>
              <a:gd name="adj1" fmla="val -3421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766B806A-1682-411B-BD15-D062DF87E3EF}"/>
              </a:ext>
            </a:extLst>
          </p:cNvPr>
          <p:cNvCxnSpPr>
            <a:cxnSpLocks/>
            <a:stCxn id="17" idx="3"/>
            <a:endCxn id="10" idx="6"/>
          </p:cNvCxnSpPr>
          <p:nvPr/>
        </p:nvCxnSpPr>
        <p:spPr>
          <a:xfrm flipH="1" flipV="1">
            <a:off x="3009523" y="2260258"/>
            <a:ext cx="668070" cy="3380923"/>
          </a:xfrm>
          <a:prstGeom prst="curvedConnector3">
            <a:avLst>
              <a:gd name="adj1" fmla="val -3421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03FA982F-FF75-4419-BF38-0AED23E35B92}"/>
              </a:ext>
            </a:extLst>
          </p:cNvPr>
          <p:cNvCxnSpPr>
            <a:cxnSpLocks/>
            <a:stCxn id="15" idx="1"/>
            <a:endCxn id="11" idx="2"/>
          </p:cNvCxnSpPr>
          <p:nvPr/>
        </p:nvCxnSpPr>
        <p:spPr>
          <a:xfrm rot="10800000" flipH="1">
            <a:off x="5461961" y="2262739"/>
            <a:ext cx="672515" cy="3378442"/>
          </a:xfrm>
          <a:prstGeom prst="curvedConnector3">
            <a:avLst>
              <a:gd name="adj1" fmla="val -3399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连接符: 曲线 29">
            <a:extLst>
              <a:ext uri="{FF2B5EF4-FFF2-40B4-BE49-F238E27FC236}">
                <a16:creationId xmlns:a16="http://schemas.microsoft.com/office/drawing/2014/main" id="{AF34B785-C69C-4500-9AF9-6E124E6A7534}"/>
              </a:ext>
            </a:extLst>
          </p:cNvPr>
          <p:cNvCxnSpPr>
            <a:cxnSpLocks/>
            <a:stCxn id="15" idx="3"/>
            <a:endCxn id="19" idx="6"/>
          </p:cNvCxnSpPr>
          <p:nvPr/>
        </p:nvCxnSpPr>
        <p:spPr>
          <a:xfrm flipH="1" flipV="1">
            <a:off x="7803474" y="3955771"/>
            <a:ext cx="663626" cy="1685410"/>
          </a:xfrm>
          <a:prstGeom prst="curvedConnector3">
            <a:avLst>
              <a:gd name="adj1" fmla="val -3444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A363B896-1CD1-45C9-BDB6-2513F80005D1}"/>
              </a:ext>
            </a:extLst>
          </p:cNvPr>
          <p:cNvGraphicFramePr>
            <a:graphicFrameLocks/>
          </p:cNvGraphicFramePr>
          <p:nvPr/>
        </p:nvGraphicFramePr>
        <p:xfrm>
          <a:off x="434182" y="630163"/>
          <a:ext cx="8348661" cy="500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64E18AC5-F3A5-491D-8B31-1975C5341BFC}"/>
              </a:ext>
            </a:extLst>
          </p:cNvPr>
          <p:cNvGrpSpPr/>
          <p:nvPr/>
        </p:nvGrpSpPr>
        <p:grpSpPr>
          <a:xfrm>
            <a:off x="251667" y="5652115"/>
            <a:ext cx="8640661" cy="106783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388D196-54F5-4E78-BBFB-F2EADD936FBF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29AE0E3F-A50C-41A5-9E68-534A0171D896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dirty="0">
                  <a:cs typeface="+mn-ea"/>
                  <a:sym typeface="+mn-lt"/>
                </a:rPr>
                <a:t>In 1930s, the village society had become more </a:t>
              </a:r>
              <a:r>
                <a:rPr lang="en-US" altLang="zh-CN" b="1" dirty="0">
                  <a:solidFill>
                    <a:srgbClr val="FF0000"/>
                  </a:solidFill>
                  <a:cs typeface="+mn-ea"/>
                  <a:sym typeface="+mn-lt"/>
                </a:rPr>
                <a:t>vulnerable</a:t>
              </a:r>
              <a:r>
                <a:rPr lang="en-US" altLang="zh-CN" dirty="0">
                  <a:cs typeface="+mn-ea"/>
                  <a:sym typeface="+mn-lt"/>
                </a:rPr>
                <a:t> to </a:t>
              </a:r>
              <a:r>
                <a:rPr lang="en-US" altLang="zh-CN" b="1" dirty="0">
                  <a:solidFill>
                    <a:srgbClr val="FF0000"/>
                  </a:solidFill>
                  <a:cs typeface="+mn-ea"/>
                  <a:sym typeface="+mn-lt"/>
                </a:rPr>
                <a:t>flood</a:t>
              </a:r>
              <a:r>
                <a:rPr lang="en-US" altLang="zh-CN" dirty="0">
                  <a:cs typeface="+mn-ea"/>
                  <a:sym typeface="+mn-lt"/>
                </a:rPr>
                <a:t> (1931) and </a:t>
              </a:r>
              <a:r>
                <a:rPr lang="en-US" altLang="zh-CN" b="1" dirty="0">
                  <a:solidFill>
                    <a:srgbClr val="FF0000"/>
                  </a:solidFill>
                  <a:cs typeface="+mn-ea"/>
                  <a:sym typeface="+mn-lt"/>
                </a:rPr>
                <a:t>drought</a:t>
              </a:r>
              <a:r>
                <a:rPr lang="en-US" altLang="zh-CN" dirty="0">
                  <a:cs typeface="+mn-ea"/>
                  <a:sym typeface="+mn-lt"/>
                </a:rPr>
                <a:t> (1934).</a:t>
              </a: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dirty="0">
                  <a:cs typeface="+mn-ea"/>
                  <a:sym typeface="+mn-lt"/>
                </a:rPr>
                <a:t>The social responses of 1954 was quite </a:t>
              </a:r>
              <a:r>
                <a:rPr lang="en-US" altLang="zh-CN" b="1" dirty="0">
                  <a:solidFill>
                    <a:srgbClr val="FF0000"/>
                  </a:solidFill>
                  <a:cs typeface="+mn-ea"/>
                  <a:sym typeface="+mn-lt"/>
                </a:rPr>
                <a:t>successful</a:t>
              </a:r>
              <a:r>
                <a:rPr lang="en-US" altLang="zh-CN" dirty="0">
                  <a:cs typeface="+mn-ea"/>
                  <a:sym typeface="+mn-lt"/>
                </a:rPr>
                <a:t> as the rice yield &gt; potential.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0D178A-7F98-45E1-9353-0F98B76A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544C-D350-47F6-B7EF-3600068F1E4D}" type="slidenum">
              <a:rPr lang="zh-CN" altLang="en-US" smtClean="0">
                <a:cs typeface="+mn-ea"/>
                <a:sym typeface="+mn-lt"/>
              </a:rPr>
              <a:t>14</a:t>
            </a:fld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7EFEA597-B66F-4C49-80C5-0BA204B5F182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3. Society changes </a:t>
            </a:r>
            <a:r>
              <a:rPr lang="zh-CN" altLang="en-US" sz="3600" b="1" dirty="0">
                <a:cs typeface="+mn-ea"/>
                <a:sym typeface="+mn-lt"/>
              </a:rPr>
              <a:t>→ </a:t>
            </a:r>
            <a:r>
              <a:rPr lang="en-US" altLang="zh-CN" sz="3600" b="1" dirty="0">
                <a:cs typeface="+mn-ea"/>
                <a:sym typeface="+mn-lt"/>
              </a:rPr>
              <a:t>rice yield difference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42CC3953-A647-4FEC-8CBC-30DFDB4295EE}"/>
              </a:ext>
            </a:extLst>
          </p:cNvPr>
          <p:cNvSpPr/>
          <p:nvPr/>
        </p:nvSpPr>
        <p:spPr>
          <a:xfrm>
            <a:off x="1393796" y="2411825"/>
            <a:ext cx="110539" cy="530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6D0E912-89F4-4B66-8FED-7595F4FC1C81}"/>
              </a:ext>
            </a:extLst>
          </p:cNvPr>
          <p:cNvCxnSpPr>
            <a:cxnSpLocks/>
            <a:stCxn id="3" idx="0"/>
            <a:endCxn id="13" idx="2"/>
          </p:cNvCxnSpPr>
          <p:nvPr/>
        </p:nvCxnSpPr>
        <p:spPr>
          <a:xfrm flipV="1">
            <a:off x="1449066" y="1781661"/>
            <a:ext cx="443855" cy="6301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E824E15-F94E-4B04-BAFE-57852D42F392}"/>
              </a:ext>
            </a:extLst>
          </p:cNvPr>
          <p:cNvSpPr txBox="1"/>
          <p:nvPr/>
        </p:nvSpPr>
        <p:spPr>
          <a:xfrm>
            <a:off x="1342505" y="1412329"/>
            <a:ext cx="110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29%</a:t>
            </a:r>
            <a:r>
              <a:rPr lang="zh-CN" altLang="en-US" dirty="0">
                <a:cs typeface="+mn-ea"/>
                <a:sym typeface="+mn-lt"/>
              </a:rPr>
              <a:t>↓</a:t>
            </a: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BE5C4B81-40B8-4E1D-BD3F-01112E3F33FD}"/>
              </a:ext>
            </a:extLst>
          </p:cNvPr>
          <p:cNvSpPr/>
          <p:nvPr/>
        </p:nvSpPr>
        <p:spPr>
          <a:xfrm rot="10800000">
            <a:off x="7563774" y="2032984"/>
            <a:ext cx="124286" cy="3693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9C33662-6FA0-4835-9D65-451ACB098458}"/>
              </a:ext>
            </a:extLst>
          </p:cNvPr>
          <p:cNvCxnSpPr>
            <a:cxnSpLocks/>
            <a:stCxn id="24" idx="2"/>
            <a:endCxn id="26" idx="2"/>
          </p:cNvCxnSpPr>
          <p:nvPr/>
        </p:nvCxnSpPr>
        <p:spPr>
          <a:xfrm flipH="1" flipV="1">
            <a:off x="7360137" y="1480963"/>
            <a:ext cx="265780" cy="552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8658E9A-4EC2-4788-82BC-2F5DA3BB73F6}"/>
              </a:ext>
            </a:extLst>
          </p:cNvPr>
          <p:cNvSpPr txBox="1"/>
          <p:nvPr/>
        </p:nvSpPr>
        <p:spPr>
          <a:xfrm>
            <a:off x="6809721" y="1111631"/>
            <a:ext cx="110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12%</a:t>
            </a:r>
            <a:r>
              <a:rPr lang="zh-CN" altLang="en-US" dirty="0">
                <a:cs typeface="+mn-ea"/>
                <a:sym typeface="+mn-lt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32507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24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04633D03-F2B5-4086-BB19-292DB07A7D51}"/>
              </a:ext>
            </a:extLst>
          </p:cNvPr>
          <p:cNvSpPr/>
          <p:nvPr/>
        </p:nvSpPr>
        <p:spPr>
          <a:xfrm>
            <a:off x="192526" y="1104583"/>
            <a:ext cx="8742167" cy="41703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natural condition of 1954 flood is more severe than 1931: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inundated area &gt; 2m of 1954 is 50% larger than 1931;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cumulative precipitation of 1954 is 18% higher than 1931.</a:t>
            </a: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different countermeasures are compared for 1954:</a:t>
            </a:r>
          </a:p>
          <a:p>
            <a:pPr marL="914400" lvl="1" indent="-4572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all threshold cases, both detention basin and levee reinforcement are effective in reducing inundation area;</a:t>
            </a:r>
          </a:p>
          <a:p>
            <a:pPr marL="914400" lvl="1" indent="-4572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Detention basin is more effective in reducing inundation area deeper than 2 m.</a:t>
            </a:r>
          </a:p>
          <a:p>
            <a:pPr marL="457200" indent="-4572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countermeasures of 1954 were more effective than 1931.</a:t>
            </a:r>
          </a:p>
          <a:p>
            <a:pPr marL="914400" lvl="1" indent="-4572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observed rice yield in Jiangxi Province during 1931 flood is 26% less than the simulated PCP, while during 1954 flood, the observed rice yield is 13% more than simulated PCP.</a:t>
            </a: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365FCDD0-7B6C-40DB-8F3C-3675347E73C2}"/>
              </a:ext>
            </a:extLst>
          </p:cNvPr>
          <p:cNvSpPr/>
          <p:nvPr/>
        </p:nvSpPr>
        <p:spPr>
          <a:xfrm>
            <a:off x="192526" y="642918"/>
            <a:ext cx="31546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9C6AFF4F-8B60-4714-BC35-0A5651BCFC88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4. Summary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99E5B4-7516-4EDD-A15F-C79006EB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9D12-135A-4D6B-980A-3A3BDD1FE576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9BB46F5C-A74A-49C0-852C-DCD68D41A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5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33">
            <a:extLst>
              <a:ext uri="{FF2B5EF4-FFF2-40B4-BE49-F238E27FC236}">
                <a16:creationId xmlns:a16="http://schemas.microsoft.com/office/drawing/2014/main" id="{DF403209-EAED-48DD-8BC1-DFA13B8E23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4" y="642918"/>
            <a:ext cx="7431089" cy="52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99462-3017-461E-8D32-AA88D708C7A4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0. Background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AE6741E-70BD-4335-B9FE-F4FAD293FE4B}"/>
              </a:ext>
            </a:extLst>
          </p:cNvPr>
          <p:cNvGrpSpPr/>
          <p:nvPr/>
        </p:nvGrpSpPr>
        <p:grpSpPr>
          <a:xfrm>
            <a:off x="5420917" y="5260250"/>
            <a:ext cx="3406022" cy="1461226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BD6598A-ED09-4742-9AAB-F8DCECBE6DE6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CD872336-90BC-4769-8ED5-B30CB7229C42}"/>
                </a:ext>
              </a:extLst>
            </p:cNvPr>
            <p:cNvSpPr txBox="1"/>
            <p:nvPr/>
          </p:nvSpPr>
          <p:spPr>
            <a:xfrm>
              <a:off x="349472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kumimoji="1" lang="en-US" altLang="ja-JP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Length: 6357 km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Discharge: 30,170 m</a:t>
              </a:r>
              <a:r>
                <a:rPr kumimoji="1" lang="en-US" altLang="ja-JP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/s;</a:t>
              </a:r>
            </a:p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Area: 1982500 km</a:t>
              </a:r>
              <a:r>
                <a:rPr kumimoji="1" lang="en-US" altLang="ja-JP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B377DC-E57A-45C6-BCC9-B6C78244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FAEF-D910-4251-AFB8-910A08DACE3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7D8EC9AB-1338-4476-9A57-8A8CC667443A}"/>
              </a:ext>
            </a:extLst>
          </p:cNvPr>
          <p:cNvSpPr/>
          <p:nvPr/>
        </p:nvSpPr>
        <p:spPr>
          <a:xfrm>
            <a:off x="5399496" y="5060214"/>
            <a:ext cx="29546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B00DA74E-7F88-4D5F-9EA6-9A214DCDB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9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6585A1CA-0337-4C27-9652-D71D55501623}"/>
              </a:ext>
            </a:extLst>
          </p:cNvPr>
          <p:cNvGrpSpPr/>
          <p:nvPr/>
        </p:nvGrpSpPr>
        <p:grpSpPr>
          <a:xfrm>
            <a:off x="251668" y="5592947"/>
            <a:ext cx="8640661" cy="945966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EACED3C-FAC8-4CFC-9C8A-1CCEAFFC566D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1" name="矩形: 圆角 4">
              <a:extLst>
                <a:ext uri="{FF2B5EF4-FFF2-40B4-BE49-F238E27FC236}">
                  <a16:creationId xmlns:a16="http://schemas.microsoft.com/office/drawing/2014/main" id="{E304F206-E20D-4BA3-920F-87C8CE164D7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change of society may have </a:t>
              </a:r>
              <a:r>
                <a:rPr lang="en-US" altLang="ja-JP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intensified</a:t>
              </a: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vulnerability of flood;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Some hydrological extremes may have </a:t>
              </a:r>
              <a:r>
                <a:rPr lang="en-US" altLang="ja-JP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accelerated</a:t>
              </a: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social transformations.</a:t>
              </a:r>
            </a:p>
          </p:txBody>
        </p:sp>
      </p:grpSp>
      <p:sp>
        <p:nvSpPr>
          <p:cNvPr id="2" name="矩形 2">
            <a:extLst>
              <a:ext uri="{FF2B5EF4-FFF2-40B4-BE49-F238E27FC236}">
                <a16:creationId xmlns:a16="http://schemas.microsoft.com/office/drawing/2014/main" id="{A85DDC79-3091-4FCD-9901-E6C087B1E01F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0. Background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D431E64D-6DB5-46B4-AD1D-FDE5FCC39182}"/>
              </a:ext>
            </a:extLst>
          </p:cNvPr>
          <p:cNvSpPr/>
          <p:nvPr/>
        </p:nvSpPr>
        <p:spPr>
          <a:xfrm>
            <a:off x="166941" y="642918"/>
            <a:ext cx="31546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 of deadliest floods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05D50FC-E1C0-4F57-8D76-1BE24AA5E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637705"/>
              </p:ext>
            </p:extLst>
          </p:nvPr>
        </p:nvGraphicFramePr>
        <p:xfrm>
          <a:off x="166940" y="1104583"/>
          <a:ext cx="4951393" cy="4181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784">
                  <a:extLst>
                    <a:ext uri="{9D8B030D-6E8A-4147-A177-3AD203B41FA5}">
                      <a16:colId xmlns:a16="http://schemas.microsoft.com/office/drawing/2014/main" val="894190338"/>
                    </a:ext>
                  </a:extLst>
                </a:gridCol>
                <a:gridCol w="1918850">
                  <a:extLst>
                    <a:ext uri="{9D8B030D-6E8A-4147-A177-3AD203B41FA5}">
                      <a16:colId xmlns:a16="http://schemas.microsoft.com/office/drawing/2014/main" val="438449522"/>
                    </a:ext>
                  </a:extLst>
                </a:gridCol>
                <a:gridCol w="1996759">
                  <a:extLst>
                    <a:ext uri="{9D8B030D-6E8A-4147-A177-3AD203B41FA5}">
                      <a16:colId xmlns:a16="http://schemas.microsoft.com/office/drawing/2014/main" val="4027124735"/>
                    </a:ext>
                  </a:extLst>
                </a:gridCol>
              </a:tblGrid>
              <a:tr h="424711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Death toll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/>
                </a:tc>
                <a:extLst>
                  <a:ext uri="{0D108BD9-81ED-4DB2-BD59-A6C34878D82A}">
                    <a16:rowId xmlns:a16="http://schemas.microsoft.com/office/drawing/2014/main" val="4029281420"/>
                  </a:ext>
                </a:extLst>
              </a:tr>
              <a:tr h="751411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500,000-4,000,000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1931 China floods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extLst>
                  <a:ext uri="{0D108BD9-81ED-4DB2-BD59-A6C34878D82A}">
                    <a16:rowId xmlns:a16="http://schemas.microsoft.com/office/drawing/2014/main" val="2334092799"/>
                  </a:ext>
                </a:extLst>
              </a:tr>
              <a:tr h="751411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145,000</a:t>
                      </a: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1935 Yangtze river flood</a:t>
                      </a:r>
                    </a:p>
                  </a:txBody>
                  <a:tcPr marL="98010" marR="98010" marT="49005" marB="49005" anchor="ctr"/>
                </a:tc>
                <a:extLst>
                  <a:ext uri="{0D108BD9-81ED-4DB2-BD59-A6C34878D82A}">
                    <a16:rowId xmlns:a16="http://schemas.microsoft.com/office/drawing/2014/main" val="3542587261"/>
                  </a:ext>
                </a:extLst>
              </a:tr>
              <a:tr h="751411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 to 100,000</a:t>
                      </a:r>
                      <a:endParaRPr lang="en-US" altLang="ja-JP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1911 Yangtze river flood</a:t>
                      </a:r>
                      <a:endParaRPr kumimoji="1" lang="en-US" sz="1800" u="none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extLst>
                  <a:ext uri="{0D108BD9-81ED-4DB2-BD59-A6C34878D82A}">
                    <a16:rowId xmlns:a16="http://schemas.microsoft.com/office/drawing/2014/main" val="2409953569"/>
                  </a:ext>
                </a:extLst>
              </a:tr>
              <a:tr h="751411"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30,000</a:t>
                      </a:r>
                      <a:endParaRPr lang="en-US" altLang="ja-JP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1954 Yangtze river flood</a:t>
                      </a:r>
                      <a:endParaRPr kumimoji="1" lang="en-US" altLang="ja-JP" sz="1800" u="none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extLst>
                  <a:ext uri="{0D108BD9-81ED-4DB2-BD59-A6C34878D82A}">
                    <a16:rowId xmlns:a16="http://schemas.microsoft.com/office/drawing/2014/main" val="2213166373"/>
                  </a:ext>
                </a:extLst>
              </a:tr>
              <a:tr h="751411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kumimoji="1" lang="ja-JP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3,656</a:t>
                      </a:r>
                    </a:p>
                  </a:txBody>
                  <a:tcPr marL="98010" marR="98010" marT="49005" marB="49005" anchor="ctr"/>
                </a:tc>
                <a:tc>
                  <a:txBody>
                    <a:bodyPr/>
                    <a:lstStyle/>
                    <a:p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 Yangtze river flood</a:t>
                      </a:r>
                    </a:p>
                  </a:txBody>
                  <a:tcPr marL="98010" marR="98010" marT="49005" marB="49005" anchor="ctr"/>
                </a:tc>
                <a:extLst>
                  <a:ext uri="{0D108BD9-81ED-4DB2-BD59-A6C34878D82A}">
                    <a16:rowId xmlns:a16="http://schemas.microsoft.com/office/drawing/2014/main" val="3561187228"/>
                  </a:ext>
                </a:extLst>
              </a:tr>
            </a:tbl>
          </a:graphicData>
        </a:graphic>
      </p:graphicFrame>
      <p:sp>
        <p:nvSpPr>
          <p:cNvPr id="5" name="矩形 5">
            <a:extLst>
              <a:ext uri="{FF2B5EF4-FFF2-40B4-BE49-F238E27FC236}">
                <a16:creationId xmlns:a16="http://schemas.microsoft.com/office/drawing/2014/main" id="{68B37F93-0FB0-4A34-BB16-1EAC5E002966}"/>
              </a:ext>
            </a:extLst>
          </p:cNvPr>
          <p:cNvSpPr/>
          <p:nvPr/>
        </p:nvSpPr>
        <p:spPr>
          <a:xfrm>
            <a:off x="5204083" y="1104583"/>
            <a:ext cx="3772976" cy="1934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lvl="0" indent="-51435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mechanism of a single flood causing enormous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lvl="0" indent="-51435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the damage of 1931 and 1954 is so different, although the hydrological condition is quite similar?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460591E3-D2E6-4A9F-A0BE-F3E2D6DE40B6}"/>
              </a:ext>
            </a:extLst>
          </p:cNvPr>
          <p:cNvSpPr/>
          <p:nvPr/>
        </p:nvSpPr>
        <p:spPr>
          <a:xfrm>
            <a:off x="5118333" y="642918"/>
            <a:ext cx="31546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E35550F-E21A-4BD6-80BB-9657434F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9D12-135A-4D6B-980A-3A3BDD1FE57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D55EE0-3D66-4712-B79A-ABF4F95EA44F}"/>
              </a:ext>
            </a:extLst>
          </p:cNvPr>
          <p:cNvSpPr txBox="1"/>
          <p:nvPr/>
        </p:nvSpPr>
        <p:spPr>
          <a:xfrm>
            <a:off x="166939" y="5269573"/>
            <a:ext cx="49513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https://en.wikipedia.org/wiki/List_of_deadliest_floods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22679FA0-7351-4C1E-AF6B-649C66922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4C807F5-D3D5-43CA-9284-C399A0BA7D89}"/>
              </a:ext>
            </a:extLst>
          </p:cNvPr>
          <p:cNvSpPr txBox="1"/>
          <p:nvPr/>
        </p:nvSpPr>
        <p:spPr>
          <a:xfrm>
            <a:off x="4643181" y="552906"/>
            <a:ext cx="3869869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700" dirty="0"/>
              <a:t>1954 is one of the ten years with most rainfall, 1923-2020. (the others are 2013-2019)</a:t>
            </a:r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3594CDA2-A0A9-4F07-9967-AA5D1B96E2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9C7081-A8EC-40D0-8322-0E6986B1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3B99F5B-A584-79C9-E103-16D7749190A0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Cumulative prep, 1923-2021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0CE5A8B-5B04-10B1-B6BB-B99C348C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6" y="552906"/>
            <a:ext cx="3874452" cy="1674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 1954 &gt; 1931</a:t>
            </a: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EAE64A7A-ACEB-D43E-15DB-93EA34194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地图&#10;&#10;描述已自动生成">
            <a:extLst>
              <a:ext uri="{FF2B5EF4-FFF2-40B4-BE49-F238E27FC236}">
                <a16:creationId xmlns:a16="http://schemas.microsoft.com/office/drawing/2014/main" id="{9F3675A1-C9BB-43F3-B6A3-3975FCFA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0BE528-AB6B-4921-BEC4-97C9BB30BF84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1. 1931 inundation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FFE798F-98F8-4129-B50D-366612D8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FE1ED11-92F4-384B-8FE9-C52259AC1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E49455F8-ACB2-4316-82EF-EFB00830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405AB9-ECA4-461D-8D56-26105078ED8C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1. 1954 inundation</a:t>
            </a:r>
            <a:endParaRPr lang="zh-CN" altLang="en-US" sz="3600" b="1" dirty="0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B4EAA13-E185-4F8F-AB28-58D1F7AEC79B}"/>
              </a:ext>
            </a:extLst>
          </p:cNvPr>
          <p:cNvGrpSpPr/>
          <p:nvPr/>
        </p:nvGrpSpPr>
        <p:grpSpPr>
          <a:xfrm>
            <a:off x="198384" y="570249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6F2B293A-1842-436A-A6B7-2B5031B30EC0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30574F50-2CA4-4F00-A464-0148119CC314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Overall, the inundation duration &amp; depth is much worse than 1931.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detention basins are of little effect in lower reach of Yangtze River, e.g., Anhui Province.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3B1ABA-C568-4F47-AF10-6C3272C7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D9CD70CE-803C-6A37-283A-2617607A730D}"/>
              </a:ext>
            </a:extLst>
          </p:cNvPr>
          <p:cNvSpPr txBox="1">
            <a:spLocks/>
          </p:cNvSpPr>
          <p:nvPr/>
        </p:nvSpPr>
        <p:spPr>
          <a:xfrm>
            <a:off x="626366" y="552906"/>
            <a:ext cx="3874452" cy="167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500" b="1" dirty="0">
                <a:solidFill>
                  <a:srgbClr val="FF0000"/>
                </a:solidFill>
              </a:rPr>
              <a:t>What is the real damage situation of 1931 &amp; 1954?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4BCBBA14-25EA-052B-83CB-2BB034471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3EF988-860D-4B26-B17F-2EB7A1FD533C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cs typeface="+mn-ea"/>
                <a:sym typeface="+mn-lt"/>
              </a:rPr>
              <a:t>2. Economic investigation, 1931</a:t>
            </a:r>
            <a:endParaRPr lang="zh-CN" altLang="en-US" sz="3600" b="1" dirty="0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151029-4D17-4EDE-A953-EE8848D7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792"/>
            <a:ext cx="9144000" cy="443241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AB03ACD-C6B0-4A98-8B05-4C4BEF1E22F2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2FF48FA8-9D7E-43EB-978C-3A4619DEB188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28282BFA-A03F-4C93-B961-45EAB7E7D043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investigation was completed at 11</a:t>
              </a:r>
              <a:r>
                <a:rPr lang="en-US" altLang="ja-JP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Jan., 1932;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About 2,366 villages of 89 prefectures were investigated in-situ.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8A108C88-C1F7-42D1-A326-18645BC1DD3B}"/>
              </a:ext>
            </a:extLst>
          </p:cNvPr>
          <p:cNvSpPr/>
          <p:nvPr/>
        </p:nvSpPr>
        <p:spPr>
          <a:xfrm>
            <a:off x="1174376" y="3119718"/>
            <a:ext cx="1819836" cy="3092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B6833FD-EA30-4CB3-AA34-0147B65A6A95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1689847" y="1594682"/>
            <a:ext cx="363072" cy="1525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2F7FA4B-90C9-4716-B7F6-92EC7FDEBD33}"/>
              </a:ext>
            </a:extLst>
          </p:cNvPr>
          <p:cNvSpPr txBox="1"/>
          <p:nvPr/>
        </p:nvSpPr>
        <p:spPr>
          <a:xfrm>
            <a:off x="986117" y="1225350"/>
            <a:ext cx="1407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Prefecture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C77A38F-DEFA-42A3-A381-6CEE593B2208}"/>
              </a:ext>
            </a:extLst>
          </p:cNvPr>
          <p:cNvSpPr/>
          <p:nvPr/>
        </p:nvSpPr>
        <p:spPr>
          <a:xfrm>
            <a:off x="5316071" y="3008515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99B771D-389E-45A2-B3A5-8ADFED3BE122}"/>
              </a:ext>
            </a:extLst>
          </p:cNvPr>
          <p:cNvCxnSpPr>
            <a:cxnSpLocks/>
            <a:stCxn id="14" idx="0"/>
            <a:endCxn id="16" idx="2"/>
          </p:cNvCxnSpPr>
          <p:nvPr/>
        </p:nvCxnSpPr>
        <p:spPr>
          <a:xfrm flipH="1" flipV="1">
            <a:off x="5775744" y="1760478"/>
            <a:ext cx="37868" cy="1248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CE6E57F4-7E36-407A-BC24-A0878D1C34A3}"/>
              </a:ext>
            </a:extLst>
          </p:cNvPr>
          <p:cNvSpPr txBox="1"/>
          <p:nvPr/>
        </p:nvSpPr>
        <p:spPr>
          <a:xfrm>
            <a:off x="4971393" y="1114147"/>
            <a:ext cx="1608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Inundated farmland area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70761EB-E72C-487C-A3C8-142D983FEFD1}"/>
              </a:ext>
            </a:extLst>
          </p:cNvPr>
          <p:cNvSpPr/>
          <p:nvPr/>
        </p:nvSpPr>
        <p:spPr>
          <a:xfrm>
            <a:off x="6391835" y="3004889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4D3DE35-D260-4EC9-BDFB-341127B5F866}"/>
              </a:ext>
            </a:extLst>
          </p:cNvPr>
          <p:cNvCxnSpPr>
            <a:cxnSpLocks/>
            <a:stCxn id="19" idx="0"/>
            <a:endCxn id="21" idx="2"/>
          </p:cNvCxnSpPr>
          <p:nvPr/>
        </p:nvCxnSpPr>
        <p:spPr>
          <a:xfrm flipV="1">
            <a:off x="6889376" y="1490031"/>
            <a:ext cx="168320" cy="151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4A43D17-5397-4783-8BAA-54A13A381943}"/>
              </a:ext>
            </a:extLst>
          </p:cNvPr>
          <p:cNvSpPr txBox="1"/>
          <p:nvPr/>
        </p:nvSpPr>
        <p:spPr>
          <a:xfrm>
            <a:off x="6253345" y="843700"/>
            <a:ext cx="1608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farmer households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BB01DBF-A0A2-4EF2-911A-07562C78BB7F}"/>
              </a:ext>
            </a:extLst>
          </p:cNvPr>
          <p:cNvSpPr/>
          <p:nvPr/>
        </p:nvSpPr>
        <p:spPr>
          <a:xfrm>
            <a:off x="7488001" y="3004889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F497662-6A94-4760-982F-157B8008048B}"/>
              </a:ext>
            </a:extLst>
          </p:cNvPr>
          <p:cNvCxnSpPr>
            <a:cxnSpLocks/>
            <a:stCxn id="23" idx="0"/>
            <a:endCxn id="25" idx="2"/>
          </p:cNvCxnSpPr>
          <p:nvPr/>
        </p:nvCxnSpPr>
        <p:spPr>
          <a:xfrm flipV="1">
            <a:off x="7985542" y="2056347"/>
            <a:ext cx="147918" cy="9485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D0B35F7D-9DA0-494F-B841-E336E0EAB564}"/>
              </a:ext>
            </a:extLst>
          </p:cNvPr>
          <p:cNvSpPr txBox="1"/>
          <p:nvPr/>
        </p:nvSpPr>
        <p:spPr>
          <a:xfrm>
            <a:off x="7329109" y="1410016"/>
            <a:ext cx="1608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farmland area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7927F9-302D-497C-A75F-A03A5AB7D103}"/>
              </a:ext>
            </a:extLst>
          </p:cNvPr>
          <p:cNvSpPr/>
          <p:nvPr/>
        </p:nvSpPr>
        <p:spPr>
          <a:xfrm>
            <a:off x="4269211" y="3004889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EEF683B-6D04-4958-A57E-13711932BDA5}"/>
              </a:ext>
            </a:extLst>
          </p:cNvPr>
          <p:cNvCxnSpPr>
            <a:cxnSpLocks/>
            <a:stCxn id="27" idx="0"/>
            <a:endCxn id="29" idx="2"/>
          </p:cNvCxnSpPr>
          <p:nvPr/>
        </p:nvCxnSpPr>
        <p:spPr>
          <a:xfrm flipH="1" flipV="1">
            <a:off x="4160087" y="1437312"/>
            <a:ext cx="606665" cy="1567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FD5CB5E-1D88-4184-8B64-F4363C233A27}"/>
              </a:ext>
            </a:extLst>
          </p:cNvPr>
          <p:cNvSpPr txBox="1"/>
          <p:nvPr/>
        </p:nvSpPr>
        <p:spPr>
          <a:xfrm>
            <a:off x="3142592" y="790981"/>
            <a:ext cx="2034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of inundated farmland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E82354-6CED-4CEA-9774-08B673AF22BF}"/>
              </a:ext>
            </a:extLst>
          </p:cNvPr>
          <p:cNvSpPr/>
          <p:nvPr/>
        </p:nvSpPr>
        <p:spPr>
          <a:xfrm>
            <a:off x="3219798" y="3004889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F95B5E9D-9A57-4515-BB10-69D8CA3CFF47}"/>
              </a:ext>
            </a:extLst>
          </p:cNvPr>
          <p:cNvCxnSpPr>
            <a:cxnSpLocks/>
            <a:stCxn id="33" idx="0"/>
            <a:endCxn id="35" idx="2"/>
          </p:cNvCxnSpPr>
          <p:nvPr/>
        </p:nvCxnSpPr>
        <p:spPr>
          <a:xfrm flipH="1" flipV="1">
            <a:off x="2946915" y="1785500"/>
            <a:ext cx="770424" cy="1219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C1CAAEF1-E37F-46F8-A51C-826C4FC4DB6A}"/>
              </a:ext>
            </a:extLst>
          </p:cNvPr>
          <p:cNvSpPr txBox="1"/>
          <p:nvPr/>
        </p:nvSpPr>
        <p:spPr>
          <a:xfrm>
            <a:off x="1929420" y="1139169"/>
            <a:ext cx="2034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Influenced farmers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形 25">
            <a:extLst>
              <a:ext uri="{FF2B5EF4-FFF2-40B4-BE49-F238E27FC236}">
                <a16:creationId xmlns:a16="http://schemas.microsoft.com/office/drawing/2014/main" id="{F4430CF0-CFCD-63A3-C96B-E3DD1848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821CB66-5170-E362-DB6B-F43A0008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27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2EE611-A309-4758-BD99-F5F0BA7E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299EB0-FD2C-4054-8033-022D87514BDD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Investigated prefectures in 1931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1025F9-DCCB-40D7-88D5-C1E245712574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5CEA499-7896-49CD-BEA2-1EB9878DE3D4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1" name="矩形: 圆角 4">
              <a:extLst>
                <a:ext uri="{FF2B5EF4-FFF2-40B4-BE49-F238E27FC236}">
                  <a16:creationId xmlns:a16="http://schemas.microsoft.com/office/drawing/2014/main" id="{D21361AC-9457-4948-9EDD-BF65C4F745B8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 prefectures were recorded;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inundated area of Hubei, Anhui and Jiangxi Province is neglected.</a:t>
              </a:r>
            </a:p>
          </p:txBody>
        </p:sp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833B731F-5FA7-B684-7E51-CEF1419DB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A1236C-C5AD-3D24-F80E-3D6ADDC5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76C36E0-0A49-4DCD-B64D-4A447060574B}"/>
              </a:ext>
            </a:extLst>
          </p:cNvPr>
          <p:cNvSpPr/>
          <p:nvPr/>
        </p:nvSpPr>
        <p:spPr>
          <a:xfrm>
            <a:off x="0" y="0"/>
            <a:ext cx="9143999" cy="64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Calculation methodology</a:t>
            </a:r>
            <a:endParaRPr lang="zh-CN" altLang="en-US" sz="36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C78F121-A7D8-4E96-91B4-5FDF855ACA91}"/>
              </a:ext>
            </a:extLst>
          </p:cNvPr>
          <p:cNvCxnSpPr/>
          <p:nvPr/>
        </p:nvCxnSpPr>
        <p:spPr>
          <a:xfrm>
            <a:off x="4572000" y="642918"/>
            <a:ext cx="0" cy="621508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1F3FDAA0-62D3-40F3-98F2-2969B56F7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1752600"/>
            <a:ext cx="4010025" cy="3352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A0AA902-38B8-43AB-960E-D5DA14A879F4}"/>
              </a:ext>
            </a:extLst>
          </p:cNvPr>
          <p:cNvSpPr txBox="1"/>
          <p:nvPr/>
        </p:nvSpPr>
        <p:spPr>
          <a:xfrm>
            <a:off x="1259541" y="1165412"/>
            <a:ext cx="205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Before</a:t>
            </a:r>
            <a:endParaRPr lang="zh-CN" altLang="en-US" sz="20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70F4DB-0D77-495A-A38A-3FF5E9A7F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7" y="1752600"/>
            <a:ext cx="4010025" cy="3352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3FE5DDF-AE01-46A6-812C-1FA06010BD3A}"/>
              </a:ext>
            </a:extLst>
          </p:cNvPr>
          <p:cNvSpPr txBox="1"/>
          <p:nvPr/>
        </p:nvSpPr>
        <p:spPr>
          <a:xfrm>
            <a:off x="5831541" y="1187824"/>
            <a:ext cx="205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After</a:t>
            </a:r>
            <a:endParaRPr lang="zh-CN" altLang="en-US" sz="2000" b="1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7CF2017-A09C-48D4-83D1-3DD3259DC30B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E0803AA-8B57-4AEA-A794-FE3D2CDE4009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2" name="矩形: 圆角 4">
              <a:extLst>
                <a:ext uri="{FF2B5EF4-FFF2-40B4-BE49-F238E27FC236}">
                  <a16:creationId xmlns:a16="http://schemas.microsoft.com/office/drawing/2014/main" id="{12BFC056-4F9E-4BC1-917C-CC06773EC5C0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Previous calculation depends on the investigated ratio of inundated farmland, difficult to estimate when in-situ data is not available;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Land use and simulated inundation is applied to generate inundation area in the whole region.</a:t>
              </a:r>
            </a:p>
          </p:txBody>
        </p:sp>
      </p:grpSp>
      <p:pic>
        <p:nvPicPr>
          <p:cNvPr id="13" name="图形 12">
            <a:extLst>
              <a:ext uri="{FF2B5EF4-FFF2-40B4-BE49-F238E27FC236}">
                <a16:creationId xmlns:a16="http://schemas.microsoft.com/office/drawing/2014/main" id="{FD488708-A4C6-359E-F362-3D4CE1E9D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0581" y="0"/>
            <a:ext cx="1393416" cy="64291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E55D81-7CFD-BC56-43DF-E2598BF5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891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911</Words>
  <Application>Microsoft Office PowerPoint</Application>
  <PresentationFormat>全屏显示(4:3)</PresentationFormat>
  <Paragraphs>140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等线</vt:lpstr>
      <vt:lpstr>等线 Light</vt:lpstr>
      <vt:lpstr>Arial</vt:lpstr>
      <vt:lpstr>Times New Roman</vt:lpstr>
      <vt:lpstr>Wingdings</vt:lpstr>
      <vt:lpstr>Office 主题​​</vt:lpstr>
      <vt:lpstr>The society interactions with floods in the modern Chinese history: a comparison between 1931 and 1954 floods</vt:lpstr>
      <vt:lpstr>PowerPoint 演示文稿</vt:lpstr>
      <vt:lpstr>PowerPoint 演示文稿</vt:lpstr>
      <vt:lpstr>Prep 1954 &gt; 1931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interaction between society changes and hydrological extremes: the case of Yangtze River Basin, before and after the 1931 flood</dc:title>
  <dc:creator>LIU CHANG</dc:creator>
  <cp:lastModifiedBy>CHANG</cp:lastModifiedBy>
  <cp:revision>24</cp:revision>
  <dcterms:created xsi:type="dcterms:W3CDTF">2021-04-12T01:38:08Z</dcterms:created>
  <dcterms:modified xsi:type="dcterms:W3CDTF">2022-05-26T05:57:59Z</dcterms:modified>
</cp:coreProperties>
</file>