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customXml/itemProps56.xml" ContentType="application/vnd.openxmlformats-officedocument.customXmlProperties+xml"/>
  <Override PartName="/customXml/itemProps57.xml" ContentType="application/vnd.openxmlformats-officedocument.customXmlProperties+xml"/>
  <Override PartName="/customXml/itemProps58.xml" ContentType="application/vnd.openxmlformats-officedocument.customXmlProperties+xml"/>
  <Override PartName="/customXml/itemProps59.xml" ContentType="application/vnd.openxmlformats-officedocument.customXmlProperties+xml"/>
  <Override PartName="/customXml/itemProps60.xml" ContentType="application/vnd.openxmlformats-officedocument.customXmlProperties+xml"/>
  <Override PartName="/customXml/itemProps61.xml" ContentType="application/vnd.openxmlformats-officedocument.customXmlProperties+xml"/>
  <Override PartName="/customXml/itemProps62.xml" ContentType="application/vnd.openxmlformats-officedocument.customXmlProperties+xml"/>
  <Override PartName="/customXml/itemProps63.xml" ContentType="application/vnd.openxmlformats-officedocument.customXmlProperties+xml"/>
  <Override PartName="/customXml/itemProps64.xml" ContentType="application/vnd.openxmlformats-officedocument.customXmlProperties+xml"/>
  <Override PartName="/customXml/itemProps65.xml" ContentType="application/vnd.openxmlformats-officedocument.customXmlProperties+xml"/>
  <Override PartName="/customXml/itemProps66.xml" ContentType="application/vnd.openxmlformats-officedocument.customXmlProperties+xml"/>
  <Override PartName="/customXml/itemProps67.xml" ContentType="application/vnd.openxmlformats-officedocument.customXmlProperties+xml"/>
  <Override PartName="/customXml/itemProps68.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6799" r:id="rId69"/>
    <p:sldMasterId id="2147483675" r:id="rId70"/>
    <p:sldMasterId id="2147486832" r:id="rId71"/>
  </p:sldMasterIdLst>
  <p:notesMasterIdLst>
    <p:notesMasterId r:id="rId112"/>
  </p:notesMasterIdLst>
  <p:handoutMasterIdLst>
    <p:handoutMasterId r:id="rId113"/>
  </p:handoutMasterIdLst>
  <p:sldIdLst>
    <p:sldId id="789" r:id="rId72"/>
    <p:sldId id="2142533494" r:id="rId73"/>
    <p:sldId id="2142533011" r:id="rId74"/>
    <p:sldId id="1493" r:id="rId75"/>
    <p:sldId id="2142532703" r:id="rId76"/>
    <p:sldId id="2142533497" r:id="rId77"/>
    <p:sldId id="2142533500" r:id="rId78"/>
    <p:sldId id="2142533241" r:id="rId79"/>
    <p:sldId id="2142533501" r:id="rId80"/>
    <p:sldId id="2142533502" r:id="rId81"/>
    <p:sldId id="2142533503" r:id="rId82"/>
    <p:sldId id="2142533504" r:id="rId83"/>
    <p:sldId id="2142533505" r:id="rId84"/>
    <p:sldId id="2142533512" r:id="rId85"/>
    <p:sldId id="257" r:id="rId86"/>
    <p:sldId id="2142533498" r:id="rId87"/>
    <p:sldId id="2142533520" r:id="rId88"/>
    <p:sldId id="2142533517" r:id="rId89"/>
    <p:sldId id="2142533518" r:id="rId90"/>
    <p:sldId id="2142533519" r:id="rId91"/>
    <p:sldId id="265" r:id="rId92"/>
    <p:sldId id="266" r:id="rId93"/>
    <p:sldId id="267" r:id="rId94"/>
    <p:sldId id="268" r:id="rId95"/>
    <p:sldId id="2142533526" r:id="rId96"/>
    <p:sldId id="2142533521" r:id="rId97"/>
    <p:sldId id="272" r:id="rId98"/>
    <p:sldId id="274" r:id="rId99"/>
    <p:sldId id="273" r:id="rId100"/>
    <p:sldId id="275" r:id="rId101"/>
    <p:sldId id="276" r:id="rId102"/>
    <p:sldId id="277" r:id="rId103"/>
    <p:sldId id="2142533515" r:id="rId104"/>
    <p:sldId id="279" r:id="rId105"/>
    <p:sldId id="280" r:id="rId106"/>
    <p:sldId id="281" r:id="rId107"/>
    <p:sldId id="282" r:id="rId108"/>
    <p:sldId id="283" r:id="rId109"/>
    <p:sldId id="284" r:id="rId110"/>
    <p:sldId id="2142533514" r:id="rId1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alk-In" id="{B4AA3D15-D40E-F045-BF5E-0FA76BA4CC6D}">
          <p14:sldIdLst>
            <p14:sldId id="789"/>
          </p14:sldIdLst>
        </p14:section>
        <p14:section name="Intro" id="{C09AE1E1-FE12-384D-B248-E1B17B41F8DE}">
          <p14:sldIdLst>
            <p14:sldId id="2142533494"/>
            <p14:sldId id="2142533011"/>
          </p14:sldIdLst>
        </p14:section>
        <p14:section name="I3S" id="{2A94F092-2328-E44A-8C4F-4E6820D94435}">
          <p14:sldIdLst>
            <p14:sldId id="1493"/>
            <p14:sldId id="2142532703"/>
            <p14:sldId id="2142533497"/>
          </p14:sldIdLst>
        </p14:section>
        <p14:section name="3D Features" id="{FA85B1DC-3B03-4B4C-A640-B5AF4DE965BB}">
          <p14:sldIdLst>
            <p14:sldId id="2142533500"/>
            <p14:sldId id="2142533241"/>
            <p14:sldId id="2142533501"/>
            <p14:sldId id="2142533502"/>
            <p14:sldId id="2142533503"/>
            <p14:sldId id="2142533504"/>
            <p14:sldId id="2142533505"/>
          </p14:sldIdLst>
        </p14:section>
        <p14:section name="ArcGIS Maps SDK" id="{C93EB0F7-7833-BE41-BDB9-4238FD56263A}">
          <p14:sldIdLst>
            <p14:sldId id="2142533512"/>
          </p14:sldIdLst>
        </p14:section>
        <p14:section name="I3S in-depth" id="{1110E4A7-C712-BB44-ACA4-A1D3DF65DEB4}">
          <p14:sldIdLst>
            <p14:sldId id="257"/>
            <p14:sldId id="2142533498"/>
            <p14:sldId id="2142533520"/>
            <p14:sldId id="2142533517"/>
            <p14:sldId id="2142533518"/>
            <p14:sldId id="2142533519"/>
            <p14:sldId id="265"/>
            <p14:sldId id="266"/>
            <p14:sldId id="267"/>
            <p14:sldId id="268"/>
            <p14:sldId id="2142533526"/>
            <p14:sldId id="2142533521"/>
            <p14:sldId id="272"/>
            <p14:sldId id="274"/>
            <p14:sldId id="273"/>
            <p14:sldId id="275"/>
            <p14:sldId id="276"/>
            <p14:sldId id="277"/>
            <p14:sldId id="2142533515"/>
            <p14:sldId id="279"/>
            <p14:sldId id="280"/>
            <p14:sldId id="281"/>
            <p14:sldId id="282"/>
            <p14:sldId id="283"/>
            <p14:sldId id="284"/>
            <p14:sldId id="2142533514"/>
          </p14:sldIdLst>
        </p14:section>
      </p14:sectionLst>
    </p:ext>
    <p:ext uri="{EFAFB233-063F-42B5-8137-9DF3F51BA10A}">
      <p15:sldGuideLst xmlns:p15="http://schemas.microsoft.com/office/powerpoint/2012/main">
        <p15:guide id="1" orient="horz" pos="430" userDrawn="1">
          <p15:clr>
            <a:srgbClr val="A4A3A4"/>
          </p15:clr>
        </p15:guide>
        <p15:guide id="2" orient="horz" pos="3888" userDrawn="1">
          <p15:clr>
            <a:srgbClr val="A4A3A4"/>
          </p15:clr>
        </p15:guide>
        <p15:guide id="3" pos="576" userDrawn="1">
          <p15:clr>
            <a:srgbClr val="A4A3A4"/>
          </p15:clr>
        </p15:guide>
        <p15:guide id="4" pos="7104" userDrawn="1">
          <p15:clr>
            <a:srgbClr val="A4A3A4"/>
          </p15:clr>
        </p15:guide>
        <p15:guide id="5" pos="431">
          <p15:clr>
            <a:srgbClr val="A4A3A4"/>
          </p15:clr>
        </p15:guide>
        <p15:guide id="6" pos="724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00EC86"/>
    <a:srgbClr val="01114F"/>
    <a:srgbClr val="C3E3F7"/>
    <a:srgbClr val="027ECF"/>
    <a:srgbClr val="C9F2FF"/>
    <a:srgbClr val="FFFFFF"/>
    <a:srgbClr val="828218"/>
    <a:srgbClr val="828219"/>
    <a:srgbClr val="C830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32" autoAdjust="0"/>
    <p:restoredTop sz="74762"/>
  </p:normalViewPr>
  <p:slideViewPr>
    <p:cSldViewPr snapToGrid="0">
      <p:cViewPr varScale="1">
        <p:scale>
          <a:sx n="94" d="100"/>
          <a:sy n="94" d="100"/>
        </p:scale>
        <p:origin x="1768" y="184"/>
      </p:cViewPr>
      <p:guideLst>
        <p:guide orient="horz" pos="430"/>
        <p:guide orient="horz" pos="3888"/>
        <p:guide pos="576"/>
        <p:guide pos="7104"/>
        <p:guide pos="431"/>
        <p:guide pos="7247"/>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 d="1"/>
        <a:sy n="1" d="1"/>
      </p:scale>
      <p:origin x="0" y="-3123"/>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customXml" Target="../customXml/item26.xml"/><Relationship Id="rId117" Type="http://schemas.openxmlformats.org/officeDocument/2006/relationships/tableStyles" Target="tableStyles.xml"/><Relationship Id="rId21" Type="http://schemas.openxmlformats.org/officeDocument/2006/relationships/customXml" Target="../customXml/item21.xml"/><Relationship Id="rId42" Type="http://schemas.openxmlformats.org/officeDocument/2006/relationships/customXml" Target="../customXml/item42.xml"/><Relationship Id="rId47" Type="http://schemas.openxmlformats.org/officeDocument/2006/relationships/customXml" Target="../customXml/item47.xml"/><Relationship Id="rId63" Type="http://schemas.openxmlformats.org/officeDocument/2006/relationships/customXml" Target="../customXml/item63.xml"/><Relationship Id="rId68" Type="http://schemas.openxmlformats.org/officeDocument/2006/relationships/customXml" Target="../customXml/item68.xml"/><Relationship Id="rId84" Type="http://schemas.openxmlformats.org/officeDocument/2006/relationships/slide" Target="slides/slide13.xml"/><Relationship Id="rId89" Type="http://schemas.openxmlformats.org/officeDocument/2006/relationships/slide" Target="slides/slide18.xml"/><Relationship Id="rId112" Type="http://schemas.openxmlformats.org/officeDocument/2006/relationships/notesMaster" Target="notesMasters/notesMaster1.xml"/><Relationship Id="rId16" Type="http://schemas.openxmlformats.org/officeDocument/2006/relationships/customXml" Target="../customXml/item16.xml"/><Relationship Id="rId107" Type="http://schemas.openxmlformats.org/officeDocument/2006/relationships/slide" Target="slides/slide36.xml"/><Relationship Id="rId11" Type="http://schemas.openxmlformats.org/officeDocument/2006/relationships/customXml" Target="../customXml/item11.xml"/><Relationship Id="rId32" Type="http://schemas.openxmlformats.org/officeDocument/2006/relationships/customXml" Target="../customXml/item32.xml"/><Relationship Id="rId37" Type="http://schemas.openxmlformats.org/officeDocument/2006/relationships/customXml" Target="../customXml/item37.xml"/><Relationship Id="rId53" Type="http://schemas.openxmlformats.org/officeDocument/2006/relationships/customXml" Target="../customXml/item53.xml"/><Relationship Id="rId58" Type="http://schemas.openxmlformats.org/officeDocument/2006/relationships/customXml" Target="../customXml/item58.xml"/><Relationship Id="rId74" Type="http://schemas.openxmlformats.org/officeDocument/2006/relationships/slide" Target="slides/slide3.xml"/><Relationship Id="rId79" Type="http://schemas.openxmlformats.org/officeDocument/2006/relationships/slide" Target="slides/slide8.xml"/><Relationship Id="rId102" Type="http://schemas.openxmlformats.org/officeDocument/2006/relationships/slide" Target="slides/slide31.xml"/><Relationship Id="rId5" Type="http://schemas.openxmlformats.org/officeDocument/2006/relationships/customXml" Target="../customXml/item5.xml"/><Relationship Id="rId90" Type="http://schemas.openxmlformats.org/officeDocument/2006/relationships/slide" Target="slides/slide19.xml"/><Relationship Id="rId95" Type="http://schemas.openxmlformats.org/officeDocument/2006/relationships/slide" Target="slides/slide24.xml"/><Relationship Id="rId22" Type="http://schemas.openxmlformats.org/officeDocument/2006/relationships/customXml" Target="../customXml/item22.xml"/><Relationship Id="rId27" Type="http://schemas.openxmlformats.org/officeDocument/2006/relationships/customXml" Target="../customXml/item27.xml"/><Relationship Id="rId43" Type="http://schemas.openxmlformats.org/officeDocument/2006/relationships/customXml" Target="../customXml/item43.xml"/><Relationship Id="rId48" Type="http://schemas.openxmlformats.org/officeDocument/2006/relationships/customXml" Target="../customXml/item48.xml"/><Relationship Id="rId64" Type="http://schemas.openxmlformats.org/officeDocument/2006/relationships/customXml" Target="../customXml/item64.xml"/><Relationship Id="rId69" Type="http://schemas.openxmlformats.org/officeDocument/2006/relationships/slideMaster" Target="slideMasters/slideMaster1.xml"/><Relationship Id="rId113" Type="http://schemas.openxmlformats.org/officeDocument/2006/relationships/handoutMaster" Target="handoutMasters/handoutMaster1.xml"/><Relationship Id="rId80" Type="http://schemas.openxmlformats.org/officeDocument/2006/relationships/slide" Target="slides/slide9.xml"/><Relationship Id="rId85" Type="http://schemas.openxmlformats.org/officeDocument/2006/relationships/slide" Target="slides/slide14.xml"/><Relationship Id="rId12" Type="http://schemas.openxmlformats.org/officeDocument/2006/relationships/customXml" Target="../customXml/item12.xml"/><Relationship Id="rId17" Type="http://schemas.openxmlformats.org/officeDocument/2006/relationships/customXml" Target="../customXml/item17.xml"/><Relationship Id="rId33" Type="http://schemas.openxmlformats.org/officeDocument/2006/relationships/customXml" Target="../customXml/item33.xml"/><Relationship Id="rId38" Type="http://schemas.openxmlformats.org/officeDocument/2006/relationships/customXml" Target="../customXml/item38.xml"/><Relationship Id="rId59" Type="http://schemas.openxmlformats.org/officeDocument/2006/relationships/customXml" Target="../customXml/item59.xml"/><Relationship Id="rId103" Type="http://schemas.openxmlformats.org/officeDocument/2006/relationships/slide" Target="slides/slide32.xml"/><Relationship Id="rId108" Type="http://schemas.openxmlformats.org/officeDocument/2006/relationships/slide" Target="slides/slide37.xml"/><Relationship Id="rId54" Type="http://schemas.openxmlformats.org/officeDocument/2006/relationships/customXml" Target="../customXml/item54.xml"/><Relationship Id="rId70" Type="http://schemas.openxmlformats.org/officeDocument/2006/relationships/slideMaster" Target="slideMasters/slideMaster2.xml"/><Relationship Id="rId75" Type="http://schemas.openxmlformats.org/officeDocument/2006/relationships/slide" Target="slides/slide4.xml"/><Relationship Id="rId91" Type="http://schemas.openxmlformats.org/officeDocument/2006/relationships/slide" Target="slides/slide20.xml"/><Relationship Id="rId96"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customXml" Target="../customXml/item6.xml"/><Relationship Id="rId23" Type="http://schemas.openxmlformats.org/officeDocument/2006/relationships/customXml" Target="../customXml/item23.xml"/><Relationship Id="rId28" Type="http://schemas.openxmlformats.org/officeDocument/2006/relationships/customXml" Target="../customXml/item28.xml"/><Relationship Id="rId49" Type="http://schemas.openxmlformats.org/officeDocument/2006/relationships/customXml" Target="../customXml/item49.xml"/><Relationship Id="rId114" Type="http://schemas.openxmlformats.org/officeDocument/2006/relationships/presProps" Target="presProps.xml"/><Relationship Id="rId10" Type="http://schemas.openxmlformats.org/officeDocument/2006/relationships/customXml" Target="../customXml/item10.xml"/><Relationship Id="rId31" Type="http://schemas.openxmlformats.org/officeDocument/2006/relationships/customXml" Target="../customXml/item31.xml"/><Relationship Id="rId44" Type="http://schemas.openxmlformats.org/officeDocument/2006/relationships/customXml" Target="../customXml/item44.xml"/><Relationship Id="rId52" Type="http://schemas.openxmlformats.org/officeDocument/2006/relationships/customXml" Target="../customXml/item52.xml"/><Relationship Id="rId60" Type="http://schemas.openxmlformats.org/officeDocument/2006/relationships/customXml" Target="../customXml/item60.xml"/><Relationship Id="rId65" Type="http://schemas.openxmlformats.org/officeDocument/2006/relationships/customXml" Target="../customXml/item65.xml"/><Relationship Id="rId73" Type="http://schemas.openxmlformats.org/officeDocument/2006/relationships/slide" Target="slides/slide2.xml"/><Relationship Id="rId78" Type="http://schemas.openxmlformats.org/officeDocument/2006/relationships/slide" Target="slides/slide7.xml"/><Relationship Id="rId81" Type="http://schemas.openxmlformats.org/officeDocument/2006/relationships/slide" Target="slides/slide10.xml"/><Relationship Id="rId86" Type="http://schemas.openxmlformats.org/officeDocument/2006/relationships/slide" Target="slides/slide15.xml"/><Relationship Id="rId94" Type="http://schemas.openxmlformats.org/officeDocument/2006/relationships/slide" Target="slides/slide23.xml"/><Relationship Id="rId99" Type="http://schemas.openxmlformats.org/officeDocument/2006/relationships/slide" Target="slides/slide28.xml"/><Relationship Id="rId101" Type="http://schemas.openxmlformats.org/officeDocument/2006/relationships/slide" Target="slides/slide30.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customXml" Target="../customXml/item39.xml"/><Relationship Id="rId109" Type="http://schemas.openxmlformats.org/officeDocument/2006/relationships/slide" Target="slides/slide38.xml"/><Relationship Id="rId34" Type="http://schemas.openxmlformats.org/officeDocument/2006/relationships/customXml" Target="../customXml/item34.xml"/><Relationship Id="rId50" Type="http://schemas.openxmlformats.org/officeDocument/2006/relationships/customXml" Target="../customXml/item50.xml"/><Relationship Id="rId55" Type="http://schemas.openxmlformats.org/officeDocument/2006/relationships/customXml" Target="../customXml/item55.xml"/><Relationship Id="rId76" Type="http://schemas.openxmlformats.org/officeDocument/2006/relationships/slide" Target="slides/slide5.xml"/><Relationship Id="rId97" Type="http://schemas.openxmlformats.org/officeDocument/2006/relationships/slide" Target="slides/slide26.xml"/><Relationship Id="rId104" Type="http://schemas.openxmlformats.org/officeDocument/2006/relationships/slide" Target="slides/slide33.xml"/><Relationship Id="rId7" Type="http://schemas.openxmlformats.org/officeDocument/2006/relationships/customXml" Target="../customXml/item7.xml"/><Relationship Id="rId71" Type="http://schemas.openxmlformats.org/officeDocument/2006/relationships/slideMaster" Target="slideMasters/slideMaster3.xml"/><Relationship Id="rId92" Type="http://schemas.openxmlformats.org/officeDocument/2006/relationships/slide" Target="slides/slide21.xml"/><Relationship Id="rId2" Type="http://schemas.openxmlformats.org/officeDocument/2006/relationships/customXml" Target="../customXml/item2.xml"/><Relationship Id="rId29" Type="http://schemas.openxmlformats.org/officeDocument/2006/relationships/customXml" Target="../customXml/item29.xml"/><Relationship Id="rId24" Type="http://schemas.openxmlformats.org/officeDocument/2006/relationships/customXml" Target="../customXml/item24.xml"/><Relationship Id="rId40" Type="http://schemas.openxmlformats.org/officeDocument/2006/relationships/customXml" Target="../customXml/item40.xml"/><Relationship Id="rId45" Type="http://schemas.openxmlformats.org/officeDocument/2006/relationships/customXml" Target="../customXml/item45.xml"/><Relationship Id="rId66" Type="http://schemas.openxmlformats.org/officeDocument/2006/relationships/customXml" Target="../customXml/item66.xml"/><Relationship Id="rId87" Type="http://schemas.openxmlformats.org/officeDocument/2006/relationships/slide" Target="slides/slide16.xml"/><Relationship Id="rId110" Type="http://schemas.openxmlformats.org/officeDocument/2006/relationships/slide" Target="slides/slide39.xml"/><Relationship Id="rId115" Type="http://schemas.openxmlformats.org/officeDocument/2006/relationships/viewProps" Target="viewProps.xml"/><Relationship Id="rId61" Type="http://schemas.openxmlformats.org/officeDocument/2006/relationships/customXml" Target="../customXml/item61.xml"/><Relationship Id="rId82" Type="http://schemas.openxmlformats.org/officeDocument/2006/relationships/slide" Target="slides/slide11.xml"/><Relationship Id="rId19" Type="http://schemas.openxmlformats.org/officeDocument/2006/relationships/customXml" Target="../customXml/item19.xml"/><Relationship Id="rId14" Type="http://schemas.openxmlformats.org/officeDocument/2006/relationships/customXml" Target="../customXml/item14.xml"/><Relationship Id="rId30" Type="http://schemas.openxmlformats.org/officeDocument/2006/relationships/customXml" Target="../customXml/item30.xml"/><Relationship Id="rId35" Type="http://schemas.openxmlformats.org/officeDocument/2006/relationships/customXml" Target="../customXml/item35.xml"/><Relationship Id="rId56" Type="http://schemas.openxmlformats.org/officeDocument/2006/relationships/customXml" Target="../customXml/item56.xml"/><Relationship Id="rId77" Type="http://schemas.openxmlformats.org/officeDocument/2006/relationships/slide" Target="slides/slide6.xml"/><Relationship Id="rId100" Type="http://schemas.openxmlformats.org/officeDocument/2006/relationships/slide" Target="slides/slide29.xml"/><Relationship Id="rId105" Type="http://schemas.openxmlformats.org/officeDocument/2006/relationships/slide" Target="slides/slide34.xml"/><Relationship Id="rId8" Type="http://schemas.openxmlformats.org/officeDocument/2006/relationships/customXml" Target="../customXml/item8.xml"/><Relationship Id="rId51" Type="http://schemas.openxmlformats.org/officeDocument/2006/relationships/customXml" Target="../customXml/item51.xml"/><Relationship Id="rId72" Type="http://schemas.openxmlformats.org/officeDocument/2006/relationships/slide" Target="slides/slide1.xml"/><Relationship Id="rId93" Type="http://schemas.openxmlformats.org/officeDocument/2006/relationships/slide" Target="slides/slide22.xml"/><Relationship Id="rId98" Type="http://schemas.openxmlformats.org/officeDocument/2006/relationships/slide" Target="slides/slide27.xml"/><Relationship Id="rId3" Type="http://schemas.openxmlformats.org/officeDocument/2006/relationships/customXml" Target="../customXml/item3.xml"/><Relationship Id="rId25" Type="http://schemas.openxmlformats.org/officeDocument/2006/relationships/customXml" Target="../customXml/item25.xml"/><Relationship Id="rId46" Type="http://schemas.openxmlformats.org/officeDocument/2006/relationships/customXml" Target="../customXml/item46.xml"/><Relationship Id="rId67" Type="http://schemas.openxmlformats.org/officeDocument/2006/relationships/customXml" Target="../customXml/item67.xml"/><Relationship Id="rId116" Type="http://schemas.openxmlformats.org/officeDocument/2006/relationships/theme" Target="theme/theme1.xml"/><Relationship Id="rId20" Type="http://schemas.openxmlformats.org/officeDocument/2006/relationships/customXml" Target="../customXml/item20.xml"/><Relationship Id="rId41" Type="http://schemas.openxmlformats.org/officeDocument/2006/relationships/customXml" Target="../customXml/item41.xml"/><Relationship Id="rId62" Type="http://schemas.openxmlformats.org/officeDocument/2006/relationships/customXml" Target="../customXml/item62.xml"/><Relationship Id="rId83" Type="http://schemas.openxmlformats.org/officeDocument/2006/relationships/slide" Target="slides/slide12.xml"/><Relationship Id="rId88" Type="http://schemas.openxmlformats.org/officeDocument/2006/relationships/slide" Target="slides/slide17.xml"/><Relationship Id="rId111" Type="http://schemas.openxmlformats.org/officeDocument/2006/relationships/slide" Target="slides/slide40.xml"/><Relationship Id="rId15" Type="http://schemas.openxmlformats.org/officeDocument/2006/relationships/customXml" Target="../customXml/item15.xml"/><Relationship Id="rId36" Type="http://schemas.openxmlformats.org/officeDocument/2006/relationships/customXml" Target="../customXml/item36.xml"/><Relationship Id="rId57" Type="http://schemas.openxmlformats.org/officeDocument/2006/relationships/customXml" Target="../customXml/item57.xml"/><Relationship Id="rId106" Type="http://schemas.openxmlformats.org/officeDocument/2006/relationships/slide" Target="slides/slide35.xml"/></Relationships>
</file>

<file path=ppt/diagrams/_rels/data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51.png"/><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51.png"/><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81FF14-24A4-4F5D-BBD1-B7D295017CAD}" type="doc">
      <dgm:prSet loTypeId="urn:microsoft.com/office/officeart/2005/8/layout/hList7" loCatId="process" qsTypeId="urn:microsoft.com/office/officeart/2005/8/quickstyle/simple1" qsCatId="simple" csTypeId="urn:microsoft.com/office/officeart/2005/8/colors/accent0_1" csCatId="mainScheme" phldr="1"/>
      <dgm:spPr/>
      <dgm:t>
        <a:bodyPr/>
        <a:lstStyle/>
        <a:p>
          <a:endParaRPr lang="en-US"/>
        </a:p>
      </dgm:t>
    </dgm:pt>
    <dgm:pt modelId="{9E84C395-A186-473A-9061-6459CC04A9C0}">
      <dgm:prSet phldrT="[Text]"/>
      <dgm:spPr/>
      <dgm:t>
        <a:bodyPr/>
        <a:lstStyle/>
        <a:p>
          <a:pPr>
            <a:buClrTx/>
            <a:buSzTx/>
            <a:buFontTx/>
            <a:buNone/>
          </a:pPr>
          <a:r>
            <a:rPr kumimoji="0" lang="en-US" b="1" i="0" u="none" strike="noStrike" cap="none" spc="0" normalizeH="0" baseline="0" noProof="0">
              <a:ln/>
              <a:effectLst/>
              <a:uLnTx/>
              <a:uFillTx/>
              <a:latin typeface="AvenirNext LT Pro Medium" panose="020B0603020202020204" pitchFamily="34" charset="0"/>
              <a:ea typeface="ＭＳ Ｐゴシック"/>
              <a:cs typeface="Arial" panose="020B0604020202020204" pitchFamily="34" charset="0"/>
            </a:rPr>
            <a:t>3D Objects</a:t>
          </a:r>
          <a:endParaRPr lang="en-US"/>
        </a:p>
      </dgm:t>
    </dgm:pt>
    <dgm:pt modelId="{9FD9581C-5FFC-464E-86B0-4292605A0C55}" type="parTrans" cxnId="{8FAEC98A-CE00-4BE6-B31C-AE059233207E}">
      <dgm:prSet/>
      <dgm:spPr/>
      <dgm:t>
        <a:bodyPr/>
        <a:lstStyle/>
        <a:p>
          <a:endParaRPr lang="en-US"/>
        </a:p>
      </dgm:t>
    </dgm:pt>
    <dgm:pt modelId="{BED99AFE-0978-4B7B-A0B6-1BB7422581F9}" type="sibTrans" cxnId="{8FAEC98A-CE00-4BE6-B31C-AE059233207E}">
      <dgm:prSet/>
      <dgm:spPr/>
      <dgm:t>
        <a:bodyPr/>
        <a:lstStyle/>
        <a:p>
          <a:endParaRPr lang="en-US"/>
        </a:p>
      </dgm:t>
    </dgm:pt>
    <dgm:pt modelId="{00B999FE-743B-414F-B652-041280DC3A2D}">
      <dgm:prSet phldrT="[Text]"/>
      <dgm:spPr/>
      <dgm:t>
        <a:bodyPr/>
        <a:lstStyle/>
        <a:p>
          <a:pPr>
            <a:buClrTx/>
            <a:buSzTx/>
            <a:buFontTx/>
            <a:buNone/>
          </a:pPr>
          <a:r>
            <a:rPr kumimoji="0" lang="en-US" b="1" i="0" u="none" strike="noStrike" cap="none" spc="0" normalizeH="0" baseline="0" noProof="0">
              <a:ln/>
              <a:effectLst/>
              <a:uLnTx/>
              <a:uFillTx/>
              <a:latin typeface="AvenirNext LT Pro Medium" panose="020B0603020202020204" pitchFamily="34" charset="0"/>
              <a:ea typeface="ＭＳ Ｐゴシック"/>
              <a:cs typeface="Arial" panose="020B0604020202020204" pitchFamily="34" charset="0"/>
            </a:rPr>
            <a:t>Integrated Mesh Scene Layer</a:t>
          </a:r>
          <a:endParaRPr lang="en-US"/>
        </a:p>
      </dgm:t>
    </dgm:pt>
    <dgm:pt modelId="{E3132DAD-BD80-422C-860F-451F65C25D10}" type="parTrans" cxnId="{287E6C8C-2CF0-4B84-B621-B874339474DB}">
      <dgm:prSet/>
      <dgm:spPr/>
      <dgm:t>
        <a:bodyPr/>
        <a:lstStyle/>
        <a:p>
          <a:endParaRPr lang="en-US"/>
        </a:p>
      </dgm:t>
    </dgm:pt>
    <dgm:pt modelId="{D8719469-63A1-4817-8090-E41E3C8144CB}" type="sibTrans" cxnId="{287E6C8C-2CF0-4B84-B621-B874339474DB}">
      <dgm:prSet/>
      <dgm:spPr/>
      <dgm:t>
        <a:bodyPr/>
        <a:lstStyle/>
        <a:p>
          <a:endParaRPr lang="en-US"/>
        </a:p>
      </dgm:t>
    </dgm:pt>
    <dgm:pt modelId="{7F14DF30-F93F-4238-BD82-F60CF4B2B1C4}">
      <dgm:prSet phldrT="[Text]"/>
      <dgm:spPr/>
      <dgm:t>
        <a:bodyPr/>
        <a:lstStyle/>
        <a:p>
          <a:pPr>
            <a:buClrTx/>
            <a:buSzTx/>
            <a:buFontTx/>
            <a:buNone/>
          </a:pPr>
          <a:r>
            <a:rPr kumimoji="0" lang="en-US" b="1" i="0" u="none" strike="noStrike" cap="none" spc="0" normalizeH="0" baseline="0" noProof="0">
              <a:ln/>
              <a:effectLst/>
              <a:uLnTx/>
              <a:uFillTx/>
              <a:latin typeface="AvenirNext LT Pro Medium" panose="020B0603020202020204" pitchFamily="34" charset="0"/>
              <a:ea typeface="ＭＳ Ｐゴシック"/>
              <a:cs typeface="Arial" panose="020B0604020202020204" pitchFamily="34" charset="0"/>
            </a:rPr>
            <a:t>Point Cloud Scene Layer</a:t>
          </a:r>
          <a:endParaRPr lang="en-US"/>
        </a:p>
      </dgm:t>
    </dgm:pt>
    <dgm:pt modelId="{754FF5B6-83E0-48C8-BF2E-FBC6231D9DFE}" type="parTrans" cxnId="{17BC53EF-5F9A-4F7C-AD9D-BB8F1FE017B1}">
      <dgm:prSet/>
      <dgm:spPr/>
      <dgm:t>
        <a:bodyPr/>
        <a:lstStyle/>
        <a:p>
          <a:endParaRPr lang="en-US"/>
        </a:p>
      </dgm:t>
    </dgm:pt>
    <dgm:pt modelId="{290E1783-5DF6-4A6C-85B9-A0795176A42D}" type="sibTrans" cxnId="{17BC53EF-5F9A-4F7C-AD9D-BB8F1FE017B1}">
      <dgm:prSet/>
      <dgm:spPr/>
      <dgm:t>
        <a:bodyPr/>
        <a:lstStyle/>
        <a:p>
          <a:endParaRPr lang="en-US"/>
        </a:p>
      </dgm:t>
    </dgm:pt>
    <dgm:pt modelId="{0B52C0E7-EE01-42D3-AE61-36AF8BB86F8D}">
      <dgm:prSet phldrT="[Text]"/>
      <dgm:spPr/>
      <dgm:t>
        <a:bodyPr/>
        <a:lstStyle/>
        <a:p>
          <a:pPr>
            <a:buClrTx/>
            <a:buSzTx/>
            <a:buFont typeface="Arial" panose="020B0604020202020204" pitchFamily="34" charset="0"/>
            <a:buChar char="•"/>
          </a:pPr>
          <a:r>
            <a:rPr kumimoji="0" lang="en-US" b="0" i="0" u="none" strike="noStrike" cap="none" spc="0" normalizeH="0" baseline="0" noProof="0">
              <a:ln/>
              <a:effectLst/>
              <a:uLnTx/>
              <a:uFillTx/>
              <a:latin typeface="AvenirNext LT Pro Medium" panose="020B0603020202020204" pitchFamily="34" charset="0"/>
              <a:ea typeface="ＭＳ Ｐゴシック"/>
              <a:cs typeface="Arial" panose="020B0604020202020204" pitchFamily="34" charset="0"/>
            </a:rPr>
            <a:t>3D Shapes</a:t>
          </a:r>
          <a:endParaRPr lang="en-US"/>
        </a:p>
      </dgm:t>
    </dgm:pt>
    <dgm:pt modelId="{F1CBEFF8-3A92-4DAE-BABD-41AEC606EB54}" type="parTrans" cxnId="{AF168992-F61B-4EE0-B7D9-E1248AECC2C9}">
      <dgm:prSet/>
      <dgm:spPr/>
      <dgm:t>
        <a:bodyPr/>
        <a:lstStyle/>
        <a:p>
          <a:endParaRPr lang="en-US"/>
        </a:p>
      </dgm:t>
    </dgm:pt>
    <dgm:pt modelId="{92C1DF53-B678-482D-A970-11D0AE050584}" type="sibTrans" cxnId="{AF168992-F61B-4EE0-B7D9-E1248AECC2C9}">
      <dgm:prSet/>
      <dgm:spPr/>
      <dgm:t>
        <a:bodyPr/>
        <a:lstStyle/>
        <a:p>
          <a:endParaRPr lang="en-US"/>
        </a:p>
      </dgm:t>
    </dgm:pt>
    <dgm:pt modelId="{40C3666F-7B87-494A-9804-007495B8AD4D}">
      <dgm:prSet/>
      <dgm:spPr/>
      <dgm:t>
        <a:bodyPr/>
        <a:lstStyle/>
        <a:p>
          <a:pPr>
            <a:buClrTx/>
            <a:buSzTx/>
            <a:buFont typeface="Arial" panose="020B0604020202020204" pitchFamily="34" charset="0"/>
            <a:buChar char="•"/>
          </a:pPr>
          <a:r>
            <a:rPr kumimoji="0" lang="en-US" b="0" i="0" u="none" strike="noStrike" cap="none" spc="0" normalizeH="0" baseline="0" noProof="0">
              <a:ln/>
              <a:effectLst/>
              <a:uLnTx/>
              <a:uFillTx/>
              <a:latin typeface="AvenirNext LT Pro Medium" panose="020B0603020202020204" pitchFamily="34" charset="0"/>
              <a:ea typeface="ＭＳ Ｐゴシック"/>
              <a:cs typeface="Arial" panose="020B0604020202020204" pitchFamily="34" charset="0"/>
            </a:rPr>
            <a:t>Trees</a:t>
          </a:r>
        </a:p>
      </dgm:t>
    </dgm:pt>
    <dgm:pt modelId="{4E4AE28B-9FE7-44F6-B64F-A3A675883332}" type="parTrans" cxnId="{00A3394E-6AA6-4B99-8572-80F536BB3C11}">
      <dgm:prSet/>
      <dgm:spPr/>
      <dgm:t>
        <a:bodyPr/>
        <a:lstStyle/>
        <a:p>
          <a:endParaRPr lang="en-US"/>
        </a:p>
      </dgm:t>
    </dgm:pt>
    <dgm:pt modelId="{AB1539DB-4083-4217-A95F-3EB8A620A179}" type="sibTrans" cxnId="{00A3394E-6AA6-4B99-8572-80F536BB3C11}">
      <dgm:prSet/>
      <dgm:spPr/>
      <dgm:t>
        <a:bodyPr/>
        <a:lstStyle/>
        <a:p>
          <a:endParaRPr lang="en-US"/>
        </a:p>
      </dgm:t>
    </dgm:pt>
    <dgm:pt modelId="{D53E0BA3-69E3-4C67-AB69-6CFD9901AB44}">
      <dgm:prSet/>
      <dgm:spPr/>
      <dgm:t>
        <a:bodyPr/>
        <a:lstStyle/>
        <a:p>
          <a:pPr>
            <a:buClrTx/>
            <a:buSzTx/>
            <a:buFont typeface="Arial" panose="020B0604020202020204" pitchFamily="34" charset="0"/>
            <a:buChar char="•"/>
          </a:pPr>
          <a:r>
            <a:rPr kumimoji="0" lang="en-US" b="0" i="0" u="none" strike="noStrike" cap="none" spc="0" normalizeH="0" baseline="0" noProof="0">
              <a:ln/>
              <a:effectLst/>
              <a:uLnTx/>
              <a:uFillTx/>
              <a:latin typeface="AvenirNext LT Pro Medium" panose="020B0603020202020204" pitchFamily="34" charset="0"/>
              <a:ea typeface="ＭＳ Ｐゴシック"/>
              <a:cs typeface="Arial" panose="020B0604020202020204" pitchFamily="34" charset="0"/>
            </a:rPr>
            <a:t>Buildings</a:t>
          </a:r>
        </a:p>
      </dgm:t>
    </dgm:pt>
    <dgm:pt modelId="{DB56570F-6FED-4216-8CC4-38BBD78022C1}" type="parTrans" cxnId="{D644C857-A36E-4AC9-8B2F-E114C78C3D7F}">
      <dgm:prSet/>
      <dgm:spPr/>
      <dgm:t>
        <a:bodyPr/>
        <a:lstStyle/>
        <a:p>
          <a:endParaRPr lang="en-US"/>
        </a:p>
      </dgm:t>
    </dgm:pt>
    <dgm:pt modelId="{1698A028-9EE9-445B-9ECF-FF2FEAE39598}" type="sibTrans" cxnId="{D644C857-A36E-4AC9-8B2F-E114C78C3D7F}">
      <dgm:prSet/>
      <dgm:spPr/>
      <dgm:t>
        <a:bodyPr/>
        <a:lstStyle/>
        <a:p>
          <a:endParaRPr lang="en-US"/>
        </a:p>
      </dgm:t>
    </dgm:pt>
    <dgm:pt modelId="{37D75C12-0C04-4B3A-A0DF-2D4C26F1DDC3}">
      <dgm:prSet/>
      <dgm:spPr/>
      <dgm:t>
        <a:bodyPr/>
        <a:lstStyle/>
        <a:p>
          <a:pPr>
            <a:buClrTx/>
            <a:buSzTx/>
            <a:buFont typeface="Arial" panose="020B0604020202020204" pitchFamily="34" charset="0"/>
            <a:buChar char="•"/>
          </a:pPr>
          <a:r>
            <a:rPr kumimoji="0" lang="en-US" b="0" i="0" u="none" strike="noStrike" cap="none" spc="0" normalizeH="0" baseline="0" noProof="0">
              <a:ln/>
              <a:effectLst/>
              <a:uLnTx/>
              <a:uFillTx/>
              <a:latin typeface="AvenirNext LT Pro Medium" panose="020B0603020202020204" pitchFamily="34" charset="0"/>
              <a:ea typeface="ＭＳ Ｐゴシック"/>
              <a:cs typeface="Arial" panose="020B0604020202020204" pitchFamily="34" charset="0"/>
            </a:rPr>
            <a:t>Infrastructure</a:t>
          </a:r>
        </a:p>
      </dgm:t>
    </dgm:pt>
    <dgm:pt modelId="{44A93B26-EA88-4837-9A4A-559A40481003}" type="parTrans" cxnId="{A4F5FEDE-A1E9-4118-B287-58FC2042A835}">
      <dgm:prSet/>
      <dgm:spPr/>
      <dgm:t>
        <a:bodyPr/>
        <a:lstStyle/>
        <a:p>
          <a:endParaRPr lang="en-US"/>
        </a:p>
      </dgm:t>
    </dgm:pt>
    <dgm:pt modelId="{D8787F80-A2D3-4458-B537-5831F236B857}" type="sibTrans" cxnId="{A4F5FEDE-A1E9-4118-B287-58FC2042A835}">
      <dgm:prSet/>
      <dgm:spPr/>
      <dgm:t>
        <a:bodyPr/>
        <a:lstStyle/>
        <a:p>
          <a:endParaRPr lang="en-US"/>
        </a:p>
      </dgm:t>
    </dgm:pt>
    <dgm:pt modelId="{81A94E78-5D7F-4827-91CC-93E2C19066DA}">
      <dgm:prSet phldrT="[Text]"/>
      <dgm:spPr/>
      <dgm:t>
        <a:bodyPr/>
        <a:lstStyle/>
        <a:p>
          <a:pPr>
            <a:buClrTx/>
            <a:buSzTx/>
            <a:buFont typeface="Arial" panose="020B0604020202020204" pitchFamily="34" charset="0"/>
            <a:buChar char="•"/>
          </a:pPr>
          <a:r>
            <a:rPr kumimoji="0" lang="en-US" b="0" i="0" u="none" strike="noStrike" cap="none" spc="0" normalizeH="0" baseline="0" noProof="0">
              <a:ln/>
              <a:effectLst/>
              <a:uLnTx/>
              <a:uFillTx/>
              <a:latin typeface="AvenirNext LT Pro Medium" panose="020B0603020202020204" pitchFamily="34" charset="0"/>
              <a:ea typeface="ＭＳ Ｐゴシック"/>
              <a:cs typeface="Arial" panose="020B0604020202020204" pitchFamily="34" charset="0"/>
            </a:rPr>
            <a:t>Skin of the Earth</a:t>
          </a:r>
          <a:endParaRPr lang="en-US"/>
        </a:p>
      </dgm:t>
    </dgm:pt>
    <dgm:pt modelId="{CC9B7724-D0E8-4EA6-9C24-8D91410D08B9}" type="parTrans" cxnId="{11B6324A-C43A-43E2-87CD-9635BE8A9042}">
      <dgm:prSet/>
      <dgm:spPr/>
      <dgm:t>
        <a:bodyPr/>
        <a:lstStyle/>
        <a:p>
          <a:endParaRPr lang="en-US"/>
        </a:p>
      </dgm:t>
    </dgm:pt>
    <dgm:pt modelId="{5D9BE2F7-2261-46BA-9301-B88B2F9E1563}" type="sibTrans" cxnId="{11B6324A-C43A-43E2-87CD-9635BE8A9042}">
      <dgm:prSet/>
      <dgm:spPr/>
      <dgm:t>
        <a:bodyPr/>
        <a:lstStyle/>
        <a:p>
          <a:endParaRPr lang="en-US"/>
        </a:p>
      </dgm:t>
    </dgm:pt>
    <dgm:pt modelId="{6DBA95C7-48E4-47D9-BEA1-0DE9379F1657}">
      <dgm:prSet/>
      <dgm:spPr/>
      <dgm:t>
        <a:bodyPr/>
        <a:lstStyle/>
        <a:p>
          <a:pPr>
            <a:buClrTx/>
            <a:buSzTx/>
            <a:buFont typeface="Arial" panose="020B0604020202020204" pitchFamily="34" charset="0"/>
            <a:buChar char="•"/>
          </a:pPr>
          <a:r>
            <a:rPr kumimoji="0" lang="en-US" b="0" i="0" u="none" strike="noStrike" cap="none" spc="0" normalizeH="0" baseline="0" noProof="0">
              <a:ln/>
              <a:effectLst/>
              <a:uLnTx/>
              <a:uFillTx/>
              <a:latin typeface="AvenirNext LT Pro Medium" panose="020B0603020202020204" pitchFamily="34" charset="0"/>
              <a:ea typeface="ＭＳ Ｐゴシック"/>
              <a:cs typeface="Arial" panose="020B0604020202020204" pitchFamily="34" charset="0"/>
            </a:rPr>
            <a:t>Textured with imagery</a:t>
          </a:r>
        </a:p>
      </dgm:t>
    </dgm:pt>
    <dgm:pt modelId="{43F80128-379F-482B-B808-A1EA97A7A34B}" type="parTrans" cxnId="{437D1309-0390-45BE-9CD3-2B52B09E4715}">
      <dgm:prSet/>
      <dgm:spPr/>
      <dgm:t>
        <a:bodyPr/>
        <a:lstStyle/>
        <a:p>
          <a:endParaRPr lang="en-US"/>
        </a:p>
      </dgm:t>
    </dgm:pt>
    <dgm:pt modelId="{C4095611-5B2E-40D2-8EAA-2FBB46104C87}" type="sibTrans" cxnId="{437D1309-0390-45BE-9CD3-2B52B09E4715}">
      <dgm:prSet/>
      <dgm:spPr/>
      <dgm:t>
        <a:bodyPr/>
        <a:lstStyle/>
        <a:p>
          <a:endParaRPr lang="en-US"/>
        </a:p>
      </dgm:t>
    </dgm:pt>
    <dgm:pt modelId="{790A10D7-EA11-4789-BA5D-0C3AEEE3EDAE}">
      <dgm:prSet/>
      <dgm:spPr/>
      <dgm:t>
        <a:bodyPr/>
        <a:lstStyle/>
        <a:p>
          <a:pPr>
            <a:buClrTx/>
            <a:buSzTx/>
            <a:buFont typeface="Arial" panose="020B0604020202020204" pitchFamily="34" charset="0"/>
            <a:buChar char="•"/>
          </a:pPr>
          <a:r>
            <a:rPr kumimoji="0" lang="en-US" b="0" i="0" u="none" strike="noStrike" cap="none" spc="0" normalizeH="0" baseline="0" noProof="0">
              <a:ln/>
              <a:effectLst/>
              <a:uLnTx/>
              <a:uFillTx/>
              <a:latin typeface="AvenirNext LT Pro Medium" panose="020B0603020202020204" pitchFamily="34" charset="0"/>
              <a:ea typeface="ＭＳ Ｐゴシック"/>
              <a:cs typeface="Arial" panose="020B0604020202020204" pitchFamily="34" charset="0"/>
            </a:rPr>
            <a:t>Captured by Drone2Map or other methods</a:t>
          </a:r>
        </a:p>
      </dgm:t>
    </dgm:pt>
    <dgm:pt modelId="{AAAC900F-B23A-4D91-9567-B87540BE54B2}" type="parTrans" cxnId="{3AA6199D-0065-4FE3-9765-559836C23FCB}">
      <dgm:prSet/>
      <dgm:spPr/>
      <dgm:t>
        <a:bodyPr/>
        <a:lstStyle/>
        <a:p>
          <a:endParaRPr lang="en-US"/>
        </a:p>
      </dgm:t>
    </dgm:pt>
    <dgm:pt modelId="{BC53639D-498E-4989-B106-3282AAF80372}" type="sibTrans" cxnId="{3AA6199D-0065-4FE3-9765-559836C23FCB}">
      <dgm:prSet/>
      <dgm:spPr/>
      <dgm:t>
        <a:bodyPr/>
        <a:lstStyle/>
        <a:p>
          <a:endParaRPr lang="en-US"/>
        </a:p>
      </dgm:t>
    </dgm:pt>
    <dgm:pt modelId="{DCC7B573-6D82-4ACE-9E6B-C18C93BD3DAE}">
      <dgm:prSet phldrT="[Text]"/>
      <dgm:spPr/>
      <dgm:t>
        <a:bodyPr/>
        <a:lstStyle/>
        <a:p>
          <a:pPr>
            <a:buClrTx/>
            <a:buSzTx/>
            <a:buFont typeface="Arial" panose="020B0604020202020204" pitchFamily="34" charset="0"/>
            <a:buChar char="•"/>
          </a:pPr>
          <a:r>
            <a:rPr kumimoji="0" lang="en-US" b="0" i="0" u="none" strike="noStrike" cap="none" spc="0" normalizeH="0" baseline="0" noProof="0">
              <a:ln/>
              <a:effectLst/>
              <a:uLnTx/>
              <a:uFillTx/>
              <a:latin typeface="AvenirNext LT Pro Medium" panose="020B0603020202020204" pitchFamily="34" charset="0"/>
              <a:ea typeface="ＭＳ Ｐゴシック"/>
              <a:cs typeface="Arial" panose="020B0604020202020204" pitchFamily="34" charset="0"/>
            </a:rPr>
            <a:t>LiDAR</a:t>
          </a:r>
          <a:endParaRPr lang="en-US"/>
        </a:p>
      </dgm:t>
    </dgm:pt>
    <dgm:pt modelId="{47020886-C669-4510-B0F1-082D04A578BB}" type="parTrans" cxnId="{1084C684-F275-439A-B307-ED2348CAEF29}">
      <dgm:prSet/>
      <dgm:spPr/>
      <dgm:t>
        <a:bodyPr/>
        <a:lstStyle/>
        <a:p>
          <a:endParaRPr lang="en-US"/>
        </a:p>
      </dgm:t>
    </dgm:pt>
    <dgm:pt modelId="{5906BEB7-FD72-4E7F-939D-5CA28E93F49C}" type="sibTrans" cxnId="{1084C684-F275-439A-B307-ED2348CAEF29}">
      <dgm:prSet/>
      <dgm:spPr/>
      <dgm:t>
        <a:bodyPr/>
        <a:lstStyle/>
        <a:p>
          <a:endParaRPr lang="en-US"/>
        </a:p>
      </dgm:t>
    </dgm:pt>
    <dgm:pt modelId="{A19DAEF2-C0F8-48BE-BFFE-9864FCB7B572}">
      <dgm:prSet/>
      <dgm:spPr/>
      <dgm:t>
        <a:bodyPr/>
        <a:lstStyle/>
        <a:p>
          <a:pPr>
            <a:buClrTx/>
            <a:buSzTx/>
            <a:buFont typeface="Arial" panose="020B0604020202020204" pitchFamily="34" charset="0"/>
            <a:buChar char="•"/>
          </a:pPr>
          <a:r>
            <a:rPr kumimoji="0" lang="en-US" b="0" i="0" u="none" strike="noStrike" cap="none" spc="0" normalizeH="0" baseline="0" noProof="0">
              <a:ln/>
              <a:effectLst/>
              <a:uLnTx/>
              <a:uFillTx/>
              <a:latin typeface="AvenirNext LT Pro Medium" panose="020B0603020202020204" pitchFamily="34" charset="0"/>
              <a:ea typeface="ＭＳ Ｐゴシック"/>
              <a:cs typeface="Arial" panose="020B0604020202020204" pitchFamily="34" charset="0"/>
            </a:rPr>
            <a:t>Photogrammetric points</a:t>
          </a:r>
        </a:p>
      </dgm:t>
    </dgm:pt>
    <dgm:pt modelId="{DD7924DD-52BD-4E0C-9298-34AE21D43F38}" type="parTrans" cxnId="{6327F7C4-DB1F-49BE-9B72-71C6266258E9}">
      <dgm:prSet/>
      <dgm:spPr/>
      <dgm:t>
        <a:bodyPr/>
        <a:lstStyle/>
        <a:p>
          <a:endParaRPr lang="en-US"/>
        </a:p>
      </dgm:t>
    </dgm:pt>
    <dgm:pt modelId="{0D7F0612-01AE-423F-BE91-AB372F4755ED}" type="sibTrans" cxnId="{6327F7C4-DB1F-49BE-9B72-71C6266258E9}">
      <dgm:prSet/>
      <dgm:spPr/>
      <dgm:t>
        <a:bodyPr/>
        <a:lstStyle/>
        <a:p>
          <a:endParaRPr lang="en-US"/>
        </a:p>
      </dgm:t>
    </dgm:pt>
    <dgm:pt modelId="{2EF2F661-3237-4260-A37F-7097B7FE0426}">
      <dgm:prSet/>
      <dgm:spPr/>
      <dgm:t>
        <a:bodyPr/>
        <a:lstStyle/>
        <a:p>
          <a:pPr>
            <a:buClrTx/>
            <a:buSzTx/>
            <a:buFont typeface="Arial" panose="020B0604020202020204" pitchFamily="34" charset="0"/>
            <a:buChar char="•"/>
          </a:pPr>
          <a:r>
            <a:rPr kumimoji="0" lang="en-US" b="0" i="0" u="none" strike="noStrike" cap="none" spc="0" normalizeH="0" baseline="0" noProof="0">
              <a:ln/>
              <a:effectLst/>
              <a:uLnTx/>
              <a:uFillTx/>
              <a:latin typeface="AvenirNext LT Pro Medium" panose="020B0603020202020204" pitchFamily="34" charset="0"/>
              <a:ea typeface="ＭＳ Ｐゴシック"/>
              <a:cs typeface="Arial" panose="020B0604020202020204" pitchFamily="34" charset="0"/>
            </a:rPr>
            <a:t>Style by elevation, color, classification</a:t>
          </a:r>
        </a:p>
      </dgm:t>
    </dgm:pt>
    <dgm:pt modelId="{1886A0C5-D33A-49D2-A7C4-6B740409BAC1}" type="parTrans" cxnId="{4C20787F-E9C9-49A7-9300-72E696BC074A}">
      <dgm:prSet/>
      <dgm:spPr/>
      <dgm:t>
        <a:bodyPr/>
        <a:lstStyle/>
        <a:p>
          <a:endParaRPr lang="en-US"/>
        </a:p>
      </dgm:t>
    </dgm:pt>
    <dgm:pt modelId="{A0B5EC32-B9A2-4620-84F3-D5FE2F708C51}" type="sibTrans" cxnId="{4C20787F-E9C9-49A7-9300-72E696BC074A}">
      <dgm:prSet/>
      <dgm:spPr/>
      <dgm:t>
        <a:bodyPr/>
        <a:lstStyle/>
        <a:p>
          <a:endParaRPr lang="en-US"/>
        </a:p>
      </dgm:t>
    </dgm:pt>
    <dgm:pt modelId="{1F27B638-886E-4DD9-8C64-F5EDDF88F9BC}">
      <dgm:prSet/>
      <dgm:spPr/>
      <dgm:t>
        <a:bodyPr/>
        <a:lstStyle/>
        <a:p>
          <a:pPr>
            <a:buClrTx/>
            <a:buSzTx/>
            <a:buFontTx/>
            <a:buNone/>
          </a:pPr>
          <a:r>
            <a:rPr kumimoji="0" lang="en-US" b="1" i="0" u="none" strike="noStrike" cap="none" spc="0" normalizeH="0" baseline="0" noProof="0">
              <a:ln/>
              <a:effectLst/>
              <a:uLnTx/>
              <a:uFillTx/>
              <a:latin typeface="AvenirNext LT Pro Medium" panose="020B0603020202020204" pitchFamily="34" charset="0"/>
              <a:ea typeface="ＭＳ Ｐゴシック"/>
              <a:cs typeface="Arial" panose="020B0604020202020204" pitchFamily="34" charset="0"/>
            </a:rPr>
            <a:t>Building Scene Layer</a:t>
          </a:r>
          <a:endParaRPr kumimoji="0" lang="en-US" b="0" i="0" u="none" strike="noStrike" cap="none" spc="0" normalizeH="0" baseline="0" noProof="0">
            <a:ln/>
            <a:effectLst/>
            <a:uLnTx/>
            <a:uFillTx/>
            <a:latin typeface="AvenirNext LT Pro Medium" panose="020B0603020202020204" pitchFamily="34" charset="0"/>
            <a:ea typeface="ＭＳ Ｐゴシック"/>
            <a:cs typeface="Arial" panose="020B0604020202020204" pitchFamily="34" charset="0"/>
          </a:endParaRPr>
        </a:p>
      </dgm:t>
    </dgm:pt>
    <dgm:pt modelId="{22968C62-B25F-4129-AD3C-322D401427C7}" type="parTrans" cxnId="{62D87274-3576-4A8E-8C14-6BF39B8881B6}">
      <dgm:prSet/>
      <dgm:spPr/>
      <dgm:t>
        <a:bodyPr/>
        <a:lstStyle/>
        <a:p>
          <a:endParaRPr lang="en-US"/>
        </a:p>
      </dgm:t>
    </dgm:pt>
    <dgm:pt modelId="{19D05801-2D41-421D-BB6E-EE2E29D3C0AD}" type="sibTrans" cxnId="{62D87274-3576-4A8E-8C14-6BF39B8881B6}">
      <dgm:prSet/>
      <dgm:spPr/>
      <dgm:t>
        <a:bodyPr/>
        <a:lstStyle/>
        <a:p>
          <a:endParaRPr lang="en-US"/>
        </a:p>
      </dgm:t>
    </dgm:pt>
    <dgm:pt modelId="{81DD2615-1936-4FA8-9386-3FC8D9EED273}">
      <dgm:prSet/>
      <dgm:spPr/>
      <dgm:t>
        <a:bodyPr/>
        <a:lstStyle/>
        <a:p>
          <a:pPr>
            <a:buClrTx/>
            <a:buSzTx/>
            <a:buFont typeface="Arial" panose="020B0604020202020204" pitchFamily="34" charset="0"/>
            <a:buChar char="•"/>
          </a:pPr>
          <a:r>
            <a:rPr kumimoji="0" lang="en-US" b="0" i="0" u="none" strike="noStrike" cap="none" spc="0" normalizeH="0" baseline="0" noProof="0">
              <a:ln/>
              <a:effectLst/>
              <a:uLnTx/>
              <a:uFillTx/>
              <a:latin typeface="AvenirNext LT Pro Medium" panose="020B0603020202020204" pitchFamily="34" charset="0"/>
              <a:ea typeface="ＭＳ Ｐゴシック"/>
              <a:cs typeface="Arial" panose="020B0604020202020204" pitchFamily="34" charset="0"/>
            </a:rPr>
            <a:t>Detailed building models</a:t>
          </a:r>
        </a:p>
      </dgm:t>
    </dgm:pt>
    <dgm:pt modelId="{772AAD17-D903-45E5-82CD-6596D00236C9}" type="parTrans" cxnId="{1CE79682-9B03-49DF-B675-3AF8F7525333}">
      <dgm:prSet/>
      <dgm:spPr/>
      <dgm:t>
        <a:bodyPr/>
        <a:lstStyle/>
        <a:p>
          <a:endParaRPr lang="en-US"/>
        </a:p>
      </dgm:t>
    </dgm:pt>
    <dgm:pt modelId="{814C5D8F-6BA4-4E26-AA0D-332BE399CB8C}" type="sibTrans" cxnId="{1CE79682-9B03-49DF-B675-3AF8F7525333}">
      <dgm:prSet/>
      <dgm:spPr/>
      <dgm:t>
        <a:bodyPr/>
        <a:lstStyle/>
        <a:p>
          <a:endParaRPr lang="en-US"/>
        </a:p>
      </dgm:t>
    </dgm:pt>
    <dgm:pt modelId="{B18C24DD-0372-4A81-82C0-6769AE3BC196}">
      <dgm:prSet/>
      <dgm:spPr/>
      <dgm:t>
        <a:bodyPr/>
        <a:lstStyle/>
        <a:p>
          <a:pPr>
            <a:buClrTx/>
            <a:buSzTx/>
            <a:buFont typeface="Arial" panose="020B0604020202020204" pitchFamily="34" charset="0"/>
            <a:buChar char="•"/>
          </a:pPr>
          <a:r>
            <a:rPr kumimoji="0" lang="en-US" b="0" i="0" u="none" strike="noStrike" cap="none" spc="0" normalizeH="0" baseline="0" noProof="0">
              <a:ln/>
              <a:effectLst/>
              <a:uLnTx/>
              <a:uFillTx/>
              <a:latin typeface="AvenirNext LT Pro Medium" panose="020B0603020202020204" pitchFamily="34" charset="0"/>
              <a:ea typeface="ＭＳ Ｐゴシック"/>
              <a:cs typeface="Arial" panose="020B0604020202020204" pitchFamily="34" charset="0"/>
            </a:rPr>
            <a:t>Read directly from Revit</a:t>
          </a:r>
        </a:p>
      </dgm:t>
    </dgm:pt>
    <dgm:pt modelId="{114315C9-8F5E-4AD7-9517-F7FAADE54CC9}" type="parTrans" cxnId="{0844AAC5-A67E-429F-8090-97E7B7CE3F87}">
      <dgm:prSet/>
      <dgm:spPr/>
      <dgm:t>
        <a:bodyPr/>
        <a:lstStyle/>
        <a:p>
          <a:endParaRPr lang="en-US"/>
        </a:p>
      </dgm:t>
    </dgm:pt>
    <dgm:pt modelId="{14D1BA12-A801-4BC2-AD91-93B1D339A6FA}" type="sibTrans" cxnId="{0844AAC5-A67E-429F-8090-97E7B7CE3F87}">
      <dgm:prSet/>
      <dgm:spPr/>
      <dgm:t>
        <a:bodyPr/>
        <a:lstStyle/>
        <a:p>
          <a:endParaRPr lang="en-US"/>
        </a:p>
      </dgm:t>
    </dgm:pt>
    <dgm:pt modelId="{4EC26DA4-3674-45C6-9EAC-87560615E3E4}">
      <dgm:prSet/>
      <dgm:spPr/>
      <dgm:t>
        <a:bodyPr/>
        <a:lstStyle/>
        <a:p>
          <a:pPr>
            <a:buClrTx/>
            <a:buSzTx/>
            <a:buFont typeface="Arial" panose="020B0604020202020204" pitchFamily="34" charset="0"/>
            <a:buChar char="•"/>
          </a:pPr>
          <a:r>
            <a:rPr kumimoji="0" lang="en-US" b="0" i="0" u="none" strike="noStrike" cap="none" spc="0" normalizeH="0" baseline="0" noProof="0">
              <a:ln/>
              <a:effectLst/>
              <a:uLnTx/>
              <a:uFillTx/>
              <a:latin typeface="AvenirNext LT Pro Medium" panose="020B0603020202020204" pitchFamily="34" charset="0"/>
              <a:ea typeface="ＭＳ Ｐゴシック"/>
              <a:cs typeface="Arial" panose="020B0604020202020204" pitchFamily="34" charset="0"/>
            </a:rPr>
            <a:t>Filter categories and floors</a:t>
          </a:r>
        </a:p>
      </dgm:t>
    </dgm:pt>
    <dgm:pt modelId="{6754612D-9214-4F54-84D1-B674A62EFFAF}" type="parTrans" cxnId="{30DF6385-8389-43E7-94F4-2FF0E4A84EB9}">
      <dgm:prSet/>
      <dgm:spPr/>
      <dgm:t>
        <a:bodyPr/>
        <a:lstStyle/>
        <a:p>
          <a:endParaRPr lang="en-US"/>
        </a:p>
      </dgm:t>
    </dgm:pt>
    <dgm:pt modelId="{BDEF0C6B-0FCB-45A1-8832-48F73AE57136}" type="sibTrans" cxnId="{30DF6385-8389-43E7-94F4-2FF0E4A84EB9}">
      <dgm:prSet/>
      <dgm:spPr/>
      <dgm:t>
        <a:bodyPr/>
        <a:lstStyle/>
        <a:p>
          <a:endParaRPr lang="en-US"/>
        </a:p>
      </dgm:t>
    </dgm:pt>
    <dgm:pt modelId="{1F832713-C2AB-408C-AD89-6A38096A1616}">
      <dgm:prSet/>
      <dgm:spPr/>
      <dgm:t>
        <a:bodyPr/>
        <a:lstStyle/>
        <a:p>
          <a:pPr>
            <a:buClrTx/>
            <a:buSzTx/>
            <a:buFont typeface="Arial" panose="020B0604020202020204" pitchFamily="34" charset="0"/>
            <a:buChar char="•"/>
          </a:pPr>
          <a:r>
            <a:rPr kumimoji="0" lang="en-US" b="1" i="0" u="none" strike="noStrike" cap="none" spc="0" normalizeH="0" baseline="0" noProof="0">
              <a:ln/>
              <a:effectLst/>
              <a:uLnTx/>
              <a:uFillTx/>
              <a:latin typeface="AvenirNext LT Pro Medium" panose="020B0603020202020204" pitchFamily="34" charset="0"/>
              <a:ea typeface="ＭＳ Ｐゴシック"/>
              <a:cs typeface="Arial" panose="020B0604020202020204" pitchFamily="34" charset="0"/>
            </a:rPr>
            <a:t>Point Scene Layer</a:t>
          </a:r>
        </a:p>
      </dgm:t>
    </dgm:pt>
    <dgm:pt modelId="{F3D3808B-AFC5-4D6F-8F9B-0BC0D5B95D3E}" type="parTrans" cxnId="{2E24A514-5B2A-48F4-8D7E-0E8679F5D54F}">
      <dgm:prSet/>
      <dgm:spPr/>
      <dgm:t>
        <a:bodyPr/>
        <a:lstStyle/>
        <a:p>
          <a:endParaRPr lang="en-US"/>
        </a:p>
      </dgm:t>
    </dgm:pt>
    <dgm:pt modelId="{7CA82ECA-AEFE-424E-8CB0-73FAD75BCC3B}" type="sibTrans" cxnId="{2E24A514-5B2A-48F4-8D7E-0E8679F5D54F}">
      <dgm:prSet/>
      <dgm:spPr/>
      <dgm:t>
        <a:bodyPr/>
        <a:lstStyle/>
        <a:p>
          <a:endParaRPr lang="en-US"/>
        </a:p>
      </dgm:t>
    </dgm:pt>
    <dgm:pt modelId="{A2856A70-D15C-4DB3-B73A-F0B46A3DB016}">
      <dgm:prSet/>
      <dgm:spPr/>
      <dgm:t>
        <a:bodyPr/>
        <a:lstStyle/>
        <a:p>
          <a:pPr>
            <a:buClrTx/>
            <a:buSzTx/>
            <a:buFont typeface="Arial" panose="020B0604020202020204" pitchFamily="34" charset="0"/>
            <a:buChar char="•"/>
          </a:pPr>
          <a:r>
            <a:rPr kumimoji="0" lang="en-US" b="0" i="0" u="none" strike="noStrike" cap="none" spc="0" normalizeH="0" baseline="0" noProof="0">
              <a:ln/>
              <a:effectLst/>
              <a:uLnTx/>
              <a:uFillTx/>
              <a:latin typeface="AvenirNext LT Pro Medium" panose="020B0603020202020204" pitchFamily="34" charset="0"/>
              <a:ea typeface="ＭＳ Ｐゴシック"/>
              <a:cs typeface="Arial" panose="020B0604020202020204" pitchFamily="34" charset="0"/>
            </a:rPr>
            <a:t>Point locations</a:t>
          </a:r>
        </a:p>
      </dgm:t>
    </dgm:pt>
    <dgm:pt modelId="{48941C02-8630-4FE7-9AA2-3E88A2B4665B}" type="parTrans" cxnId="{EF3D61B1-42F4-4B3F-B05B-473B96BF5347}">
      <dgm:prSet/>
      <dgm:spPr/>
      <dgm:t>
        <a:bodyPr/>
        <a:lstStyle/>
        <a:p>
          <a:endParaRPr lang="en-US"/>
        </a:p>
      </dgm:t>
    </dgm:pt>
    <dgm:pt modelId="{937EED0C-CC64-4EC1-B79F-468EE7B48560}" type="sibTrans" cxnId="{EF3D61B1-42F4-4B3F-B05B-473B96BF5347}">
      <dgm:prSet/>
      <dgm:spPr/>
      <dgm:t>
        <a:bodyPr/>
        <a:lstStyle/>
        <a:p>
          <a:endParaRPr lang="en-US"/>
        </a:p>
      </dgm:t>
    </dgm:pt>
    <dgm:pt modelId="{B1F19B5E-5034-45ED-8B21-9576E00D8054}">
      <dgm:prSet/>
      <dgm:spPr/>
      <dgm:t>
        <a:bodyPr/>
        <a:lstStyle/>
        <a:p>
          <a:pPr>
            <a:buClrTx/>
            <a:buSzTx/>
            <a:buFont typeface="Arial" panose="020B0604020202020204" pitchFamily="34" charset="0"/>
            <a:buChar char="•"/>
          </a:pPr>
          <a:r>
            <a:rPr kumimoji="0" lang="en-US" b="0" i="0" u="none" strike="noStrike" cap="none" spc="0" normalizeH="0" baseline="0" noProof="0">
              <a:ln/>
              <a:effectLst/>
              <a:uLnTx/>
              <a:uFillTx/>
              <a:latin typeface="AvenirNext LT Pro Medium" panose="020B0603020202020204" pitchFamily="34" charset="0"/>
              <a:ea typeface="ＭＳ Ｐゴシック"/>
              <a:cs typeface="Arial" panose="020B0604020202020204" pitchFamily="34" charset="0"/>
            </a:rPr>
            <a:t>Symbolize with 3D Object Styling</a:t>
          </a:r>
        </a:p>
      </dgm:t>
    </dgm:pt>
    <dgm:pt modelId="{DE40802E-6D59-4F35-865C-0BD465B8F683}" type="parTrans" cxnId="{DA7EEB84-A226-4DE4-9529-960846CCDA1B}">
      <dgm:prSet/>
      <dgm:spPr/>
      <dgm:t>
        <a:bodyPr/>
        <a:lstStyle/>
        <a:p>
          <a:endParaRPr lang="en-US"/>
        </a:p>
      </dgm:t>
    </dgm:pt>
    <dgm:pt modelId="{D953DDFA-147E-49AA-ACBD-00AC4EF112BA}" type="sibTrans" cxnId="{DA7EEB84-A226-4DE4-9529-960846CCDA1B}">
      <dgm:prSet/>
      <dgm:spPr/>
      <dgm:t>
        <a:bodyPr/>
        <a:lstStyle/>
        <a:p>
          <a:endParaRPr lang="en-US"/>
        </a:p>
      </dgm:t>
    </dgm:pt>
    <dgm:pt modelId="{55A2684C-0420-446A-9161-E8EDA4D565C5}">
      <dgm:prSet/>
      <dgm:spPr/>
      <dgm:t>
        <a:bodyPr/>
        <a:lstStyle/>
        <a:p>
          <a:pPr>
            <a:buClrTx/>
            <a:buSzTx/>
            <a:buFont typeface="Arial" panose="020B0604020202020204" pitchFamily="34" charset="0"/>
            <a:buChar char="•"/>
          </a:pPr>
          <a:r>
            <a:rPr kumimoji="0" lang="en-US" b="0" i="0" u="none" strike="noStrike" cap="none" spc="0" normalizeH="0" baseline="0" noProof="0">
              <a:ln/>
              <a:effectLst/>
              <a:uLnTx/>
              <a:uFillTx/>
              <a:latin typeface="AvenirNext LT Pro Medium" panose="020B0603020202020204" pitchFamily="34" charset="0"/>
              <a:ea typeface="ＭＳ Ｐゴシック"/>
              <a:cs typeface="Arial" panose="020B0604020202020204" pitchFamily="34" charset="0"/>
            </a:rPr>
            <a:t>Can visualize attributes by size and color</a:t>
          </a:r>
        </a:p>
      </dgm:t>
    </dgm:pt>
    <dgm:pt modelId="{4E3795BC-72BD-48FF-98AC-EDFC89328DE2}" type="parTrans" cxnId="{DEC9205D-0BC3-44C2-96FB-41309D67BB9C}">
      <dgm:prSet/>
      <dgm:spPr/>
      <dgm:t>
        <a:bodyPr/>
        <a:lstStyle/>
        <a:p>
          <a:endParaRPr lang="en-US"/>
        </a:p>
      </dgm:t>
    </dgm:pt>
    <dgm:pt modelId="{03802198-2944-4054-AB53-DED736DA5900}" type="sibTrans" cxnId="{DEC9205D-0BC3-44C2-96FB-41309D67BB9C}">
      <dgm:prSet/>
      <dgm:spPr/>
      <dgm:t>
        <a:bodyPr/>
        <a:lstStyle/>
        <a:p>
          <a:endParaRPr lang="en-US"/>
        </a:p>
      </dgm:t>
    </dgm:pt>
    <dgm:pt modelId="{B3FE6159-C30E-4E8D-86BD-3701D8EF3853}">
      <dgm:prSet/>
      <dgm:spPr/>
      <dgm:t>
        <a:bodyPr/>
        <a:lstStyle/>
        <a:p>
          <a:pPr>
            <a:buClrTx/>
            <a:buSzTx/>
            <a:buFont typeface="Arial" panose="020B0604020202020204" pitchFamily="34" charset="0"/>
            <a:buChar char="•"/>
          </a:pPr>
          <a:r>
            <a:rPr kumimoji="0" lang="en-US" b="1" i="0" u="none" strike="noStrike" cap="none" spc="0" normalizeH="0" baseline="0" noProof="0">
              <a:ln/>
              <a:effectLst/>
              <a:uLnTx/>
              <a:uFillTx/>
              <a:latin typeface="AvenirNext LT Pro Medium" panose="020B0603020202020204" pitchFamily="34" charset="0"/>
              <a:ea typeface="ＭＳ Ｐゴシック"/>
              <a:cs typeface="Arial" panose="020B0604020202020204" pitchFamily="34" charset="0"/>
            </a:rPr>
            <a:t>Voxel Scene Layer</a:t>
          </a:r>
        </a:p>
      </dgm:t>
    </dgm:pt>
    <dgm:pt modelId="{C19DFABF-631E-4AF3-9F33-265ABE760128}" type="parTrans" cxnId="{319F9CE0-71FE-4CF1-9496-EB69BE4FA70D}">
      <dgm:prSet/>
      <dgm:spPr/>
      <dgm:t>
        <a:bodyPr/>
        <a:lstStyle/>
        <a:p>
          <a:endParaRPr lang="en-US"/>
        </a:p>
      </dgm:t>
    </dgm:pt>
    <dgm:pt modelId="{9D18B966-503E-463A-8785-2082EA4BAC2F}" type="sibTrans" cxnId="{319F9CE0-71FE-4CF1-9496-EB69BE4FA70D}">
      <dgm:prSet/>
      <dgm:spPr/>
      <dgm:t>
        <a:bodyPr/>
        <a:lstStyle/>
        <a:p>
          <a:endParaRPr lang="en-US"/>
        </a:p>
      </dgm:t>
    </dgm:pt>
    <dgm:pt modelId="{1E382D78-5E63-4187-8587-5FD7FB89DAE3}">
      <dgm:prSet/>
      <dgm:spPr/>
      <dgm:t>
        <a:bodyPr/>
        <a:lstStyle/>
        <a:p>
          <a:pPr>
            <a:buClrTx/>
            <a:buSzTx/>
            <a:buFont typeface="Arial" panose="020B0604020202020204" pitchFamily="34" charset="0"/>
            <a:buChar char="•"/>
          </a:pPr>
          <a:r>
            <a:rPr kumimoji="0" lang="en-US" b="0" i="0" u="none" strike="noStrike" cap="none" spc="0" normalizeH="0" baseline="0" noProof="0">
              <a:ln/>
              <a:effectLst/>
              <a:uLnTx/>
              <a:uFillTx/>
              <a:latin typeface="AvenirNext LT Pro Medium" panose="020B0603020202020204" pitchFamily="34" charset="0"/>
              <a:ea typeface="ＭＳ Ｐゴシック"/>
              <a:cs typeface="Arial" panose="020B0604020202020204" pitchFamily="34" charset="0"/>
            </a:rPr>
            <a:t>Discreet or Continuous</a:t>
          </a:r>
        </a:p>
      </dgm:t>
    </dgm:pt>
    <dgm:pt modelId="{68984BF2-9412-41DB-8836-F11848250B35}" type="parTrans" cxnId="{5C8790D3-B8D5-46CB-A800-0F5227AE2CE7}">
      <dgm:prSet/>
      <dgm:spPr/>
      <dgm:t>
        <a:bodyPr/>
        <a:lstStyle/>
        <a:p>
          <a:endParaRPr lang="en-US"/>
        </a:p>
      </dgm:t>
    </dgm:pt>
    <dgm:pt modelId="{4B18949D-F36C-4AC2-A74F-2445991F0722}" type="sibTrans" cxnId="{5C8790D3-B8D5-46CB-A800-0F5227AE2CE7}">
      <dgm:prSet/>
      <dgm:spPr/>
      <dgm:t>
        <a:bodyPr/>
        <a:lstStyle/>
        <a:p>
          <a:endParaRPr lang="en-US"/>
        </a:p>
      </dgm:t>
    </dgm:pt>
    <dgm:pt modelId="{FEB08E28-C820-4B7E-96FE-CB883ED8F1B9}">
      <dgm:prSet/>
      <dgm:spPr/>
      <dgm:t>
        <a:bodyPr/>
        <a:lstStyle/>
        <a:p>
          <a:pPr>
            <a:buClrTx/>
            <a:buSzTx/>
            <a:buFont typeface="Arial" panose="020B0604020202020204" pitchFamily="34" charset="0"/>
            <a:buChar char="•"/>
          </a:pPr>
          <a:r>
            <a:rPr kumimoji="0" lang="en-US" b="0" i="0" u="none" strike="noStrike" cap="none" spc="0" normalizeH="0" baseline="0" noProof="0" err="1">
              <a:ln/>
              <a:effectLst/>
              <a:uLnTx/>
              <a:uFillTx/>
              <a:latin typeface="AvenirNext LT Pro Medium" panose="020B0603020202020204" pitchFamily="34" charset="0"/>
              <a:ea typeface="ＭＳ Ｐゴシック"/>
              <a:cs typeface="Arial" panose="020B0604020202020204" pitchFamily="34" charset="0"/>
            </a:rPr>
            <a:t>Isosurfaces</a:t>
          </a:r>
          <a:r>
            <a:rPr kumimoji="0" lang="en-US" b="0" i="0" u="none" strike="noStrike" cap="none" spc="0" normalizeH="0" baseline="0" noProof="0">
              <a:ln/>
              <a:effectLst/>
              <a:uLnTx/>
              <a:uFillTx/>
              <a:latin typeface="AvenirNext LT Pro Medium" panose="020B0603020202020204" pitchFamily="34" charset="0"/>
              <a:ea typeface="ＭＳ Ｐゴシック"/>
              <a:cs typeface="Arial" panose="020B0604020202020204" pitchFamily="34" charset="0"/>
            </a:rPr>
            <a:t>, Sections, Transparent Volumes</a:t>
          </a:r>
        </a:p>
      </dgm:t>
    </dgm:pt>
    <dgm:pt modelId="{EC038570-2BF2-4369-9A42-D0719EAFA8D6}" type="parTrans" cxnId="{1C1862B1-9223-4C48-BEB1-CC64EFE7992E}">
      <dgm:prSet/>
      <dgm:spPr/>
      <dgm:t>
        <a:bodyPr/>
        <a:lstStyle/>
        <a:p>
          <a:endParaRPr lang="en-US"/>
        </a:p>
      </dgm:t>
    </dgm:pt>
    <dgm:pt modelId="{7B7FB476-542A-433D-A2B6-75553FE61CB1}" type="sibTrans" cxnId="{1C1862B1-9223-4C48-BEB1-CC64EFE7992E}">
      <dgm:prSet/>
      <dgm:spPr/>
      <dgm:t>
        <a:bodyPr/>
        <a:lstStyle/>
        <a:p>
          <a:endParaRPr lang="en-US"/>
        </a:p>
      </dgm:t>
    </dgm:pt>
    <dgm:pt modelId="{5FA2B782-846F-4880-B630-BE61027A97B2}">
      <dgm:prSet/>
      <dgm:spPr/>
      <dgm:t>
        <a:bodyPr/>
        <a:lstStyle/>
        <a:p>
          <a:pPr>
            <a:buClrTx/>
            <a:buSzTx/>
            <a:buFont typeface="Arial" panose="020B0604020202020204" pitchFamily="34" charset="0"/>
            <a:buChar char="•"/>
          </a:pPr>
          <a:r>
            <a:rPr kumimoji="0" lang="en-US" b="0" i="0" u="none" strike="noStrike" cap="none" spc="0" normalizeH="0" baseline="0" noProof="0">
              <a:ln/>
              <a:effectLst/>
              <a:uLnTx/>
              <a:uFillTx/>
              <a:latin typeface="AvenirNext LT Pro Medium" panose="020B0603020202020204" pitchFamily="34" charset="0"/>
              <a:ea typeface="ＭＳ Ｐゴシック"/>
              <a:cs typeface="Arial" panose="020B0604020202020204" pitchFamily="34" charset="0"/>
            </a:rPr>
            <a:t>Scientific data, 3D Interpolation, Space time cubes</a:t>
          </a:r>
        </a:p>
      </dgm:t>
    </dgm:pt>
    <dgm:pt modelId="{996BCC89-F66B-4ED3-A7CD-2CF8935E69B5}" type="parTrans" cxnId="{3D8C60AC-04A9-4B08-8441-33859E30ED0D}">
      <dgm:prSet/>
      <dgm:spPr/>
      <dgm:t>
        <a:bodyPr/>
        <a:lstStyle/>
        <a:p>
          <a:endParaRPr lang="en-US"/>
        </a:p>
      </dgm:t>
    </dgm:pt>
    <dgm:pt modelId="{4F661D6D-358E-4C9C-B7E4-286640122AE0}" type="sibTrans" cxnId="{3D8C60AC-04A9-4B08-8441-33859E30ED0D}">
      <dgm:prSet/>
      <dgm:spPr/>
      <dgm:t>
        <a:bodyPr/>
        <a:lstStyle/>
        <a:p>
          <a:endParaRPr lang="en-US"/>
        </a:p>
      </dgm:t>
    </dgm:pt>
    <dgm:pt modelId="{EBB9AF6F-F772-45B1-8B2B-4D66F24F175C}">
      <dgm:prSet/>
      <dgm:spPr/>
      <dgm:t>
        <a:bodyPr/>
        <a:lstStyle/>
        <a:p>
          <a:pPr>
            <a:buClrTx/>
            <a:buSzTx/>
            <a:buFont typeface="Arial" panose="020B0604020202020204" pitchFamily="34" charset="0"/>
            <a:buChar char="•"/>
          </a:pPr>
          <a:endParaRPr kumimoji="0" lang="en-US" b="0" i="0" u="none" strike="noStrike" cap="none" spc="0" normalizeH="0" baseline="0" noProof="0">
            <a:ln/>
            <a:effectLst/>
            <a:uLnTx/>
            <a:uFillTx/>
            <a:latin typeface="AvenirNext LT Pro Medium" panose="020B0603020202020204" pitchFamily="34" charset="0"/>
            <a:ea typeface="ＭＳ Ｐゴシック"/>
            <a:cs typeface="Arial" panose="020B0604020202020204" pitchFamily="34" charset="0"/>
          </a:endParaRPr>
        </a:p>
      </dgm:t>
    </dgm:pt>
    <dgm:pt modelId="{A737779C-2B94-4CBE-B541-7092013AEFFB}" type="parTrans" cxnId="{B52DE5FC-2C46-48C7-A626-89C23D245FE4}">
      <dgm:prSet/>
      <dgm:spPr/>
      <dgm:t>
        <a:bodyPr/>
        <a:lstStyle/>
        <a:p>
          <a:endParaRPr lang="en-US"/>
        </a:p>
      </dgm:t>
    </dgm:pt>
    <dgm:pt modelId="{830A7B3B-9F5C-4095-959D-61F54A225B63}" type="sibTrans" cxnId="{B52DE5FC-2C46-48C7-A626-89C23D245FE4}">
      <dgm:prSet/>
      <dgm:spPr/>
      <dgm:t>
        <a:bodyPr/>
        <a:lstStyle/>
        <a:p>
          <a:endParaRPr lang="en-US"/>
        </a:p>
      </dgm:t>
    </dgm:pt>
    <dgm:pt modelId="{AE7B61EC-FF1D-4312-B13A-D631E190A5F4}">
      <dgm:prSet/>
      <dgm:spPr/>
      <dgm:t>
        <a:bodyPr/>
        <a:lstStyle/>
        <a:p>
          <a:pPr>
            <a:buClrTx/>
            <a:buSzTx/>
            <a:buFont typeface="Arial" panose="020B0604020202020204" pitchFamily="34" charset="0"/>
            <a:buChar char="•"/>
          </a:pPr>
          <a:r>
            <a:rPr kumimoji="0" lang="en-US" b="0" i="0" u="none" strike="noStrike" cap="none" spc="0" normalizeH="0" baseline="0" noProof="0">
              <a:ln/>
              <a:effectLst/>
              <a:uLnTx/>
              <a:uFillTx/>
              <a:latin typeface="AvenirNext LT Pro Medium" panose="020B0603020202020204" pitchFamily="34" charset="0"/>
              <a:ea typeface="ＭＳ Ｐゴシック"/>
              <a:cs typeface="Arial" panose="020B0604020202020204" pitchFamily="34" charset="0"/>
            </a:rPr>
            <a:t>Can be time-enabled</a:t>
          </a:r>
        </a:p>
      </dgm:t>
    </dgm:pt>
    <dgm:pt modelId="{F734D241-64B1-46A1-ABB2-B9B7FFAD5276}" type="parTrans" cxnId="{97AD76DF-8492-4601-8033-55668D19EBD7}">
      <dgm:prSet/>
      <dgm:spPr/>
      <dgm:t>
        <a:bodyPr/>
        <a:lstStyle/>
        <a:p>
          <a:endParaRPr lang="en-US"/>
        </a:p>
      </dgm:t>
    </dgm:pt>
    <dgm:pt modelId="{F011E4DD-B13C-493B-A6A6-E603B470DEF1}" type="sibTrans" cxnId="{97AD76DF-8492-4601-8033-55668D19EBD7}">
      <dgm:prSet/>
      <dgm:spPr/>
      <dgm:t>
        <a:bodyPr/>
        <a:lstStyle/>
        <a:p>
          <a:endParaRPr lang="en-US"/>
        </a:p>
      </dgm:t>
    </dgm:pt>
    <dgm:pt modelId="{767C0551-8400-4B6D-B7EE-046D1FC09B52}" type="pres">
      <dgm:prSet presAssocID="{3F81FF14-24A4-4F5D-BBD1-B7D295017CAD}" presName="Name0" presStyleCnt="0">
        <dgm:presLayoutVars>
          <dgm:dir/>
          <dgm:resizeHandles val="exact"/>
        </dgm:presLayoutVars>
      </dgm:prSet>
      <dgm:spPr/>
    </dgm:pt>
    <dgm:pt modelId="{B8CFE316-497A-44DF-819A-2A9EA15ADB6C}" type="pres">
      <dgm:prSet presAssocID="{3F81FF14-24A4-4F5D-BBD1-B7D295017CAD}" presName="fgShape" presStyleLbl="fgShp" presStyleIdx="0" presStyleCnt="1" custLinFactNeighborX="881" custLinFactNeighborY="68176"/>
      <dgm:spPr/>
    </dgm:pt>
    <dgm:pt modelId="{B91CD016-0F13-4F68-B6E0-AC9C8982FEB5}" type="pres">
      <dgm:prSet presAssocID="{3F81FF14-24A4-4F5D-BBD1-B7D295017CAD}" presName="linComp" presStyleCnt="0"/>
      <dgm:spPr/>
    </dgm:pt>
    <dgm:pt modelId="{68AD12B2-5164-4CB2-B28D-07E1FDE6839A}" type="pres">
      <dgm:prSet presAssocID="{9E84C395-A186-473A-9061-6459CC04A9C0}" presName="compNode" presStyleCnt="0"/>
      <dgm:spPr/>
    </dgm:pt>
    <dgm:pt modelId="{3D829839-0A1E-4B10-8F60-B3330FD7FCF7}" type="pres">
      <dgm:prSet presAssocID="{9E84C395-A186-473A-9061-6459CC04A9C0}" presName="bkgdShape" presStyleLbl="node1" presStyleIdx="0" presStyleCnt="6"/>
      <dgm:spPr/>
    </dgm:pt>
    <dgm:pt modelId="{D5E160DE-87DE-4351-A11A-0857692EC466}" type="pres">
      <dgm:prSet presAssocID="{9E84C395-A186-473A-9061-6459CC04A9C0}" presName="nodeTx" presStyleLbl="node1" presStyleIdx="0" presStyleCnt="6">
        <dgm:presLayoutVars>
          <dgm:bulletEnabled val="1"/>
        </dgm:presLayoutVars>
      </dgm:prSet>
      <dgm:spPr/>
    </dgm:pt>
    <dgm:pt modelId="{78187A58-6048-4D2A-B23C-4632259C6059}" type="pres">
      <dgm:prSet presAssocID="{9E84C395-A186-473A-9061-6459CC04A9C0}" presName="invisiNode" presStyleLbl="node1" presStyleIdx="0" presStyleCnt="6"/>
      <dgm:spPr/>
    </dgm:pt>
    <dgm:pt modelId="{15AEC7B6-B42E-4BB4-8F2D-5AEC9A2428ED}" type="pres">
      <dgm:prSet presAssocID="{9E84C395-A186-473A-9061-6459CC04A9C0}" presName="imagNode" presStyleLbl="fgImgPlace1" presStyleIdx="0" presStyleCnt="6"/>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F9C10BB7-998F-464A-8D63-69F90AA22CC0}" type="pres">
      <dgm:prSet presAssocID="{BED99AFE-0978-4B7B-A0B6-1BB7422581F9}" presName="sibTrans" presStyleLbl="sibTrans2D1" presStyleIdx="0" presStyleCnt="0"/>
      <dgm:spPr/>
    </dgm:pt>
    <dgm:pt modelId="{0F70185D-548C-4D8C-99DB-3815BDDA15E6}" type="pres">
      <dgm:prSet presAssocID="{1F832713-C2AB-408C-AD89-6A38096A1616}" presName="compNode" presStyleCnt="0"/>
      <dgm:spPr/>
    </dgm:pt>
    <dgm:pt modelId="{C88BFE22-1579-42DC-83B0-D45DCC1E5BEF}" type="pres">
      <dgm:prSet presAssocID="{1F832713-C2AB-408C-AD89-6A38096A1616}" presName="bkgdShape" presStyleLbl="node1" presStyleIdx="1" presStyleCnt="6"/>
      <dgm:spPr/>
    </dgm:pt>
    <dgm:pt modelId="{7340FF53-C088-4903-87E2-CFA0713274C2}" type="pres">
      <dgm:prSet presAssocID="{1F832713-C2AB-408C-AD89-6A38096A1616}" presName="nodeTx" presStyleLbl="node1" presStyleIdx="1" presStyleCnt="6">
        <dgm:presLayoutVars>
          <dgm:bulletEnabled val="1"/>
        </dgm:presLayoutVars>
      </dgm:prSet>
      <dgm:spPr/>
    </dgm:pt>
    <dgm:pt modelId="{6F3F3B03-F25D-4A93-84A0-16AD69507864}" type="pres">
      <dgm:prSet presAssocID="{1F832713-C2AB-408C-AD89-6A38096A1616}" presName="invisiNode" presStyleLbl="node1" presStyleIdx="1" presStyleCnt="6"/>
      <dgm:spPr/>
    </dgm:pt>
    <dgm:pt modelId="{29DC27F5-FB05-45BC-8274-2C382A923E98}" type="pres">
      <dgm:prSet presAssocID="{1F832713-C2AB-408C-AD89-6A38096A1616}" presName="imagNode" presStyleLbl="fgImgPlace1" presStyleIdx="1" presStyleCnt="6"/>
      <dgm:spPr>
        <a:blipFill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DE31C796-F507-46C9-B974-30E724F34A61}" type="pres">
      <dgm:prSet presAssocID="{7CA82ECA-AEFE-424E-8CB0-73FAD75BCC3B}" presName="sibTrans" presStyleLbl="sibTrans2D1" presStyleIdx="0" presStyleCnt="0"/>
      <dgm:spPr/>
    </dgm:pt>
    <dgm:pt modelId="{2BAB9B89-E1E2-4154-8860-01F76F4F4C9C}" type="pres">
      <dgm:prSet presAssocID="{00B999FE-743B-414F-B652-041280DC3A2D}" presName="compNode" presStyleCnt="0"/>
      <dgm:spPr/>
    </dgm:pt>
    <dgm:pt modelId="{90F915D6-17BD-4A1C-B5C4-BF23476120A9}" type="pres">
      <dgm:prSet presAssocID="{00B999FE-743B-414F-B652-041280DC3A2D}" presName="bkgdShape" presStyleLbl="node1" presStyleIdx="2" presStyleCnt="6"/>
      <dgm:spPr/>
    </dgm:pt>
    <dgm:pt modelId="{0BD88176-2D7A-4D8E-8A3B-943E96B47A72}" type="pres">
      <dgm:prSet presAssocID="{00B999FE-743B-414F-B652-041280DC3A2D}" presName="nodeTx" presStyleLbl="node1" presStyleIdx="2" presStyleCnt="6">
        <dgm:presLayoutVars>
          <dgm:bulletEnabled val="1"/>
        </dgm:presLayoutVars>
      </dgm:prSet>
      <dgm:spPr/>
    </dgm:pt>
    <dgm:pt modelId="{7D2DEE3C-B084-487A-874C-09A9B1E63819}" type="pres">
      <dgm:prSet presAssocID="{00B999FE-743B-414F-B652-041280DC3A2D}" presName="invisiNode" presStyleLbl="node1" presStyleIdx="2" presStyleCnt="6"/>
      <dgm:spPr/>
    </dgm:pt>
    <dgm:pt modelId="{50CB4FE1-1BF9-4652-8296-FD8C568AE151}" type="pres">
      <dgm:prSet presAssocID="{00B999FE-743B-414F-B652-041280DC3A2D}" presName="imagNode" presStyleLbl="fgImgPlace1" presStyleIdx="2" presStyleCnt="6"/>
      <dgm:spPr>
        <a:blipFill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1618FFAC-F2E0-4BC3-B3D0-A3A044EA5BB9}" type="pres">
      <dgm:prSet presAssocID="{D8719469-63A1-4817-8090-E41E3C8144CB}" presName="sibTrans" presStyleLbl="sibTrans2D1" presStyleIdx="0" presStyleCnt="0"/>
      <dgm:spPr/>
    </dgm:pt>
    <dgm:pt modelId="{E3ACDFEE-FAA7-4AD5-A7F6-13AC93F7A615}" type="pres">
      <dgm:prSet presAssocID="{7F14DF30-F93F-4238-BD82-F60CF4B2B1C4}" presName="compNode" presStyleCnt="0"/>
      <dgm:spPr/>
    </dgm:pt>
    <dgm:pt modelId="{3AA7C4BC-D18C-46DD-B3B5-83A5FBB8BC78}" type="pres">
      <dgm:prSet presAssocID="{7F14DF30-F93F-4238-BD82-F60CF4B2B1C4}" presName="bkgdShape" presStyleLbl="node1" presStyleIdx="3" presStyleCnt="6"/>
      <dgm:spPr/>
    </dgm:pt>
    <dgm:pt modelId="{FCAB17F2-E6AC-4807-8152-BCC9697AC669}" type="pres">
      <dgm:prSet presAssocID="{7F14DF30-F93F-4238-BD82-F60CF4B2B1C4}" presName="nodeTx" presStyleLbl="node1" presStyleIdx="3" presStyleCnt="6">
        <dgm:presLayoutVars>
          <dgm:bulletEnabled val="1"/>
        </dgm:presLayoutVars>
      </dgm:prSet>
      <dgm:spPr/>
    </dgm:pt>
    <dgm:pt modelId="{9C7AE0C0-042E-4C61-9FAF-8459E1E94179}" type="pres">
      <dgm:prSet presAssocID="{7F14DF30-F93F-4238-BD82-F60CF4B2B1C4}" presName="invisiNode" presStyleLbl="node1" presStyleIdx="3" presStyleCnt="6"/>
      <dgm:spPr/>
    </dgm:pt>
    <dgm:pt modelId="{3EEED7A0-E541-47D4-A8E8-40E247F9F44D}" type="pres">
      <dgm:prSet presAssocID="{7F14DF30-F93F-4238-BD82-F60CF4B2B1C4}" presName="imagNode" presStyleLbl="fgImgPlace1" presStyleIdx="3" presStyleCnt="6"/>
      <dgm:spPr>
        <a:blipFill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EE4C4276-11A0-4894-9131-232EB6DC196C}" type="pres">
      <dgm:prSet presAssocID="{290E1783-5DF6-4A6C-85B9-A0795176A42D}" presName="sibTrans" presStyleLbl="sibTrans2D1" presStyleIdx="0" presStyleCnt="0"/>
      <dgm:spPr/>
    </dgm:pt>
    <dgm:pt modelId="{2DB9B13E-BFCC-45D4-BB42-DB9F7FD3559E}" type="pres">
      <dgm:prSet presAssocID="{1F27B638-886E-4DD9-8C64-F5EDDF88F9BC}" presName="compNode" presStyleCnt="0"/>
      <dgm:spPr/>
    </dgm:pt>
    <dgm:pt modelId="{ED7A2B8A-DDDF-4250-AA02-A1C91FB998F5}" type="pres">
      <dgm:prSet presAssocID="{1F27B638-886E-4DD9-8C64-F5EDDF88F9BC}" presName="bkgdShape" presStyleLbl="node1" presStyleIdx="4" presStyleCnt="6" custLinFactNeighborX="-483"/>
      <dgm:spPr/>
    </dgm:pt>
    <dgm:pt modelId="{DB24F74A-8450-4CD9-9FFC-4772FF8B258E}" type="pres">
      <dgm:prSet presAssocID="{1F27B638-886E-4DD9-8C64-F5EDDF88F9BC}" presName="nodeTx" presStyleLbl="node1" presStyleIdx="4" presStyleCnt="6">
        <dgm:presLayoutVars>
          <dgm:bulletEnabled val="1"/>
        </dgm:presLayoutVars>
      </dgm:prSet>
      <dgm:spPr/>
    </dgm:pt>
    <dgm:pt modelId="{4E7BC2CE-1A7B-44E8-89BA-072B07459D9B}" type="pres">
      <dgm:prSet presAssocID="{1F27B638-886E-4DD9-8C64-F5EDDF88F9BC}" presName="invisiNode" presStyleLbl="node1" presStyleIdx="4" presStyleCnt="6"/>
      <dgm:spPr/>
    </dgm:pt>
    <dgm:pt modelId="{DD1C423E-E725-414A-8AEC-E6BF531CBDC2}" type="pres">
      <dgm:prSet presAssocID="{1F27B638-886E-4DD9-8C64-F5EDDF88F9BC}" presName="imagNode" presStyleLbl="fgImgPlace1" presStyleIdx="4" presStyleCnt="6"/>
      <dgm:spPr>
        <a:blipFill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C21DD986-A08B-485A-AD47-5BCE7CFDC991}" type="pres">
      <dgm:prSet presAssocID="{19D05801-2D41-421D-BB6E-EE2E29D3C0AD}" presName="sibTrans" presStyleLbl="sibTrans2D1" presStyleIdx="0" presStyleCnt="0"/>
      <dgm:spPr/>
    </dgm:pt>
    <dgm:pt modelId="{88796689-B22E-4DFE-BB8B-0E8BB19F522E}" type="pres">
      <dgm:prSet presAssocID="{B3FE6159-C30E-4E8D-86BD-3701D8EF3853}" presName="compNode" presStyleCnt="0"/>
      <dgm:spPr/>
    </dgm:pt>
    <dgm:pt modelId="{9BF596A2-C677-42EB-AF5A-0031C2213AEF}" type="pres">
      <dgm:prSet presAssocID="{B3FE6159-C30E-4E8D-86BD-3701D8EF3853}" presName="bkgdShape" presStyleLbl="node1" presStyleIdx="5" presStyleCnt="6" custLinFactNeighborX="4395" custLinFactNeighborY="-107"/>
      <dgm:spPr/>
    </dgm:pt>
    <dgm:pt modelId="{F4D9B623-F18E-4D8D-A687-82D8BF078D00}" type="pres">
      <dgm:prSet presAssocID="{B3FE6159-C30E-4E8D-86BD-3701D8EF3853}" presName="nodeTx" presStyleLbl="node1" presStyleIdx="5" presStyleCnt="6">
        <dgm:presLayoutVars>
          <dgm:bulletEnabled val="1"/>
        </dgm:presLayoutVars>
      </dgm:prSet>
      <dgm:spPr/>
    </dgm:pt>
    <dgm:pt modelId="{8696F6BB-88DA-45C5-AAF9-FC91D547DD3C}" type="pres">
      <dgm:prSet presAssocID="{B3FE6159-C30E-4E8D-86BD-3701D8EF3853}" presName="invisiNode" presStyleLbl="node1" presStyleIdx="5" presStyleCnt="6"/>
      <dgm:spPr/>
    </dgm:pt>
    <dgm:pt modelId="{AFAD1220-D279-4AFF-9542-C5442C0AC4C5}" type="pres">
      <dgm:prSet presAssocID="{B3FE6159-C30E-4E8D-86BD-3701D8EF3853}" presName="imagNode" presStyleLbl="fgImgPlace1" presStyleIdx="5" presStyleCnt="6"/>
      <dgm:spPr>
        <a:blipFill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dgm:spPr>
    </dgm:pt>
  </dgm:ptLst>
  <dgm:cxnLst>
    <dgm:cxn modelId="{03E30504-3F68-4610-8404-7E44046AE520}" type="presOf" srcId="{19D05801-2D41-421D-BB6E-EE2E29D3C0AD}" destId="{C21DD986-A08B-485A-AD47-5BCE7CFDC991}" srcOrd="0" destOrd="0" presId="urn:microsoft.com/office/officeart/2005/8/layout/hList7"/>
    <dgm:cxn modelId="{27965804-598E-4099-A6A2-D6C5710B8A6B}" type="presOf" srcId="{37D75C12-0C04-4B3A-A0DF-2D4C26F1DDC3}" destId="{D5E160DE-87DE-4351-A11A-0857692EC466}" srcOrd="1" destOrd="4" presId="urn:microsoft.com/office/officeart/2005/8/layout/hList7"/>
    <dgm:cxn modelId="{AE97D308-3886-4780-BFE7-6D4351AA0F1A}" type="presOf" srcId="{7F14DF30-F93F-4238-BD82-F60CF4B2B1C4}" destId="{3AA7C4BC-D18C-46DD-B3B5-83A5FBB8BC78}" srcOrd="0" destOrd="0" presId="urn:microsoft.com/office/officeart/2005/8/layout/hList7"/>
    <dgm:cxn modelId="{437D1309-0390-45BE-9CD3-2B52B09E4715}" srcId="{00B999FE-743B-414F-B652-041280DC3A2D}" destId="{6DBA95C7-48E4-47D9-BEA1-0DE9379F1657}" srcOrd="1" destOrd="0" parTransId="{43F80128-379F-482B-B808-A1EA97A7A34B}" sibTransId="{C4095611-5B2E-40D2-8EAA-2FBB46104C87}"/>
    <dgm:cxn modelId="{59EBB20B-4943-4271-9333-A8CE923E315A}" type="presOf" srcId="{AE7B61EC-FF1D-4312-B13A-D631E190A5F4}" destId="{F4D9B623-F18E-4D8D-A687-82D8BF078D00}" srcOrd="1" destOrd="4" presId="urn:microsoft.com/office/officeart/2005/8/layout/hList7"/>
    <dgm:cxn modelId="{8B1CE413-5761-419C-87FD-FDA22D9C71E8}" type="presOf" srcId="{5FA2B782-846F-4880-B630-BE61027A97B2}" destId="{F4D9B623-F18E-4D8D-A687-82D8BF078D00}" srcOrd="1" destOrd="3" presId="urn:microsoft.com/office/officeart/2005/8/layout/hList7"/>
    <dgm:cxn modelId="{2E24A514-5B2A-48F4-8D7E-0E8679F5D54F}" srcId="{3F81FF14-24A4-4F5D-BBD1-B7D295017CAD}" destId="{1F832713-C2AB-408C-AD89-6A38096A1616}" srcOrd="1" destOrd="0" parTransId="{F3D3808B-AFC5-4D6F-8F9B-0BC0D5B95D3E}" sibTransId="{7CA82ECA-AEFE-424E-8CB0-73FAD75BCC3B}"/>
    <dgm:cxn modelId="{C5796F17-FF57-4602-95C2-B87C0BF438A8}" type="presOf" srcId="{FEB08E28-C820-4B7E-96FE-CB883ED8F1B9}" destId="{F4D9B623-F18E-4D8D-A687-82D8BF078D00}" srcOrd="1" destOrd="2" presId="urn:microsoft.com/office/officeart/2005/8/layout/hList7"/>
    <dgm:cxn modelId="{4EC9651F-FF58-4C6A-8A59-863C55E7A2A6}" type="presOf" srcId="{1E382D78-5E63-4187-8587-5FD7FB89DAE3}" destId="{9BF596A2-C677-42EB-AF5A-0031C2213AEF}" srcOrd="0" destOrd="1" presId="urn:microsoft.com/office/officeart/2005/8/layout/hList7"/>
    <dgm:cxn modelId="{D5312920-3E49-40E6-A3F6-5839DA9676C3}" type="presOf" srcId="{81DD2615-1936-4FA8-9386-3FC8D9EED273}" destId="{ED7A2B8A-DDDF-4250-AA02-A1C91FB998F5}" srcOrd="0" destOrd="1" presId="urn:microsoft.com/office/officeart/2005/8/layout/hList7"/>
    <dgm:cxn modelId="{F245B722-4DDE-42E9-A0B2-E99CFAE55FEC}" type="presOf" srcId="{1E382D78-5E63-4187-8587-5FD7FB89DAE3}" destId="{F4D9B623-F18E-4D8D-A687-82D8BF078D00}" srcOrd="1" destOrd="1" presId="urn:microsoft.com/office/officeart/2005/8/layout/hList7"/>
    <dgm:cxn modelId="{76D2DD30-82AB-4C0E-8D08-83B0A2DE1C6C}" type="presOf" srcId="{40C3666F-7B87-494A-9804-007495B8AD4D}" destId="{3D829839-0A1E-4B10-8F60-B3330FD7FCF7}" srcOrd="0" destOrd="2" presId="urn:microsoft.com/office/officeart/2005/8/layout/hList7"/>
    <dgm:cxn modelId="{914C1C33-C4CA-44D5-AFB5-3BE8ED05604E}" type="presOf" srcId="{A2856A70-D15C-4DB3-B73A-F0B46A3DB016}" destId="{C88BFE22-1579-42DC-83B0-D45DCC1E5BEF}" srcOrd="0" destOrd="1" presId="urn:microsoft.com/office/officeart/2005/8/layout/hList7"/>
    <dgm:cxn modelId="{C5810637-0F97-4E08-901F-5DD14EDAC9AF}" type="presOf" srcId="{BED99AFE-0978-4B7B-A0B6-1BB7422581F9}" destId="{F9C10BB7-998F-464A-8D63-69F90AA22CC0}" srcOrd="0" destOrd="0" presId="urn:microsoft.com/office/officeart/2005/8/layout/hList7"/>
    <dgm:cxn modelId="{C98CA437-9E31-4D2E-825B-EC89C7DE001F}" type="presOf" srcId="{37D75C12-0C04-4B3A-A0DF-2D4C26F1DDC3}" destId="{3D829839-0A1E-4B10-8F60-B3330FD7FCF7}" srcOrd="0" destOrd="4" presId="urn:microsoft.com/office/officeart/2005/8/layout/hList7"/>
    <dgm:cxn modelId="{58BCA939-0FD6-4F93-9E4F-49ED08931D67}" type="presOf" srcId="{5FA2B782-846F-4880-B630-BE61027A97B2}" destId="{9BF596A2-C677-42EB-AF5A-0031C2213AEF}" srcOrd="0" destOrd="3" presId="urn:microsoft.com/office/officeart/2005/8/layout/hList7"/>
    <dgm:cxn modelId="{7A36C639-6B3E-4496-9BDF-5E7F695969B9}" type="presOf" srcId="{00B999FE-743B-414F-B652-041280DC3A2D}" destId="{0BD88176-2D7A-4D8E-8A3B-943E96B47A72}" srcOrd="1" destOrd="0" presId="urn:microsoft.com/office/officeart/2005/8/layout/hList7"/>
    <dgm:cxn modelId="{250CDD3B-5DAD-4466-BDBD-5F52FF271820}" type="presOf" srcId="{6DBA95C7-48E4-47D9-BEA1-0DE9379F1657}" destId="{90F915D6-17BD-4A1C-B5C4-BF23476120A9}" srcOrd="0" destOrd="2" presId="urn:microsoft.com/office/officeart/2005/8/layout/hList7"/>
    <dgm:cxn modelId="{7429AB3D-AA64-4265-A4B1-ADE32F0EA887}" type="presOf" srcId="{9E84C395-A186-473A-9061-6459CC04A9C0}" destId="{3D829839-0A1E-4B10-8F60-B3330FD7FCF7}" srcOrd="0" destOrd="0" presId="urn:microsoft.com/office/officeart/2005/8/layout/hList7"/>
    <dgm:cxn modelId="{D1555243-AC4C-4254-A1CF-97B19FFFAA8B}" type="presOf" srcId="{D53E0BA3-69E3-4C67-AB69-6CFD9901AB44}" destId="{D5E160DE-87DE-4351-A11A-0857692EC466}" srcOrd="1" destOrd="3" presId="urn:microsoft.com/office/officeart/2005/8/layout/hList7"/>
    <dgm:cxn modelId="{33726B44-EC88-4F88-8E4D-E4EA6A818A9F}" type="presOf" srcId="{EBB9AF6F-F772-45B1-8B2B-4D66F24F175C}" destId="{F4D9B623-F18E-4D8D-A687-82D8BF078D00}" srcOrd="1" destOrd="5" presId="urn:microsoft.com/office/officeart/2005/8/layout/hList7"/>
    <dgm:cxn modelId="{11B6324A-C43A-43E2-87CD-9635BE8A9042}" srcId="{00B999FE-743B-414F-B652-041280DC3A2D}" destId="{81A94E78-5D7F-4827-91CC-93E2C19066DA}" srcOrd="0" destOrd="0" parTransId="{CC9B7724-D0E8-4EA6-9C24-8D91410D08B9}" sibTransId="{5D9BE2F7-2261-46BA-9301-B88B2F9E1563}"/>
    <dgm:cxn modelId="{7E73DE4D-D410-47DB-9D7D-E2AE2A0D8D4F}" type="presOf" srcId="{1F832713-C2AB-408C-AD89-6A38096A1616}" destId="{C88BFE22-1579-42DC-83B0-D45DCC1E5BEF}" srcOrd="0" destOrd="0" presId="urn:microsoft.com/office/officeart/2005/8/layout/hList7"/>
    <dgm:cxn modelId="{00A3394E-6AA6-4B99-8572-80F536BB3C11}" srcId="{9E84C395-A186-473A-9061-6459CC04A9C0}" destId="{40C3666F-7B87-494A-9804-007495B8AD4D}" srcOrd="1" destOrd="0" parTransId="{4E4AE28B-9FE7-44F6-B64F-A3A675883332}" sibTransId="{AB1539DB-4083-4217-A95F-3EB8A620A179}"/>
    <dgm:cxn modelId="{D644C857-A36E-4AC9-8B2F-E114C78C3D7F}" srcId="{9E84C395-A186-473A-9061-6459CC04A9C0}" destId="{D53E0BA3-69E3-4C67-AB69-6CFD9901AB44}" srcOrd="2" destOrd="0" parTransId="{DB56570F-6FED-4216-8CC4-38BBD78022C1}" sibTransId="{1698A028-9EE9-445B-9ECF-FF2FEAE39598}"/>
    <dgm:cxn modelId="{9B660A58-6677-451B-B052-01A76857EA51}" type="presOf" srcId="{1F832713-C2AB-408C-AD89-6A38096A1616}" destId="{7340FF53-C088-4903-87E2-CFA0713274C2}" srcOrd="1" destOrd="0" presId="urn:microsoft.com/office/officeart/2005/8/layout/hList7"/>
    <dgm:cxn modelId="{49374758-2151-4575-89DD-3460A387F787}" type="presOf" srcId="{9E84C395-A186-473A-9061-6459CC04A9C0}" destId="{D5E160DE-87DE-4351-A11A-0857692EC466}" srcOrd="1" destOrd="0" presId="urn:microsoft.com/office/officeart/2005/8/layout/hList7"/>
    <dgm:cxn modelId="{DEC9205D-0BC3-44C2-96FB-41309D67BB9C}" srcId="{1F832713-C2AB-408C-AD89-6A38096A1616}" destId="{55A2684C-0420-446A-9161-E8EDA4D565C5}" srcOrd="2" destOrd="0" parTransId="{4E3795BC-72BD-48FF-98AC-EDFC89328DE2}" sibTransId="{03802198-2944-4054-AB53-DED736DA5900}"/>
    <dgm:cxn modelId="{97B53A5D-5408-4809-BF90-E5B8CB747E2C}" type="presOf" srcId="{1F27B638-886E-4DD9-8C64-F5EDDF88F9BC}" destId="{ED7A2B8A-DDDF-4250-AA02-A1C91FB998F5}" srcOrd="0" destOrd="0" presId="urn:microsoft.com/office/officeart/2005/8/layout/hList7"/>
    <dgm:cxn modelId="{063E625E-086D-4320-B912-92B65944D097}" type="presOf" srcId="{790A10D7-EA11-4789-BA5D-0C3AEEE3EDAE}" destId="{90F915D6-17BD-4A1C-B5C4-BF23476120A9}" srcOrd="0" destOrd="3" presId="urn:microsoft.com/office/officeart/2005/8/layout/hList7"/>
    <dgm:cxn modelId="{348F0B65-5FAC-4351-8E87-90698E2147CE}" type="presOf" srcId="{4EC26DA4-3674-45C6-9EAC-87560615E3E4}" destId="{ED7A2B8A-DDDF-4250-AA02-A1C91FB998F5}" srcOrd="0" destOrd="3" presId="urn:microsoft.com/office/officeart/2005/8/layout/hList7"/>
    <dgm:cxn modelId="{6ED08265-6F88-47E9-9D17-8149241718CE}" type="presOf" srcId="{B3FE6159-C30E-4E8D-86BD-3701D8EF3853}" destId="{F4D9B623-F18E-4D8D-A687-82D8BF078D00}" srcOrd="1" destOrd="0" presId="urn:microsoft.com/office/officeart/2005/8/layout/hList7"/>
    <dgm:cxn modelId="{ED611766-583B-4AC0-8960-E79E3551C489}" type="presOf" srcId="{81A94E78-5D7F-4827-91CC-93E2C19066DA}" destId="{0BD88176-2D7A-4D8E-8A3B-943E96B47A72}" srcOrd="1" destOrd="1" presId="urn:microsoft.com/office/officeart/2005/8/layout/hList7"/>
    <dgm:cxn modelId="{60441768-04B7-49C6-89DB-6AA2528BA01E}" type="presOf" srcId="{AE7B61EC-FF1D-4312-B13A-D631E190A5F4}" destId="{9BF596A2-C677-42EB-AF5A-0031C2213AEF}" srcOrd="0" destOrd="4" presId="urn:microsoft.com/office/officeart/2005/8/layout/hList7"/>
    <dgm:cxn modelId="{92773C69-BD67-4ACF-BAF7-6E358A7B03F3}" type="presOf" srcId="{55A2684C-0420-446A-9161-E8EDA4D565C5}" destId="{C88BFE22-1579-42DC-83B0-D45DCC1E5BEF}" srcOrd="0" destOrd="3" presId="urn:microsoft.com/office/officeart/2005/8/layout/hList7"/>
    <dgm:cxn modelId="{1FF6186D-4326-4B47-A911-A9E78DCF190E}" type="presOf" srcId="{0B52C0E7-EE01-42D3-AE61-36AF8BB86F8D}" destId="{D5E160DE-87DE-4351-A11A-0857692EC466}" srcOrd="1" destOrd="1" presId="urn:microsoft.com/office/officeart/2005/8/layout/hList7"/>
    <dgm:cxn modelId="{62D87274-3576-4A8E-8C14-6BF39B8881B6}" srcId="{3F81FF14-24A4-4F5D-BBD1-B7D295017CAD}" destId="{1F27B638-886E-4DD9-8C64-F5EDDF88F9BC}" srcOrd="4" destOrd="0" parTransId="{22968C62-B25F-4129-AD3C-322D401427C7}" sibTransId="{19D05801-2D41-421D-BB6E-EE2E29D3C0AD}"/>
    <dgm:cxn modelId="{A2F5A876-FC75-4ED7-8D5F-5978A6012FBC}" type="presOf" srcId="{B18C24DD-0372-4A81-82C0-6769AE3BC196}" destId="{DB24F74A-8450-4CD9-9FFC-4772FF8B258E}" srcOrd="1" destOrd="2" presId="urn:microsoft.com/office/officeart/2005/8/layout/hList7"/>
    <dgm:cxn modelId="{273BE57D-D958-4D06-BB98-94E5A72444F9}" type="presOf" srcId="{B1F19B5E-5034-45ED-8B21-9576E00D8054}" destId="{C88BFE22-1579-42DC-83B0-D45DCC1E5BEF}" srcOrd="0" destOrd="2" presId="urn:microsoft.com/office/officeart/2005/8/layout/hList7"/>
    <dgm:cxn modelId="{4C20787F-E9C9-49A7-9300-72E696BC074A}" srcId="{7F14DF30-F93F-4238-BD82-F60CF4B2B1C4}" destId="{2EF2F661-3237-4260-A37F-7097B7FE0426}" srcOrd="2" destOrd="0" parTransId="{1886A0C5-D33A-49D2-A7C4-6B740409BAC1}" sibTransId="{A0B5EC32-B9A2-4620-84F3-D5FE2F708C51}"/>
    <dgm:cxn modelId="{D2E1DE81-B6AA-4FDA-BDF9-F82A2CD9B0D5}" type="presOf" srcId="{B18C24DD-0372-4A81-82C0-6769AE3BC196}" destId="{ED7A2B8A-DDDF-4250-AA02-A1C91FB998F5}" srcOrd="0" destOrd="2" presId="urn:microsoft.com/office/officeart/2005/8/layout/hList7"/>
    <dgm:cxn modelId="{1CE79682-9B03-49DF-B675-3AF8F7525333}" srcId="{1F27B638-886E-4DD9-8C64-F5EDDF88F9BC}" destId="{81DD2615-1936-4FA8-9386-3FC8D9EED273}" srcOrd="0" destOrd="0" parTransId="{772AAD17-D903-45E5-82CD-6596D00236C9}" sibTransId="{814C5D8F-6BA4-4E26-AA0D-332BE399CB8C}"/>
    <dgm:cxn modelId="{1084C684-F275-439A-B307-ED2348CAEF29}" srcId="{7F14DF30-F93F-4238-BD82-F60CF4B2B1C4}" destId="{DCC7B573-6D82-4ACE-9E6B-C18C93BD3DAE}" srcOrd="0" destOrd="0" parTransId="{47020886-C669-4510-B0F1-082D04A578BB}" sibTransId="{5906BEB7-FD72-4E7F-939D-5CA28E93F49C}"/>
    <dgm:cxn modelId="{DA7EEB84-A226-4DE4-9529-960846CCDA1B}" srcId="{1F832713-C2AB-408C-AD89-6A38096A1616}" destId="{B1F19B5E-5034-45ED-8B21-9576E00D8054}" srcOrd="1" destOrd="0" parTransId="{DE40802E-6D59-4F35-865C-0BD465B8F683}" sibTransId="{D953DDFA-147E-49AA-ACBD-00AC4EF112BA}"/>
    <dgm:cxn modelId="{30DF6385-8389-43E7-94F4-2FF0E4A84EB9}" srcId="{1F27B638-886E-4DD9-8C64-F5EDDF88F9BC}" destId="{4EC26DA4-3674-45C6-9EAC-87560615E3E4}" srcOrd="2" destOrd="0" parTransId="{6754612D-9214-4F54-84D1-B674A62EFFAF}" sibTransId="{BDEF0C6B-0FCB-45A1-8832-48F73AE57136}"/>
    <dgm:cxn modelId="{8BC3E089-94F3-446D-9ED3-64F6496B0EEA}" type="presOf" srcId="{7CA82ECA-AEFE-424E-8CB0-73FAD75BCC3B}" destId="{DE31C796-F507-46C9-B974-30E724F34A61}" srcOrd="0" destOrd="0" presId="urn:microsoft.com/office/officeart/2005/8/layout/hList7"/>
    <dgm:cxn modelId="{1F063B8A-F646-4441-9777-062093C9A44E}" type="presOf" srcId="{B3FE6159-C30E-4E8D-86BD-3701D8EF3853}" destId="{9BF596A2-C677-42EB-AF5A-0031C2213AEF}" srcOrd="0" destOrd="0" presId="urn:microsoft.com/office/officeart/2005/8/layout/hList7"/>
    <dgm:cxn modelId="{8FAEC98A-CE00-4BE6-B31C-AE059233207E}" srcId="{3F81FF14-24A4-4F5D-BBD1-B7D295017CAD}" destId="{9E84C395-A186-473A-9061-6459CC04A9C0}" srcOrd="0" destOrd="0" parTransId="{9FD9581C-5FFC-464E-86B0-4292605A0C55}" sibTransId="{BED99AFE-0978-4B7B-A0B6-1BB7422581F9}"/>
    <dgm:cxn modelId="{287E6C8C-2CF0-4B84-B621-B874339474DB}" srcId="{3F81FF14-24A4-4F5D-BBD1-B7D295017CAD}" destId="{00B999FE-743B-414F-B652-041280DC3A2D}" srcOrd="2" destOrd="0" parTransId="{E3132DAD-BD80-422C-860F-451F65C25D10}" sibTransId="{D8719469-63A1-4817-8090-E41E3C8144CB}"/>
    <dgm:cxn modelId="{FA34FE8E-B561-4BA9-AA3D-29781AB2D074}" type="presOf" srcId="{A2856A70-D15C-4DB3-B73A-F0B46A3DB016}" destId="{7340FF53-C088-4903-87E2-CFA0713274C2}" srcOrd="1" destOrd="1" presId="urn:microsoft.com/office/officeart/2005/8/layout/hList7"/>
    <dgm:cxn modelId="{3616A291-734B-4A90-B8CF-B8D71D99D575}" type="presOf" srcId="{3F81FF14-24A4-4F5D-BBD1-B7D295017CAD}" destId="{767C0551-8400-4B6D-B7EE-046D1FC09B52}" srcOrd="0" destOrd="0" presId="urn:microsoft.com/office/officeart/2005/8/layout/hList7"/>
    <dgm:cxn modelId="{AF168992-F61B-4EE0-B7D9-E1248AECC2C9}" srcId="{9E84C395-A186-473A-9061-6459CC04A9C0}" destId="{0B52C0E7-EE01-42D3-AE61-36AF8BB86F8D}" srcOrd="0" destOrd="0" parTransId="{F1CBEFF8-3A92-4DAE-BABD-41AEC606EB54}" sibTransId="{92C1DF53-B678-482D-A970-11D0AE050584}"/>
    <dgm:cxn modelId="{C3EB0694-0D11-4F7E-B3FA-F4F74737D70F}" type="presOf" srcId="{81A94E78-5D7F-4827-91CC-93E2C19066DA}" destId="{90F915D6-17BD-4A1C-B5C4-BF23476120A9}" srcOrd="0" destOrd="1" presId="urn:microsoft.com/office/officeart/2005/8/layout/hList7"/>
    <dgm:cxn modelId="{6E465999-7603-4032-A579-3AD64FC3A9E1}" type="presOf" srcId="{6DBA95C7-48E4-47D9-BEA1-0DE9379F1657}" destId="{0BD88176-2D7A-4D8E-8A3B-943E96B47A72}" srcOrd="1" destOrd="2" presId="urn:microsoft.com/office/officeart/2005/8/layout/hList7"/>
    <dgm:cxn modelId="{3AA6199D-0065-4FE3-9765-559836C23FCB}" srcId="{00B999FE-743B-414F-B652-041280DC3A2D}" destId="{790A10D7-EA11-4789-BA5D-0C3AEEE3EDAE}" srcOrd="2" destOrd="0" parTransId="{AAAC900F-B23A-4D91-9567-B87540BE54B2}" sibTransId="{BC53639D-498E-4989-B106-3282AAF80372}"/>
    <dgm:cxn modelId="{CCEBF69D-1267-4E2C-829D-CEE571284CCB}" type="presOf" srcId="{55A2684C-0420-446A-9161-E8EDA4D565C5}" destId="{7340FF53-C088-4903-87E2-CFA0713274C2}" srcOrd="1" destOrd="3" presId="urn:microsoft.com/office/officeart/2005/8/layout/hList7"/>
    <dgm:cxn modelId="{4BCCEEA1-314B-4CA7-819D-580EB4269233}" type="presOf" srcId="{790A10D7-EA11-4789-BA5D-0C3AEEE3EDAE}" destId="{0BD88176-2D7A-4D8E-8A3B-943E96B47A72}" srcOrd="1" destOrd="3" presId="urn:microsoft.com/office/officeart/2005/8/layout/hList7"/>
    <dgm:cxn modelId="{A1B07DA2-7C2C-44BC-A7F7-23D08A2C4DC3}" type="presOf" srcId="{FEB08E28-C820-4B7E-96FE-CB883ED8F1B9}" destId="{9BF596A2-C677-42EB-AF5A-0031C2213AEF}" srcOrd="0" destOrd="2" presId="urn:microsoft.com/office/officeart/2005/8/layout/hList7"/>
    <dgm:cxn modelId="{B29D75A3-2F4A-417E-9400-A6AD0063BDE3}" type="presOf" srcId="{B1F19B5E-5034-45ED-8B21-9576E00D8054}" destId="{7340FF53-C088-4903-87E2-CFA0713274C2}" srcOrd="1" destOrd="2" presId="urn:microsoft.com/office/officeart/2005/8/layout/hList7"/>
    <dgm:cxn modelId="{FC10E9A8-ECEE-40E6-B3C1-E93998829F57}" type="presOf" srcId="{A19DAEF2-C0F8-48BE-BFFE-9864FCB7B572}" destId="{3AA7C4BC-D18C-46DD-B3B5-83A5FBB8BC78}" srcOrd="0" destOrd="2" presId="urn:microsoft.com/office/officeart/2005/8/layout/hList7"/>
    <dgm:cxn modelId="{3D8C60AC-04A9-4B08-8441-33859E30ED0D}" srcId="{B3FE6159-C30E-4E8D-86BD-3701D8EF3853}" destId="{5FA2B782-846F-4880-B630-BE61027A97B2}" srcOrd="2" destOrd="0" parTransId="{996BCC89-F66B-4ED3-A7CD-2CF8935E69B5}" sibTransId="{4F661D6D-358E-4C9C-B7E4-286640122AE0}"/>
    <dgm:cxn modelId="{2C5F49B1-ECBB-4296-9EAF-C5A3DC6A5C20}" type="presOf" srcId="{DCC7B573-6D82-4ACE-9E6B-C18C93BD3DAE}" destId="{3AA7C4BC-D18C-46DD-B3B5-83A5FBB8BC78}" srcOrd="0" destOrd="1" presId="urn:microsoft.com/office/officeart/2005/8/layout/hList7"/>
    <dgm:cxn modelId="{EF3D61B1-42F4-4B3F-B05B-473B96BF5347}" srcId="{1F832713-C2AB-408C-AD89-6A38096A1616}" destId="{A2856A70-D15C-4DB3-B73A-F0B46A3DB016}" srcOrd="0" destOrd="0" parTransId="{48941C02-8630-4FE7-9AA2-3E88A2B4665B}" sibTransId="{937EED0C-CC64-4EC1-B79F-468EE7B48560}"/>
    <dgm:cxn modelId="{1C1862B1-9223-4C48-BEB1-CC64EFE7992E}" srcId="{B3FE6159-C30E-4E8D-86BD-3701D8EF3853}" destId="{FEB08E28-C820-4B7E-96FE-CB883ED8F1B9}" srcOrd="1" destOrd="0" parTransId="{EC038570-2BF2-4369-9A42-D0719EAFA8D6}" sibTransId="{7B7FB476-542A-433D-A2B6-75553FE61CB1}"/>
    <dgm:cxn modelId="{C9CE68B8-9CF3-4C64-A44A-5BC83CDEC91D}" type="presOf" srcId="{1F27B638-886E-4DD9-8C64-F5EDDF88F9BC}" destId="{DB24F74A-8450-4CD9-9FFC-4772FF8B258E}" srcOrd="1" destOrd="0" presId="urn:microsoft.com/office/officeart/2005/8/layout/hList7"/>
    <dgm:cxn modelId="{29AEDEBA-AEFE-4281-8C40-F04DBB4DDFA1}" type="presOf" srcId="{D53E0BA3-69E3-4C67-AB69-6CFD9901AB44}" destId="{3D829839-0A1E-4B10-8F60-B3330FD7FCF7}" srcOrd="0" destOrd="3" presId="urn:microsoft.com/office/officeart/2005/8/layout/hList7"/>
    <dgm:cxn modelId="{6327F7C4-DB1F-49BE-9B72-71C6266258E9}" srcId="{7F14DF30-F93F-4238-BD82-F60CF4B2B1C4}" destId="{A19DAEF2-C0F8-48BE-BFFE-9864FCB7B572}" srcOrd="1" destOrd="0" parTransId="{DD7924DD-52BD-4E0C-9298-34AE21D43F38}" sibTransId="{0D7F0612-01AE-423F-BE91-AB372F4755ED}"/>
    <dgm:cxn modelId="{0844AAC5-A67E-429F-8090-97E7B7CE3F87}" srcId="{1F27B638-886E-4DD9-8C64-F5EDDF88F9BC}" destId="{B18C24DD-0372-4A81-82C0-6769AE3BC196}" srcOrd="1" destOrd="0" parTransId="{114315C9-8F5E-4AD7-9517-F7FAADE54CC9}" sibTransId="{14D1BA12-A801-4BC2-AD91-93B1D339A6FA}"/>
    <dgm:cxn modelId="{9CEF93C6-5A4D-4B79-9FB8-C4E6CBB5F5C7}" type="presOf" srcId="{00B999FE-743B-414F-B652-041280DC3A2D}" destId="{90F915D6-17BD-4A1C-B5C4-BF23476120A9}" srcOrd="0" destOrd="0" presId="urn:microsoft.com/office/officeart/2005/8/layout/hList7"/>
    <dgm:cxn modelId="{2AFFFFC7-A614-446E-8071-BA0A77D5E9F2}" type="presOf" srcId="{2EF2F661-3237-4260-A37F-7097B7FE0426}" destId="{FCAB17F2-E6AC-4807-8152-BCC9697AC669}" srcOrd="1" destOrd="3" presId="urn:microsoft.com/office/officeart/2005/8/layout/hList7"/>
    <dgm:cxn modelId="{4C5579CB-CA4F-4074-8F99-FE66786E7C4C}" type="presOf" srcId="{D8719469-63A1-4817-8090-E41E3C8144CB}" destId="{1618FFAC-F2E0-4BC3-B3D0-A3A044EA5BB9}" srcOrd="0" destOrd="0" presId="urn:microsoft.com/office/officeart/2005/8/layout/hList7"/>
    <dgm:cxn modelId="{9B4BE7CD-93AF-4C0B-B820-97B6078DA41D}" type="presOf" srcId="{290E1783-5DF6-4A6C-85B9-A0795176A42D}" destId="{EE4C4276-11A0-4894-9131-232EB6DC196C}" srcOrd="0" destOrd="0" presId="urn:microsoft.com/office/officeart/2005/8/layout/hList7"/>
    <dgm:cxn modelId="{C92B39CF-860E-4D40-9360-CAF8C6A7F3A5}" type="presOf" srcId="{4EC26DA4-3674-45C6-9EAC-87560615E3E4}" destId="{DB24F74A-8450-4CD9-9FFC-4772FF8B258E}" srcOrd="1" destOrd="3" presId="urn:microsoft.com/office/officeart/2005/8/layout/hList7"/>
    <dgm:cxn modelId="{5C8790D3-B8D5-46CB-A800-0F5227AE2CE7}" srcId="{B3FE6159-C30E-4E8D-86BD-3701D8EF3853}" destId="{1E382D78-5E63-4187-8587-5FD7FB89DAE3}" srcOrd="0" destOrd="0" parTransId="{68984BF2-9412-41DB-8836-F11848250B35}" sibTransId="{4B18949D-F36C-4AC2-A74F-2445991F0722}"/>
    <dgm:cxn modelId="{B95957D6-32C1-4ED1-914C-7EF160DF3C57}" type="presOf" srcId="{2EF2F661-3237-4260-A37F-7097B7FE0426}" destId="{3AA7C4BC-D18C-46DD-B3B5-83A5FBB8BC78}" srcOrd="0" destOrd="3" presId="urn:microsoft.com/office/officeart/2005/8/layout/hList7"/>
    <dgm:cxn modelId="{3FB6FAD7-4AC6-447E-86FF-DBD684094F3E}" type="presOf" srcId="{40C3666F-7B87-494A-9804-007495B8AD4D}" destId="{D5E160DE-87DE-4351-A11A-0857692EC466}" srcOrd="1" destOrd="2" presId="urn:microsoft.com/office/officeart/2005/8/layout/hList7"/>
    <dgm:cxn modelId="{71B9BDDC-F070-4FE1-A85E-C3368062BD93}" type="presOf" srcId="{7F14DF30-F93F-4238-BD82-F60CF4B2B1C4}" destId="{FCAB17F2-E6AC-4807-8152-BCC9697AC669}" srcOrd="1" destOrd="0" presId="urn:microsoft.com/office/officeart/2005/8/layout/hList7"/>
    <dgm:cxn modelId="{A4F5FEDE-A1E9-4118-B287-58FC2042A835}" srcId="{9E84C395-A186-473A-9061-6459CC04A9C0}" destId="{37D75C12-0C04-4B3A-A0DF-2D4C26F1DDC3}" srcOrd="3" destOrd="0" parTransId="{44A93B26-EA88-4837-9A4A-559A40481003}" sibTransId="{D8787F80-A2D3-4458-B537-5831F236B857}"/>
    <dgm:cxn modelId="{97AD76DF-8492-4601-8033-55668D19EBD7}" srcId="{B3FE6159-C30E-4E8D-86BD-3701D8EF3853}" destId="{AE7B61EC-FF1D-4312-B13A-D631E190A5F4}" srcOrd="3" destOrd="0" parTransId="{F734D241-64B1-46A1-ABB2-B9B7FFAD5276}" sibTransId="{F011E4DD-B13C-493B-A6A6-E603B470DEF1}"/>
    <dgm:cxn modelId="{319F9CE0-71FE-4CF1-9496-EB69BE4FA70D}" srcId="{3F81FF14-24A4-4F5D-BBD1-B7D295017CAD}" destId="{B3FE6159-C30E-4E8D-86BD-3701D8EF3853}" srcOrd="5" destOrd="0" parTransId="{C19DFABF-631E-4AF3-9F33-265ABE760128}" sibTransId="{9D18B966-503E-463A-8785-2082EA4BAC2F}"/>
    <dgm:cxn modelId="{B0FEF2E1-6B26-405C-91F0-40B161A3A1BF}" type="presOf" srcId="{A19DAEF2-C0F8-48BE-BFFE-9864FCB7B572}" destId="{FCAB17F2-E6AC-4807-8152-BCC9697AC669}" srcOrd="1" destOrd="2" presId="urn:microsoft.com/office/officeart/2005/8/layout/hList7"/>
    <dgm:cxn modelId="{17BC53EF-5F9A-4F7C-AD9D-BB8F1FE017B1}" srcId="{3F81FF14-24A4-4F5D-BBD1-B7D295017CAD}" destId="{7F14DF30-F93F-4238-BD82-F60CF4B2B1C4}" srcOrd="3" destOrd="0" parTransId="{754FF5B6-83E0-48C8-BF2E-FBC6231D9DFE}" sibTransId="{290E1783-5DF6-4A6C-85B9-A0795176A42D}"/>
    <dgm:cxn modelId="{008867EF-54D9-486B-B720-98A961B09E52}" type="presOf" srcId="{81DD2615-1936-4FA8-9386-3FC8D9EED273}" destId="{DB24F74A-8450-4CD9-9FFC-4772FF8B258E}" srcOrd="1" destOrd="1" presId="urn:microsoft.com/office/officeart/2005/8/layout/hList7"/>
    <dgm:cxn modelId="{5A8190F1-A069-47BD-A03A-DC85410FFAF2}" type="presOf" srcId="{DCC7B573-6D82-4ACE-9E6B-C18C93BD3DAE}" destId="{FCAB17F2-E6AC-4807-8152-BCC9697AC669}" srcOrd="1" destOrd="1" presId="urn:microsoft.com/office/officeart/2005/8/layout/hList7"/>
    <dgm:cxn modelId="{7BA612F5-6ED3-43C3-94A8-ECE380809CF5}" type="presOf" srcId="{EBB9AF6F-F772-45B1-8B2B-4D66F24F175C}" destId="{9BF596A2-C677-42EB-AF5A-0031C2213AEF}" srcOrd="0" destOrd="5" presId="urn:microsoft.com/office/officeart/2005/8/layout/hList7"/>
    <dgm:cxn modelId="{B52DE5FC-2C46-48C7-A626-89C23D245FE4}" srcId="{B3FE6159-C30E-4E8D-86BD-3701D8EF3853}" destId="{EBB9AF6F-F772-45B1-8B2B-4D66F24F175C}" srcOrd="4" destOrd="0" parTransId="{A737779C-2B94-4CBE-B541-7092013AEFFB}" sibTransId="{830A7B3B-9F5C-4095-959D-61F54A225B63}"/>
    <dgm:cxn modelId="{BDBAF6FD-939F-4810-B1FA-E576ACFB8856}" type="presOf" srcId="{0B52C0E7-EE01-42D3-AE61-36AF8BB86F8D}" destId="{3D829839-0A1E-4B10-8F60-B3330FD7FCF7}" srcOrd="0" destOrd="1" presId="urn:microsoft.com/office/officeart/2005/8/layout/hList7"/>
    <dgm:cxn modelId="{D8BFF623-2058-49C9-99C5-0E79F275577D}" type="presParOf" srcId="{767C0551-8400-4B6D-B7EE-046D1FC09B52}" destId="{B8CFE316-497A-44DF-819A-2A9EA15ADB6C}" srcOrd="0" destOrd="0" presId="urn:microsoft.com/office/officeart/2005/8/layout/hList7"/>
    <dgm:cxn modelId="{2A04CF5A-7715-4DF3-8420-076F94721C49}" type="presParOf" srcId="{767C0551-8400-4B6D-B7EE-046D1FC09B52}" destId="{B91CD016-0F13-4F68-B6E0-AC9C8982FEB5}" srcOrd="1" destOrd="0" presId="urn:microsoft.com/office/officeart/2005/8/layout/hList7"/>
    <dgm:cxn modelId="{04B95803-7E23-4BC9-99F9-6D978D18EFC0}" type="presParOf" srcId="{B91CD016-0F13-4F68-B6E0-AC9C8982FEB5}" destId="{68AD12B2-5164-4CB2-B28D-07E1FDE6839A}" srcOrd="0" destOrd="0" presId="urn:microsoft.com/office/officeart/2005/8/layout/hList7"/>
    <dgm:cxn modelId="{18246851-F3CB-41A7-8676-CB0F0456C009}" type="presParOf" srcId="{68AD12B2-5164-4CB2-B28D-07E1FDE6839A}" destId="{3D829839-0A1E-4B10-8F60-B3330FD7FCF7}" srcOrd="0" destOrd="0" presId="urn:microsoft.com/office/officeart/2005/8/layout/hList7"/>
    <dgm:cxn modelId="{CD4EF718-8C4E-451A-B59B-F8B5B87C2D8F}" type="presParOf" srcId="{68AD12B2-5164-4CB2-B28D-07E1FDE6839A}" destId="{D5E160DE-87DE-4351-A11A-0857692EC466}" srcOrd="1" destOrd="0" presId="urn:microsoft.com/office/officeart/2005/8/layout/hList7"/>
    <dgm:cxn modelId="{85FCCBC8-8E0B-4B3C-86F2-0E19C5627D84}" type="presParOf" srcId="{68AD12B2-5164-4CB2-B28D-07E1FDE6839A}" destId="{78187A58-6048-4D2A-B23C-4632259C6059}" srcOrd="2" destOrd="0" presId="urn:microsoft.com/office/officeart/2005/8/layout/hList7"/>
    <dgm:cxn modelId="{EBE2C245-620D-43BA-8824-1E7E9A0A9767}" type="presParOf" srcId="{68AD12B2-5164-4CB2-B28D-07E1FDE6839A}" destId="{15AEC7B6-B42E-4BB4-8F2D-5AEC9A2428ED}" srcOrd="3" destOrd="0" presId="urn:microsoft.com/office/officeart/2005/8/layout/hList7"/>
    <dgm:cxn modelId="{6D3B32F5-2179-43FA-9ECA-E2D547EA6F85}" type="presParOf" srcId="{B91CD016-0F13-4F68-B6E0-AC9C8982FEB5}" destId="{F9C10BB7-998F-464A-8D63-69F90AA22CC0}" srcOrd="1" destOrd="0" presId="urn:microsoft.com/office/officeart/2005/8/layout/hList7"/>
    <dgm:cxn modelId="{D2ED96BD-CCD0-4574-855B-71EBCA472A3F}" type="presParOf" srcId="{B91CD016-0F13-4F68-B6E0-AC9C8982FEB5}" destId="{0F70185D-548C-4D8C-99DB-3815BDDA15E6}" srcOrd="2" destOrd="0" presId="urn:microsoft.com/office/officeart/2005/8/layout/hList7"/>
    <dgm:cxn modelId="{C62507D7-DDAD-4581-A9C0-450DFD3C24A0}" type="presParOf" srcId="{0F70185D-548C-4D8C-99DB-3815BDDA15E6}" destId="{C88BFE22-1579-42DC-83B0-D45DCC1E5BEF}" srcOrd="0" destOrd="0" presId="urn:microsoft.com/office/officeart/2005/8/layout/hList7"/>
    <dgm:cxn modelId="{4D877908-B94C-459C-B32A-542694ED7F07}" type="presParOf" srcId="{0F70185D-548C-4D8C-99DB-3815BDDA15E6}" destId="{7340FF53-C088-4903-87E2-CFA0713274C2}" srcOrd="1" destOrd="0" presId="urn:microsoft.com/office/officeart/2005/8/layout/hList7"/>
    <dgm:cxn modelId="{79344259-3776-45C4-80F0-8A3D5A361B40}" type="presParOf" srcId="{0F70185D-548C-4D8C-99DB-3815BDDA15E6}" destId="{6F3F3B03-F25D-4A93-84A0-16AD69507864}" srcOrd="2" destOrd="0" presId="urn:microsoft.com/office/officeart/2005/8/layout/hList7"/>
    <dgm:cxn modelId="{65581E7D-3111-42E4-A9B8-A4587F1D47A3}" type="presParOf" srcId="{0F70185D-548C-4D8C-99DB-3815BDDA15E6}" destId="{29DC27F5-FB05-45BC-8274-2C382A923E98}" srcOrd="3" destOrd="0" presId="urn:microsoft.com/office/officeart/2005/8/layout/hList7"/>
    <dgm:cxn modelId="{E87EE2BF-8333-4B27-9223-A1D9DCFE5575}" type="presParOf" srcId="{B91CD016-0F13-4F68-B6E0-AC9C8982FEB5}" destId="{DE31C796-F507-46C9-B974-30E724F34A61}" srcOrd="3" destOrd="0" presId="urn:microsoft.com/office/officeart/2005/8/layout/hList7"/>
    <dgm:cxn modelId="{A75AAF2A-B147-43EA-9017-F2927B3EB3F1}" type="presParOf" srcId="{B91CD016-0F13-4F68-B6E0-AC9C8982FEB5}" destId="{2BAB9B89-E1E2-4154-8860-01F76F4F4C9C}" srcOrd="4" destOrd="0" presId="urn:microsoft.com/office/officeart/2005/8/layout/hList7"/>
    <dgm:cxn modelId="{AE7EA377-0583-4EAB-BAA5-8E56447D0BB8}" type="presParOf" srcId="{2BAB9B89-E1E2-4154-8860-01F76F4F4C9C}" destId="{90F915D6-17BD-4A1C-B5C4-BF23476120A9}" srcOrd="0" destOrd="0" presId="urn:microsoft.com/office/officeart/2005/8/layout/hList7"/>
    <dgm:cxn modelId="{1522826F-68C1-4160-89A0-D53530D9C5D4}" type="presParOf" srcId="{2BAB9B89-E1E2-4154-8860-01F76F4F4C9C}" destId="{0BD88176-2D7A-4D8E-8A3B-943E96B47A72}" srcOrd="1" destOrd="0" presId="urn:microsoft.com/office/officeart/2005/8/layout/hList7"/>
    <dgm:cxn modelId="{3E35F6BD-D01D-46AD-9685-0228D413ACC5}" type="presParOf" srcId="{2BAB9B89-E1E2-4154-8860-01F76F4F4C9C}" destId="{7D2DEE3C-B084-487A-874C-09A9B1E63819}" srcOrd="2" destOrd="0" presId="urn:microsoft.com/office/officeart/2005/8/layout/hList7"/>
    <dgm:cxn modelId="{AC8C2528-BC71-4FA6-9354-1D429D435E34}" type="presParOf" srcId="{2BAB9B89-E1E2-4154-8860-01F76F4F4C9C}" destId="{50CB4FE1-1BF9-4652-8296-FD8C568AE151}" srcOrd="3" destOrd="0" presId="urn:microsoft.com/office/officeart/2005/8/layout/hList7"/>
    <dgm:cxn modelId="{DE8A3896-1630-4690-ABEC-D24360A79D2B}" type="presParOf" srcId="{B91CD016-0F13-4F68-B6E0-AC9C8982FEB5}" destId="{1618FFAC-F2E0-4BC3-B3D0-A3A044EA5BB9}" srcOrd="5" destOrd="0" presId="urn:microsoft.com/office/officeart/2005/8/layout/hList7"/>
    <dgm:cxn modelId="{6B651F34-1B82-4822-BF07-328CAD87753B}" type="presParOf" srcId="{B91CD016-0F13-4F68-B6E0-AC9C8982FEB5}" destId="{E3ACDFEE-FAA7-4AD5-A7F6-13AC93F7A615}" srcOrd="6" destOrd="0" presId="urn:microsoft.com/office/officeart/2005/8/layout/hList7"/>
    <dgm:cxn modelId="{EDAAE102-75A5-42C4-940D-DD2124B0ECBA}" type="presParOf" srcId="{E3ACDFEE-FAA7-4AD5-A7F6-13AC93F7A615}" destId="{3AA7C4BC-D18C-46DD-B3B5-83A5FBB8BC78}" srcOrd="0" destOrd="0" presId="urn:microsoft.com/office/officeart/2005/8/layout/hList7"/>
    <dgm:cxn modelId="{8C7E18A9-B5E3-43B0-BC98-9050A50E1029}" type="presParOf" srcId="{E3ACDFEE-FAA7-4AD5-A7F6-13AC93F7A615}" destId="{FCAB17F2-E6AC-4807-8152-BCC9697AC669}" srcOrd="1" destOrd="0" presId="urn:microsoft.com/office/officeart/2005/8/layout/hList7"/>
    <dgm:cxn modelId="{C7D241BF-3EC4-4E35-AB35-EAF0618A2C2F}" type="presParOf" srcId="{E3ACDFEE-FAA7-4AD5-A7F6-13AC93F7A615}" destId="{9C7AE0C0-042E-4C61-9FAF-8459E1E94179}" srcOrd="2" destOrd="0" presId="urn:microsoft.com/office/officeart/2005/8/layout/hList7"/>
    <dgm:cxn modelId="{F3FD9047-0D2D-41A3-965F-1AE81A2DAE2A}" type="presParOf" srcId="{E3ACDFEE-FAA7-4AD5-A7F6-13AC93F7A615}" destId="{3EEED7A0-E541-47D4-A8E8-40E247F9F44D}" srcOrd="3" destOrd="0" presId="urn:microsoft.com/office/officeart/2005/8/layout/hList7"/>
    <dgm:cxn modelId="{481831BA-BD36-4DED-80EE-17D4F4216D19}" type="presParOf" srcId="{B91CD016-0F13-4F68-B6E0-AC9C8982FEB5}" destId="{EE4C4276-11A0-4894-9131-232EB6DC196C}" srcOrd="7" destOrd="0" presId="urn:microsoft.com/office/officeart/2005/8/layout/hList7"/>
    <dgm:cxn modelId="{686FE4BA-6395-4B73-9A36-6D82A6159EAA}" type="presParOf" srcId="{B91CD016-0F13-4F68-B6E0-AC9C8982FEB5}" destId="{2DB9B13E-BFCC-45D4-BB42-DB9F7FD3559E}" srcOrd="8" destOrd="0" presId="urn:microsoft.com/office/officeart/2005/8/layout/hList7"/>
    <dgm:cxn modelId="{4689FB04-BF34-4DB3-8DED-88A50C1B8D1D}" type="presParOf" srcId="{2DB9B13E-BFCC-45D4-BB42-DB9F7FD3559E}" destId="{ED7A2B8A-DDDF-4250-AA02-A1C91FB998F5}" srcOrd="0" destOrd="0" presId="urn:microsoft.com/office/officeart/2005/8/layout/hList7"/>
    <dgm:cxn modelId="{C56E519B-BEA4-4C04-8C88-B03601F432D7}" type="presParOf" srcId="{2DB9B13E-BFCC-45D4-BB42-DB9F7FD3559E}" destId="{DB24F74A-8450-4CD9-9FFC-4772FF8B258E}" srcOrd="1" destOrd="0" presId="urn:microsoft.com/office/officeart/2005/8/layout/hList7"/>
    <dgm:cxn modelId="{5E27586E-ABAF-43A6-8BA6-DA6D76D57CD3}" type="presParOf" srcId="{2DB9B13E-BFCC-45D4-BB42-DB9F7FD3559E}" destId="{4E7BC2CE-1A7B-44E8-89BA-072B07459D9B}" srcOrd="2" destOrd="0" presId="urn:microsoft.com/office/officeart/2005/8/layout/hList7"/>
    <dgm:cxn modelId="{BF948734-DD7C-4B75-B18E-6FDB799A2FEB}" type="presParOf" srcId="{2DB9B13E-BFCC-45D4-BB42-DB9F7FD3559E}" destId="{DD1C423E-E725-414A-8AEC-E6BF531CBDC2}" srcOrd="3" destOrd="0" presId="urn:microsoft.com/office/officeart/2005/8/layout/hList7"/>
    <dgm:cxn modelId="{C3B3EF03-426D-4474-85A9-B9E8B9863F6A}" type="presParOf" srcId="{B91CD016-0F13-4F68-B6E0-AC9C8982FEB5}" destId="{C21DD986-A08B-485A-AD47-5BCE7CFDC991}" srcOrd="9" destOrd="0" presId="urn:microsoft.com/office/officeart/2005/8/layout/hList7"/>
    <dgm:cxn modelId="{E75F51E1-C12B-4A12-8F7E-D8415FA175D3}" type="presParOf" srcId="{B91CD016-0F13-4F68-B6E0-AC9C8982FEB5}" destId="{88796689-B22E-4DFE-BB8B-0E8BB19F522E}" srcOrd="10" destOrd="0" presId="urn:microsoft.com/office/officeart/2005/8/layout/hList7"/>
    <dgm:cxn modelId="{05D705B1-14F3-4876-A9E7-3C326BD24E8D}" type="presParOf" srcId="{88796689-B22E-4DFE-BB8B-0E8BB19F522E}" destId="{9BF596A2-C677-42EB-AF5A-0031C2213AEF}" srcOrd="0" destOrd="0" presId="urn:microsoft.com/office/officeart/2005/8/layout/hList7"/>
    <dgm:cxn modelId="{FAF5C6F0-74D3-40D3-B322-0B7F30F11076}" type="presParOf" srcId="{88796689-B22E-4DFE-BB8B-0E8BB19F522E}" destId="{F4D9B623-F18E-4D8D-A687-82D8BF078D00}" srcOrd="1" destOrd="0" presId="urn:microsoft.com/office/officeart/2005/8/layout/hList7"/>
    <dgm:cxn modelId="{D8B17573-BF8E-443A-B099-E2BD74D0635F}" type="presParOf" srcId="{88796689-B22E-4DFE-BB8B-0E8BB19F522E}" destId="{8696F6BB-88DA-45C5-AAF9-FC91D547DD3C}" srcOrd="2" destOrd="0" presId="urn:microsoft.com/office/officeart/2005/8/layout/hList7"/>
    <dgm:cxn modelId="{584C0F5E-7F36-457F-BF0B-C12407F0DD1D}" type="presParOf" srcId="{88796689-B22E-4DFE-BB8B-0E8BB19F522E}" destId="{AFAD1220-D279-4AFF-9542-C5442C0AC4C5}" srcOrd="3" destOrd="0" presId="urn:microsoft.com/office/officeart/2005/8/layout/hList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829839-0A1E-4B10-8F60-B3330FD7FCF7}">
      <dsp:nvSpPr>
        <dsp:cNvPr id="0" name=""/>
        <dsp:cNvSpPr/>
      </dsp:nvSpPr>
      <dsp:spPr>
        <a:xfrm>
          <a:off x="145" y="0"/>
          <a:ext cx="1933091" cy="454170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1">
          <a:noAutofit/>
        </a:bodyPr>
        <a:lstStyle/>
        <a:p>
          <a:pPr marL="0" lvl="0" indent="0" algn="l" defTabSz="622300">
            <a:lnSpc>
              <a:spcPct val="90000"/>
            </a:lnSpc>
            <a:spcBef>
              <a:spcPct val="0"/>
            </a:spcBef>
            <a:spcAft>
              <a:spcPct val="35000"/>
            </a:spcAft>
            <a:buClrTx/>
            <a:buSzTx/>
            <a:buFontTx/>
            <a:buNone/>
          </a:pPr>
          <a:r>
            <a:rPr kumimoji="0" lang="en-US" sz="1400" b="1" i="0" u="none" strike="noStrike" kern="1200" cap="none" spc="0" normalizeH="0" baseline="0" noProof="0">
              <a:ln/>
              <a:effectLst/>
              <a:uLnTx/>
              <a:uFillTx/>
              <a:latin typeface="AvenirNext LT Pro Medium" panose="020B0603020202020204" pitchFamily="34" charset="0"/>
              <a:ea typeface="ＭＳ Ｐゴシック"/>
              <a:cs typeface="Arial" panose="020B0604020202020204" pitchFamily="34" charset="0"/>
            </a:rPr>
            <a:t>3D Objects</a:t>
          </a:r>
          <a:endParaRPr lang="en-US" sz="1400" kern="1200"/>
        </a:p>
        <a:p>
          <a:pPr marL="57150" lvl="1" indent="-57150" algn="l" defTabSz="488950">
            <a:lnSpc>
              <a:spcPct val="90000"/>
            </a:lnSpc>
            <a:spcBef>
              <a:spcPct val="0"/>
            </a:spcBef>
            <a:spcAft>
              <a:spcPct val="15000"/>
            </a:spcAft>
            <a:buClrTx/>
            <a:buSzTx/>
            <a:buFont typeface="Arial" panose="020B0604020202020204" pitchFamily="34" charset="0"/>
            <a:buChar char="•"/>
          </a:pPr>
          <a:r>
            <a:rPr kumimoji="0" lang="en-US" sz="1100" b="0" i="0" u="none" strike="noStrike" kern="1200" cap="none" spc="0" normalizeH="0" baseline="0" noProof="0">
              <a:ln/>
              <a:effectLst/>
              <a:uLnTx/>
              <a:uFillTx/>
              <a:latin typeface="AvenirNext LT Pro Medium" panose="020B0603020202020204" pitchFamily="34" charset="0"/>
              <a:ea typeface="ＭＳ Ｐゴシック"/>
              <a:cs typeface="Arial" panose="020B0604020202020204" pitchFamily="34" charset="0"/>
            </a:rPr>
            <a:t>3D Shapes</a:t>
          </a:r>
          <a:endParaRPr lang="en-US" sz="1100" kern="1200"/>
        </a:p>
        <a:p>
          <a:pPr marL="57150" lvl="1" indent="-57150" algn="l" defTabSz="488950">
            <a:lnSpc>
              <a:spcPct val="90000"/>
            </a:lnSpc>
            <a:spcBef>
              <a:spcPct val="0"/>
            </a:spcBef>
            <a:spcAft>
              <a:spcPct val="15000"/>
            </a:spcAft>
            <a:buClrTx/>
            <a:buSzTx/>
            <a:buFont typeface="Arial" panose="020B0604020202020204" pitchFamily="34" charset="0"/>
            <a:buChar char="•"/>
          </a:pPr>
          <a:r>
            <a:rPr kumimoji="0" lang="en-US" sz="1100" b="0" i="0" u="none" strike="noStrike" kern="1200" cap="none" spc="0" normalizeH="0" baseline="0" noProof="0">
              <a:ln/>
              <a:effectLst/>
              <a:uLnTx/>
              <a:uFillTx/>
              <a:latin typeface="AvenirNext LT Pro Medium" panose="020B0603020202020204" pitchFamily="34" charset="0"/>
              <a:ea typeface="ＭＳ Ｐゴシック"/>
              <a:cs typeface="Arial" panose="020B0604020202020204" pitchFamily="34" charset="0"/>
            </a:rPr>
            <a:t>Trees</a:t>
          </a:r>
        </a:p>
        <a:p>
          <a:pPr marL="57150" lvl="1" indent="-57150" algn="l" defTabSz="488950">
            <a:lnSpc>
              <a:spcPct val="90000"/>
            </a:lnSpc>
            <a:spcBef>
              <a:spcPct val="0"/>
            </a:spcBef>
            <a:spcAft>
              <a:spcPct val="15000"/>
            </a:spcAft>
            <a:buClrTx/>
            <a:buSzTx/>
            <a:buFont typeface="Arial" panose="020B0604020202020204" pitchFamily="34" charset="0"/>
            <a:buChar char="•"/>
          </a:pPr>
          <a:r>
            <a:rPr kumimoji="0" lang="en-US" sz="1100" b="0" i="0" u="none" strike="noStrike" kern="1200" cap="none" spc="0" normalizeH="0" baseline="0" noProof="0">
              <a:ln/>
              <a:effectLst/>
              <a:uLnTx/>
              <a:uFillTx/>
              <a:latin typeface="AvenirNext LT Pro Medium" panose="020B0603020202020204" pitchFamily="34" charset="0"/>
              <a:ea typeface="ＭＳ Ｐゴシック"/>
              <a:cs typeface="Arial" panose="020B0604020202020204" pitchFamily="34" charset="0"/>
            </a:rPr>
            <a:t>Buildings</a:t>
          </a:r>
        </a:p>
        <a:p>
          <a:pPr marL="57150" lvl="1" indent="-57150" algn="l" defTabSz="488950">
            <a:lnSpc>
              <a:spcPct val="90000"/>
            </a:lnSpc>
            <a:spcBef>
              <a:spcPct val="0"/>
            </a:spcBef>
            <a:spcAft>
              <a:spcPct val="15000"/>
            </a:spcAft>
            <a:buClrTx/>
            <a:buSzTx/>
            <a:buFont typeface="Arial" panose="020B0604020202020204" pitchFamily="34" charset="0"/>
            <a:buChar char="•"/>
          </a:pPr>
          <a:r>
            <a:rPr kumimoji="0" lang="en-US" sz="1100" b="0" i="0" u="none" strike="noStrike" kern="1200" cap="none" spc="0" normalizeH="0" baseline="0" noProof="0">
              <a:ln/>
              <a:effectLst/>
              <a:uLnTx/>
              <a:uFillTx/>
              <a:latin typeface="AvenirNext LT Pro Medium" panose="020B0603020202020204" pitchFamily="34" charset="0"/>
              <a:ea typeface="ＭＳ Ｐゴシック"/>
              <a:cs typeface="Arial" panose="020B0604020202020204" pitchFamily="34" charset="0"/>
            </a:rPr>
            <a:t>Infrastructure</a:t>
          </a:r>
        </a:p>
      </dsp:txBody>
      <dsp:txXfrm>
        <a:off x="145" y="1816680"/>
        <a:ext cx="1933091" cy="1816680"/>
      </dsp:txXfrm>
    </dsp:sp>
    <dsp:sp modelId="{15AEC7B6-B42E-4BB4-8F2D-5AEC9A2428ED}">
      <dsp:nvSpPr>
        <dsp:cNvPr id="0" name=""/>
        <dsp:cNvSpPr/>
      </dsp:nvSpPr>
      <dsp:spPr>
        <a:xfrm>
          <a:off x="210497" y="272502"/>
          <a:ext cx="1512386" cy="1512386"/>
        </a:xfrm>
        <a:prstGeom prst="ellipse">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88BFE22-1579-42DC-83B0-D45DCC1E5BEF}">
      <dsp:nvSpPr>
        <dsp:cNvPr id="0" name=""/>
        <dsp:cNvSpPr/>
      </dsp:nvSpPr>
      <dsp:spPr>
        <a:xfrm>
          <a:off x="1991229" y="0"/>
          <a:ext cx="1933091" cy="454170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1">
          <a:noAutofit/>
        </a:bodyPr>
        <a:lstStyle/>
        <a:p>
          <a:pPr marL="0" lvl="0" indent="0" algn="l" defTabSz="622300">
            <a:lnSpc>
              <a:spcPct val="90000"/>
            </a:lnSpc>
            <a:spcBef>
              <a:spcPct val="0"/>
            </a:spcBef>
            <a:spcAft>
              <a:spcPct val="35000"/>
            </a:spcAft>
            <a:buClrTx/>
            <a:buSzTx/>
            <a:buFont typeface="Arial" panose="020B0604020202020204" pitchFamily="34" charset="0"/>
            <a:buNone/>
          </a:pPr>
          <a:r>
            <a:rPr kumimoji="0" lang="en-US" sz="1400" b="1" i="0" u="none" strike="noStrike" kern="1200" cap="none" spc="0" normalizeH="0" baseline="0" noProof="0">
              <a:ln/>
              <a:effectLst/>
              <a:uLnTx/>
              <a:uFillTx/>
              <a:latin typeface="AvenirNext LT Pro Medium" panose="020B0603020202020204" pitchFamily="34" charset="0"/>
              <a:ea typeface="ＭＳ Ｐゴシック"/>
              <a:cs typeface="Arial" panose="020B0604020202020204" pitchFamily="34" charset="0"/>
            </a:rPr>
            <a:t>Point Scene Layer</a:t>
          </a:r>
        </a:p>
        <a:p>
          <a:pPr marL="57150" lvl="1" indent="-57150" algn="l" defTabSz="488950">
            <a:lnSpc>
              <a:spcPct val="90000"/>
            </a:lnSpc>
            <a:spcBef>
              <a:spcPct val="0"/>
            </a:spcBef>
            <a:spcAft>
              <a:spcPct val="15000"/>
            </a:spcAft>
            <a:buClrTx/>
            <a:buSzTx/>
            <a:buFont typeface="Arial" panose="020B0604020202020204" pitchFamily="34" charset="0"/>
            <a:buChar char="•"/>
          </a:pPr>
          <a:r>
            <a:rPr kumimoji="0" lang="en-US" sz="1100" b="0" i="0" u="none" strike="noStrike" kern="1200" cap="none" spc="0" normalizeH="0" baseline="0" noProof="0">
              <a:ln/>
              <a:effectLst/>
              <a:uLnTx/>
              <a:uFillTx/>
              <a:latin typeface="AvenirNext LT Pro Medium" panose="020B0603020202020204" pitchFamily="34" charset="0"/>
              <a:ea typeface="ＭＳ Ｐゴシック"/>
              <a:cs typeface="Arial" panose="020B0604020202020204" pitchFamily="34" charset="0"/>
            </a:rPr>
            <a:t>Point locations</a:t>
          </a:r>
        </a:p>
        <a:p>
          <a:pPr marL="57150" lvl="1" indent="-57150" algn="l" defTabSz="488950">
            <a:lnSpc>
              <a:spcPct val="90000"/>
            </a:lnSpc>
            <a:spcBef>
              <a:spcPct val="0"/>
            </a:spcBef>
            <a:spcAft>
              <a:spcPct val="15000"/>
            </a:spcAft>
            <a:buClrTx/>
            <a:buSzTx/>
            <a:buFont typeface="Arial" panose="020B0604020202020204" pitchFamily="34" charset="0"/>
            <a:buChar char="•"/>
          </a:pPr>
          <a:r>
            <a:rPr kumimoji="0" lang="en-US" sz="1100" b="0" i="0" u="none" strike="noStrike" kern="1200" cap="none" spc="0" normalizeH="0" baseline="0" noProof="0">
              <a:ln/>
              <a:effectLst/>
              <a:uLnTx/>
              <a:uFillTx/>
              <a:latin typeface="AvenirNext LT Pro Medium" panose="020B0603020202020204" pitchFamily="34" charset="0"/>
              <a:ea typeface="ＭＳ Ｐゴシック"/>
              <a:cs typeface="Arial" panose="020B0604020202020204" pitchFamily="34" charset="0"/>
            </a:rPr>
            <a:t>Symbolize with 3D Object Styling</a:t>
          </a:r>
        </a:p>
        <a:p>
          <a:pPr marL="57150" lvl="1" indent="-57150" algn="l" defTabSz="488950">
            <a:lnSpc>
              <a:spcPct val="90000"/>
            </a:lnSpc>
            <a:spcBef>
              <a:spcPct val="0"/>
            </a:spcBef>
            <a:spcAft>
              <a:spcPct val="15000"/>
            </a:spcAft>
            <a:buClrTx/>
            <a:buSzTx/>
            <a:buFont typeface="Arial" panose="020B0604020202020204" pitchFamily="34" charset="0"/>
            <a:buChar char="•"/>
          </a:pPr>
          <a:r>
            <a:rPr kumimoji="0" lang="en-US" sz="1100" b="0" i="0" u="none" strike="noStrike" kern="1200" cap="none" spc="0" normalizeH="0" baseline="0" noProof="0">
              <a:ln/>
              <a:effectLst/>
              <a:uLnTx/>
              <a:uFillTx/>
              <a:latin typeface="AvenirNext LT Pro Medium" panose="020B0603020202020204" pitchFamily="34" charset="0"/>
              <a:ea typeface="ＭＳ Ｐゴシック"/>
              <a:cs typeface="Arial" panose="020B0604020202020204" pitchFamily="34" charset="0"/>
            </a:rPr>
            <a:t>Can visualize attributes by size and color</a:t>
          </a:r>
        </a:p>
      </dsp:txBody>
      <dsp:txXfrm>
        <a:off x="1991229" y="1816680"/>
        <a:ext cx="1933091" cy="1816680"/>
      </dsp:txXfrm>
    </dsp:sp>
    <dsp:sp modelId="{29DC27F5-FB05-45BC-8274-2C382A923E98}">
      <dsp:nvSpPr>
        <dsp:cNvPr id="0" name=""/>
        <dsp:cNvSpPr/>
      </dsp:nvSpPr>
      <dsp:spPr>
        <a:xfrm>
          <a:off x="2201581" y="272502"/>
          <a:ext cx="1512386" cy="1512386"/>
        </a:xfrm>
        <a:prstGeom prst="ellipse">
          <a:avLst/>
        </a:prstGeom>
        <a:blipFill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F915D6-17BD-4A1C-B5C4-BF23476120A9}">
      <dsp:nvSpPr>
        <dsp:cNvPr id="0" name=""/>
        <dsp:cNvSpPr/>
      </dsp:nvSpPr>
      <dsp:spPr>
        <a:xfrm>
          <a:off x="3982312" y="0"/>
          <a:ext cx="1933091" cy="454170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1">
          <a:noAutofit/>
        </a:bodyPr>
        <a:lstStyle/>
        <a:p>
          <a:pPr marL="0" lvl="0" indent="0" algn="l" defTabSz="622300">
            <a:lnSpc>
              <a:spcPct val="90000"/>
            </a:lnSpc>
            <a:spcBef>
              <a:spcPct val="0"/>
            </a:spcBef>
            <a:spcAft>
              <a:spcPct val="35000"/>
            </a:spcAft>
            <a:buClrTx/>
            <a:buSzTx/>
            <a:buFontTx/>
            <a:buNone/>
          </a:pPr>
          <a:r>
            <a:rPr kumimoji="0" lang="en-US" sz="1400" b="1" i="0" u="none" strike="noStrike" kern="1200" cap="none" spc="0" normalizeH="0" baseline="0" noProof="0">
              <a:ln/>
              <a:effectLst/>
              <a:uLnTx/>
              <a:uFillTx/>
              <a:latin typeface="AvenirNext LT Pro Medium" panose="020B0603020202020204" pitchFamily="34" charset="0"/>
              <a:ea typeface="ＭＳ Ｐゴシック"/>
              <a:cs typeface="Arial" panose="020B0604020202020204" pitchFamily="34" charset="0"/>
            </a:rPr>
            <a:t>Integrated Mesh Scene Layer</a:t>
          </a:r>
          <a:endParaRPr lang="en-US" sz="1400" kern="1200"/>
        </a:p>
        <a:p>
          <a:pPr marL="57150" lvl="1" indent="-57150" algn="l" defTabSz="488950">
            <a:lnSpc>
              <a:spcPct val="90000"/>
            </a:lnSpc>
            <a:spcBef>
              <a:spcPct val="0"/>
            </a:spcBef>
            <a:spcAft>
              <a:spcPct val="15000"/>
            </a:spcAft>
            <a:buClrTx/>
            <a:buSzTx/>
            <a:buFont typeface="Arial" panose="020B0604020202020204" pitchFamily="34" charset="0"/>
            <a:buChar char="•"/>
          </a:pPr>
          <a:r>
            <a:rPr kumimoji="0" lang="en-US" sz="1100" b="0" i="0" u="none" strike="noStrike" kern="1200" cap="none" spc="0" normalizeH="0" baseline="0" noProof="0">
              <a:ln/>
              <a:effectLst/>
              <a:uLnTx/>
              <a:uFillTx/>
              <a:latin typeface="AvenirNext LT Pro Medium" panose="020B0603020202020204" pitchFamily="34" charset="0"/>
              <a:ea typeface="ＭＳ Ｐゴシック"/>
              <a:cs typeface="Arial" panose="020B0604020202020204" pitchFamily="34" charset="0"/>
            </a:rPr>
            <a:t>Skin of the Earth</a:t>
          </a:r>
          <a:endParaRPr lang="en-US" sz="1100" kern="1200"/>
        </a:p>
        <a:p>
          <a:pPr marL="57150" lvl="1" indent="-57150" algn="l" defTabSz="488950">
            <a:lnSpc>
              <a:spcPct val="90000"/>
            </a:lnSpc>
            <a:spcBef>
              <a:spcPct val="0"/>
            </a:spcBef>
            <a:spcAft>
              <a:spcPct val="15000"/>
            </a:spcAft>
            <a:buClrTx/>
            <a:buSzTx/>
            <a:buFont typeface="Arial" panose="020B0604020202020204" pitchFamily="34" charset="0"/>
            <a:buChar char="•"/>
          </a:pPr>
          <a:r>
            <a:rPr kumimoji="0" lang="en-US" sz="1100" b="0" i="0" u="none" strike="noStrike" kern="1200" cap="none" spc="0" normalizeH="0" baseline="0" noProof="0">
              <a:ln/>
              <a:effectLst/>
              <a:uLnTx/>
              <a:uFillTx/>
              <a:latin typeface="AvenirNext LT Pro Medium" panose="020B0603020202020204" pitchFamily="34" charset="0"/>
              <a:ea typeface="ＭＳ Ｐゴシック"/>
              <a:cs typeface="Arial" panose="020B0604020202020204" pitchFamily="34" charset="0"/>
            </a:rPr>
            <a:t>Textured with imagery</a:t>
          </a:r>
        </a:p>
        <a:p>
          <a:pPr marL="57150" lvl="1" indent="-57150" algn="l" defTabSz="488950">
            <a:lnSpc>
              <a:spcPct val="90000"/>
            </a:lnSpc>
            <a:spcBef>
              <a:spcPct val="0"/>
            </a:spcBef>
            <a:spcAft>
              <a:spcPct val="15000"/>
            </a:spcAft>
            <a:buClrTx/>
            <a:buSzTx/>
            <a:buFont typeface="Arial" panose="020B0604020202020204" pitchFamily="34" charset="0"/>
            <a:buChar char="•"/>
          </a:pPr>
          <a:r>
            <a:rPr kumimoji="0" lang="en-US" sz="1100" b="0" i="0" u="none" strike="noStrike" kern="1200" cap="none" spc="0" normalizeH="0" baseline="0" noProof="0">
              <a:ln/>
              <a:effectLst/>
              <a:uLnTx/>
              <a:uFillTx/>
              <a:latin typeface="AvenirNext LT Pro Medium" panose="020B0603020202020204" pitchFamily="34" charset="0"/>
              <a:ea typeface="ＭＳ Ｐゴシック"/>
              <a:cs typeface="Arial" panose="020B0604020202020204" pitchFamily="34" charset="0"/>
            </a:rPr>
            <a:t>Captured by Drone2Map or other methods</a:t>
          </a:r>
        </a:p>
      </dsp:txBody>
      <dsp:txXfrm>
        <a:off x="3982312" y="1816680"/>
        <a:ext cx="1933091" cy="1816680"/>
      </dsp:txXfrm>
    </dsp:sp>
    <dsp:sp modelId="{50CB4FE1-1BF9-4652-8296-FD8C568AE151}">
      <dsp:nvSpPr>
        <dsp:cNvPr id="0" name=""/>
        <dsp:cNvSpPr/>
      </dsp:nvSpPr>
      <dsp:spPr>
        <a:xfrm>
          <a:off x="4192665" y="272502"/>
          <a:ext cx="1512386" cy="1512386"/>
        </a:xfrm>
        <a:prstGeom prst="ellipse">
          <a:avLst/>
        </a:prstGeom>
        <a:blipFill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AA7C4BC-D18C-46DD-B3B5-83A5FBB8BC78}">
      <dsp:nvSpPr>
        <dsp:cNvPr id="0" name=""/>
        <dsp:cNvSpPr/>
      </dsp:nvSpPr>
      <dsp:spPr>
        <a:xfrm>
          <a:off x="5973396" y="0"/>
          <a:ext cx="1933091" cy="454170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1">
          <a:noAutofit/>
        </a:bodyPr>
        <a:lstStyle/>
        <a:p>
          <a:pPr marL="0" lvl="0" indent="0" algn="l" defTabSz="622300">
            <a:lnSpc>
              <a:spcPct val="90000"/>
            </a:lnSpc>
            <a:spcBef>
              <a:spcPct val="0"/>
            </a:spcBef>
            <a:spcAft>
              <a:spcPct val="35000"/>
            </a:spcAft>
            <a:buClrTx/>
            <a:buSzTx/>
            <a:buFontTx/>
            <a:buNone/>
          </a:pPr>
          <a:r>
            <a:rPr kumimoji="0" lang="en-US" sz="1400" b="1" i="0" u="none" strike="noStrike" kern="1200" cap="none" spc="0" normalizeH="0" baseline="0" noProof="0">
              <a:ln/>
              <a:effectLst/>
              <a:uLnTx/>
              <a:uFillTx/>
              <a:latin typeface="AvenirNext LT Pro Medium" panose="020B0603020202020204" pitchFamily="34" charset="0"/>
              <a:ea typeface="ＭＳ Ｐゴシック"/>
              <a:cs typeface="Arial" panose="020B0604020202020204" pitchFamily="34" charset="0"/>
            </a:rPr>
            <a:t>Point Cloud Scene Layer</a:t>
          </a:r>
          <a:endParaRPr lang="en-US" sz="1400" kern="1200"/>
        </a:p>
        <a:p>
          <a:pPr marL="57150" lvl="1" indent="-57150" algn="l" defTabSz="488950">
            <a:lnSpc>
              <a:spcPct val="90000"/>
            </a:lnSpc>
            <a:spcBef>
              <a:spcPct val="0"/>
            </a:spcBef>
            <a:spcAft>
              <a:spcPct val="15000"/>
            </a:spcAft>
            <a:buClrTx/>
            <a:buSzTx/>
            <a:buFont typeface="Arial" panose="020B0604020202020204" pitchFamily="34" charset="0"/>
            <a:buChar char="•"/>
          </a:pPr>
          <a:r>
            <a:rPr kumimoji="0" lang="en-US" sz="1100" b="0" i="0" u="none" strike="noStrike" kern="1200" cap="none" spc="0" normalizeH="0" baseline="0" noProof="0">
              <a:ln/>
              <a:effectLst/>
              <a:uLnTx/>
              <a:uFillTx/>
              <a:latin typeface="AvenirNext LT Pro Medium" panose="020B0603020202020204" pitchFamily="34" charset="0"/>
              <a:ea typeface="ＭＳ Ｐゴシック"/>
              <a:cs typeface="Arial" panose="020B0604020202020204" pitchFamily="34" charset="0"/>
            </a:rPr>
            <a:t>LiDAR</a:t>
          </a:r>
          <a:endParaRPr lang="en-US" sz="1100" kern="1200"/>
        </a:p>
        <a:p>
          <a:pPr marL="57150" lvl="1" indent="-57150" algn="l" defTabSz="488950">
            <a:lnSpc>
              <a:spcPct val="90000"/>
            </a:lnSpc>
            <a:spcBef>
              <a:spcPct val="0"/>
            </a:spcBef>
            <a:spcAft>
              <a:spcPct val="15000"/>
            </a:spcAft>
            <a:buClrTx/>
            <a:buSzTx/>
            <a:buFont typeface="Arial" panose="020B0604020202020204" pitchFamily="34" charset="0"/>
            <a:buChar char="•"/>
          </a:pPr>
          <a:r>
            <a:rPr kumimoji="0" lang="en-US" sz="1100" b="0" i="0" u="none" strike="noStrike" kern="1200" cap="none" spc="0" normalizeH="0" baseline="0" noProof="0">
              <a:ln/>
              <a:effectLst/>
              <a:uLnTx/>
              <a:uFillTx/>
              <a:latin typeface="AvenirNext LT Pro Medium" panose="020B0603020202020204" pitchFamily="34" charset="0"/>
              <a:ea typeface="ＭＳ Ｐゴシック"/>
              <a:cs typeface="Arial" panose="020B0604020202020204" pitchFamily="34" charset="0"/>
            </a:rPr>
            <a:t>Photogrammetric points</a:t>
          </a:r>
        </a:p>
        <a:p>
          <a:pPr marL="57150" lvl="1" indent="-57150" algn="l" defTabSz="488950">
            <a:lnSpc>
              <a:spcPct val="90000"/>
            </a:lnSpc>
            <a:spcBef>
              <a:spcPct val="0"/>
            </a:spcBef>
            <a:spcAft>
              <a:spcPct val="15000"/>
            </a:spcAft>
            <a:buClrTx/>
            <a:buSzTx/>
            <a:buFont typeface="Arial" panose="020B0604020202020204" pitchFamily="34" charset="0"/>
            <a:buChar char="•"/>
          </a:pPr>
          <a:r>
            <a:rPr kumimoji="0" lang="en-US" sz="1100" b="0" i="0" u="none" strike="noStrike" kern="1200" cap="none" spc="0" normalizeH="0" baseline="0" noProof="0">
              <a:ln/>
              <a:effectLst/>
              <a:uLnTx/>
              <a:uFillTx/>
              <a:latin typeface="AvenirNext LT Pro Medium" panose="020B0603020202020204" pitchFamily="34" charset="0"/>
              <a:ea typeface="ＭＳ Ｐゴシック"/>
              <a:cs typeface="Arial" panose="020B0604020202020204" pitchFamily="34" charset="0"/>
            </a:rPr>
            <a:t>Style by elevation, color, classification</a:t>
          </a:r>
        </a:p>
      </dsp:txBody>
      <dsp:txXfrm>
        <a:off x="5973396" y="1816680"/>
        <a:ext cx="1933091" cy="1816680"/>
      </dsp:txXfrm>
    </dsp:sp>
    <dsp:sp modelId="{3EEED7A0-E541-47D4-A8E8-40E247F9F44D}">
      <dsp:nvSpPr>
        <dsp:cNvPr id="0" name=""/>
        <dsp:cNvSpPr/>
      </dsp:nvSpPr>
      <dsp:spPr>
        <a:xfrm>
          <a:off x="6183749" y="272502"/>
          <a:ext cx="1512386" cy="1512386"/>
        </a:xfrm>
        <a:prstGeom prst="ellipse">
          <a:avLst/>
        </a:prstGeom>
        <a:blipFill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D7A2B8A-DDDF-4250-AA02-A1C91FB998F5}">
      <dsp:nvSpPr>
        <dsp:cNvPr id="0" name=""/>
        <dsp:cNvSpPr/>
      </dsp:nvSpPr>
      <dsp:spPr>
        <a:xfrm>
          <a:off x="7955143" y="0"/>
          <a:ext cx="1933091" cy="454170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1">
          <a:noAutofit/>
        </a:bodyPr>
        <a:lstStyle/>
        <a:p>
          <a:pPr marL="0" lvl="0" indent="0" algn="l" defTabSz="622300">
            <a:lnSpc>
              <a:spcPct val="90000"/>
            </a:lnSpc>
            <a:spcBef>
              <a:spcPct val="0"/>
            </a:spcBef>
            <a:spcAft>
              <a:spcPct val="35000"/>
            </a:spcAft>
            <a:buClrTx/>
            <a:buSzTx/>
            <a:buFontTx/>
            <a:buNone/>
          </a:pPr>
          <a:r>
            <a:rPr kumimoji="0" lang="en-US" sz="1400" b="1" i="0" u="none" strike="noStrike" kern="1200" cap="none" spc="0" normalizeH="0" baseline="0" noProof="0">
              <a:ln/>
              <a:effectLst/>
              <a:uLnTx/>
              <a:uFillTx/>
              <a:latin typeface="AvenirNext LT Pro Medium" panose="020B0603020202020204" pitchFamily="34" charset="0"/>
              <a:ea typeface="ＭＳ Ｐゴシック"/>
              <a:cs typeface="Arial" panose="020B0604020202020204" pitchFamily="34" charset="0"/>
            </a:rPr>
            <a:t>Building Scene Layer</a:t>
          </a:r>
          <a:endParaRPr kumimoji="0" lang="en-US" sz="1400" b="0" i="0" u="none" strike="noStrike" kern="1200" cap="none" spc="0" normalizeH="0" baseline="0" noProof="0">
            <a:ln/>
            <a:effectLst/>
            <a:uLnTx/>
            <a:uFillTx/>
            <a:latin typeface="AvenirNext LT Pro Medium" panose="020B0603020202020204" pitchFamily="34" charset="0"/>
            <a:ea typeface="ＭＳ Ｐゴシック"/>
            <a:cs typeface="Arial" panose="020B0604020202020204" pitchFamily="34" charset="0"/>
          </a:endParaRPr>
        </a:p>
        <a:p>
          <a:pPr marL="57150" lvl="1" indent="-57150" algn="l" defTabSz="488950">
            <a:lnSpc>
              <a:spcPct val="90000"/>
            </a:lnSpc>
            <a:spcBef>
              <a:spcPct val="0"/>
            </a:spcBef>
            <a:spcAft>
              <a:spcPct val="15000"/>
            </a:spcAft>
            <a:buClrTx/>
            <a:buSzTx/>
            <a:buFont typeface="Arial" panose="020B0604020202020204" pitchFamily="34" charset="0"/>
            <a:buChar char="•"/>
          </a:pPr>
          <a:r>
            <a:rPr kumimoji="0" lang="en-US" sz="1100" b="0" i="0" u="none" strike="noStrike" kern="1200" cap="none" spc="0" normalizeH="0" baseline="0" noProof="0">
              <a:ln/>
              <a:effectLst/>
              <a:uLnTx/>
              <a:uFillTx/>
              <a:latin typeface="AvenirNext LT Pro Medium" panose="020B0603020202020204" pitchFamily="34" charset="0"/>
              <a:ea typeface="ＭＳ Ｐゴシック"/>
              <a:cs typeface="Arial" panose="020B0604020202020204" pitchFamily="34" charset="0"/>
            </a:rPr>
            <a:t>Detailed building models</a:t>
          </a:r>
        </a:p>
        <a:p>
          <a:pPr marL="57150" lvl="1" indent="-57150" algn="l" defTabSz="488950">
            <a:lnSpc>
              <a:spcPct val="90000"/>
            </a:lnSpc>
            <a:spcBef>
              <a:spcPct val="0"/>
            </a:spcBef>
            <a:spcAft>
              <a:spcPct val="15000"/>
            </a:spcAft>
            <a:buClrTx/>
            <a:buSzTx/>
            <a:buFont typeface="Arial" panose="020B0604020202020204" pitchFamily="34" charset="0"/>
            <a:buChar char="•"/>
          </a:pPr>
          <a:r>
            <a:rPr kumimoji="0" lang="en-US" sz="1100" b="0" i="0" u="none" strike="noStrike" kern="1200" cap="none" spc="0" normalizeH="0" baseline="0" noProof="0">
              <a:ln/>
              <a:effectLst/>
              <a:uLnTx/>
              <a:uFillTx/>
              <a:latin typeface="AvenirNext LT Pro Medium" panose="020B0603020202020204" pitchFamily="34" charset="0"/>
              <a:ea typeface="ＭＳ Ｐゴシック"/>
              <a:cs typeface="Arial" panose="020B0604020202020204" pitchFamily="34" charset="0"/>
            </a:rPr>
            <a:t>Read directly from Revit</a:t>
          </a:r>
        </a:p>
        <a:p>
          <a:pPr marL="57150" lvl="1" indent="-57150" algn="l" defTabSz="488950">
            <a:lnSpc>
              <a:spcPct val="90000"/>
            </a:lnSpc>
            <a:spcBef>
              <a:spcPct val="0"/>
            </a:spcBef>
            <a:spcAft>
              <a:spcPct val="15000"/>
            </a:spcAft>
            <a:buClrTx/>
            <a:buSzTx/>
            <a:buFont typeface="Arial" panose="020B0604020202020204" pitchFamily="34" charset="0"/>
            <a:buChar char="•"/>
          </a:pPr>
          <a:r>
            <a:rPr kumimoji="0" lang="en-US" sz="1100" b="0" i="0" u="none" strike="noStrike" kern="1200" cap="none" spc="0" normalizeH="0" baseline="0" noProof="0">
              <a:ln/>
              <a:effectLst/>
              <a:uLnTx/>
              <a:uFillTx/>
              <a:latin typeface="AvenirNext LT Pro Medium" panose="020B0603020202020204" pitchFamily="34" charset="0"/>
              <a:ea typeface="ＭＳ Ｐゴシック"/>
              <a:cs typeface="Arial" panose="020B0604020202020204" pitchFamily="34" charset="0"/>
            </a:rPr>
            <a:t>Filter categories and floors</a:t>
          </a:r>
        </a:p>
      </dsp:txBody>
      <dsp:txXfrm>
        <a:off x="7955143" y="1816680"/>
        <a:ext cx="1933091" cy="1816680"/>
      </dsp:txXfrm>
    </dsp:sp>
    <dsp:sp modelId="{DD1C423E-E725-414A-8AEC-E6BF531CBDC2}">
      <dsp:nvSpPr>
        <dsp:cNvPr id="0" name=""/>
        <dsp:cNvSpPr/>
      </dsp:nvSpPr>
      <dsp:spPr>
        <a:xfrm>
          <a:off x="8174832" y="272502"/>
          <a:ext cx="1512386" cy="1512386"/>
        </a:xfrm>
        <a:prstGeom prst="ellipse">
          <a:avLst/>
        </a:prstGeom>
        <a:blipFill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F596A2-C677-42EB-AF5A-0031C2213AEF}">
      <dsp:nvSpPr>
        <dsp:cNvPr id="0" name=""/>
        <dsp:cNvSpPr/>
      </dsp:nvSpPr>
      <dsp:spPr>
        <a:xfrm>
          <a:off x="9955709" y="0"/>
          <a:ext cx="1933091" cy="454170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1">
          <a:noAutofit/>
        </a:bodyPr>
        <a:lstStyle/>
        <a:p>
          <a:pPr marL="0" lvl="0" indent="0" algn="l" defTabSz="622300">
            <a:lnSpc>
              <a:spcPct val="90000"/>
            </a:lnSpc>
            <a:spcBef>
              <a:spcPct val="0"/>
            </a:spcBef>
            <a:spcAft>
              <a:spcPct val="35000"/>
            </a:spcAft>
            <a:buClrTx/>
            <a:buSzTx/>
            <a:buFont typeface="Arial" panose="020B0604020202020204" pitchFamily="34" charset="0"/>
            <a:buNone/>
          </a:pPr>
          <a:r>
            <a:rPr kumimoji="0" lang="en-US" sz="1400" b="1" i="0" u="none" strike="noStrike" kern="1200" cap="none" spc="0" normalizeH="0" baseline="0" noProof="0">
              <a:ln/>
              <a:effectLst/>
              <a:uLnTx/>
              <a:uFillTx/>
              <a:latin typeface="AvenirNext LT Pro Medium" panose="020B0603020202020204" pitchFamily="34" charset="0"/>
              <a:ea typeface="ＭＳ Ｐゴシック"/>
              <a:cs typeface="Arial" panose="020B0604020202020204" pitchFamily="34" charset="0"/>
            </a:rPr>
            <a:t>Voxel Scene Layer</a:t>
          </a:r>
        </a:p>
        <a:p>
          <a:pPr marL="57150" lvl="1" indent="-57150" algn="l" defTabSz="488950">
            <a:lnSpc>
              <a:spcPct val="90000"/>
            </a:lnSpc>
            <a:spcBef>
              <a:spcPct val="0"/>
            </a:spcBef>
            <a:spcAft>
              <a:spcPct val="15000"/>
            </a:spcAft>
            <a:buClrTx/>
            <a:buSzTx/>
            <a:buFont typeface="Arial" panose="020B0604020202020204" pitchFamily="34" charset="0"/>
            <a:buChar char="•"/>
          </a:pPr>
          <a:r>
            <a:rPr kumimoji="0" lang="en-US" sz="1100" b="0" i="0" u="none" strike="noStrike" kern="1200" cap="none" spc="0" normalizeH="0" baseline="0" noProof="0">
              <a:ln/>
              <a:effectLst/>
              <a:uLnTx/>
              <a:uFillTx/>
              <a:latin typeface="AvenirNext LT Pro Medium" panose="020B0603020202020204" pitchFamily="34" charset="0"/>
              <a:ea typeface="ＭＳ Ｐゴシック"/>
              <a:cs typeface="Arial" panose="020B0604020202020204" pitchFamily="34" charset="0"/>
            </a:rPr>
            <a:t>Discreet or Continuous</a:t>
          </a:r>
        </a:p>
        <a:p>
          <a:pPr marL="57150" lvl="1" indent="-57150" algn="l" defTabSz="488950">
            <a:lnSpc>
              <a:spcPct val="90000"/>
            </a:lnSpc>
            <a:spcBef>
              <a:spcPct val="0"/>
            </a:spcBef>
            <a:spcAft>
              <a:spcPct val="15000"/>
            </a:spcAft>
            <a:buClrTx/>
            <a:buSzTx/>
            <a:buFont typeface="Arial" panose="020B0604020202020204" pitchFamily="34" charset="0"/>
            <a:buChar char="•"/>
          </a:pPr>
          <a:r>
            <a:rPr kumimoji="0" lang="en-US" sz="1100" b="0" i="0" u="none" strike="noStrike" kern="1200" cap="none" spc="0" normalizeH="0" baseline="0" noProof="0" err="1">
              <a:ln/>
              <a:effectLst/>
              <a:uLnTx/>
              <a:uFillTx/>
              <a:latin typeface="AvenirNext LT Pro Medium" panose="020B0603020202020204" pitchFamily="34" charset="0"/>
              <a:ea typeface="ＭＳ Ｐゴシック"/>
              <a:cs typeface="Arial" panose="020B0604020202020204" pitchFamily="34" charset="0"/>
            </a:rPr>
            <a:t>Isosurfaces</a:t>
          </a:r>
          <a:r>
            <a:rPr kumimoji="0" lang="en-US" sz="1100" b="0" i="0" u="none" strike="noStrike" kern="1200" cap="none" spc="0" normalizeH="0" baseline="0" noProof="0">
              <a:ln/>
              <a:effectLst/>
              <a:uLnTx/>
              <a:uFillTx/>
              <a:latin typeface="AvenirNext LT Pro Medium" panose="020B0603020202020204" pitchFamily="34" charset="0"/>
              <a:ea typeface="ＭＳ Ｐゴシック"/>
              <a:cs typeface="Arial" panose="020B0604020202020204" pitchFamily="34" charset="0"/>
            </a:rPr>
            <a:t>, Sections, Transparent Volumes</a:t>
          </a:r>
        </a:p>
        <a:p>
          <a:pPr marL="57150" lvl="1" indent="-57150" algn="l" defTabSz="488950">
            <a:lnSpc>
              <a:spcPct val="90000"/>
            </a:lnSpc>
            <a:spcBef>
              <a:spcPct val="0"/>
            </a:spcBef>
            <a:spcAft>
              <a:spcPct val="15000"/>
            </a:spcAft>
            <a:buClrTx/>
            <a:buSzTx/>
            <a:buFont typeface="Arial" panose="020B0604020202020204" pitchFamily="34" charset="0"/>
            <a:buChar char="•"/>
          </a:pPr>
          <a:r>
            <a:rPr kumimoji="0" lang="en-US" sz="1100" b="0" i="0" u="none" strike="noStrike" kern="1200" cap="none" spc="0" normalizeH="0" baseline="0" noProof="0">
              <a:ln/>
              <a:effectLst/>
              <a:uLnTx/>
              <a:uFillTx/>
              <a:latin typeface="AvenirNext LT Pro Medium" panose="020B0603020202020204" pitchFamily="34" charset="0"/>
              <a:ea typeface="ＭＳ Ｐゴシック"/>
              <a:cs typeface="Arial" panose="020B0604020202020204" pitchFamily="34" charset="0"/>
            </a:rPr>
            <a:t>Scientific data, 3D Interpolation, Space time cubes</a:t>
          </a:r>
        </a:p>
        <a:p>
          <a:pPr marL="57150" lvl="1" indent="-57150" algn="l" defTabSz="488950">
            <a:lnSpc>
              <a:spcPct val="90000"/>
            </a:lnSpc>
            <a:spcBef>
              <a:spcPct val="0"/>
            </a:spcBef>
            <a:spcAft>
              <a:spcPct val="15000"/>
            </a:spcAft>
            <a:buClrTx/>
            <a:buSzTx/>
            <a:buFont typeface="Arial" panose="020B0604020202020204" pitchFamily="34" charset="0"/>
            <a:buChar char="•"/>
          </a:pPr>
          <a:r>
            <a:rPr kumimoji="0" lang="en-US" sz="1100" b="0" i="0" u="none" strike="noStrike" kern="1200" cap="none" spc="0" normalizeH="0" baseline="0" noProof="0">
              <a:ln/>
              <a:effectLst/>
              <a:uLnTx/>
              <a:uFillTx/>
              <a:latin typeface="AvenirNext LT Pro Medium" panose="020B0603020202020204" pitchFamily="34" charset="0"/>
              <a:ea typeface="ＭＳ Ｐゴシック"/>
              <a:cs typeface="Arial" panose="020B0604020202020204" pitchFamily="34" charset="0"/>
            </a:rPr>
            <a:t>Can be time-enabled</a:t>
          </a:r>
        </a:p>
        <a:p>
          <a:pPr marL="57150" lvl="1" indent="-57150" algn="l" defTabSz="488950">
            <a:lnSpc>
              <a:spcPct val="90000"/>
            </a:lnSpc>
            <a:spcBef>
              <a:spcPct val="0"/>
            </a:spcBef>
            <a:spcAft>
              <a:spcPct val="15000"/>
            </a:spcAft>
            <a:buClrTx/>
            <a:buSzTx/>
            <a:buFont typeface="Arial" panose="020B0604020202020204" pitchFamily="34" charset="0"/>
            <a:buChar char="•"/>
          </a:pPr>
          <a:endParaRPr kumimoji="0" lang="en-US" sz="1100" b="0" i="0" u="none" strike="noStrike" kern="1200" cap="none" spc="0" normalizeH="0" baseline="0" noProof="0">
            <a:ln/>
            <a:effectLst/>
            <a:uLnTx/>
            <a:uFillTx/>
            <a:latin typeface="AvenirNext LT Pro Medium" panose="020B0603020202020204" pitchFamily="34" charset="0"/>
            <a:ea typeface="ＭＳ Ｐゴシック"/>
            <a:cs typeface="Arial" panose="020B0604020202020204" pitchFamily="34" charset="0"/>
          </a:endParaRPr>
        </a:p>
      </dsp:txBody>
      <dsp:txXfrm>
        <a:off x="9955709" y="1816680"/>
        <a:ext cx="1933091" cy="1816680"/>
      </dsp:txXfrm>
    </dsp:sp>
    <dsp:sp modelId="{AFAD1220-D279-4AFF-9542-C5442C0AC4C5}">
      <dsp:nvSpPr>
        <dsp:cNvPr id="0" name=""/>
        <dsp:cNvSpPr/>
      </dsp:nvSpPr>
      <dsp:spPr>
        <a:xfrm>
          <a:off x="10165916" y="272502"/>
          <a:ext cx="1512386" cy="1512386"/>
        </a:xfrm>
        <a:prstGeom prst="ellipse">
          <a:avLst/>
        </a:prstGeom>
        <a:blipFill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8CFE316-497A-44DF-819A-2A9EA15ADB6C}">
      <dsp:nvSpPr>
        <dsp:cNvPr id="0" name=""/>
        <dsp:cNvSpPr/>
      </dsp:nvSpPr>
      <dsp:spPr>
        <a:xfrm>
          <a:off x="571913" y="3860446"/>
          <a:ext cx="10937696" cy="681255"/>
        </a:xfrm>
        <a:prstGeom prst="leftRightArrow">
          <a:avLst/>
        </a:prstGeom>
        <a:solidFill>
          <a:schemeClr val="dk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8B4AB64-BB16-014D-AF59-00877FFB5348}" type="datetimeFigureOut">
              <a:rPr lang="en-US" smtClean="0"/>
              <a:t>5/22/22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9BED56D-3A20-2943-930A-2361A9DDC1ED}" type="slidenum">
              <a:rPr lang="en-US" smtClean="0"/>
              <a:t>‹#›</a:t>
            </a:fld>
            <a:endParaRPr lang="en-US"/>
          </a:p>
        </p:txBody>
      </p:sp>
    </p:spTree>
    <p:extLst>
      <p:ext uri="{BB962C8B-B14F-4D97-AF65-F5344CB8AC3E}">
        <p14:creationId xmlns:p14="http://schemas.microsoft.com/office/powerpoint/2010/main" val="331786121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5498D241-0AB7-BC44-80E8-F0A20AF46E9E}" type="datetimeFigureOut">
              <a:rPr lang="en-US" smtClean="0"/>
              <a:pPr/>
              <a:t>5/22/22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3E7143C0-4F23-B545-9533-520B5A87CA1E}" type="slidenum">
              <a:rPr lang="en-US" smtClean="0"/>
              <a:pPr/>
              <a:t>‹#›</a:t>
            </a:fld>
            <a:endParaRPr lang="en-US"/>
          </a:p>
        </p:txBody>
      </p:sp>
    </p:spTree>
    <p:extLst>
      <p:ext uri="{BB962C8B-B14F-4D97-AF65-F5344CB8AC3E}">
        <p14:creationId xmlns:p14="http://schemas.microsoft.com/office/powerpoint/2010/main" val="4077587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tamrat-b.github.io/i3sBasisKTX20/?stats=true"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loaders.gl/examples/i3s?url=https://tiles.arcgis.com/tiles/z2tnIkrLQ2BRzr6P/arcgis/rest/services/New_York_Mesh/SceneServer/layers/0" TargetMode="External"/><Relationship Id="rId2" Type="http://schemas.openxmlformats.org/officeDocument/2006/relationships/slide" Target="../slides/slide28.xml"/><Relationship Id="rId1" Type="http://schemas.openxmlformats.org/officeDocument/2006/relationships/notesMaster" Target="../notesMasters/notesMaster1.xml"/><Relationship Id="rId5" Type="http://schemas.openxmlformats.org/officeDocument/2006/relationships/hyperlink" Target="https://codesandbox.io/dashboard/home?workspace=dfd095f3-e4af-4715-8d29-79345f60097e" TargetMode="External"/><Relationship Id="rId4" Type="http://schemas.openxmlformats.org/officeDocument/2006/relationships/hyperlink" Target="https://loaders.gl/examples/i3s?url=https://loaders.gl/examples/i3s-debug?url=https://tiles.arcgis.com/tiles/u0sSNqDXr7puKJrF/arcgis/rest/services/Frankfurt2017_v17/SceneServer/layers/0"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loaders.gl/examples/i3s?url=https://tiles.arcgis.com/tiles/z2tnIkrLQ2BRzr6P/arcgis/rest/services/New_York_Mesh/SceneServer/layers/0"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https://codesandbox.io/dashboard/home?workspace=dfd095f3-e4af-4715-8d29-79345f60097e" TargetMode="External"/><Relationship Id="rId4" Type="http://schemas.openxmlformats.org/officeDocument/2006/relationships/hyperlink" Target="https://loaders.gl/examples/i3s?url=https://loaders.gl/examples/i3s-debug?url=https://tiles.arcgis.com/tiles/u0sSNqDXr7puKJrF/arcgis/rest/services/Frankfurt2017_v17/SceneServer/layers/0"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loaders.gl/modules/tile-converter/docs/cli-reference/tile-converter"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hub.docker.com/r/visgl/tile-converter"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7143C0-4F23-B545-9533-520B5A87CA1E}" type="slidenum">
              <a:rPr lang="en-US" smtClean="0"/>
              <a:pPr/>
              <a:t>1</a:t>
            </a:fld>
            <a:endParaRPr lang="en-US"/>
          </a:p>
        </p:txBody>
      </p:sp>
    </p:spTree>
    <p:extLst>
      <p:ext uri="{BB962C8B-B14F-4D97-AF65-F5344CB8AC3E}">
        <p14:creationId xmlns:p14="http://schemas.microsoft.com/office/powerpoint/2010/main" val="995106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3D Web GIS is also making in roads in Urban Redevelopment Analysis – In this case we see a Web Scene Showcasing Line of Sight (Scenario A vs Scenario B) and Shadow Casting Analysis</a:t>
            </a:r>
          </a:p>
        </p:txBody>
      </p:sp>
      <p:sp>
        <p:nvSpPr>
          <p:cNvPr id="4" name="Slide Number Placeholder 3"/>
          <p:cNvSpPr>
            <a:spLocks noGrp="1"/>
          </p:cNvSpPr>
          <p:nvPr>
            <p:ph type="sldNum" sz="quarter" idx="5"/>
          </p:nvPr>
        </p:nvSpPr>
        <p:spPr/>
        <p:txBody>
          <a:bodyPr/>
          <a:lstStyle/>
          <a:p>
            <a:fld id="{FA147703-2468-4802-8ED1-64DEBCE21215}" type="slidenum">
              <a:rPr lang="en-US" smtClean="0"/>
              <a:t>10</a:t>
            </a:fld>
            <a:endParaRPr lang="en-US"/>
          </a:p>
        </p:txBody>
      </p:sp>
    </p:spTree>
    <p:extLst>
      <p:ext uri="{BB962C8B-B14F-4D97-AF65-F5344CB8AC3E}">
        <p14:creationId xmlns:p14="http://schemas.microsoft.com/office/powerpoint/2010/main" val="6025480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3D Web GIS is also capable in marrying Realistic Scenes (which captures reality as is), with Schematic (thematic representation highlighting a particular feature) or Artistic/Hand drawn effects </a:t>
            </a:r>
          </a:p>
        </p:txBody>
      </p:sp>
      <p:sp>
        <p:nvSpPr>
          <p:cNvPr id="4" name="Slide Number Placeholder 3"/>
          <p:cNvSpPr>
            <a:spLocks noGrp="1"/>
          </p:cNvSpPr>
          <p:nvPr>
            <p:ph type="sldNum" sz="quarter" idx="5"/>
          </p:nvPr>
        </p:nvSpPr>
        <p:spPr/>
        <p:txBody>
          <a:bodyPr/>
          <a:lstStyle/>
          <a:p>
            <a:fld id="{FA147703-2468-4802-8ED1-64DEBCE21215}" type="slidenum">
              <a:rPr lang="en-US" smtClean="0"/>
              <a:t>11</a:t>
            </a:fld>
            <a:endParaRPr lang="en-US" dirty="0"/>
          </a:p>
        </p:txBody>
      </p:sp>
    </p:spTree>
    <p:extLst>
      <p:ext uri="{BB962C8B-B14F-4D97-AF65-F5344CB8AC3E}">
        <p14:creationId xmlns:p14="http://schemas.microsoft.com/office/powerpoint/2010/main" val="35522520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from Frankfurt, Germany, where an aerial photography mission was processed in a few hours to create this pictorial depiction of the city as an Interactive 3D Mesh. As you can see integrated with the 3D Mesh are 3D Features representing flood risks at various heights above the flood level.</a:t>
            </a:r>
          </a:p>
        </p:txBody>
      </p:sp>
      <p:sp>
        <p:nvSpPr>
          <p:cNvPr id="4" name="Slide Number Placeholder 3"/>
          <p:cNvSpPr>
            <a:spLocks noGrp="1"/>
          </p:cNvSpPr>
          <p:nvPr>
            <p:ph type="sldNum" sz="quarter" idx="10"/>
          </p:nvPr>
        </p:nvSpPr>
        <p:spPr/>
        <p:txBody>
          <a:bodyPr/>
          <a:lstStyle/>
          <a:p>
            <a:fld id="{3E7143C0-4F23-B545-9533-520B5A87CA1E}" type="slidenum">
              <a:rPr lang="en-US" smtClean="0"/>
              <a:pPr/>
              <a:t>12</a:t>
            </a:fld>
            <a:endParaRPr lang="en-US" dirty="0"/>
          </a:p>
        </p:txBody>
      </p:sp>
    </p:spTree>
    <p:extLst>
      <p:ext uri="{BB962C8B-B14F-4D97-AF65-F5344CB8AC3E}">
        <p14:creationId xmlns:p14="http://schemas.microsoft.com/office/powerpoint/2010/main" val="17080141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Yet another Area, I3S and 3D GIS has been making vast progress is in the Area of BIM data in Geo Context. This example is 3D Visualization in the context of facility management. What you are seeing is the </a:t>
            </a:r>
            <a:r>
              <a:rPr lang="en-US" dirty="0" err="1"/>
              <a:t>Turanga</a:t>
            </a:r>
            <a:r>
              <a:rPr lang="en-US" dirty="0"/>
              <a:t> Library in Christchurch, New Zealand, as an I3S Building Scene Layer. Notice the ability to peel-thru (reveal) layers of information with an intuitive digital slider/slicer peeling layers of feature that make up this layer. Also notice the ability to isolate, mensurate a particular feature of interest.</a:t>
            </a:r>
          </a:p>
        </p:txBody>
      </p:sp>
      <p:sp>
        <p:nvSpPr>
          <p:cNvPr id="4" name="Slide Number Placeholder 3"/>
          <p:cNvSpPr>
            <a:spLocks noGrp="1"/>
          </p:cNvSpPr>
          <p:nvPr>
            <p:ph type="sldNum" sz="quarter" idx="5"/>
          </p:nvPr>
        </p:nvSpPr>
        <p:spPr/>
        <p:txBody>
          <a:bodyPr/>
          <a:lstStyle/>
          <a:p>
            <a:fld id="{FA147703-2468-4802-8ED1-64DEBCE21215}" type="slidenum">
              <a:rPr lang="en-US" smtClean="0"/>
              <a:t>13</a:t>
            </a:fld>
            <a:endParaRPr lang="en-US"/>
          </a:p>
        </p:txBody>
      </p:sp>
    </p:spTree>
    <p:extLst>
      <p:ext uri="{BB962C8B-B14F-4D97-AF65-F5344CB8AC3E}">
        <p14:creationId xmlns:p14="http://schemas.microsoft.com/office/powerpoint/2010/main" val="3346458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7143C0-4F23-B545-9533-520B5A87CA1E}"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737929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9bacb94814_1_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 name="Google Shape;77;g9bacb94814_1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668690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9bacb94814_1_9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9" name="Google Shape;89;g9bacb94814_1_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170848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9bacb94814_1_9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9" name="Google Shape;89;g9bacb94814_1_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05182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dbf11d2e3c_0_17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 name="Google Shape;83;gdbf11d2e3c_0_1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114030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dbf11d2e3c_0_17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 name="Google Shape;83;gdbf11d2e3c_0_1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74361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7143C0-4F23-B545-9533-520B5A87CA1E}"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8692309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dbf11d2e3c_0_17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 name="Google Shape;83;gdbf11d2e3c_0_1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581465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9bacb94814_1_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g9bacb94814_1_10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14300" marR="0" lvl="1" indent="-38100" algn="l" rtl="0">
              <a:lnSpc>
                <a:spcPct val="90000"/>
              </a:lnSpc>
              <a:spcBef>
                <a:spcPts val="180"/>
              </a:spcBef>
              <a:spcAft>
                <a:spcPts val="0"/>
              </a:spcAft>
              <a:buClr>
                <a:schemeClr val="dk1"/>
              </a:buClr>
              <a:buSzPts val="1200"/>
              <a:buFont typeface="Calibri"/>
              <a:buNone/>
            </a:pPr>
            <a:r>
              <a:rPr lang="en" sz="1200" u="sng" dirty="0">
                <a:solidFill>
                  <a:schemeClr val="hlink"/>
                </a:solidFill>
                <a:latin typeface="Calibri"/>
                <a:ea typeface="Calibri"/>
                <a:cs typeface="Calibri"/>
                <a:sym typeface="Calibri"/>
                <a:hlinkClick r:id="rId3"/>
              </a:rPr>
              <a:t>https://tamrat-b.github.io/i3sBasisKTX20/?stats=true</a:t>
            </a:r>
            <a:r>
              <a:rPr lang="en" sz="1200" dirty="0">
                <a:solidFill>
                  <a:schemeClr val="dk1"/>
                </a:solidFill>
                <a:latin typeface="Calibri"/>
                <a:ea typeface="Calibri"/>
                <a:cs typeface="Calibri"/>
                <a:sym typeface="Calibri"/>
              </a:rPr>
              <a:t> </a:t>
            </a:r>
            <a:endParaRPr sz="1200" b="0" i="0" u="none" strike="noStrike" cap="none" dirty="0">
              <a:solidFill>
                <a:schemeClr val="dk1"/>
              </a:solidFill>
              <a:latin typeface="Calibri"/>
              <a:ea typeface="Calibri"/>
              <a:cs typeface="Calibri"/>
              <a:sym typeface="Calibri"/>
            </a:endParaRPr>
          </a:p>
          <a:p>
            <a:pPr marL="0" lvl="0" indent="0" algn="l" rtl="0">
              <a:spcBef>
                <a:spcPts val="180"/>
              </a:spcBef>
              <a:spcAft>
                <a:spcPts val="0"/>
              </a:spcAft>
              <a:buNone/>
            </a:pPr>
            <a:endParaRPr dirty="0"/>
          </a:p>
        </p:txBody>
      </p:sp>
      <p:sp>
        <p:nvSpPr>
          <p:cNvPr id="245" name="Google Shape;245;g9bacb94814_1_10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dbf11d2e3c_0_1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gdbf11d2e3c_0_1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55" name="Google Shape;255;gdbf11d2e3c_0_1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dbf11d2e3c_0_1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gdbf11d2e3c_0_18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a:t>
            </a:r>
            <a:r>
              <a:rPr lang="en-US" dirty="0" err="1"/>
              <a:t>www.esri.com</a:t>
            </a:r>
            <a:r>
              <a:rPr lang="en-US" dirty="0"/>
              <a:t>/</a:t>
            </a:r>
            <a:r>
              <a:rPr lang="en-US" dirty="0" err="1"/>
              <a:t>arcgis</a:t>
            </a:r>
            <a:r>
              <a:rPr lang="en-US" dirty="0"/>
              <a:t>-blog/products/</a:t>
            </a:r>
            <a:r>
              <a:rPr lang="en-US" dirty="0" err="1"/>
              <a:t>arcgis</a:t>
            </a:r>
            <a:r>
              <a:rPr lang="en-US" dirty="0"/>
              <a:t>/3d-gis/esri-collaborates-with-binomial-to-improve-basis-universal-texture-compression-speeds </a:t>
            </a:r>
            <a:endParaRPr dirty="0"/>
          </a:p>
        </p:txBody>
      </p:sp>
      <p:sp>
        <p:nvSpPr>
          <p:cNvPr id="264" name="Google Shape;264;gdbf11d2e3c_0_18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df45d610d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gdf45d610db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https://</a:t>
            </a:r>
            <a:r>
              <a:rPr lang="en-US" dirty="0" err="1"/>
              <a:t>www.esri.com</a:t>
            </a:r>
            <a:r>
              <a:rPr lang="en-US" dirty="0"/>
              <a:t>/</a:t>
            </a:r>
            <a:r>
              <a:rPr lang="en-US" dirty="0" err="1"/>
              <a:t>arcgis</a:t>
            </a:r>
            <a:r>
              <a:rPr lang="en-US" dirty="0"/>
              <a:t>-blog/products/</a:t>
            </a:r>
            <a:r>
              <a:rPr lang="en-US" dirty="0" err="1"/>
              <a:t>arcgis</a:t>
            </a:r>
            <a:r>
              <a:rPr lang="en-US" dirty="0"/>
              <a:t>/3d-gis/esri-collaborates-with-binomial-to-improve-basis-universal-texture-compression-speeds </a:t>
            </a:r>
          </a:p>
          <a:p>
            <a:pPr marL="0" lvl="0" indent="0" algn="l" rtl="0">
              <a:spcBef>
                <a:spcPts val="0"/>
              </a:spcBef>
              <a:spcAft>
                <a:spcPts val="0"/>
              </a:spcAft>
              <a:buNone/>
            </a:pPr>
            <a:endParaRPr dirty="0"/>
          </a:p>
        </p:txBody>
      </p:sp>
      <p:sp>
        <p:nvSpPr>
          <p:cNvPr id="273" name="Google Shape;273;gdf45d610db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df45d610d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gdf45d610db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https://</a:t>
            </a:r>
            <a:r>
              <a:rPr lang="en-US" dirty="0" err="1"/>
              <a:t>www.esri.com</a:t>
            </a:r>
            <a:r>
              <a:rPr lang="en-US" dirty="0"/>
              <a:t>/</a:t>
            </a:r>
            <a:r>
              <a:rPr lang="en-US" dirty="0" err="1"/>
              <a:t>arcgis</a:t>
            </a:r>
            <a:r>
              <a:rPr lang="en-US" dirty="0"/>
              <a:t>-blog/products/</a:t>
            </a:r>
            <a:r>
              <a:rPr lang="en-US" dirty="0" err="1"/>
              <a:t>arcgis</a:t>
            </a:r>
            <a:r>
              <a:rPr lang="en-US" dirty="0"/>
              <a:t>/3d-gis/esri-collaborates-with-binomial-to-improve-basis-universal-texture-compression-speeds </a:t>
            </a:r>
          </a:p>
          <a:p>
            <a:pPr marL="0" lvl="0" indent="0" algn="l" rtl="0">
              <a:spcBef>
                <a:spcPts val="0"/>
              </a:spcBef>
              <a:spcAft>
                <a:spcPts val="0"/>
              </a:spcAft>
              <a:buNone/>
            </a:pPr>
            <a:endParaRPr dirty="0"/>
          </a:p>
        </p:txBody>
      </p:sp>
      <p:sp>
        <p:nvSpPr>
          <p:cNvPr id="273" name="Google Shape;273;gdf45d610db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25</a:t>
            </a:fld>
            <a:endParaRPr/>
          </a:p>
        </p:txBody>
      </p:sp>
    </p:spTree>
    <p:extLst>
      <p:ext uri="{BB962C8B-B14F-4D97-AF65-F5344CB8AC3E}">
        <p14:creationId xmlns:p14="http://schemas.microsoft.com/office/powerpoint/2010/main" val="39741121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ae847e81f2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gae847e81f2_0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dirty="0"/>
              <a:t>NYC Loaders: https://loaders.gl/examples/i3s?url=https://tiles.arcgis.com/tiles/z2tnIkrLQ2BRzr6P/arcgis/rest/services/New_York_Mesh/SceneServer/layers/0</a:t>
            </a:r>
            <a:endParaRPr dirty="0"/>
          </a:p>
          <a:p>
            <a:pPr marL="0" lvl="0" indent="0" algn="l" rtl="0">
              <a:spcBef>
                <a:spcPts val="0"/>
              </a:spcBef>
              <a:spcAft>
                <a:spcPts val="0"/>
              </a:spcAft>
              <a:buNone/>
            </a:pPr>
            <a:r>
              <a:rPr lang="en" dirty="0"/>
              <a:t>Frankfurt Loaders: https://loaders.gl/examples/i3s?url=https://tiles.arcgis.com/tiles/z2tnIkrLQ2BRzr6P/arcgis/rest/services/Frankfurt_3dTiles_I3S/SceneServer/layers/0</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https://codesandbox.io/dashboard/home?workspace=dfd095f3-e4af-4715-8d29-79345f60097e</a:t>
            </a:r>
            <a:endParaRPr dirty="0"/>
          </a:p>
        </p:txBody>
      </p:sp>
      <p:sp>
        <p:nvSpPr>
          <p:cNvPr id="235" name="Google Shape;235;gae847e81f2_0_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26</a:t>
            </a:fld>
            <a:endParaRPr/>
          </a:p>
        </p:txBody>
      </p:sp>
    </p:spTree>
    <p:extLst>
      <p:ext uri="{BB962C8B-B14F-4D97-AF65-F5344CB8AC3E}">
        <p14:creationId xmlns:p14="http://schemas.microsoft.com/office/powerpoint/2010/main" val="7641278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df45d610db_0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Google Shape;319;gdf45d610db_0_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20" name="Google Shape;320;gdf45d610db_0_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df45d610db_0_7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gdf45d610db_0_7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NYC Loaders: </a:t>
            </a:r>
            <a:r>
              <a:rPr lang="en" u="sng">
                <a:solidFill>
                  <a:schemeClr val="hlink"/>
                </a:solidFill>
                <a:hlinkClick r:id="rId3"/>
              </a:rPr>
              <a:t>https://loaders.gl/examples/i3s-debug?url=https://tiles.arcgis.com/tiles/z2tnIkrLQ2BRzr6P/arcgis/rest/services/New_York_Mesh/SceneServer/layers/0</a:t>
            </a:r>
            <a:endParaRPr/>
          </a:p>
          <a:p>
            <a:pPr marL="0" lvl="0" indent="0" algn="l" rtl="0">
              <a:spcBef>
                <a:spcPts val="0"/>
              </a:spcBef>
              <a:spcAft>
                <a:spcPts val="0"/>
              </a:spcAft>
              <a:buNone/>
            </a:pPr>
            <a:endParaRPr/>
          </a:p>
          <a:p>
            <a:pPr marL="0" lvl="0" indent="0" algn="l" rtl="0">
              <a:spcBef>
                <a:spcPts val="0"/>
              </a:spcBef>
              <a:spcAft>
                <a:spcPts val="0"/>
              </a:spcAft>
              <a:buNone/>
            </a:pPr>
            <a:r>
              <a:rPr lang="en"/>
              <a:t>Frankfurt Loaders: </a:t>
            </a:r>
            <a:r>
              <a:rPr lang="en" u="sng">
                <a:solidFill>
                  <a:schemeClr val="hlink"/>
                </a:solidFill>
                <a:hlinkClick r:id="rId4"/>
              </a:rPr>
              <a:t>https://loaders.gl/examples/i3s-debug?url=https://loaders.gl/examples/i3s-debug?url=https://tiles.arcgis.com/tiles/u0sSNqDXr7puKJrF/arcgis/rest/services/Frankfurt2017_v17/SceneServer/layers/0</a:t>
            </a:r>
            <a:r>
              <a:rPr lang="en">
                <a:solidFill>
                  <a:schemeClr val="dk1"/>
                </a:solidFill>
              </a:rPr>
              <a:t> </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5"/>
              </a:rPr>
              <a:t>https://codesandbox.io/dashboard/home?workspace=dfd095f3-e4af-4715-8d29-79345f60097e</a:t>
            </a:r>
            <a:r>
              <a:rPr lang="en"/>
              <a:t> </a:t>
            </a:r>
            <a:endParaRPr/>
          </a:p>
        </p:txBody>
      </p:sp>
      <p:sp>
        <p:nvSpPr>
          <p:cNvPr id="334" name="Google Shape;334;gdf45d610db_0_78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df45d610db_0_5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gdf45d610db_0_50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27" name="Google Shape;327;gdf45d610db_0_50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pPr marL="0" marR="0" lvl="0" indent="0" algn="l" defTabSz="457200" rtl="0" eaLnBrk="1" fontAlgn="auto" latinLnBrk="0" hangingPunct="1">
              <a:lnSpc>
                <a:spcPts val="3500"/>
              </a:lnSpc>
              <a:spcBef>
                <a:spcPts val="300"/>
              </a:spcBef>
              <a:spcAft>
                <a:spcPts val="600"/>
              </a:spcAft>
              <a:buClr>
                <a:srgbClr val="00B9F2">
                  <a:lumMod val="60000"/>
                  <a:lumOff val="40000"/>
                </a:srgbClr>
              </a:buClr>
              <a:buSzPct val="80000"/>
              <a:buFont typeface="Arial"/>
              <a:buNone/>
              <a:tabLst/>
              <a:defRPr/>
            </a:pPr>
            <a:r>
              <a:rPr kumimoji="0" lang="en-US" sz="1200" b="0" i="0" u="none" strike="noStrike" kern="1200" cap="none" spc="0" normalizeH="0" baseline="0" noProof="0" dirty="0">
                <a:ln>
                  <a:noFill/>
                </a:ln>
                <a:solidFill>
                  <a:sysClr val="window" lastClr="FFFFFF">
                    <a:lumMod val="50000"/>
                    <a:lumOff val="50000"/>
                  </a:sysClr>
                </a:solidFill>
                <a:effectLst/>
                <a:uLnTx/>
                <a:uFillTx/>
                <a:latin typeface="Arial"/>
                <a:ea typeface="ＭＳ Ｐゴシック"/>
                <a:cs typeface="Arial"/>
              </a:rPr>
              <a:t>Behind the scenes ---- we have some basic ingredients that make up the main components of our 3D mapping platform</a:t>
            </a:r>
          </a:p>
          <a:p>
            <a:pPr marL="0" marR="0" lvl="0" indent="0" algn="l" defTabSz="457200" rtl="0" eaLnBrk="1" fontAlgn="auto" latinLnBrk="0" hangingPunct="1">
              <a:lnSpc>
                <a:spcPts val="3500"/>
              </a:lnSpc>
              <a:spcBef>
                <a:spcPts val="300"/>
              </a:spcBef>
              <a:spcAft>
                <a:spcPts val="600"/>
              </a:spcAft>
              <a:buClr>
                <a:srgbClr val="00B9F2">
                  <a:lumMod val="60000"/>
                  <a:lumOff val="40000"/>
                </a:srgbClr>
              </a:buClr>
              <a:buSzPct val="80000"/>
              <a:buFont typeface="Arial"/>
              <a:buNone/>
              <a:tabLst/>
              <a:defRPr/>
            </a:pPr>
            <a:endParaRPr kumimoji="0" lang="en-US" sz="1200" b="0" i="0" u="none" strike="noStrike" kern="1200" cap="none" spc="0" normalizeH="0" baseline="0" noProof="0" dirty="0">
              <a:ln>
                <a:noFill/>
              </a:ln>
              <a:solidFill>
                <a:sysClr val="window" lastClr="FFFFFF">
                  <a:lumMod val="50000"/>
                  <a:lumOff val="50000"/>
                </a:sysClr>
              </a:solidFill>
              <a:effectLst/>
              <a:uLnTx/>
              <a:uFillTx/>
              <a:latin typeface="Arial"/>
              <a:ea typeface="ＭＳ Ｐゴシック"/>
              <a:cs typeface="Arial"/>
            </a:endParaRPr>
          </a:p>
          <a:p>
            <a:pPr marL="0" marR="0" lvl="0" indent="0" algn="l" defTabSz="457200" rtl="0" eaLnBrk="1" fontAlgn="auto" latinLnBrk="0" hangingPunct="1">
              <a:lnSpc>
                <a:spcPts val="3500"/>
              </a:lnSpc>
              <a:spcBef>
                <a:spcPts val="300"/>
              </a:spcBef>
              <a:spcAft>
                <a:spcPts val="600"/>
              </a:spcAft>
              <a:buClr>
                <a:srgbClr val="00B9F2">
                  <a:lumMod val="60000"/>
                  <a:lumOff val="40000"/>
                </a:srgbClr>
              </a:buClr>
              <a:buSzPct val="80000"/>
              <a:buFont typeface="Arial"/>
              <a:buNone/>
              <a:tabLst/>
              <a:defRPr/>
            </a:pPr>
            <a:r>
              <a:rPr kumimoji="0" lang="en-US" sz="1200" b="0" i="0" u="none" strike="noStrike" kern="1200" cap="none" spc="0" normalizeH="0" baseline="0" noProof="0" dirty="0">
                <a:ln>
                  <a:noFill/>
                </a:ln>
                <a:solidFill>
                  <a:sysClr val="window" lastClr="FFFFFF">
                    <a:lumMod val="50000"/>
                    <a:lumOff val="50000"/>
                  </a:sysClr>
                </a:solidFill>
                <a:effectLst/>
                <a:uLnTx/>
                <a:uFillTx/>
                <a:latin typeface="Arial"/>
                <a:ea typeface="ＭＳ Ｐゴシック"/>
                <a:cs typeface="Arial"/>
              </a:rPr>
              <a:t>Scene layers allow users to author and visualize </a:t>
            </a:r>
            <a:r>
              <a:rPr kumimoji="0" lang="en-US" sz="1200" b="0" i="0" u="none" strike="noStrike" kern="1200" cap="none" spc="0" normalizeH="0" baseline="0" noProof="0" dirty="0">
                <a:ln>
                  <a:noFill/>
                </a:ln>
                <a:solidFill>
                  <a:srgbClr val="EF9D6D"/>
                </a:solidFill>
                <a:effectLst/>
                <a:uLnTx/>
                <a:uFillTx/>
                <a:latin typeface="Arial"/>
                <a:ea typeface="ＭＳ Ｐゴシック"/>
                <a:cs typeface="Arial"/>
              </a:rPr>
              <a:t>large volumes of 3D content ---- </a:t>
            </a:r>
            <a:r>
              <a:rPr kumimoji="0" lang="en-US" sz="1200" b="0" i="0" u="none" strike="noStrike" kern="1200" cap="none" spc="0" normalizeH="0" baseline="0" noProof="0" dirty="0">
                <a:ln>
                  <a:noFill/>
                </a:ln>
                <a:solidFill>
                  <a:sysClr val="window" lastClr="FFFFFF">
                    <a:lumMod val="50000"/>
                    <a:lumOff val="50000"/>
                  </a:sysClr>
                </a:solidFill>
                <a:effectLst/>
                <a:uLnTx/>
                <a:uFillTx/>
                <a:latin typeface="Arial"/>
                <a:ea typeface="ＭＳ Ｐゴシック"/>
                <a:cs typeface="Arial"/>
              </a:rPr>
              <a:t>and to combine this 3D content with other data types in visualization and analysis. </a:t>
            </a:r>
          </a:p>
          <a:p>
            <a:pPr marL="0" marR="0" lvl="0" indent="0" algn="l" defTabSz="457200" rtl="0" eaLnBrk="1" fontAlgn="auto" latinLnBrk="0" hangingPunct="1">
              <a:lnSpc>
                <a:spcPts val="3500"/>
              </a:lnSpc>
              <a:spcBef>
                <a:spcPts val="300"/>
              </a:spcBef>
              <a:spcAft>
                <a:spcPts val="600"/>
              </a:spcAft>
              <a:buClr>
                <a:srgbClr val="00B9F2">
                  <a:lumMod val="60000"/>
                  <a:lumOff val="40000"/>
                </a:srgbClr>
              </a:buClr>
              <a:buSzPct val="80000"/>
              <a:buFont typeface="Arial"/>
              <a:buNone/>
              <a:tabLst/>
              <a:defRPr/>
            </a:pPr>
            <a:endParaRPr kumimoji="0" lang="en-US" sz="1200" b="0" i="0" u="none" strike="noStrike" kern="1200" cap="none" spc="0" normalizeH="0" baseline="0" noProof="0" dirty="0">
              <a:ln>
                <a:noFill/>
              </a:ln>
              <a:solidFill>
                <a:sysClr val="window" lastClr="FFFFFF">
                  <a:lumMod val="50000"/>
                  <a:lumOff val="50000"/>
                </a:sysClr>
              </a:solidFill>
              <a:effectLst/>
              <a:uLnTx/>
              <a:uFillTx/>
              <a:latin typeface="Arial"/>
              <a:ea typeface="ＭＳ Ｐゴシック"/>
              <a:cs typeface="Arial"/>
            </a:endParaRPr>
          </a:p>
          <a:p>
            <a:pPr marL="0" marR="0" lvl="0" indent="0" algn="l" defTabSz="457200" rtl="0" eaLnBrk="1" fontAlgn="auto" latinLnBrk="0" hangingPunct="1">
              <a:lnSpc>
                <a:spcPts val="3500"/>
              </a:lnSpc>
              <a:spcBef>
                <a:spcPts val="300"/>
              </a:spcBef>
              <a:spcAft>
                <a:spcPts val="600"/>
              </a:spcAft>
              <a:buClr>
                <a:srgbClr val="00B9F2">
                  <a:lumMod val="60000"/>
                  <a:lumOff val="40000"/>
                </a:srgbClr>
              </a:buClr>
              <a:buSzPct val="80000"/>
              <a:buFont typeface="Arial"/>
              <a:buNone/>
              <a:tabLst/>
              <a:defRPr/>
            </a:pPr>
            <a:r>
              <a:rPr kumimoji="0" lang="en-US" sz="1200" b="0" i="0" u="none" strike="noStrike" kern="1200" cap="none" spc="0" normalizeH="0" baseline="0" noProof="0" dirty="0">
                <a:ln>
                  <a:noFill/>
                </a:ln>
                <a:solidFill>
                  <a:sysClr val="window" lastClr="FFFFFF">
                    <a:lumMod val="50000"/>
                    <a:lumOff val="50000"/>
                  </a:sysClr>
                </a:solidFill>
                <a:effectLst/>
                <a:uLnTx/>
                <a:uFillTx/>
                <a:latin typeface="Arial"/>
                <a:ea typeface="ＭＳ Ｐゴシック"/>
                <a:cs typeface="Arial"/>
              </a:rPr>
              <a:t>Scene layers can be combined with feature layers as well as imagery --- and then displayed and explored (with high </a:t>
            </a:r>
            <a:r>
              <a:rPr kumimoji="0" lang="en-US" sz="1200" b="0" i="0" u="none" strike="noStrike" kern="1200" cap="none" spc="0" normalizeH="0" baseline="0" noProof="0" dirty="0">
                <a:ln>
                  <a:noFill/>
                </a:ln>
                <a:solidFill>
                  <a:srgbClr val="EF9D6D"/>
                </a:solidFill>
                <a:effectLst/>
                <a:uLnTx/>
                <a:uFillTx/>
                <a:latin typeface="Arial"/>
                <a:ea typeface="ＭＳ Ｐゴシック"/>
                <a:cs typeface="Arial"/>
              </a:rPr>
              <a:t>performance)</a:t>
            </a:r>
            <a:r>
              <a:rPr kumimoji="0" lang="en-US" sz="1200" b="0" i="0" u="none" strike="noStrike" kern="1200" cap="none" spc="0" normalizeH="0" baseline="0" noProof="0" dirty="0">
                <a:ln>
                  <a:noFill/>
                </a:ln>
                <a:solidFill>
                  <a:sysClr val="window" lastClr="FFFFFF">
                    <a:lumMod val="50000"/>
                    <a:lumOff val="50000"/>
                  </a:sysClr>
                </a:solidFill>
                <a:effectLst/>
                <a:uLnTx/>
                <a:uFillTx/>
                <a:latin typeface="Arial"/>
                <a:ea typeface="ＭＳ Ｐゴシック"/>
                <a:cs typeface="Arial"/>
              </a:rPr>
              <a:t> by a variety of out of the box apps --- and your own custom applications</a:t>
            </a:r>
          </a:p>
          <a:p>
            <a:pPr marL="0" marR="0" lvl="0" indent="0" algn="l" defTabSz="457200" rtl="0" eaLnBrk="1" fontAlgn="auto" latinLnBrk="0" hangingPunct="1">
              <a:lnSpc>
                <a:spcPts val="3500"/>
              </a:lnSpc>
              <a:spcBef>
                <a:spcPts val="300"/>
              </a:spcBef>
              <a:spcAft>
                <a:spcPts val="600"/>
              </a:spcAft>
              <a:buClr>
                <a:srgbClr val="00B9F2">
                  <a:lumMod val="60000"/>
                  <a:lumOff val="40000"/>
                </a:srgbClr>
              </a:buClr>
              <a:buSzPct val="80000"/>
              <a:buFont typeface="Arial"/>
              <a:buNone/>
              <a:tabLst/>
              <a:defRPr/>
            </a:pPr>
            <a:endParaRPr kumimoji="0" lang="en-US" sz="1200" b="0" i="0" u="none" strike="noStrike" kern="1200" cap="none" spc="0" normalizeH="0" baseline="0" noProof="0" dirty="0">
              <a:ln>
                <a:noFill/>
              </a:ln>
              <a:solidFill>
                <a:sysClr val="window" lastClr="FFFFFF">
                  <a:lumMod val="50000"/>
                  <a:lumOff val="50000"/>
                </a:sysClr>
              </a:solidFill>
              <a:effectLst/>
              <a:uLnTx/>
              <a:uFillTx/>
              <a:latin typeface="Arial"/>
              <a:ea typeface="ＭＳ Ｐゴシック"/>
              <a:cs typeface="Arial"/>
            </a:endParaRPr>
          </a:p>
          <a:p>
            <a:pPr marL="0" marR="0" lvl="0" indent="0" algn="l" defTabSz="457200" rtl="0" eaLnBrk="1" fontAlgn="auto" latinLnBrk="0" hangingPunct="1">
              <a:lnSpc>
                <a:spcPts val="3500"/>
              </a:lnSpc>
              <a:spcBef>
                <a:spcPts val="300"/>
              </a:spcBef>
              <a:spcAft>
                <a:spcPts val="600"/>
              </a:spcAft>
              <a:buClr>
                <a:srgbClr val="00B9F2">
                  <a:lumMod val="60000"/>
                  <a:lumOff val="40000"/>
                </a:srgbClr>
              </a:buClr>
              <a:buSzPct val="80000"/>
              <a:buFont typeface="Arial"/>
              <a:buNone/>
              <a:tabLst/>
              <a:defRPr/>
            </a:pPr>
            <a:r>
              <a:rPr kumimoji="0" lang="en-US" sz="1200" b="0" i="0" u="none" strike="noStrike" kern="1200" cap="none" spc="0" normalizeH="0" baseline="0" noProof="0" dirty="0">
                <a:ln>
                  <a:noFill/>
                </a:ln>
                <a:solidFill>
                  <a:sysClr val="window" lastClr="FFFFFF">
                    <a:lumMod val="50000"/>
                    <a:lumOff val="50000"/>
                  </a:sysClr>
                </a:solidFill>
                <a:effectLst/>
                <a:uLnTx/>
                <a:uFillTx/>
                <a:latin typeface="Arial"/>
                <a:ea typeface="ＭＳ Ｐゴシック"/>
                <a:cs typeface="Arial"/>
              </a:rPr>
              <a:t>Together --- Scene layers, feature layers, and imagery make up the primary components for --- Content Creation, Editing and Data Management</a:t>
            </a:r>
          </a:p>
          <a:p>
            <a:pPr marL="0" marR="0" lvl="0" indent="0" algn="l" defTabSz="457200" rtl="0" eaLnBrk="1" fontAlgn="auto" latinLnBrk="0" hangingPunct="1">
              <a:lnSpc>
                <a:spcPts val="3500"/>
              </a:lnSpc>
              <a:spcBef>
                <a:spcPts val="300"/>
              </a:spcBef>
              <a:spcAft>
                <a:spcPts val="600"/>
              </a:spcAft>
              <a:buClr>
                <a:srgbClr val="00B9F2">
                  <a:lumMod val="60000"/>
                  <a:lumOff val="40000"/>
                </a:srgbClr>
              </a:buClr>
              <a:buSzPct val="80000"/>
              <a:buFont typeface="Arial"/>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7143C0-4F23-B545-9533-520B5A87CA1E}"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110127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df45d610db_0_7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gdf45d610db_0_7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dirty="0"/>
              <a:t>NYC Loaders: </a:t>
            </a:r>
            <a:r>
              <a:rPr lang="en" u="sng" dirty="0">
                <a:solidFill>
                  <a:schemeClr val="hlink"/>
                </a:solidFill>
                <a:hlinkClick r:id="rId3"/>
              </a:rPr>
              <a:t>https://loaders.gl/examples/i3s-debug?url=https://tiles.arcgis.com/tiles/z2tnIkrLQ2BRzr6P/arcgis/rest/services/New_York_Mesh/SceneServer/layers/0</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Frankfurt Loaders: </a:t>
            </a:r>
            <a:r>
              <a:rPr lang="en" u="sng" dirty="0">
                <a:solidFill>
                  <a:schemeClr val="hlink"/>
                </a:solidFill>
                <a:hlinkClick r:id="rId4"/>
              </a:rPr>
              <a:t>https://loaders.gl/examples/i3s-debug?url=https://loaders.gl/examples/i3s-debug?url=https://tiles.arcgis.com/tiles/u0sSNqDXr7puKJrF/arcgis/rest/services/Frankfurt2017_v17/SceneServer/layers/0</a:t>
            </a:r>
            <a:r>
              <a:rPr lang="en" dirty="0">
                <a:solidFill>
                  <a:schemeClr val="dk1"/>
                </a:solidFill>
              </a:rPr>
              <a: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u="sng" dirty="0">
                <a:solidFill>
                  <a:schemeClr val="hlink"/>
                </a:solidFill>
                <a:hlinkClick r:id="rId5"/>
              </a:rPr>
              <a:t>https://codesandbox.io/dashboard/home?workspace=dfd095f3-e4af-4715-8d29-79345f60097e</a:t>
            </a:r>
            <a:r>
              <a:rPr lang="en" dirty="0"/>
              <a:t> </a:t>
            </a:r>
            <a:endParaRPr dirty="0"/>
          </a:p>
        </p:txBody>
      </p:sp>
      <p:sp>
        <p:nvSpPr>
          <p:cNvPr id="342" name="Google Shape;342;gdf45d610db_0_78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df45d610db_0_8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gdf45d610db_0_8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50" name="Google Shape;350;gdf45d610db_0_8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df45d610db_0_8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gdf45d610db_0_8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58" name="Google Shape;358;gdf45d610db_0_80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ae847e81f2_0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 name="Google Shape;279;gae847e81f2_0_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a:t>
            </a:r>
            <a:r>
              <a:rPr lang="en-US" dirty="0" err="1"/>
              <a:t>loaders.gl</a:t>
            </a:r>
            <a:r>
              <a:rPr lang="en-US" dirty="0"/>
              <a:t>/modules/tile-converter/docs/cli-reference/tile-converter</a:t>
            </a:r>
            <a:endParaRPr dirty="0"/>
          </a:p>
        </p:txBody>
      </p:sp>
      <p:sp>
        <p:nvSpPr>
          <p:cNvPr id="280" name="Google Shape;280;gae847e81f2_0_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33</a:t>
            </a:fld>
            <a:endParaRPr/>
          </a:p>
        </p:txBody>
      </p:sp>
    </p:spTree>
    <p:extLst>
      <p:ext uri="{BB962C8B-B14F-4D97-AF65-F5344CB8AC3E}">
        <p14:creationId xmlns:p14="http://schemas.microsoft.com/office/powerpoint/2010/main" val="40205516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ae847e81f2_0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gae847e81f2_0_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74" name="Google Shape;374;gae847e81f2_0_7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ae847e81f2_0_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0" name="Google Shape;380;gae847e81f2_0_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81" name="Google Shape;381;gae847e81f2_0_8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ae847e81f2_0_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gae847e81f2_0_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r>
              <a:rPr lang="en" sz="1200" u="sng">
                <a:solidFill>
                  <a:schemeClr val="hlink"/>
                </a:solidFill>
                <a:hlinkClick r:id="rId3"/>
              </a:rPr>
              <a:t>https://loaders.gl/modules/tile-converter/docs/cli-reference/tile-converter</a:t>
            </a:r>
            <a:r>
              <a:rPr lang="en" sz="1200">
                <a:solidFill>
                  <a:schemeClr val="dk1"/>
                </a:solidFill>
              </a:rPr>
              <a:t> </a:t>
            </a:r>
            <a:endParaRPr/>
          </a:p>
        </p:txBody>
      </p:sp>
      <p:sp>
        <p:nvSpPr>
          <p:cNvPr id="388" name="Google Shape;388;gae847e81f2_0_9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ae847e81f2_0_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gae847e81f2_0_10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96" name="Google Shape;396;gae847e81f2_0_10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ae847e81f2_0_1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gae847e81f2_0_1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r>
              <a:rPr lang="en" sz="1200" u="sng">
                <a:solidFill>
                  <a:schemeClr val="hlink"/>
                </a:solidFill>
                <a:hlinkClick r:id="rId3"/>
              </a:rPr>
              <a:t>https://hub.docker.com/r/visgl/tile-converter</a:t>
            </a:r>
            <a:r>
              <a:rPr lang="en" sz="1200">
                <a:solidFill>
                  <a:schemeClr val="dk1"/>
                </a:solidFill>
              </a:rPr>
              <a:t> </a:t>
            </a:r>
            <a:endParaRPr sz="1200">
              <a:solidFill>
                <a:schemeClr val="dk1"/>
              </a:solidFill>
            </a:endParaRPr>
          </a:p>
          <a:p>
            <a:pPr marL="0" lvl="0" indent="0" algn="l" rtl="0">
              <a:lnSpc>
                <a:spcPct val="115000"/>
              </a:lnSpc>
              <a:spcBef>
                <a:spcPts val="0"/>
              </a:spcBef>
              <a:spcAft>
                <a:spcPts val="0"/>
              </a:spcAft>
              <a:buSzPts val="1100"/>
              <a:buNone/>
            </a:pPr>
            <a:r>
              <a:rPr lang="en" sz="1200" dirty="0">
                <a:solidFill>
                  <a:schemeClr val="dk1"/>
                </a:solidFill>
              </a:rPr>
              <a:t>docker pull </a:t>
            </a:r>
            <a:r>
              <a:rPr lang="en" sz="1200" dirty="0" err="1">
                <a:solidFill>
                  <a:schemeClr val="dk1"/>
                </a:solidFill>
              </a:rPr>
              <a:t>visgl</a:t>
            </a:r>
            <a:r>
              <a:rPr lang="en" sz="1200" dirty="0">
                <a:solidFill>
                  <a:schemeClr val="dk1"/>
                </a:solidFill>
              </a:rPr>
              <a:t>/tile-converter</a:t>
            </a:r>
            <a:endParaRPr sz="1200" dirty="0">
              <a:solidFill>
                <a:schemeClr val="dk1"/>
              </a:solidFill>
            </a:endParaRPr>
          </a:p>
        </p:txBody>
      </p:sp>
      <p:sp>
        <p:nvSpPr>
          <p:cNvPr id="404" name="Google Shape;404;gae847e81f2_0_1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dbf480b92c_0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2" name="Google Shape;412;gdbf480b92c_0_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endParaRPr dirty="0"/>
          </a:p>
        </p:txBody>
      </p:sp>
      <p:sp>
        <p:nvSpPr>
          <p:cNvPr id="413" name="Google Shape;413;gdbf480b92c_0_6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E572E-4B94-4C8D-B181-D168B65A571B}"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25312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ae847e81f2_0_1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gae847e81f2_0_1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45" name="Google Shape;345;gae847e81f2_0_1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40</a:t>
            </a:fld>
            <a:endParaRPr/>
          </a:p>
        </p:txBody>
      </p:sp>
    </p:spTree>
    <p:extLst>
      <p:ext uri="{BB962C8B-B14F-4D97-AF65-F5344CB8AC3E}">
        <p14:creationId xmlns:p14="http://schemas.microsoft.com/office/powerpoint/2010/main" val="4256917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7143C0-4F23-B545-9533-520B5A87CA1E}"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694559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E7143C0-4F23-B545-9533-520B5A87CA1E}"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297244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trike="noStrike" dirty="0">
                <a:highlight>
                  <a:srgbClr val="0000FF"/>
                </a:highlight>
                <a:latin typeface="+mn-lt"/>
                <a:cs typeface="Calibri"/>
              </a:rPr>
              <a:t>3D basemaps feature-based and mesh-based are the replication of the existing built environment – a basis from which to design future scenarios </a:t>
            </a:r>
          </a:p>
          <a:p>
            <a:pPr marL="171450" indent="-171450">
              <a:buFontTx/>
              <a:buChar char="-"/>
            </a:pPr>
            <a:endParaRPr lang="en-US" strike="noStrike" dirty="0">
              <a:highlight>
                <a:srgbClr val="0000FF"/>
              </a:highlight>
              <a:latin typeface="+mn-lt"/>
              <a:cs typeface="Calibri"/>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Here is how this works. The textured 3D mesh you see on the right in the city of Boston can now be integrated to enrich the 3D features in the system of record, like the 3D buildings as shown on the left. Often users update feature by feature areas of interest in these 3D systems of record. By being able to integrate the two together, you can create an immersive, photorealistic, smart and useful 3D visualization experience – and all these can be done on the Web!</a:t>
            </a:r>
          </a:p>
          <a:p>
            <a:pPr marL="171450" indent="-171450">
              <a:buFontTx/>
              <a:buChar char="-"/>
            </a:pPr>
            <a:endParaRPr lang="en-US" strike="noStrike" dirty="0">
              <a:highlight>
                <a:srgbClr val="0000FF"/>
              </a:highlight>
              <a:latin typeface="+mn-lt"/>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7143C0-4F23-B545-9533-520B5A87CA1E}"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872033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a:ea typeface="+mn-ea"/>
                <a:cs typeface="+mn-cs"/>
              </a:rPr>
              <a:t>You can also take advantage of ArcGIS Pro and the 3D </a:t>
            </a:r>
            <a:r>
              <a:rPr lang="en-US" sz="1200" kern="1200" dirty="0" err="1">
                <a:solidFill>
                  <a:schemeClr val="tx1"/>
                </a:solidFill>
                <a:effectLst/>
                <a:latin typeface="Arial"/>
                <a:ea typeface="+mn-ea"/>
                <a:cs typeface="+mn-cs"/>
              </a:rPr>
              <a:t>Basemaps</a:t>
            </a:r>
            <a:r>
              <a:rPr lang="en-US" sz="1200" kern="1200" dirty="0">
                <a:solidFill>
                  <a:schemeClr val="tx1"/>
                </a:solidFill>
                <a:effectLst/>
                <a:latin typeface="Arial"/>
                <a:ea typeface="+mn-ea"/>
                <a:cs typeface="+mn-cs"/>
              </a:rPr>
              <a:t> Solution to help streamline the workflow of Classifying your LiDAR data, and extracting your 3D </a:t>
            </a:r>
            <a:r>
              <a:rPr lang="en-US" sz="1200" kern="1200" dirty="0" err="1">
                <a:solidFill>
                  <a:schemeClr val="tx1"/>
                </a:solidFill>
                <a:effectLst/>
                <a:latin typeface="Arial"/>
                <a:ea typeface="+mn-ea"/>
                <a:cs typeface="+mn-cs"/>
              </a:rPr>
              <a:t>basemap</a:t>
            </a:r>
            <a:r>
              <a:rPr lang="en-US" sz="1200" kern="1200" dirty="0">
                <a:solidFill>
                  <a:schemeClr val="tx1"/>
                </a:solidFill>
                <a:effectLst/>
                <a:latin typeface="Arial"/>
                <a:ea typeface="+mn-ea"/>
                <a:cs typeface="+mn-cs"/>
              </a:rPr>
              <a:t> data for your Digital Twin.</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7143C0-4F23-B545-9533-520B5A87CA1E}"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2832204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3D Web GIS also means preforming 3D analytics on the web… In this case we see 3D Terrain Analysis</a:t>
            </a:r>
          </a:p>
        </p:txBody>
      </p:sp>
      <p:sp>
        <p:nvSpPr>
          <p:cNvPr id="4" name="Slide Number Placeholder 3"/>
          <p:cNvSpPr>
            <a:spLocks noGrp="1"/>
          </p:cNvSpPr>
          <p:nvPr>
            <p:ph type="sldNum" sz="quarter" idx="5"/>
          </p:nvPr>
        </p:nvSpPr>
        <p:spPr/>
        <p:txBody>
          <a:bodyPr/>
          <a:lstStyle/>
          <a:p>
            <a:fld id="{FA147703-2468-4802-8ED1-64DEBCE21215}" type="slidenum">
              <a:rPr lang="en-US" smtClean="0"/>
              <a:t>9</a:t>
            </a:fld>
            <a:endParaRPr lang="en-US" dirty="0"/>
          </a:p>
        </p:txBody>
      </p:sp>
    </p:spTree>
    <p:extLst>
      <p:ext uri="{BB962C8B-B14F-4D97-AF65-F5344CB8AC3E}">
        <p14:creationId xmlns:p14="http://schemas.microsoft.com/office/powerpoint/2010/main" val="20066945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jpeg"/><Relationship Id="rId1" Type="http://schemas.openxmlformats.org/officeDocument/2006/relationships/slideMaster" Target="../slideMasters/slideMaster3.xml"/><Relationship Id="rId4" Type="http://schemas.openxmlformats.org/officeDocument/2006/relationships/image" Target="../media/image6.jpe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5.jpe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5.jpe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5.jpe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jpe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white">
          <a:xfrm>
            <a:off x="1833121" y="2428193"/>
            <a:ext cx="8525773" cy="914400"/>
          </a:xfrm>
        </p:spPr>
        <p:txBody>
          <a:bodyPr rIns="0" anchor="b">
            <a:noAutofit/>
          </a:bodyPr>
          <a:lstStyle>
            <a:lvl1pPr algn="ctr">
              <a:defRPr sz="3600" b="0" baseline="0">
                <a:solidFill>
                  <a:schemeClr val="tx1"/>
                </a:solidFill>
              </a:defRPr>
            </a:lvl1pPr>
          </a:lstStyle>
          <a:p>
            <a:r>
              <a:rPr lang="en-US" dirty="0"/>
              <a:t>Presentation Title</a:t>
            </a:r>
          </a:p>
        </p:txBody>
      </p:sp>
      <p:sp>
        <p:nvSpPr>
          <p:cNvPr id="3" name="Subtitle 2"/>
          <p:cNvSpPr>
            <a:spLocks noGrp="1"/>
          </p:cNvSpPr>
          <p:nvPr>
            <p:ph type="subTitle" idx="1" hasCustomPrompt="1"/>
          </p:nvPr>
        </p:nvSpPr>
        <p:spPr bwMode="white">
          <a:xfrm>
            <a:off x="1828801" y="3465218"/>
            <a:ext cx="8534401" cy="914400"/>
          </a:xfrm>
          <a:noFill/>
        </p:spPr>
        <p:txBody>
          <a:bodyPr>
            <a:noAutofit/>
          </a:bodyPr>
          <a:lstStyle>
            <a:lvl1pPr marL="0" indent="0" algn="ctr">
              <a:buNone/>
              <a:defRPr b="0">
                <a:solidFill>
                  <a:srgbClr val="C3E3F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EC91B51-25EE-0147-9293-37E16A70024E}" type="datetime1">
              <a:rPr lang="en-US" smtClean="0"/>
              <a:t>5/22/22</a:t>
            </a:fld>
            <a:endParaRPr lang="en-US"/>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8"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a:t>
            </a:fld>
            <a:endParaRPr lang="en-US"/>
          </a:p>
        </p:txBody>
      </p:sp>
      <p:pic>
        <p:nvPicPr>
          <p:cNvPr id="9" name="Picture 8" descr="Esri logo with The Science of Where tagline">
            <a:extLst>
              <a:ext uri="{FF2B5EF4-FFF2-40B4-BE49-F238E27FC236}">
                <a16:creationId xmlns:a16="http://schemas.microsoft.com/office/drawing/2014/main" id="{BAE1F197-8276-8D41-95D6-51EDCC85066F}"/>
              </a:ext>
            </a:extLst>
          </p:cNvPr>
          <p:cNvPicPr>
            <a:picLocks noChangeAspect="1"/>
          </p:cNvPicPr>
          <p:nvPr userDrawn="1"/>
        </p:nvPicPr>
        <p:blipFill>
          <a:blip r:embed="rId2" cstate="email">
            <a:alphaModFix amt="75000"/>
            <a:extLst>
              <a:ext uri="{28A0092B-C50C-407E-A947-70E740481C1C}">
                <a14:useLocalDpi xmlns:a14="http://schemas.microsoft.com/office/drawing/2010/main"/>
              </a:ext>
            </a:extLst>
          </a:blip>
          <a:stretch>
            <a:fillRect/>
          </a:stretch>
        </p:blipFill>
        <p:spPr>
          <a:xfrm>
            <a:off x="9542736" y="395608"/>
            <a:ext cx="2392198" cy="739642"/>
          </a:xfrm>
          <a:prstGeom prst="rect">
            <a:avLst/>
          </a:prstGeom>
        </p:spPr>
      </p:pic>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bg>
      <p:bgPr>
        <a:gradFill flip="none" rotWithShape="1">
          <a:gsLst>
            <a:gs pos="38000">
              <a:srgbClr val="064D9E"/>
            </a:gs>
            <a:gs pos="55000">
              <a:srgbClr val="064D9E"/>
            </a:gs>
            <a:gs pos="100000">
              <a:srgbClr val="002859"/>
            </a:gs>
            <a:gs pos="0">
              <a:srgbClr val="002859"/>
            </a:gs>
          </a:gsLst>
          <a:lin ang="5400000" scaled="1"/>
          <a:tileRect/>
        </a:grad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976872" y="3980828"/>
            <a:ext cx="4427728" cy="338554"/>
          </a:xfrm>
          <a:noFill/>
        </p:spPr>
        <p:txBody>
          <a:bodyPr wrap="square" anchor="t">
            <a:spAutoFit/>
          </a:bodyPr>
          <a:lstStyle>
            <a:lvl1pPr marL="0" indent="0" algn="l">
              <a:lnSpc>
                <a:spcPct val="100000"/>
              </a:lnSpc>
              <a:spcBef>
                <a:spcPts val="0"/>
              </a:spcBef>
              <a:spcAft>
                <a:spcPts val="0"/>
              </a:spcAft>
              <a:buNone/>
              <a:defRPr sz="2200" b="0">
                <a:solidFill>
                  <a:srgbClr val="C3E3F7"/>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Presenter(s)</a:t>
            </a:r>
          </a:p>
        </p:txBody>
      </p:sp>
      <p:sp>
        <p:nvSpPr>
          <p:cNvPr id="2" name="Title 1"/>
          <p:cNvSpPr>
            <a:spLocks noGrp="1"/>
          </p:cNvSpPr>
          <p:nvPr>
            <p:ph type="title" hasCustomPrompt="1"/>
          </p:nvPr>
        </p:nvSpPr>
        <p:spPr>
          <a:xfrm>
            <a:off x="6976872" y="2462092"/>
            <a:ext cx="4427728" cy="1477328"/>
          </a:xfrm>
        </p:spPr>
        <p:txBody>
          <a:bodyPr wrap="square" anchor="b">
            <a:spAutoFit/>
          </a:bodyPr>
          <a:lstStyle>
            <a:lvl1pPr algn="l" defTabSz="457200" rtl="0" eaLnBrk="1" latinLnBrk="0" hangingPunct="1">
              <a:lnSpc>
                <a:spcPct val="100000"/>
              </a:lnSpc>
              <a:spcBef>
                <a:spcPct val="0"/>
              </a:spcBef>
              <a:buNone/>
              <a:defRPr kumimoji="0" lang="en-US" sz="4800" b="0" i="0" kern="1200" cap="none" baseline="0">
                <a:solidFill>
                  <a:schemeClr val="tx1"/>
                </a:solidFill>
                <a:effectLst/>
                <a:latin typeface="+mj-lt"/>
                <a:ea typeface="+mj-ea"/>
                <a:cs typeface="Arial"/>
              </a:defRPr>
            </a:lvl1pPr>
          </a:lstStyle>
          <a:p>
            <a:r>
              <a:rPr kumimoji="0" lang="en-US" dirty="0"/>
              <a:t>Click to Edit Demo Title</a:t>
            </a:r>
            <a:endParaRPr lang="en-US" dirty="0"/>
          </a:p>
        </p:txBody>
      </p:sp>
      <p:sp>
        <p:nvSpPr>
          <p:cNvPr id="7"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F17F20F-8413-1548-BF61-558511100DB7}" type="datetime1">
              <a:rPr lang="en-US" smtClean="0"/>
              <a:t>5/22/22</a:t>
            </a:fld>
            <a:endParaRPr lang="en-US"/>
          </a:p>
        </p:txBody>
      </p:sp>
      <p:sp>
        <p:nvSpPr>
          <p:cNvPr id="9"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11"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a:t>
            </a:fld>
            <a:endParaRPr lang="en-US"/>
          </a:p>
        </p:txBody>
      </p:sp>
      <p:sp>
        <p:nvSpPr>
          <p:cNvPr id="8" name="Picture Placeholder 8">
            <a:extLst>
              <a:ext uri="{FF2B5EF4-FFF2-40B4-BE49-F238E27FC236}">
                <a16:creationId xmlns:a16="http://schemas.microsoft.com/office/drawing/2014/main" id="{A4DFB064-9EBB-CE43-A484-6B2123001EC1}"/>
              </a:ext>
            </a:extLst>
          </p:cNvPr>
          <p:cNvSpPr>
            <a:spLocks noGrp="1" noChangeAspect="1"/>
          </p:cNvSpPr>
          <p:nvPr>
            <p:ph type="pic" sz="quarter" idx="12" hasCustomPrompt="1"/>
          </p:nvPr>
        </p:nvSpPr>
        <p:spPr>
          <a:xfrm>
            <a:off x="684213" y="1757363"/>
            <a:ext cx="5943600" cy="3343275"/>
          </a:xfrm>
          <a:prstGeom prst="rect">
            <a:avLst/>
          </a:prstGeom>
          <a:solidFill>
            <a:schemeClr val="tx1"/>
          </a:solidFill>
          <a:ln>
            <a:noFill/>
          </a:ln>
        </p:spPr>
        <p:txBody>
          <a:bodyPr anchor="ctr"/>
          <a:lstStyle>
            <a:lvl1pPr marL="0" indent="0" algn="ctr">
              <a:buNone/>
              <a:defRPr sz="1800" baseline="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rPr>
              <a:t>Click icon to insert Picture</a:t>
            </a:r>
          </a:p>
        </p:txBody>
      </p:sp>
    </p:spTree>
    <p:extLst>
      <p:ext uri="{BB962C8B-B14F-4D97-AF65-F5344CB8AC3E}">
        <p14:creationId xmlns:p14="http://schemas.microsoft.com/office/powerpoint/2010/main" val="2038196971"/>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IG wor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2304" y="1990427"/>
            <a:ext cx="10367433" cy="1477328"/>
          </a:xfrm>
        </p:spPr>
        <p:txBody>
          <a:bodyPr anchor="b"/>
          <a:lstStyle>
            <a:lvl1pPr>
              <a:spcAft>
                <a:spcPts val="0"/>
              </a:spcAft>
              <a:defRPr sz="9600" b="0" baseline="0">
                <a:solidFill>
                  <a:schemeClr val="tx1"/>
                </a:solidFill>
              </a:defRPr>
            </a:lvl1pPr>
          </a:lstStyle>
          <a:p>
            <a:r>
              <a:rPr lang="en-US" dirty="0"/>
              <a:t>BIG Word</a:t>
            </a:r>
          </a:p>
        </p:txBody>
      </p:sp>
      <p:sp>
        <p:nvSpPr>
          <p:cNvPr id="4" name="Text Placeholder 3"/>
          <p:cNvSpPr>
            <a:spLocks noGrp="1"/>
          </p:cNvSpPr>
          <p:nvPr>
            <p:ph type="body" sz="quarter" idx="10" hasCustomPrompt="1"/>
          </p:nvPr>
        </p:nvSpPr>
        <p:spPr>
          <a:xfrm>
            <a:off x="912304" y="3467761"/>
            <a:ext cx="10367433" cy="615553"/>
          </a:xfrm>
          <a:noFill/>
        </p:spPr>
        <p:txBody>
          <a:bodyPr vert="horz" wrap="square" lIns="0" tIns="0" rIns="0" bIns="0" rtlCol="0" anchor="t">
            <a:spAutoFit/>
          </a:bodyPr>
          <a:lstStyle>
            <a:lvl1pPr marL="0" indent="0">
              <a:spcAft>
                <a:spcPts val="0"/>
              </a:spcAft>
              <a:buFontTx/>
              <a:buNone/>
              <a:defRPr lang="en-US" sz="4000" b="0" baseline="0" smtClean="0">
                <a:solidFill>
                  <a:srgbClr val="C3E3F7"/>
                </a:solidFill>
                <a:latin typeface="+mj-lt"/>
                <a:ea typeface="+mj-ea"/>
              </a:defRPr>
            </a:lvl1pPr>
            <a:lvl2pPr>
              <a:defRPr lang="en-US" smtClean="0"/>
            </a:lvl2pPr>
            <a:lvl3pPr>
              <a:defRPr lang="en-US" smtClean="0"/>
            </a:lvl3pPr>
            <a:lvl4pPr>
              <a:defRPr lang="en-US" smtClean="0"/>
            </a:lvl4pPr>
            <a:lvl5pPr>
              <a:defRPr lang="en-US"/>
            </a:lvl5pPr>
          </a:lstStyle>
          <a:p>
            <a:pPr lvl="0">
              <a:spcBef>
                <a:spcPct val="0"/>
              </a:spcBef>
              <a:buNone/>
            </a:pPr>
            <a:r>
              <a:rPr lang="en-US" dirty="0"/>
              <a:t>Smaller word</a:t>
            </a:r>
          </a:p>
        </p:txBody>
      </p:sp>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D77C214-390A-F944-BF27-73F37F4360F9}" type="datetime1">
              <a:rPr lang="en-US" smtClean="0"/>
              <a:t>5/22/22</a:t>
            </a:fld>
            <a:endParaRPr lang="en-US"/>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a:t>
            </a:fld>
            <a:endParaRPr lang="en-US"/>
          </a:p>
        </p:txBody>
      </p:sp>
    </p:spTree>
    <p:extLst>
      <p:ext uri="{BB962C8B-B14F-4D97-AF65-F5344CB8AC3E}">
        <p14:creationId xmlns:p14="http://schemas.microsoft.com/office/powerpoint/2010/main" val="1198752500"/>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2284" y="2625441"/>
            <a:ext cx="7315200" cy="461665"/>
          </a:xfrm>
        </p:spPr>
        <p:txBody>
          <a:bodyPr anchor="b"/>
          <a:lstStyle>
            <a:lvl1pPr>
              <a:spcAft>
                <a:spcPts val="0"/>
              </a:spcAft>
              <a:defRPr sz="3000" b="0" baseline="0">
                <a:solidFill>
                  <a:schemeClr val="tx1"/>
                </a:solidFill>
              </a:defRPr>
            </a:lvl1pPr>
          </a:lstStyle>
          <a:p>
            <a:r>
              <a:rPr lang="en-US" dirty="0"/>
              <a:t>“Quote”</a:t>
            </a:r>
          </a:p>
        </p:txBody>
      </p:sp>
      <p:sp>
        <p:nvSpPr>
          <p:cNvPr id="4" name="Text Placeholder 3"/>
          <p:cNvSpPr>
            <a:spLocks noGrp="1"/>
          </p:cNvSpPr>
          <p:nvPr>
            <p:ph type="body" sz="quarter" idx="10" hasCustomPrompt="1"/>
          </p:nvPr>
        </p:nvSpPr>
        <p:spPr>
          <a:xfrm>
            <a:off x="912284" y="3683197"/>
            <a:ext cx="7315200" cy="400110"/>
          </a:xfrm>
          <a:noFill/>
        </p:spPr>
        <p:txBody>
          <a:bodyPr vert="horz" wrap="square" lIns="0" tIns="0" rIns="0" bIns="0" rtlCol="0" anchor="t">
            <a:spAutoFit/>
          </a:bodyPr>
          <a:lstStyle>
            <a:lvl1pPr marL="0" indent="0" algn="r">
              <a:spcAft>
                <a:spcPts val="0"/>
              </a:spcAft>
              <a:buFontTx/>
              <a:buNone/>
              <a:defRPr lang="en-US" sz="2600" b="0" baseline="0" smtClean="0">
                <a:solidFill>
                  <a:srgbClr val="C3E3F7"/>
                </a:solidFill>
                <a:latin typeface="+mj-lt"/>
                <a:ea typeface="+mj-ea"/>
              </a:defRPr>
            </a:lvl1pPr>
            <a:lvl2pPr>
              <a:defRPr lang="en-US" smtClean="0"/>
            </a:lvl2pPr>
            <a:lvl3pPr>
              <a:defRPr lang="en-US" smtClean="0"/>
            </a:lvl3pPr>
            <a:lvl4pPr>
              <a:defRPr lang="en-US" smtClean="0"/>
            </a:lvl4pPr>
            <a:lvl5pPr>
              <a:defRPr lang="en-US"/>
            </a:lvl5pPr>
          </a:lstStyle>
          <a:p>
            <a:pPr lvl="0">
              <a:spcBef>
                <a:spcPct val="0"/>
              </a:spcBef>
            </a:pPr>
            <a:r>
              <a:rPr lang="en-US" dirty="0"/>
              <a:t>Name</a:t>
            </a:r>
          </a:p>
        </p:txBody>
      </p:sp>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6225C2B-15EC-3348-B6CD-75D75F51F610}" type="datetime1">
              <a:rPr lang="en-US" smtClean="0"/>
              <a:t>5/22/22</a:t>
            </a:fld>
            <a:endParaRPr lang="en-US"/>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a:t>
            </a:fld>
            <a:endParaRPr lang="en-US"/>
          </a:p>
        </p:txBody>
      </p:sp>
    </p:spTree>
    <p:extLst>
      <p:ext uri="{BB962C8B-B14F-4D97-AF65-F5344CB8AC3E}">
        <p14:creationId xmlns:p14="http://schemas.microsoft.com/office/powerpoint/2010/main" val="1741332608"/>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Esri">
    <p:bg>
      <p:bgPr>
        <a:gradFill flip="none" rotWithShape="1">
          <a:gsLst>
            <a:gs pos="0">
              <a:srgbClr val="002859"/>
            </a:gs>
            <a:gs pos="100000">
              <a:srgbClr val="002859"/>
            </a:gs>
            <a:gs pos="55000">
              <a:srgbClr val="064D9E"/>
            </a:gs>
            <a:gs pos="38000">
              <a:srgbClr val="064D9E"/>
            </a:gs>
          </a:gsLst>
          <a:lin ang="5400000" scaled="0"/>
          <a:tileRect/>
        </a:gradFill>
        <a:effectLst/>
      </p:bgPr>
    </p:bg>
    <p:spTree>
      <p:nvGrpSpPr>
        <p:cNvPr id="1" name=""/>
        <p:cNvGrpSpPr/>
        <p:nvPr/>
      </p:nvGrpSpPr>
      <p:grpSpPr>
        <a:xfrm>
          <a:off x="0" y="0"/>
          <a:ext cx="0" cy="0"/>
          <a:chOff x="0" y="0"/>
          <a:chExt cx="0" cy="0"/>
        </a:xfrm>
      </p:grpSpPr>
      <p:pic>
        <p:nvPicPr>
          <p:cNvPr id="3" name="Picture 2" descr="large Esri logo with The Science of Where tagline">
            <a:extLst>
              <a:ext uri="{FF2B5EF4-FFF2-40B4-BE49-F238E27FC236}">
                <a16:creationId xmlns:a16="http://schemas.microsoft.com/office/drawing/2014/main" id="{9496024E-64D0-4946-9D72-1637B8F523E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59008" y="2489995"/>
            <a:ext cx="6073984" cy="1878011"/>
          </a:xfrm>
          <a:prstGeom prst="rect">
            <a:avLst/>
          </a:prstGeom>
        </p:spPr>
      </p:pic>
    </p:spTree>
    <p:extLst>
      <p:ext uri="{BB962C8B-B14F-4D97-AF65-F5344CB8AC3E}">
        <p14:creationId xmlns:p14="http://schemas.microsoft.com/office/powerpoint/2010/main" val="1726245688"/>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Master" userDrawn="1">
  <p:cSld name="Content Master">
    <p:spTree>
      <p:nvGrpSpPr>
        <p:cNvPr id="1" name="Shape 51"/>
        <p:cNvGrpSpPr/>
        <p:nvPr/>
      </p:nvGrpSpPr>
      <p:grpSpPr>
        <a:xfrm>
          <a:off x="0" y="0"/>
          <a:ext cx="0" cy="0"/>
          <a:chOff x="0" y="0"/>
          <a:chExt cx="0" cy="0"/>
        </a:xfrm>
      </p:grpSpPr>
    </p:spTree>
    <p:extLst>
      <p:ext uri="{BB962C8B-B14F-4D97-AF65-F5344CB8AC3E}">
        <p14:creationId xmlns:p14="http://schemas.microsoft.com/office/powerpoint/2010/main" val="13353578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Master">
  <p:cSld name="1_Content Master">
    <p:spTree>
      <p:nvGrpSpPr>
        <p:cNvPr id="1" name="Shape 51"/>
        <p:cNvGrpSpPr/>
        <p:nvPr/>
      </p:nvGrpSpPr>
      <p:grpSpPr>
        <a:xfrm>
          <a:off x="0" y="0"/>
          <a:ext cx="0" cy="0"/>
          <a:chOff x="0" y="0"/>
          <a:chExt cx="0" cy="0"/>
        </a:xfrm>
      </p:grpSpPr>
      <p:sp>
        <p:nvSpPr>
          <p:cNvPr id="52" name="Google Shape;52;p14"/>
          <p:cNvSpPr txBox="1">
            <a:spLocks noGrp="1"/>
          </p:cNvSpPr>
          <p:nvPr>
            <p:ph type="body" idx="1"/>
          </p:nvPr>
        </p:nvSpPr>
        <p:spPr>
          <a:xfrm>
            <a:off x="334107" y="1162837"/>
            <a:ext cx="10515600" cy="4351200"/>
          </a:xfrm>
          <a:prstGeom prst="rect">
            <a:avLst/>
          </a:prstGeom>
          <a:noFill/>
          <a:ln>
            <a:noFill/>
          </a:ln>
        </p:spPr>
        <p:txBody>
          <a:bodyPr spcFirstLastPara="1" wrap="square" lIns="68575" tIns="34275" rIns="68575" bIns="34275" anchor="t" anchorCtr="0">
            <a:noAutofit/>
          </a:bodyPr>
          <a:lstStyle>
            <a:lvl1pPr marL="609585" lvl="0" indent="-397923">
              <a:lnSpc>
                <a:spcPct val="80000"/>
              </a:lnSpc>
              <a:spcBef>
                <a:spcPts val="0"/>
              </a:spcBef>
              <a:spcAft>
                <a:spcPts val="0"/>
              </a:spcAft>
              <a:buClr>
                <a:srgbClr val="092745"/>
              </a:buClr>
              <a:buSzPts val="1100"/>
              <a:buChar char="●"/>
              <a:defRPr sz="1733">
                <a:latin typeface="Lato"/>
                <a:ea typeface="Lato"/>
                <a:cs typeface="Lato"/>
                <a:sym typeface="Lato"/>
              </a:defRPr>
            </a:lvl1pPr>
            <a:lvl2pPr marL="1219170" lvl="1" indent="-397923" algn="l">
              <a:lnSpc>
                <a:spcPct val="100000"/>
              </a:lnSpc>
              <a:spcBef>
                <a:spcPts val="0"/>
              </a:spcBef>
              <a:spcAft>
                <a:spcPts val="0"/>
              </a:spcAft>
              <a:buClr>
                <a:schemeClr val="dk1"/>
              </a:buClr>
              <a:buSzPts val="1100"/>
              <a:buChar char="○"/>
              <a:defRPr sz="1467"/>
            </a:lvl2pPr>
            <a:lvl3pPr marL="1828754" lvl="2" indent="-397923" algn="l">
              <a:lnSpc>
                <a:spcPct val="100000"/>
              </a:lnSpc>
              <a:spcBef>
                <a:spcPts val="667"/>
              </a:spcBef>
              <a:spcAft>
                <a:spcPts val="0"/>
              </a:spcAft>
              <a:buClr>
                <a:schemeClr val="dk1"/>
              </a:buClr>
              <a:buSzPts val="1100"/>
              <a:buChar char="■"/>
              <a:defRPr sz="1467"/>
            </a:lvl3pPr>
            <a:lvl4pPr marL="2438339" lvl="3" indent="-397923" algn="l">
              <a:lnSpc>
                <a:spcPct val="100000"/>
              </a:lnSpc>
              <a:spcBef>
                <a:spcPts val="667"/>
              </a:spcBef>
              <a:spcAft>
                <a:spcPts val="0"/>
              </a:spcAft>
              <a:buClr>
                <a:schemeClr val="dk1"/>
              </a:buClr>
              <a:buSzPts val="1100"/>
              <a:buChar char="●"/>
              <a:defRPr sz="1467"/>
            </a:lvl4pPr>
            <a:lvl5pPr marL="3047924" lvl="4" indent="-397923" algn="l">
              <a:lnSpc>
                <a:spcPct val="100000"/>
              </a:lnSpc>
              <a:spcBef>
                <a:spcPts val="667"/>
              </a:spcBef>
              <a:spcAft>
                <a:spcPts val="0"/>
              </a:spcAft>
              <a:buClr>
                <a:schemeClr val="dk1"/>
              </a:buClr>
              <a:buSzPts val="1100"/>
              <a:buChar char="○"/>
              <a:defRPr sz="1467"/>
            </a:lvl5pPr>
            <a:lvl6pPr marL="3657509" lvl="5" indent="-397923" algn="l">
              <a:lnSpc>
                <a:spcPct val="90000"/>
              </a:lnSpc>
              <a:spcBef>
                <a:spcPts val="667"/>
              </a:spcBef>
              <a:spcAft>
                <a:spcPts val="0"/>
              </a:spcAft>
              <a:buClr>
                <a:schemeClr val="dk1"/>
              </a:buClr>
              <a:buSzPts val="1100"/>
              <a:buChar char="■"/>
              <a:defRPr sz="1467"/>
            </a:lvl6pPr>
            <a:lvl7pPr marL="4267093" lvl="6" indent="-397923" algn="l">
              <a:lnSpc>
                <a:spcPct val="90000"/>
              </a:lnSpc>
              <a:spcBef>
                <a:spcPts val="2133"/>
              </a:spcBef>
              <a:spcAft>
                <a:spcPts val="0"/>
              </a:spcAft>
              <a:buClr>
                <a:schemeClr val="dk1"/>
              </a:buClr>
              <a:buSzPts val="1100"/>
              <a:buChar char="●"/>
              <a:defRPr sz="1467"/>
            </a:lvl7pPr>
            <a:lvl8pPr marL="4876678" lvl="7" indent="-397923" algn="l">
              <a:lnSpc>
                <a:spcPct val="90000"/>
              </a:lnSpc>
              <a:spcBef>
                <a:spcPts val="2133"/>
              </a:spcBef>
              <a:spcAft>
                <a:spcPts val="0"/>
              </a:spcAft>
              <a:buClr>
                <a:schemeClr val="dk1"/>
              </a:buClr>
              <a:buSzPts val="1100"/>
              <a:buChar char="○"/>
              <a:defRPr sz="1467"/>
            </a:lvl8pPr>
            <a:lvl9pPr marL="5486263" lvl="8" indent="-397923" algn="l">
              <a:lnSpc>
                <a:spcPct val="90000"/>
              </a:lnSpc>
              <a:spcBef>
                <a:spcPts val="2133"/>
              </a:spcBef>
              <a:spcAft>
                <a:spcPts val="2133"/>
              </a:spcAft>
              <a:buClr>
                <a:schemeClr val="dk1"/>
              </a:buClr>
              <a:buSzPts val="1100"/>
              <a:buChar char="■"/>
              <a:defRPr sz="1467"/>
            </a:lvl9pPr>
          </a:lstStyle>
          <a:p>
            <a:endParaRPr/>
          </a:p>
        </p:txBody>
      </p:sp>
      <p:sp>
        <p:nvSpPr>
          <p:cNvPr id="53" name="Google Shape;53;p14"/>
          <p:cNvSpPr txBox="1">
            <a:spLocks noGrp="1"/>
          </p:cNvSpPr>
          <p:nvPr>
            <p:ph type="sldNum" idx="12"/>
          </p:nvPr>
        </p:nvSpPr>
        <p:spPr>
          <a:xfrm>
            <a:off x="10805489" y="6545722"/>
            <a:ext cx="1141291" cy="283703"/>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1200" b="0">
                <a:solidFill>
                  <a:srgbClr val="F2F2F2"/>
                </a:solidFill>
                <a:latin typeface="Lato"/>
                <a:ea typeface="Lato"/>
                <a:cs typeface="Lato"/>
                <a:sym typeface="Lato"/>
              </a:defRPr>
            </a:lvl1pPr>
            <a:lvl2pPr marL="0" lvl="1" indent="0" algn="r">
              <a:spcBef>
                <a:spcPts val="0"/>
              </a:spcBef>
              <a:buNone/>
              <a:defRPr sz="1200" b="0">
                <a:solidFill>
                  <a:srgbClr val="F2F2F2"/>
                </a:solidFill>
                <a:latin typeface="Lato"/>
                <a:ea typeface="Lato"/>
                <a:cs typeface="Lato"/>
                <a:sym typeface="Lato"/>
              </a:defRPr>
            </a:lvl2pPr>
            <a:lvl3pPr marL="0" lvl="2" indent="0" algn="r">
              <a:spcBef>
                <a:spcPts val="0"/>
              </a:spcBef>
              <a:buNone/>
              <a:defRPr sz="1200" b="0">
                <a:solidFill>
                  <a:srgbClr val="F2F2F2"/>
                </a:solidFill>
                <a:latin typeface="Lato"/>
                <a:ea typeface="Lato"/>
                <a:cs typeface="Lato"/>
                <a:sym typeface="Lato"/>
              </a:defRPr>
            </a:lvl3pPr>
            <a:lvl4pPr marL="0" lvl="3" indent="0" algn="r">
              <a:spcBef>
                <a:spcPts val="0"/>
              </a:spcBef>
              <a:buNone/>
              <a:defRPr sz="1200" b="0">
                <a:solidFill>
                  <a:srgbClr val="F2F2F2"/>
                </a:solidFill>
                <a:latin typeface="Lato"/>
                <a:ea typeface="Lato"/>
                <a:cs typeface="Lato"/>
                <a:sym typeface="Lato"/>
              </a:defRPr>
            </a:lvl4pPr>
            <a:lvl5pPr marL="0" lvl="4" indent="0" algn="r">
              <a:spcBef>
                <a:spcPts val="0"/>
              </a:spcBef>
              <a:buNone/>
              <a:defRPr sz="1200" b="0">
                <a:solidFill>
                  <a:srgbClr val="F2F2F2"/>
                </a:solidFill>
                <a:latin typeface="Lato"/>
                <a:ea typeface="Lato"/>
                <a:cs typeface="Lato"/>
                <a:sym typeface="Lato"/>
              </a:defRPr>
            </a:lvl5pPr>
            <a:lvl6pPr marL="0" lvl="5" indent="0" algn="r">
              <a:spcBef>
                <a:spcPts val="0"/>
              </a:spcBef>
              <a:buNone/>
              <a:defRPr sz="1200" b="0">
                <a:solidFill>
                  <a:srgbClr val="F2F2F2"/>
                </a:solidFill>
                <a:latin typeface="Lato"/>
                <a:ea typeface="Lato"/>
                <a:cs typeface="Lato"/>
                <a:sym typeface="Lato"/>
              </a:defRPr>
            </a:lvl6pPr>
            <a:lvl7pPr marL="0" lvl="6" indent="0" algn="r">
              <a:spcBef>
                <a:spcPts val="0"/>
              </a:spcBef>
              <a:buNone/>
              <a:defRPr sz="1200" b="0">
                <a:solidFill>
                  <a:srgbClr val="F2F2F2"/>
                </a:solidFill>
                <a:latin typeface="Lato"/>
                <a:ea typeface="Lato"/>
                <a:cs typeface="Lato"/>
                <a:sym typeface="Lato"/>
              </a:defRPr>
            </a:lvl7pPr>
            <a:lvl8pPr marL="0" lvl="7" indent="0" algn="r">
              <a:spcBef>
                <a:spcPts val="0"/>
              </a:spcBef>
              <a:buNone/>
              <a:defRPr sz="1200" b="0">
                <a:solidFill>
                  <a:srgbClr val="F2F2F2"/>
                </a:solidFill>
                <a:latin typeface="Lato"/>
                <a:ea typeface="Lato"/>
                <a:cs typeface="Lato"/>
                <a:sym typeface="Lato"/>
              </a:defRPr>
            </a:lvl8pPr>
            <a:lvl9pPr marL="0" lvl="8" indent="0" algn="r">
              <a:spcBef>
                <a:spcPts val="0"/>
              </a:spcBef>
              <a:buNone/>
              <a:defRPr sz="1200" b="0">
                <a:solidFill>
                  <a:srgbClr val="F2F2F2"/>
                </a:solidFill>
                <a:latin typeface="Lato"/>
                <a:ea typeface="Lato"/>
                <a:cs typeface="Lato"/>
                <a:sym typeface="Lato"/>
              </a:defRPr>
            </a:lvl9pPr>
          </a:lstStyle>
          <a:p>
            <a:fld id="{00000000-1234-1234-1234-123412341234}" type="slidenum">
              <a:rPr lang="en" smtClean="0"/>
              <a:pPr/>
              <a:t>‹#›</a:t>
            </a:fld>
            <a:endParaRPr lang="en"/>
          </a:p>
        </p:txBody>
      </p:sp>
      <p:sp>
        <p:nvSpPr>
          <p:cNvPr id="54" name="Google Shape;54;p14"/>
          <p:cNvSpPr txBox="1">
            <a:spLocks noGrp="1"/>
          </p:cNvSpPr>
          <p:nvPr>
            <p:ph type="title"/>
          </p:nvPr>
        </p:nvSpPr>
        <p:spPr>
          <a:xfrm>
            <a:off x="223709" y="55285"/>
            <a:ext cx="10515600" cy="765616"/>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rgbClr val="F2F2F2"/>
              </a:buClr>
              <a:buSzPts val="1400"/>
              <a:buNone/>
              <a:defRPr sz="1467"/>
            </a:lvl1pPr>
            <a:lvl2pPr lvl="1">
              <a:spcBef>
                <a:spcPts val="0"/>
              </a:spcBef>
              <a:spcAft>
                <a:spcPts val="0"/>
              </a:spcAft>
              <a:buSzPts val="1100"/>
              <a:buNone/>
              <a:defRPr sz="1467"/>
            </a:lvl2pPr>
            <a:lvl3pPr lvl="2">
              <a:spcBef>
                <a:spcPts val="0"/>
              </a:spcBef>
              <a:spcAft>
                <a:spcPts val="0"/>
              </a:spcAft>
              <a:buSzPts val="1100"/>
              <a:buNone/>
              <a:defRPr sz="1467"/>
            </a:lvl3pPr>
            <a:lvl4pPr lvl="3">
              <a:spcBef>
                <a:spcPts val="0"/>
              </a:spcBef>
              <a:spcAft>
                <a:spcPts val="0"/>
              </a:spcAft>
              <a:buSzPts val="1100"/>
              <a:buNone/>
              <a:defRPr sz="1467"/>
            </a:lvl4pPr>
            <a:lvl5pPr lvl="4">
              <a:spcBef>
                <a:spcPts val="0"/>
              </a:spcBef>
              <a:spcAft>
                <a:spcPts val="0"/>
              </a:spcAft>
              <a:buSzPts val="1100"/>
              <a:buNone/>
              <a:defRPr sz="1467"/>
            </a:lvl5pPr>
            <a:lvl6pPr lvl="5">
              <a:spcBef>
                <a:spcPts val="0"/>
              </a:spcBef>
              <a:spcAft>
                <a:spcPts val="0"/>
              </a:spcAft>
              <a:buSzPts val="1100"/>
              <a:buNone/>
              <a:defRPr sz="1467"/>
            </a:lvl6pPr>
            <a:lvl7pPr lvl="6">
              <a:spcBef>
                <a:spcPts val="0"/>
              </a:spcBef>
              <a:spcAft>
                <a:spcPts val="0"/>
              </a:spcAft>
              <a:buSzPts val="1100"/>
              <a:buNone/>
              <a:defRPr sz="1467"/>
            </a:lvl7pPr>
            <a:lvl8pPr lvl="7">
              <a:spcBef>
                <a:spcPts val="0"/>
              </a:spcBef>
              <a:spcAft>
                <a:spcPts val="0"/>
              </a:spcAft>
              <a:buSzPts val="1100"/>
              <a:buNone/>
              <a:defRPr sz="1467"/>
            </a:lvl8pPr>
            <a:lvl9pPr lvl="8">
              <a:spcBef>
                <a:spcPts val="0"/>
              </a:spcBef>
              <a:spcAft>
                <a:spcPts val="0"/>
              </a:spcAft>
              <a:buSzPts val="1100"/>
              <a:buNone/>
              <a:defRPr sz="1467"/>
            </a:lvl9pPr>
          </a:lstStyle>
          <a:p>
            <a:endParaRPr/>
          </a:p>
        </p:txBody>
      </p:sp>
      <p:sp>
        <p:nvSpPr>
          <p:cNvPr id="5" name="Rectangle 4">
            <a:extLst>
              <a:ext uri="{FF2B5EF4-FFF2-40B4-BE49-F238E27FC236}">
                <a16:creationId xmlns:a16="http://schemas.microsoft.com/office/drawing/2014/main" id="{7CC6EBD0-A066-46F0-8779-3BEF4DF9D52B}"/>
              </a:ext>
            </a:extLst>
          </p:cNvPr>
          <p:cNvSpPr/>
          <p:nvPr userDrawn="1"/>
        </p:nvSpPr>
        <p:spPr bwMode="auto">
          <a:xfrm>
            <a:off x="0" y="0"/>
            <a:ext cx="12192000" cy="6858001"/>
          </a:xfrm>
          <a:prstGeom prst="rect">
            <a:avLst/>
          </a:prstGeom>
          <a:gradFill flip="none" rotWithShape="1">
            <a:gsLst>
              <a:gs pos="0">
                <a:srgbClr val="01114F"/>
              </a:gs>
              <a:gs pos="28000">
                <a:srgbClr val="01114F"/>
              </a:gs>
              <a:gs pos="67000">
                <a:srgbClr val="080F24"/>
              </a:gs>
            </a:gsLst>
            <a:lin ang="270000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endParaRPr>
          </a:p>
        </p:txBody>
      </p:sp>
    </p:spTree>
    <p:extLst>
      <p:ext uri="{BB962C8B-B14F-4D97-AF65-F5344CB8AC3E}">
        <p14:creationId xmlns:p14="http://schemas.microsoft.com/office/powerpoint/2010/main" val="33851140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013894" y="572078"/>
            <a:ext cx="1274495" cy="465533"/>
          </a:xfrm>
          <a:prstGeom prst="rect">
            <a:avLst/>
          </a:prstGeom>
        </p:spPr>
      </p:pic>
    </p:spTree>
    <p:extLst>
      <p:ext uri="{BB962C8B-B14F-4D97-AF65-F5344CB8AC3E}">
        <p14:creationId xmlns:p14="http://schemas.microsoft.com/office/powerpoint/2010/main" val="1040950924"/>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_Title, Sub,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2625" y="682625"/>
            <a:ext cx="10826496" cy="369332"/>
          </a:xfrm>
          <a:prstGeom prst="rect">
            <a:avLst/>
          </a:prstGeom>
        </p:spPr>
        <p:txBody>
          <a:bodyPr/>
          <a:lstStyle>
            <a:lvl1pPr>
              <a:defRPr lang="en-US" sz="2400" b="1" kern="1200" spc="0" dirty="0" smtClean="0">
                <a:solidFill>
                  <a:schemeClr val="tx1"/>
                </a:solidFill>
                <a:latin typeface="+mj-lt"/>
                <a:ea typeface="+mj-ea"/>
                <a:cs typeface="Arial"/>
              </a:defRPr>
            </a:lvl1pPr>
          </a:lstStyle>
          <a:p>
            <a:r>
              <a:rPr lang="en-US" dirty="0"/>
              <a:t>Click to Edit Master Title Style</a:t>
            </a:r>
          </a:p>
        </p:txBody>
      </p:sp>
      <p:sp>
        <p:nvSpPr>
          <p:cNvPr id="8" name="Text Placeholder 7"/>
          <p:cNvSpPr>
            <a:spLocks noGrp="1"/>
          </p:cNvSpPr>
          <p:nvPr>
            <p:ph type="body" sz="quarter" idx="11" hasCustomPrompt="1"/>
          </p:nvPr>
        </p:nvSpPr>
        <p:spPr>
          <a:xfrm>
            <a:off x="682625" y="1097309"/>
            <a:ext cx="10826496" cy="246221"/>
          </a:xfrm>
          <a:prstGeom prst="rect">
            <a:avLst/>
          </a:prstGeom>
        </p:spPr>
        <p:txBody>
          <a:bodyPr anchor="t" anchorCtr="0">
            <a:spAutoFit/>
          </a:bodyPr>
          <a:lstStyle>
            <a:lvl1pPr marL="0" indent="0">
              <a:spcBef>
                <a:spcPts val="0"/>
              </a:spcBef>
              <a:spcAft>
                <a:spcPts val="0"/>
              </a:spcAft>
              <a:buNone/>
              <a:defRPr sz="1600">
                <a:solidFill>
                  <a:schemeClr val="accent4">
                    <a:lumMod val="40000"/>
                    <a:lumOff val="60000"/>
                  </a:schemeClr>
                </a:solidFill>
              </a:defRPr>
            </a:lvl1pPr>
            <a:lvl2pPr marL="0" indent="0">
              <a:buNone/>
              <a:defRPr sz="1400"/>
            </a:lvl2pPr>
            <a:lvl3pPr marL="0" indent="0">
              <a:buNone/>
              <a:defRPr sz="1400"/>
            </a:lvl3pPr>
            <a:lvl4pPr marL="0" indent="0">
              <a:buNone/>
              <a:defRPr sz="1400"/>
            </a:lvl4pPr>
            <a:lvl5pPr marL="0" indent="0">
              <a:buNone/>
              <a:defRPr sz="1400"/>
            </a:lvl5pPr>
          </a:lstStyle>
          <a:p>
            <a:pPr lvl="0"/>
            <a:r>
              <a:rPr lang="en-US" dirty="0"/>
              <a:t>Click to Edit Subtitle (optional)</a:t>
            </a:r>
          </a:p>
        </p:txBody>
      </p:sp>
      <p:sp>
        <p:nvSpPr>
          <p:cNvPr id="11" name="Content Placeholder 10"/>
          <p:cNvSpPr>
            <a:spLocks noGrp="1"/>
          </p:cNvSpPr>
          <p:nvPr>
            <p:ph sz="quarter" idx="12"/>
          </p:nvPr>
        </p:nvSpPr>
        <p:spPr>
          <a:xfrm>
            <a:off x="914400" y="1828804"/>
            <a:ext cx="10369296" cy="34274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D5DF95B-0B80-6A4D-A813-6F9D9F38EBA2}" type="datetime1">
              <a:rPr lang="en-US" smtClean="0"/>
              <a:t>5/22/22</a:t>
            </a:fld>
            <a:endParaRPr lang="en-US"/>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a:t>
            </a:fld>
            <a:endParaRPr lang="en-US"/>
          </a:p>
        </p:txBody>
      </p:sp>
    </p:spTree>
    <p:extLst>
      <p:ext uri="{BB962C8B-B14F-4D97-AF65-F5344CB8AC3E}">
        <p14:creationId xmlns:p14="http://schemas.microsoft.com/office/powerpoint/2010/main" val="1687615167"/>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Content and Tagllin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3887124"/>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endParaRPr lang="en-US"/>
          </a:p>
        </p:txBody>
      </p:sp>
      <p:sp>
        <p:nvSpPr>
          <p:cNvPr id="10" name="Text Placeholder 9"/>
          <p:cNvSpPr>
            <a:spLocks noGrp="1"/>
          </p:cNvSpPr>
          <p:nvPr>
            <p:ph type="body" sz="quarter" idx="13" hasCustomPrompt="1"/>
          </p:nvPr>
        </p:nvSpPr>
        <p:spPr>
          <a:xfrm>
            <a:off x="635000" y="519113"/>
            <a:ext cx="8674100" cy="518855"/>
          </a:xfrm>
          <a:prstGeom prst="rect">
            <a:avLst/>
          </a:prstGeom>
        </p:spPr>
        <p:txBody>
          <a:bodyPr/>
          <a:lstStyle>
            <a:lvl1pPr marL="0" indent="0">
              <a:buNone/>
              <a:defRPr b="1" spc="0" baseline="0">
                <a:solidFill>
                  <a:schemeClr val="bg1"/>
                </a:solidFill>
                <a:latin typeface="Avenir Book" charset="0"/>
                <a:ea typeface="Avenir Book" charset="0"/>
                <a:cs typeface="Avenir Book" charset="0"/>
              </a:defRPr>
            </a:lvl1pPr>
          </a:lstStyle>
          <a:p>
            <a:pPr lvl="0"/>
            <a:r>
              <a:rPr lang="en-US"/>
              <a:t>H1 Presentation Title</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62984" y="6207403"/>
            <a:ext cx="2274672" cy="433646"/>
          </a:xfrm>
          <a:prstGeom prst="rect">
            <a:avLst/>
          </a:prstGeom>
        </p:spPr>
      </p:pic>
      <p:pic>
        <p:nvPicPr>
          <p:cNvPr id="7" name="Picture 6">
            <a:extLst>
              <a:ext uri="{FF2B5EF4-FFF2-40B4-BE49-F238E27FC236}">
                <a16:creationId xmlns:a16="http://schemas.microsoft.com/office/drawing/2014/main" id="{3AC55AF1-103C-4CCC-9CCB-39B6CC2481C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 y="2"/>
            <a:ext cx="12191996" cy="6857998"/>
          </a:xfrm>
          <a:prstGeom prst="rect">
            <a:avLst/>
          </a:prstGeom>
        </p:spPr>
      </p:pic>
      <p:pic>
        <p:nvPicPr>
          <p:cNvPr id="8" name="Picture 7">
            <a:extLst>
              <a:ext uri="{FF2B5EF4-FFF2-40B4-BE49-F238E27FC236}">
                <a16:creationId xmlns:a16="http://schemas.microsoft.com/office/drawing/2014/main" id="{C8277768-7CBB-4262-964D-B08B7568EB5F}"/>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2" y="2"/>
            <a:ext cx="12191998" cy="6857998"/>
          </a:xfrm>
          <a:prstGeom prst="rect">
            <a:avLst/>
          </a:prstGeom>
        </p:spPr>
      </p:pic>
      <p:sp>
        <p:nvSpPr>
          <p:cNvPr id="9" name="Rectangle 8">
            <a:extLst>
              <a:ext uri="{FF2B5EF4-FFF2-40B4-BE49-F238E27FC236}">
                <a16:creationId xmlns:a16="http://schemas.microsoft.com/office/drawing/2014/main" id="{A94DA8E7-4C69-42F7-AF59-F8909A4F61C6}"/>
              </a:ext>
            </a:extLst>
          </p:cNvPr>
          <p:cNvSpPr/>
          <p:nvPr userDrawn="1"/>
        </p:nvSpPr>
        <p:spPr>
          <a:xfrm>
            <a:off x="2" y="2"/>
            <a:ext cx="12191998" cy="6857998"/>
          </a:xfrm>
          <a:prstGeom prst="rect">
            <a:avLst/>
          </a:prstGeom>
          <a:solidFill>
            <a:srgbClr val="2B143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89910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914400"/>
            <a:ext cx="10369296" cy="461665"/>
          </a:xfrm>
        </p:spPr>
        <p:txBody>
          <a:bodyPr anchor="b"/>
          <a:lstStyle>
            <a:lvl1pPr>
              <a:defRPr sz="3000"/>
            </a:lvl1pPr>
          </a:lstStyle>
          <a:p>
            <a:r>
              <a:rPr lang="en-US" dirty="0"/>
              <a:t>Click to Edit Title</a:t>
            </a:r>
          </a:p>
        </p:txBody>
      </p:sp>
      <p:sp>
        <p:nvSpPr>
          <p:cNvPr id="5" name="Content Placeholder 4"/>
          <p:cNvSpPr>
            <a:spLocks noGrp="1"/>
          </p:cNvSpPr>
          <p:nvPr>
            <p:ph sz="quarter" idx="10" hasCustomPrompt="1"/>
          </p:nvPr>
        </p:nvSpPr>
        <p:spPr>
          <a:xfrm>
            <a:off x="914400" y="2057400"/>
            <a:ext cx="10369296" cy="3429000"/>
          </a:xfrm>
        </p:spPr>
        <p:txBody>
          <a:bodyPr/>
          <a:lstStyle/>
          <a:p>
            <a:pPr lvl="0"/>
            <a:r>
              <a:rPr lang="en-US" dirty="0"/>
              <a:t>Click to Edit Text</a:t>
            </a:r>
          </a:p>
          <a:p>
            <a:pPr lvl="1"/>
            <a:r>
              <a:rPr lang="en-US" dirty="0"/>
              <a:t>Second level</a:t>
            </a:r>
          </a:p>
          <a:p>
            <a:pPr lvl="2"/>
            <a:r>
              <a:rPr lang="en-US" dirty="0"/>
              <a:t>Third level</a:t>
            </a:r>
          </a:p>
        </p:txBody>
      </p:sp>
      <p:sp>
        <p:nvSpPr>
          <p:cNvPr id="4"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6DEFD86-78C4-084A-B0B5-04A7A3431B39}" type="datetime1">
              <a:rPr lang="en-US" smtClean="0"/>
              <a:t>5/22/22</a:t>
            </a:fld>
            <a:endParaRPr lang="en-US"/>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a:t>
            </a:fld>
            <a:endParaRPr lang="en-US"/>
          </a:p>
        </p:txBody>
      </p:sp>
    </p:spTree>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Content and Tagllin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9879220"/>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013894" y="572078"/>
            <a:ext cx="1274495" cy="465533"/>
          </a:xfrm>
          <a:prstGeom prst="rect">
            <a:avLst/>
          </a:prstGeom>
        </p:spPr>
      </p:pic>
    </p:spTree>
    <p:extLst>
      <p:ext uri="{BB962C8B-B14F-4D97-AF65-F5344CB8AC3E}">
        <p14:creationId xmlns:p14="http://schemas.microsoft.com/office/powerpoint/2010/main" val="2337218970"/>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A1B55B1-2D4A-304A-8E61-47400B35DEEA}" type="datetime1">
              <a:rPr lang="en-US" smtClean="0"/>
              <a:t>5/22/22</a:t>
            </a:fld>
            <a:endParaRPr lang="en-US"/>
          </a:p>
        </p:txBody>
      </p:sp>
      <p:sp>
        <p:nvSpPr>
          <p:cNvPr id="3"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t>jd-uc21-starter deck</a:t>
            </a:r>
          </a:p>
        </p:txBody>
      </p:sp>
      <p:sp>
        <p:nvSpPr>
          <p:cNvPr id="4"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a:t>
            </a:fld>
            <a:endParaRPr lang="en-US"/>
          </a:p>
        </p:txBody>
      </p:sp>
      <p:sp>
        <p:nvSpPr>
          <p:cNvPr id="5" name="Rectangle 4">
            <a:extLst>
              <a:ext uri="{FF2B5EF4-FFF2-40B4-BE49-F238E27FC236}">
                <a16:creationId xmlns:a16="http://schemas.microsoft.com/office/drawing/2014/main" id="{A00F04F3-6569-481F-B6E9-465D280FA97E}"/>
              </a:ext>
            </a:extLst>
          </p:cNvPr>
          <p:cNvSpPr/>
          <p:nvPr userDrawn="1"/>
        </p:nvSpPr>
        <p:spPr bwMode="auto">
          <a:xfrm>
            <a:off x="1" y="-1179"/>
            <a:ext cx="12191999" cy="6858000"/>
          </a:xfrm>
          <a:prstGeom prst="rect">
            <a:avLst/>
          </a:prstGeom>
          <a:solidFill>
            <a:srgbClr val="14232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pic>
        <p:nvPicPr>
          <p:cNvPr id="6" name="Picture 5">
            <a:extLst>
              <a:ext uri="{FF2B5EF4-FFF2-40B4-BE49-F238E27FC236}">
                <a16:creationId xmlns:a16="http://schemas.microsoft.com/office/drawing/2014/main" id="{7D57FD17-9C6A-4DCF-8B7C-392CC283214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013894" y="572078"/>
            <a:ext cx="1274495" cy="465533"/>
          </a:xfrm>
          <a:prstGeom prst="rect">
            <a:avLst/>
          </a:prstGeom>
        </p:spPr>
      </p:pic>
    </p:spTree>
    <p:extLst>
      <p:ext uri="{BB962C8B-B14F-4D97-AF65-F5344CB8AC3E}">
        <p14:creationId xmlns:p14="http://schemas.microsoft.com/office/powerpoint/2010/main" val="1848689568"/>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21ED6F6-6342-4EB0-878E-3C4531E81A5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8F88B260-EF7B-4FEF-B013-EA353DDE244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 y="2"/>
            <a:ext cx="12191996" cy="6857998"/>
          </a:xfrm>
          <a:prstGeom prst="rect">
            <a:avLst/>
          </a:prstGeom>
        </p:spPr>
      </p:pic>
      <p:pic>
        <p:nvPicPr>
          <p:cNvPr id="6" name="Picture 5">
            <a:extLst>
              <a:ext uri="{FF2B5EF4-FFF2-40B4-BE49-F238E27FC236}">
                <a16:creationId xmlns:a16="http://schemas.microsoft.com/office/drawing/2014/main" id="{D62497C0-FA71-440A-AB54-D39E50ED5BC6}"/>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2" y="2"/>
            <a:ext cx="12191998" cy="6857998"/>
          </a:xfrm>
          <a:prstGeom prst="rect">
            <a:avLst/>
          </a:prstGeom>
        </p:spPr>
      </p:pic>
      <p:sp>
        <p:nvSpPr>
          <p:cNvPr id="7" name="Rectangle 6">
            <a:extLst>
              <a:ext uri="{FF2B5EF4-FFF2-40B4-BE49-F238E27FC236}">
                <a16:creationId xmlns:a16="http://schemas.microsoft.com/office/drawing/2014/main" id="{AB6483FE-A601-4EFE-BCBD-FA006417A3CE}"/>
              </a:ext>
            </a:extLst>
          </p:cNvPr>
          <p:cNvSpPr/>
          <p:nvPr userDrawn="1"/>
        </p:nvSpPr>
        <p:spPr>
          <a:xfrm>
            <a:off x="2" y="2"/>
            <a:ext cx="12191998" cy="6857998"/>
          </a:xfrm>
          <a:prstGeom prst="rect">
            <a:avLst/>
          </a:prstGeom>
          <a:solidFill>
            <a:srgbClr val="2B143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041065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A293B37-C0A4-40F3-8CEB-96A10F77822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 y="2"/>
            <a:ext cx="12191998" cy="6857998"/>
          </a:xfrm>
          <a:prstGeom prst="rect">
            <a:avLst/>
          </a:prstGeom>
        </p:spPr>
      </p:pic>
      <p:pic>
        <p:nvPicPr>
          <p:cNvPr id="3" name="Picture 2">
            <a:extLst>
              <a:ext uri="{FF2B5EF4-FFF2-40B4-BE49-F238E27FC236}">
                <a16:creationId xmlns:a16="http://schemas.microsoft.com/office/drawing/2014/main" id="{DC140483-1E08-426A-9B7D-4BB42FE7999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 y="2"/>
            <a:ext cx="12191996" cy="6857998"/>
          </a:xfrm>
          <a:prstGeom prst="rect">
            <a:avLst/>
          </a:prstGeom>
        </p:spPr>
      </p:pic>
      <p:pic>
        <p:nvPicPr>
          <p:cNvPr id="6" name="Picture 5">
            <a:extLst>
              <a:ext uri="{FF2B5EF4-FFF2-40B4-BE49-F238E27FC236}">
                <a16:creationId xmlns:a16="http://schemas.microsoft.com/office/drawing/2014/main" id="{73E909F5-2B5E-433D-8DCC-BF045AFEE1B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 y="2"/>
            <a:ext cx="12191998" cy="6857998"/>
          </a:xfrm>
          <a:prstGeom prst="rect">
            <a:avLst/>
          </a:prstGeom>
        </p:spPr>
      </p:pic>
      <p:sp>
        <p:nvSpPr>
          <p:cNvPr id="8" name="Rectangle 7">
            <a:extLst>
              <a:ext uri="{FF2B5EF4-FFF2-40B4-BE49-F238E27FC236}">
                <a16:creationId xmlns:a16="http://schemas.microsoft.com/office/drawing/2014/main" id="{17E30FF6-BB2C-4957-AFC7-7E18667D87FD}"/>
              </a:ext>
            </a:extLst>
          </p:cNvPr>
          <p:cNvSpPr/>
          <p:nvPr userDrawn="1"/>
        </p:nvSpPr>
        <p:spPr>
          <a:xfrm>
            <a:off x="-2" y="2"/>
            <a:ext cx="12191998" cy="6857998"/>
          </a:xfrm>
          <a:prstGeom prst="rect">
            <a:avLst/>
          </a:prstGeom>
          <a:solidFill>
            <a:srgbClr val="2B143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977042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A293B37-C0A4-40F3-8CEB-96A10F77822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 y="2"/>
            <a:ext cx="12191998" cy="6857998"/>
          </a:xfrm>
          <a:prstGeom prst="rect">
            <a:avLst/>
          </a:prstGeom>
        </p:spPr>
      </p:pic>
      <p:pic>
        <p:nvPicPr>
          <p:cNvPr id="3" name="Picture 2">
            <a:extLst>
              <a:ext uri="{FF2B5EF4-FFF2-40B4-BE49-F238E27FC236}">
                <a16:creationId xmlns:a16="http://schemas.microsoft.com/office/drawing/2014/main" id="{04FE4757-C8BB-4969-B8D5-B84A0CD1502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43728" y="3563007"/>
            <a:ext cx="9704544" cy="4701276"/>
          </a:xfrm>
          <a:prstGeom prst="rect">
            <a:avLst/>
          </a:prstGeom>
        </p:spPr>
      </p:pic>
      <p:pic>
        <p:nvPicPr>
          <p:cNvPr id="4" name="Picture 3">
            <a:extLst>
              <a:ext uri="{FF2B5EF4-FFF2-40B4-BE49-F238E27FC236}">
                <a16:creationId xmlns:a16="http://schemas.microsoft.com/office/drawing/2014/main" id="{0A858D0A-76D4-4C8D-8E05-5B6E72B2636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 y="2"/>
            <a:ext cx="12191996" cy="6857998"/>
          </a:xfrm>
          <a:prstGeom prst="rect">
            <a:avLst/>
          </a:prstGeom>
        </p:spPr>
      </p:pic>
      <p:pic>
        <p:nvPicPr>
          <p:cNvPr id="8" name="Picture 7">
            <a:extLst>
              <a:ext uri="{FF2B5EF4-FFF2-40B4-BE49-F238E27FC236}">
                <a16:creationId xmlns:a16="http://schemas.microsoft.com/office/drawing/2014/main" id="{BE466E14-9E31-4D8E-9F65-9A6534E846E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 y="0"/>
            <a:ext cx="12191998" cy="6857998"/>
          </a:xfrm>
          <a:prstGeom prst="rect">
            <a:avLst/>
          </a:prstGeom>
        </p:spPr>
      </p:pic>
      <p:sp>
        <p:nvSpPr>
          <p:cNvPr id="9" name="Rectangle 8">
            <a:extLst>
              <a:ext uri="{FF2B5EF4-FFF2-40B4-BE49-F238E27FC236}">
                <a16:creationId xmlns:a16="http://schemas.microsoft.com/office/drawing/2014/main" id="{AE835B75-1012-434D-B63D-92B4F5C3E9F3}"/>
              </a:ext>
            </a:extLst>
          </p:cNvPr>
          <p:cNvSpPr/>
          <p:nvPr userDrawn="1"/>
        </p:nvSpPr>
        <p:spPr>
          <a:xfrm>
            <a:off x="-2" y="0"/>
            <a:ext cx="12191998" cy="6857998"/>
          </a:xfrm>
          <a:prstGeom prst="rect">
            <a:avLst/>
          </a:prstGeom>
          <a:solidFill>
            <a:srgbClr val="2B143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114881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A293B37-C0A4-40F3-8CEB-96A10F77822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 y="2"/>
            <a:ext cx="12191998" cy="6857998"/>
          </a:xfrm>
          <a:prstGeom prst="rect">
            <a:avLst/>
          </a:prstGeom>
        </p:spPr>
      </p:pic>
      <p:pic>
        <p:nvPicPr>
          <p:cNvPr id="3" name="Picture 2">
            <a:extLst>
              <a:ext uri="{FF2B5EF4-FFF2-40B4-BE49-F238E27FC236}">
                <a16:creationId xmlns:a16="http://schemas.microsoft.com/office/drawing/2014/main" id="{569111BC-47ED-4E52-9B0E-CA927CB2291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3206" y="5192230"/>
            <a:ext cx="6141823" cy="2975349"/>
          </a:xfrm>
          <a:prstGeom prst="rect">
            <a:avLst/>
          </a:prstGeom>
        </p:spPr>
      </p:pic>
      <p:pic>
        <p:nvPicPr>
          <p:cNvPr id="4" name="Picture 3">
            <a:extLst>
              <a:ext uri="{FF2B5EF4-FFF2-40B4-BE49-F238E27FC236}">
                <a16:creationId xmlns:a16="http://schemas.microsoft.com/office/drawing/2014/main" id="{EA52B884-8718-49B1-B680-08F0D921154A}"/>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 y="2"/>
            <a:ext cx="12191996" cy="6857998"/>
          </a:xfrm>
          <a:prstGeom prst="rect">
            <a:avLst/>
          </a:prstGeom>
        </p:spPr>
      </p:pic>
    </p:spTree>
    <p:extLst>
      <p:ext uri="{BB962C8B-B14F-4D97-AF65-F5344CB8AC3E}">
        <p14:creationId xmlns:p14="http://schemas.microsoft.com/office/powerpoint/2010/main" val="21892817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A293B37-C0A4-40F3-8CEB-96A10F77822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 y="2"/>
            <a:ext cx="12191998" cy="6857998"/>
          </a:xfrm>
          <a:prstGeom prst="rect">
            <a:avLst/>
          </a:prstGeom>
        </p:spPr>
      </p:pic>
      <p:pic>
        <p:nvPicPr>
          <p:cNvPr id="3" name="Picture 2">
            <a:extLst>
              <a:ext uri="{FF2B5EF4-FFF2-40B4-BE49-F238E27FC236}">
                <a16:creationId xmlns:a16="http://schemas.microsoft.com/office/drawing/2014/main" id="{A784EF6E-BCFD-41FE-89DE-2744BA02B6A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2" y="5106675"/>
            <a:ext cx="3064815" cy="1751323"/>
          </a:xfrm>
          <a:prstGeom prst="rect">
            <a:avLst/>
          </a:prstGeom>
        </p:spPr>
      </p:pic>
      <p:pic>
        <p:nvPicPr>
          <p:cNvPr id="4" name="Picture 3">
            <a:extLst>
              <a:ext uri="{FF2B5EF4-FFF2-40B4-BE49-F238E27FC236}">
                <a16:creationId xmlns:a16="http://schemas.microsoft.com/office/drawing/2014/main" id="{43BCFF64-0784-4D55-8E31-208A7240175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 y="2"/>
            <a:ext cx="12191996" cy="6857998"/>
          </a:xfrm>
          <a:prstGeom prst="rect">
            <a:avLst/>
          </a:prstGeom>
        </p:spPr>
      </p:pic>
    </p:spTree>
    <p:extLst>
      <p:ext uri="{BB962C8B-B14F-4D97-AF65-F5344CB8AC3E}">
        <p14:creationId xmlns:p14="http://schemas.microsoft.com/office/powerpoint/2010/main" val="25830014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A293B37-C0A4-40F3-8CEB-96A10F77822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 y="2"/>
            <a:ext cx="12191998" cy="6857998"/>
          </a:xfrm>
          <a:prstGeom prst="rect">
            <a:avLst/>
          </a:prstGeom>
        </p:spPr>
      </p:pic>
      <p:sp>
        <p:nvSpPr>
          <p:cNvPr id="2" name="Rectangle 1">
            <a:extLst>
              <a:ext uri="{FF2B5EF4-FFF2-40B4-BE49-F238E27FC236}">
                <a16:creationId xmlns:a16="http://schemas.microsoft.com/office/drawing/2014/main" id="{B2D475EF-86BC-4F03-812F-5A89CD4D3923}"/>
              </a:ext>
            </a:extLst>
          </p:cNvPr>
          <p:cNvSpPr/>
          <p:nvPr userDrawn="1"/>
        </p:nvSpPr>
        <p:spPr>
          <a:xfrm>
            <a:off x="2" y="2"/>
            <a:ext cx="12191998" cy="6857998"/>
          </a:xfrm>
          <a:prstGeom prst="rect">
            <a:avLst/>
          </a:prstGeom>
          <a:solidFill>
            <a:srgbClr val="2B143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B1B15348-DDA4-4D90-9B1C-0885A4E8327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 y="2"/>
            <a:ext cx="12191996" cy="6857998"/>
          </a:xfrm>
          <a:prstGeom prst="rect">
            <a:avLst/>
          </a:prstGeom>
        </p:spPr>
      </p:pic>
    </p:spTree>
    <p:extLst>
      <p:ext uri="{BB962C8B-B14F-4D97-AF65-F5344CB8AC3E}">
        <p14:creationId xmlns:p14="http://schemas.microsoft.com/office/powerpoint/2010/main" val="25473313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A293B37-C0A4-40F3-8CEB-96A10F77822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 y="2"/>
            <a:ext cx="12191998" cy="6857998"/>
          </a:xfrm>
          <a:prstGeom prst="rect">
            <a:avLst/>
          </a:prstGeom>
        </p:spPr>
      </p:pic>
      <p:sp>
        <p:nvSpPr>
          <p:cNvPr id="2" name="Rectangle 1">
            <a:extLst>
              <a:ext uri="{FF2B5EF4-FFF2-40B4-BE49-F238E27FC236}">
                <a16:creationId xmlns:a16="http://schemas.microsoft.com/office/drawing/2014/main" id="{B2D475EF-86BC-4F03-812F-5A89CD4D3923}"/>
              </a:ext>
            </a:extLst>
          </p:cNvPr>
          <p:cNvSpPr/>
          <p:nvPr userDrawn="1"/>
        </p:nvSpPr>
        <p:spPr>
          <a:xfrm>
            <a:off x="2" y="2"/>
            <a:ext cx="12191998" cy="6857998"/>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712033A7-2202-45F1-BC78-C486CE0B2AC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 y="2"/>
            <a:ext cx="12191996" cy="6857998"/>
          </a:xfrm>
          <a:prstGeom prst="rect">
            <a:avLst/>
          </a:prstGeom>
        </p:spPr>
      </p:pic>
    </p:spTree>
    <p:extLst>
      <p:ext uri="{BB962C8B-B14F-4D97-AF65-F5344CB8AC3E}">
        <p14:creationId xmlns:p14="http://schemas.microsoft.com/office/powerpoint/2010/main" val="910327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ub,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914400"/>
            <a:ext cx="10369296" cy="461665"/>
          </a:xfrm>
        </p:spPr>
        <p:txBody>
          <a:bodyPr/>
          <a:lstStyle>
            <a:lvl1pPr>
              <a:defRPr lang="en-US" sz="3000" b="0" kern="1200" spc="0" dirty="0" smtClean="0">
                <a:solidFill>
                  <a:schemeClr val="tx1"/>
                </a:solidFill>
                <a:latin typeface="+mj-lt"/>
                <a:ea typeface="+mj-ea"/>
                <a:cs typeface="Arial"/>
              </a:defRPr>
            </a:lvl1pPr>
          </a:lstStyle>
          <a:p>
            <a:r>
              <a:rPr lang="en-US" dirty="0"/>
              <a:t>Click to Edit Title</a:t>
            </a:r>
          </a:p>
        </p:txBody>
      </p:sp>
      <p:sp>
        <p:nvSpPr>
          <p:cNvPr id="8" name="Text Placeholder 7"/>
          <p:cNvSpPr>
            <a:spLocks noGrp="1"/>
          </p:cNvSpPr>
          <p:nvPr>
            <p:ph type="body" sz="quarter" idx="11" hasCustomPrompt="1"/>
          </p:nvPr>
        </p:nvSpPr>
        <p:spPr>
          <a:xfrm>
            <a:off x="914400" y="1399032"/>
            <a:ext cx="10369296" cy="276999"/>
          </a:xfrm>
        </p:spPr>
        <p:txBody>
          <a:bodyPr anchor="t" anchorCtr="0">
            <a:spAutoFit/>
          </a:bodyPr>
          <a:lstStyle>
            <a:lvl1pPr marL="0" indent="0">
              <a:spcBef>
                <a:spcPts val="0"/>
              </a:spcBef>
              <a:spcAft>
                <a:spcPts val="0"/>
              </a:spcAft>
              <a:buNone/>
              <a:defRPr sz="1800">
                <a:solidFill>
                  <a:srgbClr val="C3E3F7"/>
                </a:solidFill>
              </a:defRPr>
            </a:lvl1pPr>
            <a:lvl2pPr marL="0" indent="0">
              <a:buNone/>
              <a:defRPr sz="1400"/>
            </a:lvl2pPr>
            <a:lvl3pPr marL="0" indent="0">
              <a:buNone/>
              <a:defRPr sz="1400"/>
            </a:lvl3pPr>
            <a:lvl4pPr marL="0" indent="0">
              <a:buNone/>
              <a:defRPr sz="1400"/>
            </a:lvl4pPr>
            <a:lvl5pPr marL="0" indent="0">
              <a:buNone/>
              <a:defRPr sz="1400"/>
            </a:lvl5pPr>
          </a:lstStyle>
          <a:p>
            <a:pPr lvl="0"/>
            <a:r>
              <a:rPr lang="en-US" dirty="0"/>
              <a:t>Click to Edit Subtitle (optional)</a:t>
            </a:r>
          </a:p>
        </p:txBody>
      </p:sp>
      <p:sp>
        <p:nvSpPr>
          <p:cNvPr id="11" name="Content Placeholder 10"/>
          <p:cNvSpPr>
            <a:spLocks noGrp="1"/>
          </p:cNvSpPr>
          <p:nvPr>
            <p:ph sz="quarter" idx="12" hasCustomPrompt="1"/>
          </p:nvPr>
        </p:nvSpPr>
        <p:spPr>
          <a:xfrm>
            <a:off x="914400" y="2057400"/>
            <a:ext cx="10369296" cy="3427413"/>
          </a:xfrm>
        </p:spPr>
        <p:txBody>
          <a:bodyPr/>
          <a:lstStyle/>
          <a:p>
            <a:pPr lvl="0"/>
            <a:r>
              <a:rPr lang="en-US" dirty="0"/>
              <a:t>Click to Edit Text</a:t>
            </a:r>
          </a:p>
          <a:p>
            <a:pPr lvl="1"/>
            <a:r>
              <a:rPr lang="en-US" dirty="0"/>
              <a:t>Second level</a:t>
            </a:r>
          </a:p>
          <a:p>
            <a:pPr lvl="2"/>
            <a:r>
              <a:rPr lang="en-US" dirty="0"/>
              <a:t>Third level</a:t>
            </a:r>
          </a:p>
        </p:txBody>
      </p:sp>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D5DF95B-0B80-6A4D-A813-6F9D9F38EBA2}" type="datetime1">
              <a:rPr lang="en-US" smtClean="0"/>
              <a:t>5/22/22</a:t>
            </a:fld>
            <a:endParaRPr lang="en-US"/>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a:t>
            </a:fld>
            <a:endParaRPr lang="en-US"/>
          </a:p>
        </p:txBody>
      </p:sp>
    </p:spTree>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E399B6A-D080-472E-9006-AC3EC177404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649" y="-11632"/>
            <a:ext cx="12212680" cy="6869632"/>
          </a:xfrm>
          <a:prstGeom prst="rect">
            <a:avLst/>
          </a:prstGeom>
        </p:spPr>
      </p:pic>
      <p:sp>
        <p:nvSpPr>
          <p:cNvPr id="7" name="Rectangle 9">
            <a:extLst>
              <a:ext uri="{FF2B5EF4-FFF2-40B4-BE49-F238E27FC236}">
                <a16:creationId xmlns:a16="http://schemas.microsoft.com/office/drawing/2014/main" id="{D743E4C4-0CC4-4905-9C82-0AFF2D39181F}"/>
              </a:ext>
            </a:extLst>
          </p:cNvPr>
          <p:cNvSpPr/>
          <p:nvPr userDrawn="1"/>
        </p:nvSpPr>
        <p:spPr>
          <a:xfrm>
            <a:off x="-23273" y="5489212"/>
            <a:ext cx="847689" cy="1385248"/>
          </a:xfrm>
          <a:custGeom>
            <a:avLst/>
            <a:gdLst>
              <a:gd name="connsiteX0" fmla="*/ 0 w 3098042"/>
              <a:gd name="connsiteY0" fmla="*/ 0 h 3534771"/>
              <a:gd name="connsiteX1" fmla="*/ 3098042 w 3098042"/>
              <a:gd name="connsiteY1" fmla="*/ 0 h 3534771"/>
              <a:gd name="connsiteX2" fmla="*/ 3098042 w 3098042"/>
              <a:gd name="connsiteY2" fmla="*/ 3534771 h 3534771"/>
              <a:gd name="connsiteX3" fmla="*/ 0 w 3098042"/>
              <a:gd name="connsiteY3" fmla="*/ 3534771 h 3534771"/>
              <a:gd name="connsiteX4" fmla="*/ 0 w 3098042"/>
              <a:gd name="connsiteY4" fmla="*/ 0 h 3534771"/>
              <a:gd name="connsiteX0" fmla="*/ 0 w 3316407"/>
              <a:gd name="connsiteY0" fmla="*/ 0 h 3534771"/>
              <a:gd name="connsiteX1" fmla="*/ 3098042 w 3316407"/>
              <a:gd name="connsiteY1" fmla="*/ 0 h 3534771"/>
              <a:gd name="connsiteX2" fmla="*/ 3316407 w 3316407"/>
              <a:gd name="connsiteY2" fmla="*/ 1419368 h 3534771"/>
              <a:gd name="connsiteX3" fmla="*/ 0 w 3316407"/>
              <a:gd name="connsiteY3" fmla="*/ 3534771 h 3534771"/>
              <a:gd name="connsiteX4" fmla="*/ 0 w 3316407"/>
              <a:gd name="connsiteY4" fmla="*/ 0 h 3534771"/>
              <a:gd name="connsiteX0" fmla="*/ 0 w 3316407"/>
              <a:gd name="connsiteY0" fmla="*/ 0 h 1528550"/>
              <a:gd name="connsiteX1" fmla="*/ 3098042 w 3316407"/>
              <a:gd name="connsiteY1" fmla="*/ 0 h 1528550"/>
              <a:gd name="connsiteX2" fmla="*/ 3316407 w 3316407"/>
              <a:gd name="connsiteY2" fmla="*/ 1419368 h 1528550"/>
              <a:gd name="connsiteX3" fmla="*/ 573206 w 3316407"/>
              <a:gd name="connsiteY3" fmla="*/ 1528550 h 1528550"/>
              <a:gd name="connsiteX4" fmla="*/ 0 w 3316407"/>
              <a:gd name="connsiteY4" fmla="*/ 0 h 1528550"/>
              <a:gd name="connsiteX0" fmla="*/ 0 w 3316407"/>
              <a:gd name="connsiteY0" fmla="*/ 0 h 1419368"/>
              <a:gd name="connsiteX1" fmla="*/ 3098042 w 3316407"/>
              <a:gd name="connsiteY1" fmla="*/ 0 h 1419368"/>
              <a:gd name="connsiteX2" fmla="*/ 3316407 w 3316407"/>
              <a:gd name="connsiteY2" fmla="*/ 1419368 h 1419368"/>
              <a:gd name="connsiteX3" fmla="*/ 327546 w 3316407"/>
              <a:gd name="connsiteY3" fmla="*/ 1405720 h 1419368"/>
              <a:gd name="connsiteX4" fmla="*/ 0 w 3316407"/>
              <a:gd name="connsiteY4" fmla="*/ 0 h 1419368"/>
              <a:gd name="connsiteX0" fmla="*/ 0 w 2988861"/>
              <a:gd name="connsiteY0" fmla="*/ 0 h 1569494"/>
              <a:gd name="connsiteX1" fmla="*/ 2770496 w 2988861"/>
              <a:gd name="connsiteY1" fmla="*/ 150126 h 1569494"/>
              <a:gd name="connsiteX2" fmla="*/ 2988861 w 2988861"/>
              <a:gd name="connsiteY2" fmla="*/ 1569494 h 1569494"/>
              <a:gd name="connsiteX3" fmla="*/ 0 w 2988861"/>
              <a:gd name="connsiteY3" fmla="*/ 1555846 h 1569494"/>
              <a:gd name="connsiteX4" fmla="*/ 0 w 2988861"/>
              <a:gd name="connsiteY4" fmla="*/ 0 h 1569494"/>
              <a:gd name="connsiteX0" fmla="*/ 0 w 2988861"/>
              <a:gd name="connsiteY0" fmla="*/ 0 h 1569494"/>
              <a:gd name="connsiteX1" fmla="*/ 1023583 w 2988861"/>
              <a:gd name="connsiteY1" fmla="*/ 641446 h 1569494"/>
              <a:gd name="connsiteX2" fmla="*/ 2988861 w 2988861"/>
              <a:gd name="connsiteY2" fmla="*/ 1569494 h 1569494"/>
              <a:gd name="connsiteX3" fmla="*/ 0 w 2988861"/>
              <a:gd name="connsiteY3" fmla="*/ 1555846 h 1569494"/>
              <a:gd name="connsiteX4" fmla="*/ 0 w 2988861"/>
              <a:gd name="connsiteY4" fmla="*/ 0 h 1569494"/>
              <a:gd name="connsiteX0" fmla="*/ 0 w 2988861"/>
              <a:gd name="connsiteY0" fmla="*/ 1173706 h 2743200"/>
              <a:gd name="connsiteX1" fmla="*/ 40944 w 2988861"/>
              <a:gd name="connsiteY1" fmla="*/ 0 h 2743200"/>
              <a:gd name="connsiteX2" fmla="*/ 2988861 w 2988861"/>
              <a:gd name="connsiteY2" fmla="*/ 2743200 h 2743200"/>
              <a:gd name="connsiteX3" fmla="*/ 0 w 2988861"/>
              <a:gd name="connsiteY3" fmla="*/ 2729552 h 2743200"/>
              <a:gd name="connsiteX4" fmla="*/ 0 w 2988861"/>
              <a:gd name="connsiteY4" fmla="*/ 1173706 h 2743200"/>
              <a:gd name="connsiteX0" fmla="*/ 0 w 1392073"/>
              <a:gd name="connsiteY0" fmla="*/ 1173706 h 2729552"/>
              <a:gd name="connsiteX1" fmla="*/ 40944 w 1392073"/>
              <a:gd name="connsiteY1" fmla="*/ 0 h 2729552"/>
              <a:gd name="connsiteX2" fmla="*/ 1392073 w 1392073"/>
              <a:gd name="connsiteY2" fmla="*/ 2702257 h 2729552"/>
              <a:gd name="connsiteX3" fmla="*/ 0 w 1392073"/>
              <a:gd name="connsiteY3" fmla="*/ 2729552 h 2729552"/>
              <a:gd name="connsiteX4" fmla="*/ 0 w 1392073"/>
              <a:gd name="connsiteY4" fmla="*/ 1173706 h 2729552"/>
              <a:gd name="connsiteX0" fmla="*/ 0 w 1678676"/>
              <a:gd name="connsiteY0" fmla="*/ 1173706 h 2743200"/>
              <a:gd name="connsiteX1" fmla="*/ 40944 w 1678676"/>
              <a:gd name="connsiteY1" fmla="*/ 0 h 2743200"/>
              <a:gd name="connsiteX2" fmla="*/ 1678676 w 1678676"/>
              <a:gd name="connsiteY2" fmla="*/ 2743200 h 2743200"/>
              <a:gd name="connsiteX3" fmla="*/ 0 w 1678676"/>
              <a:gd name="connsiteY3" fmla="*/ 2729552 h 2743200"/>
              <a:gd name="connsiteX4" fmla="*/ 0 w 1678676"/>
              <a:gd name="connsiteY4" fmla="*/ 1173706 h 274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8676" h="2743200">
                <a:moveTo>
                  <a:pt x="0" y="1173706"/>
                </a:moveTo>
                <a:lnTo>
                  <a:pt x="40944" y="0"/>
                </a:lnTo>
                <a:lnTo>
                  <a:pt x="1678676" y="2743200"/>
                </a:lnTo>
                <a:lnTo>
                  <a:pt x="0" y="2729552"/>
                </a:lnTo>
                <a:lnTo>
                  <a:pt x="0" y="1173706"/>
                </a:lnTo>
                <a:close/>
              </a:path>
            </a:pathLst>
          </a:custGeom>
          <a:gradFill flip="none" rotWithShape="1">
            <a:gsLst>
              <a:gs pos="0">
                <a:srgbClr val="0C3959"/>
              </a:gs>
              <a:gs pos="100000">
                <a:srgbClr val="066180"/>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EB17E98-56F0-4B3C-9A69-E01690D310A5}"/>
              </a:ext>
            </a:extLst>
          </p:cNvPr>
          <p:cNvSpPr/>
          <p:nvPr userDrawn="1"/>
        </p:nvSpPr>
        <p:spPr>
          <a:xfrm>
            <a:off x="-13648" y="2880965"/>
            <a:ext cx="12212680" cy="287722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4C6242B-EFBA-4148-9626-134AF772312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 y="2"/>
            <a:ext cx="12191996" cy="6857998"/>
          </a:xfrm>
          <a:prstGeom prst="rect">
            <a:avLst/>
          </a:prstGeom>
        </p:spPr>
      </p:pic>
    </p:spTree>
    <p:extLst>
      <p:ext uri="{BB962C8B-B14F-4D97-AF65-F5344CB8AC3E}">
        <p14:creationId xmlns:p14="http://schemas.microsoft.com/office/powerpoint/2010/main" val="29015023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endParaRPr lang="en-US"/>
          </a:p>
        </p:txBody>
      </p:sp>
      <p:sp>
        <p:nvSpPr>
          <p:cNvPr id="10" name="Text Placeholder 9"/>
          <p:cNvSpPr>
            <a:spLocks noGrp="1"/>
          </p:cNvSpPr>
          <p:nvPr>
            <p:ph type="body" sz="quarter" idx="13" hasCustomPrompt="1"/>
          </p:nvPr>
        </p:nvSpPr>
        <p:spPr>
          <a:xfrm>
            <a:off x="635000" y="519113"/>
            <a:ext cx="8674100" cy="518855"/>
          </a:xfrm>
          <a:prstGeom prst="rect">
            <a:avLst/>
          </a:prstGeom>
        </p:spPr>
        <p:txBody>
          <a:bodyPr/>
          <a:lstStyle>
            <a:lvl1pPr marL="0" indent="0">
              <a:buNone/>
              <a:defRPr b="1" spc="0" baseline="0">
                <a:solidFill>
                  <a:schemeClr val="bg1"/>
                </a:solidFill>
                <a:latin typeface="Avenir Book" charset="0"/>
                <a:ea typeface="Avenir Book" charset="0"/>
                <a:cs typeface="Avenir Book" charset="0"/>
              </a:defRPr>
            </a:lvl1pPr>
          </a:lstStyle>
          <a:p>
            <a:pPr lvl="0"/>
            <a:r>
              <a:rPr lang="en-US"/>
              <a:t>H1 Presentation Title</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62984" y="6207403"/>
            <a:ext cx="2274672" cy="433646"/>
          </a:xfrm>
          <a:prstGeom prst="rect">
            <a:avLst/>
          </a:prstGeom>
        </p:spPr>
      </p:pic>
      <p:pic>
        <p:nvPicPr>
          <p:cNvPr id="7" name="Picture 6">
            <a:extLst>
              <a:ext uri="{FF2B5EF4-FFF2-40B4-BE49-F238E27FC236}">
                <a16:creationId xmlns:a16="http://schemas.microsoft.com/office/drawing/2014/main" id="{3AC55AF1-103C-4CCC-9CCB-39B6CC2481C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 y="2"/>
            <a:ext cx="12191996" cy="6857998"/>
          </a:xfrm>
          <a:prstGeom prst="rect">
            <a:avLst/>
          </a:prstGeom>
        </p:spPr>
      </p:pic>
      <p:pic>
        <p:nvPicPr>
          <p:cNvPr id="8" name="Picture 7">
            <a:extLst>
              <a:ext uri="{FF2B5EF4-FFF2-40B4-BE49-F238E27FC236}">
                <a16:creationId xmlns:a16="http://schemas.microsoft.com/office/drawing/2014/main" id="{C8277768-7CBB-4262-964D-B08B7568EB5F}"/>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2" y="2"/>
            <a:ext cx="12191998" cy="6857998"/>
          </a:xfrm>
          <a:prstGeom prst="rect">
            <a:avLst/>
          </a:prstGeom>
        </p:spPr>
      </p:pic>
      <p:sp>
        <p:nvSpPr>
          <p:cNvPr id="9" name="Rectangle 8">
            <a:extLst>
              <a:ext uri="{FF2B5EF4-FFF2-40B4-BE49-F238E27FC236}">
                <a16:creationId xmlns:a16="http://schemas.microsoft.com/office/drawing/2014/main" id="{A94DA8E7-4C69-42F7-AF59-F8909A4F61C6}"/>
              </a:ext>
            </a:extLst>
          </p:cNvPr>
          <p:cNvSpPr/>
          <p:nvPr userDrawn="1"/>
        </p:nvSpPr>
        <p:spPr>
          <a:xfrm>
            <a:off x="2" y="2"/>
            <a:ext cx="12191998" cy="6857998"/>
          </a:xfrm>
          <a:prstGeom prst="rect">
            <a:avLst/>
          </a:prstGeom>
          <a:solidFill>
            <a:srgbClr val="2B143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613834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Title, Content and Tagl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682625"/>
            <a:ext cx="10826496" cy="369332"/>
          </a:xfrm>
          <a:noFill/>
        </p:spPr>
        <p:txBody>
          <a:bodyPr vert="horz" wrap="square" lIns="0" tIns="0" rIns="0" bIns="0" rtlCol="0" anchor="t">
            <a:spAutoFit/>
          </a:bodyPr>
          <a:lstStyle>
            <a:lvl1pPr>
              <a:defRPr lang="en-US" dirty="0"/>
            </a:lvl1pPr>
          </a:lstStyle>
          <a:p>
            <a:pPr lvl="0"/>
            <a:r>
              <a:rPr lang="en-US"/>
              <a:t>Click to Edit Master Title Style</a:t>
            </a:r>
          </a:p>
        </p:txBody>
      </p:sp>
      <p:sp>
        <p:nvSpPr>
          <p:cNvPr id="4" name="Content Placeholder 3"/>
          <p:cNvSpPr>
            <a:spLocks noGrp="1"/>
          </p:cNvSpPr>
          <p:nvPr>
            <p:ph sz="half" idx="2"/>
          </p:nvPr>
        </p:nvSpPr>
        <p:spPr>
          <a:xfrm>
            <a:off x="914400" y="1828800"/>
            <a:ext cx="10369296" cy="3429000"/>
          </a:xfrm>
        </p:spPr>
        <p:txBody>
          <a:bodyPr/>
          <a:lstStyle>
            <a:lvl1pPr>
              <a:lnSpc>
                <a:spcPct val="100000"/>
              </a:lnSpc>
              <a:defRPr sz="2000"/>
            </a:lvl1pPr>
            <a:lvl2pPr>
              <a:lnSpc>
                <a:spcPct val="100000"/>
              </a:lnSpc>
              <a:defRPr sz="1800"/>
            </a:lvl2pPr>
            <a:lvl3pPr>
              <a:lnSpc>
                <a:spcPct val="100000"/>
              </a:lnSpc>
              <a:defRPr sz="1600"/>
            </a:lvl3pPr>
            <a:lvl4pPr>
              <a:defRPr sz="1400"/>
            </a:lvl4pPr>
            <a:lvl5pPr>
              <a:lnSpc>
                <a:spcPts val="1800"/>
              </a:lnSpc>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p:txBody>
      </p:sp>
      <p:sp>
        <p:nvSpPr>
          <p:cNvPr id="7" name="Text Placeholder 6"/>
          <p:cNvSpPr>
            <a:spLocks noGrp="1"/>
          </p:cNvSpPr>
          <p:nvPr>
            <p:ph type="body" sz="quarter" idx="14" hasCustomPrompt="1"/>
          </p:nvPr>
        </p:nvSpPr>
        <p:spPr>
          <a:xfrm>
            <a:off x="687263" y="6177085"/>
            <a:ext cx="10826495" cy="215444"/>
          </a:xfrm>
        </p:spPr>
        <p:txBody>
          <a:bodyPr anchor="b">
            <a:spAutoFit/>
          </a:bodyPr>
          <a:lstStyle>
            <a:lvl1pPr marL="0" marR="0" indent="0" algn="r" defTabSz="457200" rtl="0" eaLnBrk="1" fontAlgn="auto" latinLnBrk="0" hangingPunct="1">
              <a:lnSpc>
                <a:spcPct val="100000"/>
              </a:lnSpc>
              <a:spcBef>
                <a:spcPts val="0"/>
              </a:spcBef>
              <a:spcAft>
                <a:spcPts val="0"/>
              </a:spcAft>
              <a:buClr>
                <a:schemeClr val="tx1">
                  <a:lumMod val="65000"/>
                </a:schemeClr>
              </a:buClr>
              <a:buSzPts val="1100"/>
              <a:buFont typeface="Arial"/>
              <a:buNone/>
              <a:tabLst/>
              <a:defRPr lang="en-US" sz="1400" b="0" i="1" kern="1200" baseline="0" dirty="0" smtClean="0">
                <a:solidFill>
                  <a:schemeClr val="tx2"/>
                </a:solidFill>
                <a:latin typeface="+mn-lt"/>
                <a:ea typeface="+mn-ea"/>
                <a:cs typeface="Arial"/>
              </a:defRPr>
            </a:lvl1pPr>
          </a:lstStyle>
          <a:p>
            <a:pPr lvl="0"/>
            <a:r>
              <a:rPr lang="en-US"/>
              <a:t>Click to Edit Tagline (optional)</a:t>
            </a:r>
          </a:p>
        </p:txBody>
      </p:sp>
      <p:sp>
        <p:nvSpPr>
          <p:cNvPr id="5" name="Date Placeholder 3"/>
          <p:cNvSpPr>
            <a:spLocks noGrp="1"/>
          </p:cNvSpPr>
          <p:nvPr>
            <p:ph type="dt" sz="half" idx="15"/>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4E55AC9-5819-304B-AB8A-EC561A98EE59}" type="datetime1">
              <a:rPr lang="en-US" smtClean="0"/>
              <a:t>5/22/22</a:t>
            </a:fld>
            <a:endParaRPr lang="en-US"/>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8"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a:t>
            </a:fld>
            <a:endParaRPr lang="en-US"/>
          </a:p>
        </p:txBody>
      </p:sp>
    </p:spTree>
    <p:extLst>
      <p:ext uri="{BB962C8B-B14F-4D97-AF65-F5344CB8AC3E}">
        <p14:creationId xmlns:p14="http://schemas.microsoft.com/office/powerpoint/2010/main" val="2211752003"/>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Content and Tagl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914400"/>
            <a:ext cx="10369296" cy="457200"/>
          </a:xfrm>
          <a:noFill/>
        </p:spPr>
        <p:txBody>
          <a:bodyPr vert="horz" wrap="square" lIns="0" tIns="0" rIns="0" bIns="0" rtlCol="0" anchor="b">
            <a:spAutoFit/>
          </a:bodyPr>
          <a:lstStyle>
            <a:lvl1pPr>
              <a:defRPr lang="en-US" b="0" dirty="0"/>
            </a:lvl1pPr>
          </a:lstStyle>
          <a:p>
            <a:pPr lvl="0"/>
            <a:r>
              <a:rPr lang="en-US" dirty="0"/>
              <a:t>Click to Edit Title</a:t>
            </a:r>
          </a:p>
        </p:txBody>
      </p:sp>
      <p:sp>
        <p:nvSpPr>
          <p:cNvPr id="4" name="Content Placeholder 3"/>
          <p:cNvSpPr>
            <a:spLocks noGrp="1"/>
          </p:cNvSpPr>
          <p:nvPr>
            <p:ph sz="half" idx="2" hasCustomPrompt="1"/>
          </p:nvPr>
        </p:nvSpPr>
        <p:spPr>
          <a:xfrm>
            <a:off x="914400" y="2057400"/>
            <a:ext cx="10369296" cy="3429000"/>
          </a:xfrm>
        </p:spPr>
        <p:txBody>
          <a:bodyPr/>
          <a:lstStyle>
            <a:lvl1pPr>
              <a:lnSpc>
                <a:spcPct val="100000"/>
              </a:lnSpc>
              <a:defRPr sz="2000"/>
            </a:lvl1pPr>
            <a:lvl2pPr>
              <a:lnSpc>
                <a:spcPct val="100000"/>
              </a:lnSpc>
              <a:defRPr sz="1800"/>
            </a:lvl2pPr>
            <a:lvl3pPr>
              <a:lnSpc>
                <a:spcPct val="100000"/>
              </a:lnSpc>
              <a:defRPr sz="1600"/>
            </a:lvl3pPr>
            <a:lvl4pPr>
              <a:defRPr sz="1400"/>
            </a:lvl4pPr>
            <a:lvl5pPr>
              <a:lnSpc>
                <a:spcPts val="1800"/>
              </a:lnSpc>
              <a:defRPr sz="1400"/>
            </a:lvl5pPr>
            <a:lvl6pPr>
              <a:defRPr sz="1600"/>
            </a:lvl6pPr>
            <a:lvl7pPr>
              <a:defRPr sz="1600"/>
            </a:lvl7pPr>
            <a:lvl8pPr>
              <a:defRPr sz="1600"/>
            </a:lvl8pPr>
            <a:lvl9pPr>
              <a:defRPr sz="1600"/>
            </a:lvl9pPr>
          </a:lstStyle>
          <a:p>
            <a:pPr lvl="0"/>
            <a:r>
              <a:rPr lang="en-US" dirty="0"/>
              <a:t>Click to Edit Text</a:t>
            </a:r>
          </a:p>
          <a:p>
            <a:pPr lvl="1"/>
            <a:r>
              <a:rPr lang="en-US" dirty="0"/>
              <a:t>Second level</a:t>
            </a:r>
          </a:p>
          <a:p>
            <a:pPr lvl="2"/>
            <a:r>
              <a:rPr lang="en-US" dirty="0"/>
              <a:t>Third level</a:t>
            </a:r>
          </a:p>
        </p:txBody>
      </p:sp>
      <p:sp>
        <p:nvSpPr>
          <p:cNvPr id="7" name="Text Placeholder 6"/>
          <p:cNvSpPr>
            <a:spLocks noGrp="1"/>
          </p:cNvSpPr>
          <p:nvPr>
            <p:ph type="body" sz="quarter" idx="14" hasCustomPrompt="1"/>
          </p:nvPr>
        </p:nvSpPr>
        <p:spPr>
          <a:xfrm>
            <a:off x="914400" y="6177085"/>
            <a:ext cx="10599358" cy="215444"/>
          </a:xfrm>
        </p:spPr>
        <p:txBody>
          <a:bodyPr wrap="square" anchor="b">
            <a:spAutoFit/>
          </a:bodyPr>
          <a:lstStyle>
            <a:lvl1pPr marL="0" marR="0" indent="0" algn="r" defTabSz="457200" rtl="0" eaLnBrk="1" fontAlgn="auto" latinLnBrk="0" hangingPunct="1">
              <a:lnSpc>
                <a:spcPct val="100000"/>
              </a:lnSpc>
              <a:spcBef>
                <a:spcPts val="0"/>
              </a:spcBef>
              <a:spcAft>
                <a:spcPts val="0"/>
              </a:spcAft>
              <a:buClr>
                <a:schemeClr val="tx1">
                  <a:lumMod val="65000"/>
                </a:schemeClr>
              </a:buClr>
              <a:buSzPts val="1100"/>
              <a:buFont typeface="Arial"/>
              <a:buNone/>
              <a:tabLst/>
              <a:defRPr lang="en-US" sz="1400" b="0" i="1" kern="1200" baseline="0" dirty="0" smtClean="0">
                <a:solidFill>
                  <a:schemeClr val="tx2"/>
                </a:solidFill>
                <a:latin typeface="+mn-lt"/>
                <a:ea typeface="+mn-ea"/>
                <a:cs typeface="Arial"/>
              </a:defRPr>
            </a:lvl1pPr>
          </a:lstStyle>
          <a:p>
            <a:pPr lvl="0"/>
            <a:r>
              <a:rPr lang="en-US"/>
              <a:t>Click to Edit Tagline (optional)</a:t>
            </a:r>
          </a:p>
        </p:txBody>
      </p:sp>
      <p:sp>
        <p:nvSpPr>
          <p:cNvPr id="5" name="Date Placeholder 3"/>
          <p:cNvSpPr>
            <a:spLocks noGrp="1"/>
          </p:cNvSpPr>
          <p:nvPr>
            <p:ph type="dt" sz="half" idx="15"/>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4E55AC9-5819-304B-AB8A-EC561A98EE59}" type="datetime1">
              <a:rPr lang="en-US" smtClean="0"/>
              <a:t>5/22/22</a:t>
            </a:fld>
            <a:endParaRPr lang="en-US"/>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8"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a:t>
            </a:fld>
            <a:endParaRPr lang="en-US"/>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ub, Content and Tagllin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914400" y="914400"/>
            <a:ext cx="10369296" cy="457200"/>
          </a:xfrm>
        </p:spPr>
        <p:txBody>
          <a:bodyPr/>
          <a:lstStyle>
            <a:lvl1pPr>
              <a:defRPr b="0"/>
            </a:lvl1pPr>
          </a:lstStyle>
          <a:p>
            <a:r>
              <a:rPr lang="en-US" dirty="0"/>
              <a:t>Click to Edit Title</a:t>
            </a:r>
          </a:p>
        </p:txBody>
      </p:sp>
      <p:sp>
        <p:nvSpPr>
          <p:cNvPr id="9" name="Content Placeholder 21"/>
          <p:cNvSpPr>
            <a:spLocks noGrp="1"/>
          </p:cNvSpPr>
          <p:nvPr>
            <p:ph sz="quarter" idx="18" hasCustomPrompt="1"/>
          </p:nvPr>
        </p:nvSpPr>
        <p:spPr>
          <a:xfrm>
            <a:off x="914400" y="2057400"/>
            <a:ext cx="10369296" cy="3429000"/>
          </a:xfrm>
        </p:spPr>
        <p:txBody>
          <a:bodyPr/>
          <a:lstStyle/>
          <a:p>
            <a:pPr lvl="0"/>
            <a:r>
              <a:rPr lang="en-US" dirty="0"/>
              <a:t>Click to Edit Text</a:t>
            </a:r>
          </a:p>
          <a:p>
            <a:pPr lvl="1"/>
            <a:r>
              <a:rPr lang="en-US" dirty="0"/>
              <a:t>Second level</a:t>
            </a:r>
          </a:p>
          <a:p>
            <a:pPr lvl="2"/>
            <a:r>
              <a:rPr lang="en-US" dirty="0"/>
              <a:t>Third level</a:t>
            </a:r>
          </a:p>
        </p:txBody>
      </p:sp>
      <p:sp>
        <p:nvSpPr>
          <p:cNvPr id="4" name="TextBox 3"/>
          <p:cNvSpPr txBox="1"/>
          <p:nvPr/>
        </p:nvSpPr>
        <p:spPr>
          <a:xfrm>
            <a:off x="11776409" y="1514615"/>
            <a:ext cx="1219201" cy="914400"/>
          </a:xfrm>
          <a:prstGeom prst="rect">
            <a:avLst/>
          </a:prstGeom>
          <a:noFill/>
          <a:effectLst/>
        </p:spPr>
        <p:txBody>
          <a:bodyPr wrap="none" lIns="0" tIns="0" rIns="0" bIns="0" rtlCol="0">
            <a:noAutofit/>
          </a:bodyPr>
          <a:lstStyle/>
          <a:p>
            <a:pPr algn="l" eaLnBrk="0" hangingPunct="0">
              <a:lnSpc>
                <a:spcPts val="1800"/>
              </a:lnSpc>
            </a:pPr>
            <a:endParaRPr lang="en-US" sz="1400" b="1">
              <a:ea typeface="+mn-ea"/>
              <a:cs typeface="+mn-cs"/>
            </a:endParaRPr>
          </a:p>
        </p:txBody>
      </p:sp>
      <p:sp>
        <p:nvSpPr>
          <p:cNvPr id="10" name="Text Placeholder 9"/>
          <p:cNvSpPr>
            <a:spLocks noGrp="1"/>
          </p:cNvSpPr>
          <p:nvPr>
            <p:ph type="body" sz="quarter" idx="16" hasCustomPrompt="1"/>
          </p:nvPr>
        </p:nvSpPr>
        <p:spPr>
          <a:xfrm>
            <a:off x="914400" y="1399031"/>
            <a:ext cx="10369296" cy="276999"/>
          </a:xfrm>
        </p:spPr>
        <p:txBody>
          <a:bodyPr vert="horz" wrap="square" lIns="0" tIns="0" rIns="0" bIns="0" rtlCol="0" anchor="t">
            <a:spAutoFit/>
          </a:bodyPr>
          <a:lstStyle>
            <a:lvl1pPr marL="0" indent="0" algn="l" defTabSz="457200" rtl="0" eaLnBrk="1" latinLnBrk="0" hangingPunct="1">
              <a:lnSpc>
                <a:spcPct val="100000"/>
              </a:lnSpc>
              <a:spcBef>
                <a:spcPct val="0"/>
              </a:spcBef>
              <a:spcAft>
                <a:spcPts val="0"/>
              </a:spcAft>
              <a:buNone/>
              <a:defRPr lang="en-US" sz="1800" b="0" kern="1200" dirty="0" smtClean="0">
                <a:solidFill>
                  <a:srgbClr val="C3E3F7"/>
                </a:solidFill>
                <a:latin typeface="+mj-lt"/>
                <a:ea typeface="+mj-ea"/>
                <a:cs typeface="Arial"/>
              </a:defRPr>
            </a:lvl1pPr>
            <a:lvl2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2pPr>
            <a:lvl3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3pPr>
            <a:lvl4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4pPr>
            <a:lvl5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5pPr>
          </a:lstStyle>
          <a:p>
            <a:pPr lvl="0"/>
            <a:r>
              <a:rPr lang="en-US" dirty="0"/>
              <a:t>Click to Edit Subtitle (optional)</a:t>
            </a:r>
          </a:p>
        </p:txBody>
      </p:sp>
      <p:sp>
        <p:nvSpPr>
          <p:cNvPr id="12" name="Text Placeholder 25"/>
          <p:cNvSpPr>
            <a:spLocks noGrp="1"/>
          </p:cNvSpPr>
          <p:nvPr>
            <p:ph type="body" sz="quarter" idx="20" hasCustomPrompt="1"/>
          </p:nvPr>
        </p:nvSpPr>
        <p:spPr>
          <a:xfrm>
            <a:off x="914400" y="6185356"/>
            <a:ext cx="10597896" cy="215444"/>
          </a:xfrm>
        </p:spPr>
        <p:txBody>
          <a:bodyPr wrap="square" anchor="b">
            <a:spAutoFit/>
          </a:bodyPr>
          <a:lstStyle>
            <a:lvl1pPr marL="0" indent="0" algn="r">
              <a:spcBef>
                <a:spcPts val="0"/>
              </a:spcBef>
              <a:spcAft>
                <a:spcPts val="0"/>
              </a:spcAft>
              <a:buNone/>
              <a:defRPr sz="1400" b="0" i="1" baseline="0">
                <a:solidFill>
                  <a:schemeClr val="tx2"/>
                </a:solidFill>
              </a:defRPr>
            </a:lvl1pPr>
            <a:lvl2pPr marL="0" indent="0" algn="r">
              <a:buNone/>
              <a:defRPr sz="1600"/>
            </a:lvl2pPr>
            <a:lvl3pPr marL="0" indent="0" algn="r">
              <a:buNone/>
              <a:defRPr sz="1600"/>
            </a:lvl3pPr>
            <a:lvl4pPr marL="0" indent="0" algn="r">
              <a:buNone/>
              <a:defRPr sz="1600"/>
            </a:lvl4pPr>
            <a:lvl5pPr marL="0" indent="0" algn="r">
              <a:buNone/>
              <a:defRPr sz="1600"/>
            </a:lvl5pPr>
          </a:lstStyle>
          <a:p>
            <a:pPr lvl="0"/>
            <a:r>
              <a:rPr lang="en-US"/>
              <a:t>Click to Edit Tagline (optional)</a:t>
            </a:r>
          </a:p>
        </p:txBody>
      </p:sp>
      <p:sp>
        <p:nvSpPr>
          <p:cNvPr id="8" name="TextBox 7"/>
          <p:cNvSpPr txBox="1"/>
          <p:nvPr/>
        </p:nvSpPr>
        <p:spPr>
          <a:xfrm>
            <a:off x="11776409" y="1514615"/>
            <a:ext cx="1219201" cy="914400"/>
          </a:xfrm>
          <a:prstGeom prst="rect">
            <a:avLst/>
          </a:prstGeom>
          <a:noFill/>
          <a:effectLst/>
        </p:spPr>
        <p:txBody>
          <a:bodyPr wrap="none" lIns="0" tIns="0" rIns="0" bIns="0" rtlCol="0">
            <a:noAutofit/>
          </a:bodyPr>
          <a:lstStyle/>
          <a:p>
            <a:pPr algn="l" eaLnBrk="0" hangingPunct="0">
              <a:lnSpc>
                <a:spcPts val="1800"/>
              </a:lnSpc>
            </a:pPr>
            <a:endParaRPr lang="en-US" sz="1400" b="1">
              <a:ea typeface="+mn-ea"/>
              <a:cs typeface="+mn-cs"/>
            </a:endParaRPr>
          </a:p>
        </p:txBody>
      </p:sp>
      <p:sp>
        <p:nvSpPr>
          <p:cNvPr id="11"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874F111-1245-FB4C-ACB7-129F68E66232}" type="datetime1">
              <a:rPr lang="en-US" smtClean="0"/>
              <a:t>5/22/22</a:t>
            </a:fld>
            <a:endParaRPr lang="en-US"/>
          </a:p>
        </p:txBody>
      </p:sp>
      <p:sp>
        <p:nvSpPr>
          <p:cNvPr id="13"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14"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a:t>
            </a:fld>
            <a:endParaRPr lang="en-US"/>
          </a:p>
        </p:txBody>
      </p:sp>
    </p:spTree>
    <p:extLst>
      <p:ext uri="{BB962C8B-B14F-4D97-AF65-F5344CB8AC3E}">
        <p14:creationId xmlns:p14="http://schemas.microsoft.com/office/powerpoint/2010/main" val="1865473994"/>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gradFill flip="none" rotWithShape="1">
          <a:gsLst>
            <a:gs pos="75000">
              <a:srgbClr val="0C4799"/>
            </a:gs>
            <a:gs pos="10000">
              <a:srgbClr val="008BDD"/>
            </a:gs>
          </a:gsLst>
          <a:lin ang="81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0"/>
            </a:lvl1pPr>
          </a:lstStyle>
          <a:p>
            <a:r>
              <a:rPr lang="en-US" dirty="0"/>
              <a:t>Click to Edit Title</a:t>
            </a:r>
          </a:p>
        </p:txBody>
      </p:sp>
      <p:sp>
        <p:nvSpPr>
          <p:cNvPr id="3"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80C21C6-642C-6F4C-B53C-06F3F35CEF14}" type="datetime1">
              <a:rPr lang="en-US" smtClean="0"/>
              <a:t>5/22/22</a:t>
            </a:fld>
            <a:endParaRPr lang="en-US"/>
          </a:p>
        </p:txBody>
      </p:sp>
      <p:sp>
        <p:nvSpPr>
          <p:cNvPr id="4"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5"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a:t>
            </a:fld>
            <a:endParaRPr lang="en-US"/>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without Graphic (center justifie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b="0"/>
            </a:lvl1pPr>
          </a:lstStyle>
          <a:p>
            <a:r>
              <a:rPr lang="en-US" dirty="0"/>
              <a:t>Click to Edit Title</a:t>
            </a:r>
          </a:p>
        </p:txBody>
      </p:sp>
      <p:sp>
        <p:nvSpPr>
          <p:cNvPr id="3"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A0E3BE2-FFFE-0B46-AE5A-CBB4C5FEC6FC}" type="datetime1">
              <a:rPr lang="en-US" smtClean="0"/>
              <a:t>5/22/22</a:t>
            </a:fld>
            <a:endParaRPr lang="en-US"/>
          </a:p>
        </p:txBody>
      </p:sp>
      <p:sp>
        <p:nvSpPr>
          <p:cNvPr id="4"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5"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a:t>
            </a:fld>
            <a:endParaRPr lang="en-US"/>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861994C-B8B3-A740-949B-C8D716F26A7F}" type="datetime1">
              <a:rPr lang="en-US" smtClean="0"/>
              <a:t>5/22/22</a:t>
            </a:fld>
            <a:endParaRPr lang="en-US"/>
          </a:p>
        </p:txBody>
      </p:sp>
      <p:sp>
        <p:nvSpPr>
          <p:cNvPr id="3"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4"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a:t>
            </a:fld>
            <a:endParaRPr lang="en-US"/>
          </a:p>
        </p:txBody>
      </p:sp>
      <p:sp>
        <p:nvSpPr>
          <p:cNvPr id="5" name="Rectangle 4">
            <a:extLst>
              <a:ext uri="{FF2B5EF4-FFF2-40B4-BE49-F238E27FC236}">
                <a16:creationId xmlns:a16="http://schemas.microsoft.com/office/drawing/2014/main" id="{FF362F4A-DFA2-470C-9882-0D4F9909A416}"/>
              </a:ext>
            </a:extLst>
          </p:cNvPr>
          <p:cNvSpPr/>
          <p:nvPr userDrawn="1"/>
        </p:nvSpPr>
        <p:spPr bwMode="auto">
          <a:xfrm>
            <a:off x="0" y="0"/>
            <a:ext cx="12192000" cy="6858001"/>
          </a:xfrm>
          <a:prstGeom prst="rect">
            <a:avLst/>
          </a:prstGeom>
          <a:gradFill flip="none" rotWithShape="1">
            <a:gsLst>
              <a:gs pos="0">
                <a:srgbClr val="01114F"/>
              </a:gs>
              <a:gs pos="28000">
                <a:srgbClr val="01114F"/>
              </a:gs>
              <a:gs pos="67000">
                <a:srgbClr val="080F24"/>
              </a:gs>
            </a:gsLst>
            <a:lin ang="270000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endParaRPr>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p:bg>
      <p:bgPr>
        <a:gradFill flip="none" rotWithShape="1">
          <a:gsLst>
            <a:gs pos="55000">
              <a:srgbClr val="064D9E"/>
            </a:gs>
            <a:gs pos="38000">
              <a:srgbClr val="064D9E"/>
            </a:gs>
            <a:gs pos="100000">
              <a:srgbClr val="002859"/>
            </a:gs>
            <a:gs pos="0">
              <a:srgbClr val="002859"/>
            </a:gs>
          </a:gsLst>
          <a:lin ang="5400000" scaled="1"/>
          <a:tileRect/>
        </a:grad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914401" y="3512743"/>
            <a:ext cx="8683722" cy="338554"/>
          </a:xfrm>
          <a:noFill/>
        </p:spPr>
        <p:txBody>
          <a:bodyPr wrap="square" anchor="t">
            <a:spAutoFit/>
          </a:bodyPr>
          <a:lstStyle>
            <a:lvl1pPr marL="0" indent="0" algn="l">
              <a:lnSpc>
                <a:spcPct val="100000"/>
              </a:lnSpc>
              <a:spcBef>
                <a:spcPts val="0"/>
              </a:spcBef>
              <a:spcAft>
                <a:spcPts val="0"/>
              </a:spcAft>
              <a:buNone/>
              <a:defRPr sz="2200" b="0">
                <a:solidFill>
                  <a:srgbClr val="C3E3F7"/>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Presenter(s)</a:t>
            </a:r>
          </a:p>
        </p:txBody>
      </p:sp>
      <p:sp>
        <p:nvSpPr>
          <p:cNvPr id="2" name="Title 1"/>
          <p:cNvSpPr>
            <a:spLocks noGrp="1"/>
          </p:cNvSpPr>
          <p:nvPr>
            <p:ph type="title" hasCustomPrompt="1"/>
          </p:nvPr>
        </p:nvSpPr>
        <p:spPr>
          <a:xfrm>
            <a:off x="914400" y="2732670"/>
            <a:ext cx="8683723" cy="738664"/>
          </a:xfrm>
        </p:spPr>
        <p:txBody>
          <a:bodyPr wrap="square" anchor="b">
            <a:spAutoFit/>
          </a:bodyPr>
          <a:lstStyle>
            <a:lvl1pPr algn="l" defTabSz="457200" rtl="0" eaLnBrk="1" latinLnBrk="0" hangingPunct="1">
              <a:lnSpc>
                <a:spcPct val="100000"/>
              </a:lnSpc>
              <a:spcBef>
                <a:spcPct val="0"/>
              </a:spcBef>
              <a:buNone/>
              <a:defRPr kumimoji="0" lang="en-US" sz="4800" b="0" i="0" kern="1200" cap="none" baseline="0">
                <a:solidFill>
                  <a:schemeClr val="tx1"/>
                </a:solidFill>
                <a:effectLst/>
                <a:latin typeface="+mj-lt"/>
                <a:ea typeface="+mj-ea"/>
                <a:cs typeface="Arial"/>
              </a:defRPr>
            </a:lvl1pPr>
          </a:lstStyle>
          <a:p>
            <a:r>
              <a:rPr kumimoji="0" lang="en-US" dirty="0"/>
              <a:t>Click to Edit Section Title</a:t>
            </a:r>
            <a:endParaRPr lang="en-US" dirty="0"/>
          </a:p>
        </p:txBody>
      </p:sp>
      <p:sp>
        <p:nvSpPr>
          <p:cNvPr id="7"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F17F20F-8413-1548-BF61-558511100DB7}" type="datetime1">
              <a:rPr lang="en-US" smtClean="0"/>
              <a:t>5/22/22</a:t>
            </a:fld>
            <a:endParaRPr lang="en-US"/>
          </a:p>
        </p:txBody>
      </p:sp>
      <p:sp>
        <p:nvSpPr>
          <p:cNvPr id="9"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11"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a:t>
            </a:fld>
            <a:endParaRPr lang="en-US"/>
          </a:p>
        </p:txBody>
      </p:sp>
    </p:spTree>
    <p:extLst>
      <p:ext uri="{BB962C8B-B14F-4D97-AF65-F5344CB8AC3E}">
        <p14:creationId xmlns:p14="http://schemas.microsoft.com/office/powerpoint/2010/main" val="926849955"/>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5" Type="http://schemas.openxmlformats.org/officeDocument/2006/relationships/image" Target="../media/image3.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5.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image" Target="../media/image7.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6.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75000">
              <a:srgbClr val="0C4799"/>
            </a:gs>
            <a:gs pos="10000">
              <a:srgbClr val="008DDE"/>
            </a:gs>
          </a:gsLst>
          <a:lin ang="81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914400"/>
            <a:ext cx="10369296" cy="461665"/>
          </a:xfrm>
          <a:prstGeom prst="rect">
            <a:avLst/>
          </a:prstGeom>
          <a:noFill/>
        </p:spPr>
        <p:txBody>
          <a:bodyPr vert="horz" wrap="square" lIns="0" tIns="0" rIns="0" bIns="0" rtlCol="0" anchor="b">
            <a:spAutoFit/>
          </a:bodyPr>
          <a:lstStyle/>
          <a:p>
            <a:r>
              <a:rPr lang="en-US" dirty="0"/>
              <a:t>Click to Edit Title</a:t>
            </a:r>
          </a:p>
        </p:txBody>
      </p:sp>
      <p:sp>
        <p:nvSpPr>
          <p:cNvPr id="3" name="Text Placeholder 2"/>
          <p:cNvSpPr>
            <a:spLocks noGrp="1"/>
          </p:cNvSpPr>
          <p:nvPr>
            <p:ph type="body" idx="1"/>
          </p:nvPr>
        </p:nvSpPr>
        <p:spPr>
          <a:xfrm>
            <a:off x="914400" y="2057400"/>
            <a:ext cx="10361957" cy="3429000"/>
          </a:xfrm>
          <a:prstGeom prst="rect">
            <a:avLst/>
          </a:prstGeom>
          <a:noFill/>
        </p:spPr>
        <p:txBody>
          <a:bodyPr vert="horz" lIns="0" tIns="0" rIns="0" bIns="0" rtlCol="0">
            <a:noAutofit/>
          </a:bodyPr>
          <a:lstStyle/>
          <a:p>
            <a:pPr lvl="0"/>
            <a:r>
              <a:rPr lang="en-US" dirty="0"/>
              <a:t>Click to Edit Text</a:t>
            </a:r>
          </a:p>
          <a:p>
            <a:pPr lvl="1"/>
            <a:r>
              <a:rPr lang="en-US" dirty="0"/>
              <a:t>Second level</a:t>
            </a:r>
          </a:p>
          <a:p>
            <a:pPr lvl="2"/>
            <a:r>
              <a:rPr lang="en-US" dirty="0"/>
              <a:t>Third level</a:t>
            </a:r>
          </a:p>
        </p:txBody>
      </p:sp>
      <p:sp>
        <p:nvSpPr>
          <p:cNvPr id="4"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CE7E69C-4D79-BB49-9350-1FEE210EB4F7}" type="datetime1">
              <a:rPr lang="en-US" smtClean="0"/>
              <a:t>5/22/22</a:t>
            </a:fld>
            <a:endParaRPr lang="en-US"/>
          </a:p>
        </p:txBody>
      </p:sp>
      <p:sp>
        <p:nvSpPr>
          <p:cNvPr id="5"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a:t>
            </a:fld>
            <a:endParaRPr lang="en-US"/>
          </a:p>
        </p:txBody>
      </p:sp>
      <p:sp>
        <p:nvSpPr>
          <p:cNvPr id="7" name="Rectangle 6">
            <a:extLst>
              <a:ext uri="{FF2B5EF4-FFF2-40B4-BE49-F238E27FC236}">
                <a16:creationId xmlns:a16="http://schemas.microsoft.com/office/drawing/2014/main" id="{066741C7-4C41-47CB-9DC1-0EA65D947D69}"/>
              </a:ext>
            </a:extLst>
          </p:cNvPr>
          <p:cNvSpPr/>
          <p:nvPr userDrawn="1"/>
        </p:nvSpPr>
        <p:spPr bwMode="auto">
          <a:xfrm>
            <a:off x="0" y="0"/>
            <a:ext cx="12192000" cy="6858001"/>
          </a:xfrm>
          <a:prstGeom prst="rect">
            <a:avLst/>
          </a:prstGeom>
          <a:gradFill flip="none" rotWithShape="1">
            <a:gsLst>
              <a:gs pos="0">
                <a:srgbClr val="01114F"/>
              </a:gs>
              <a:gs pos="28000">
                <a:srgbClr val="01114F"/>
              </a:gs>
              <a:gs pos="67000">
                <a:srgbClr val="080F24"/>
              </a:gs>
            </a:gsLst>
            <a:lin ang="270000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endParaRPr>
          </a:p>
        </p:txBody>
      </p:sp>
    </p:spTree>
  </p:cSld>
  <p:clrMap bg1="dk1" tx1="lt1" bg2="dk2" tx2="lt2" accent1="accent1" accent2="accent2" accent3="accent3" accent4="accent4" accent5="accent5" accent6="accent6" hlink="hlink" folHlink="folHlink"/>
  <p:sldLayoutIdLst>
    <p:sldLayoutId id="2147486800" r:id="rId1"/>
    <p:sldLayoutId id="2147486801" r:id="rId2"/>
    <p:sldLayoutId id="2147486802" r:id="rId3"/>
    <p:sldLayoutId id="2147486803" r:id="rId4"/>
    <p:sldLayoutId id="2147486804" r:id="rId5"/>
    <p:sldLayoutId id="2147486805" r:id="rId6"/>
    <p:sldLayoutId id="2147486806" r:id="rId7"/>
    <p:sldLayoutId id="2147486807" r:id="rId8"/>
    <p:sldLayoutId id="2147486822" r:id="rId9"/>
    <p:sldLayoutId id="2147486823" r:id="rId10"/>
    <p:sldLayoutId id="2147486811" r:id="rId11"/>
    <p:sldLayoutId id="2147486812" r:id="rId12"/>
    <p:sldLayoutId id="2147486816" r:id="rId13"/>
    <p:sldLayoutId id="2147486824" r:id="rId14"/>
    <p:sldLayoutId id="2147486825" r:id="rId15"/>
    <p:sldLayoutId id="2147486827" r:id="rId16"/>
    <p:sldLayoutId id="2147486829" r:id="rId17"/>
    <p:sldLayoutId id="2147486830" r:id="rId18"/>
    <p:sldLayoutId id="2147486831" r:id="rId19"/>
  </p:sldLayoutIdLst>
  <p:transition spd="med">
    <p:fade/>
  </p:transition>
  <p:hf sldNum="0" hdr="0" ftr="0" dt="0"/>
  <p:txStyles>
    <p:titleStyle>
      <a:lvl1pPr algn="l" defTabSz="457200" rtl="0" eaLnBrk="1" latinLnBrk="0" hangingPunct="1">
        <a:lnSpc>
          <a:spcPct val="100000"/>
        </a:lnSpc>
        <a:spcBef>
          <a:spcPct val="0"/>
        </a:spcBef>
        <a:buNone/>
        <a:defRPr sz="3000" b="0" kern="1200">
          <a:solidFill>
            <a:schemeClr val="tx1"/>
          </a:solidFill>
          <a:latin typeface="+mj-lt"/>
          <a:ea typeface="+mj-ea"/>
          <a:cs typeface="Arial"/>
        </a:defRPr>
      </a:lvl1pPr>
    </p:titleStyle>
    <p:bodyStyle>
      <a:lvl1pPr marL="114300" indent="-114300"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tabLst/>
        <a:defRPr sz="2000" b="0" kern="1200">
          <a:solidFill>
            <a:schemeClr val="tx1"/>
          </a:solidFill>
          <a:latin typeface="+mn-lt"/>
          <a:ea typeface="+mn-ea"/>
          <a:cs typeface="Arial"/>
        </a:defRPr>
      </a:lvl1pPr>
      <a:lvl2pPr marL="404813" indent="-120650"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tabLst/>
        <a:defRPr sz="1800" b="0" kern="1200">
          <a:solidFill>
            <a:schemeClr val="tx1"/>
          </a:solidFill>
          <a:latin typeface="+mn-lt"/>
          <a:ea typeface="+mn-ea"/>
          <a:cs typeface="Arial"/>
        </a:defRPr>
      </a:lvl2pPr>
      <a:lvl3pPr marL="742950" indent="-120650"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tabLst/>
        <a:defRPr sz="1600" b="0"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0" kern="1200">
          <a:solidFill>
            <a:schemeClr val="tx1"/>
          </a:solidFill>
          <a:latin typeface="+mn-lt"/>
          <a:ea typeface="+mn-ea"/>
          <a:cs typeface="Arial"/>
        </a:defRPr>
      </a:lvl4pPr>
      <a:lvl5pPr marL="1370012" indent="0"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None/>
        <a:defRPr lang="en-US" sz="1400" b="0"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0"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0"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0"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95000">
              <a:srgbClr val="053264"/>
            </a:gs>
            <a:gs pos="0">
              <a:srgbClr val="00B9F2"/>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682625"/>
            <a:ext cx="10826496" cy="369332"/>
          </a:xfrm>
          <a:prstGeom prst="rect">
            <a:avLst/>
          </a:prstGeom>
          <a:noFill/>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914400" y="1828800"/>
            <a:ext cx="10361957" cy="3429000"/>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2A89B10-4127-034E-8B1B-6D0D1B20F3AF}" type="datetime1">
              <a:rPr lang="en-US" smtClean="0"/>
              <a:t>5/22/22</a:t>
            </a:fld>
            <a:endParaRPr lang="en-US"/>
          </a:p>
        </p:txBody>
      </p:sp>
      <p:sp>
        <p:nvSpPr>
          <p:cNvPr id="5"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t>jd-uc21-starter deck</a:t>
            </a:r>
          </a:p>
        </p:txBody>
      </p:sp>
      <p:sp>
        <p:nvSpPr>
          <p:cNvPr id="6"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a:t>
            </a:fld>
            <a:endParaRPr lang="en-US"/>
          </a:p>
        </p:txBody>
      </p:sp>
      <p:sp>
        <p:nvSpPr>
          <p:cNvPr id="7" name="Rectangle 6">
            <a:extLst>
              <a:ext uri="{FF2B5EF4-FFF2-40B4-BE49-F238E27FC236}">
                <a16:creationId xmlns:a16="http://schemas.microsoft.com/office/drawing/2014/main" id="{C7FCBC74-52A9-45C4-83D3-1D8FE439BC55}"/>
              </a:ext>
            </a:extLst>
          </p:cNvPr>
          <p:cNvSpPr/>
          <p:nvPr userDrawn="1"/>
        </p:nvSpPr>
        <p:spPr bwMode="auto">
          <a:xfrm>
            <a:off x="1" y="-1179"/>
            <a:ext cx="12191999" cy="6858000"/>
          </a:xfrm>
          <a:prstGeom prst="rect">
            <a:avLst/>
          </a:prstGeom>
          <a:solidFill>
            <a:srgbClr val="14232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pic>
        <p:nvPicPr>
          <p:cNvPr id="9" name="Picture 8">
            <a:extLst>
              <a:ext uri="{FF2B5EF4-FFF2-40B4-BE49-F238E27FC236}">
                <a16:creationId xmlns:a16="http://schemas.microsoft.com/office/drawing/2014/main" id="{40053ADF-8973-469F-84A8-D80CC44A86E5}"/>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10013894" y="572078"/>
            <a:ext cx="1274495" cy="465533"/>
          </a:xfrm>
          <a:prstGeom prst="rect">
            <a:avLst/>
          </a:prstGeom>
        </p:spPr>
      </p:pic>
    </p:spTree>
    <p:extLst>
      <p:ext uri="{BB962C8B-B14F-4D97-AF65-F5344CB8AC3E}">
        <p14:creationId xmlns:p14="http://schemas.microsoft.com/office/powerpoint/2010/main" val="867803141"/>
      </p:ext>
    </p:extLst>
  </p:cSld>
  <p:clrMap bg1="dk1" tx1="lt1" bg2="dk2" tx2="lt2" accent1="accent1" accent2="accent2" accent3="accent3" accent4="accent4" accent5="accent5" accent6="accent6" hlink="hlink" folHlink="folHlink"/>
  <p:sldLayoutIdLst>
    <p:sldLayoutId id="2147483679" r:id="rId1"/>
    <p:sldLayoutId id="2147483676" r:id="rId2"/>
    <p:sldLayoutId id="2147483683" r:id="rId3"/>
  </p:sldLayoutIdLst>
  <p:transition spd="med">
    <p:fade/>
  </p:transition>
  <p:hf sldNum="0" hdr="0" ftr="0" dt="0"/>
  <p:txStyles>
    <p:titleStyle>
      <a:lvl1pPr algn="l" defTabSz="457200" rtl="0" eaLnBrk="1" latinLnBrk="0" hangingPunct="1">
        <a:lnSpc>
          <a:spcPct val="100000"/>
        </a:lnSpc>
        <a:spcBef>
          <a:spcPct val="0"/>
        </a:spcBef>
        <a:buNone/>
        <a:defRPr sz="2400" b="1" kern="1200">
          <a:solidFill>
            <a:schemeClr val="tx1"/>
          </a:solidFill>
          <a:latin typeface="+mj-lt"/>
          <a:ea typeface="+mj-ea"/>
          <a:cs typeface="Arial"/>
        </a:defRPr>
      </a:lvl1pPr>
    </p:titleStyle>
    <p:bodyStyle>
      <a:lvl1pPr marL="176213" indent="-176213"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ECE9FE1-307F-4835-B263-ABC0CA8811BE}"/>
              </a:ext>
            </a:extLst>
          </p:cNvPr>
          <p:cNvPicPr>
            <a:picLocks noChangeAspect="1"/>
          </p:cNvPicPr>
          <p:nvPr userDrawn="1"/>
        </p:nvPicPr>
        <p:blipFill rotWithShape="1">
          <a:blip r:embed="rId12" cstate="email">
            <a:extLst>
              <a:ext uri="{28A0092B-C50C-407E-A947-70E740481C1C}">
                <a14:useLocalDpi xmlns:a14="http://schemas.microsoft.com/office/drawing/2010/main"/>
              </a:ext>
            </a:extLst>
          </a:blip>
          <a:srcRect l="1032" r="5635"/>
          <a:stretch/>
        </p:blipFill>
        <p:spPr>
          <a:xfrm>
            <a:off x="1" y="0"/>
            <a:ext cx="12192000" cy="6858000"/>
          </a:xfrm>
          <a:prstGeom prst="rect">
            <a:avLst/>
          </a:prstGeom>
        </p:spPr>
      </p:pic>
      <p:pic>
        <p:nvPicPr>
          <p:cNvPr id="3" name="Picture 2">
            <a:extLst>
              <a:ext uri="{FF2B5EF4-FFF2-40B4-BE49-F238E27FC236}">
                <a16:creationId xmlns:a16="http://schemas.microsoft.com/office/drawing/2014/main" id="{F47A4638-05A9-4F9A-BEC3-64649FA6A814}"/>
              </a:ext>
            </a:extLst>
          </p:cNvPr>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1" y="2"/>
            <a:ext cx="12191996" cy="6857998"/>
          </a:xfrm>
          <a:prstGeom prst="rect">
            <a:avLst/>
          </a:prstGeom>
        </p:spPr>
      </p:pic>
      <p:pic>
        <p:nvPicPr>
          <p:cNvPr id="4" name="Picture 3">
            <a:extLst>
              <a:ext uri="{FF2B5EF4-FFF2-40B4-BE49-F238E27FC236}">
                <a16:creationId xmlns:a16="http://schemas.microsoft.com/office/drawing/2014/main" id="{A27F1771-1EDC-435F-93AD-03DF7D11F121}"/>
              </a:ext>
            </a:extLst>
          </p:cNvPr>
          <p:cNvPicPr>
            <a:picLocks noChangeAspect="1"/>
          </p:cNvPicPr>
          <p:nvPr userDrawn="1"/>
        </p:nvPicPr>
        <p:blipFill>
          <a:blip r:embed="rId14">
            <a:extLst>
              <a:ext uri="{28A0092B-C50C-407E-A947-70E740481C1C}">
                <a14:useLocalDpi xmlns:a14="http://schemas.microsoft.com/office/drawing/2010/main"/>
              </a:ext>
            </a:extLst>
          </a:blip>
          <a:stretch>
            <a:fillRect/>
          </a:stretch>
        </p:blipFill>
        <p:spPr>
          <a:xfrm>
            <a:off x="2" y="2"/>
            <a:ext cx="12191998" cy="6857998"/>
          </a:xfrm>
          <a:prstGeom prst="rect">
            <a:avLst/>
          </a:prstGeom>
        </p:spPr>
      </p:pic>
      <p:sp>
        <p:nvSpPr>
          <p:cNvPr id="5" name="Rectangle 4">
            <a:extLst>
              <a:ext uri="{FF2B5EF4-FFF2-40B4-BE49-F238E27FC236}">
                <a16:creationId xmlns:a16="http://schemas.microsoft.com/office/drawing/2014/main" id="{CD9FE6E0-94BA-4156-9944-00385DD51D20}"/>
              </a:ext>
            </a:extLst>
          </p:cNvPr>
          <p:cNvSpPr/>
          <p:nvPr userDrawn="1"/>
        </p:nvSpPr>
        <p:spPr>
          <a:xfrm>
            <a:off x="2" y="2"/>
            <a:ext cx="12191998" cy="6857998"/>
          </a:xfrm>
          <a:prstGeom prst="rect">
            <a:avLst/>
          </a:prstGeom>
          <a:solidFill>
            <a:srgbClr val="2B143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71836971"/>
      </p:ext>
    </p:extLst>
  </p:cSld>
  <p:clrMap bg1="lt1" tx1="dk1" bg2="lt2" tx2="dk2" accent1="accent1" accent2="accent2" accent3="accent3" accent4="accent4" accent5="accent5" accent6="accent6" hlink="hlink" folHlink="folHlink"/>
  <p:sldLayoutIdLst>
    <p:sldLayoutId id="2147486833" r:id="rId1"/>
    <p:sldLayoutId id="2147486834" r:id="rId2"/>
    <p:sldLayoutId id="2147486835" r:id="rId3"/>
    <p:sldLayoutId id="2147486836" r:id="rId4"/>
    <p:sldLayoutId id="2147486837" r:id="rId5"/>
    <p:sldLayoutId id="2147486838" r:id="rId6"/>
    <p:sldLayoutId id="2147486839" r:id="rId7"/>
    <p:sldLayoutId id="2147486840" r:id="rId8"/>
    <p:sldLayoutId id="2147486841" r:id="rId9"/>
    <p:sldLayoutId id="214748684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image" Target="../media/image73.png"/><Relationship Id="rId4" Type="http://schemas.openxmlformats.org/officeDocument/2006/relationships/image" Target="../media/image72.png"/></Relationships>
</file>

<file path=ppt/slides/_rels/slide1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hyperlink" Target="https://github.com/Esri/i3s-spec" TargetMode="External"/><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13" Type="http://schemas.microsoft.com/office/2007/relationships/hdphoto" Target="../media/hdphoto4.wdp"/><Relationship Id="rId18" Type="http://schemas.microsoft.com/office/2007/relationships/hdphoto" Target="../media/hdphoto5.wdp"/><Relationship Id="rId3" Type="http://schemas.openxmlformats.org/officeDocument/2006/relationships/image" Target="../media/image14.png"/><Relationship Id="rId21" Type="http://schemas.openxmlformats.org/officeDocument/2006/relationships/image" Target="../media/image26.jpeg"/><Relationship Id="rId7" Type="http://schemas.microsoft.com/office/2007/relationships/hdphoto" Target="../media/hdphoto2.wdp"/><Relationship Id="rId12" Type="http://schemas.openxmlformats.org/officeDocument/2006/relationships/image" Target="../media/image20.png"/><Relationship Id="rId17" Type="http://schemas.openxmlformats.org/officeDocument/2006/relationships/image" Target="../media/image24.png"/><Relationship Id="rId2" Type="http://schemas.openxmlformats.org/officeDocument/2006/relationships/notesSlide" Target="../notesSlides/notesSlide2.xml"/><Relationship Id="rId16" Type="http://schemas.openxmlformats.org/officeDocument/2006/relationships/image" Target="../media/image23.jpeg"/><Relationship Id="rId20" Type="http://schemas.microsoft.com/office/2007/relationships/hdphoto" Target="../media/hdphoto6.wdp"/><Relationship Id="rId1" Type="http://schemas.openxmlformats.org/officeDocument/2006/relationships/slideLayout" Target="../slideLayouts/slideLayout8.xml"/><Relationship Id="rId6" Type="http://schemas.openxmlformats.org/officeDocument/2006/relationships/image" Target="../media/image16.png"/><Relationship Id="rId11" Type="http://schemas.openxmlformats.org/officeDocument/2006/relationships/image" Target="../media/image19.png"/><Relationship Id="rId24" Type="http://schemas.openxmlformats.org/officeDocument/2006/relationships/image" Target="../media/image29.png"/><Relationship Id="rId5" Type="http://schemas.openxmlformats.org/officeDocument/2006/relationships/image" Target="../media/image15.tiff"/><Relationship Id="rId15" Type="http://schemas.openxmlformats.org/officeDocument/2006/relationships/image" Target="../media/image22.jpeg"/><Relationship Id="rId23" Type="http://schemas.openxmlformats.org/officeDocument/2006/relationships/image" Target="../media/image28.jpeg"/><Relationship Id="rId10" Type="http://schemas.openxmlformats.org/officeDocument/2006/relationships/image" Target="../media/image18.png"/><Relationship Id="rId19" Type="http://schemas.openxmlformats.org/officeDocument/2006/relationships/image" Target="../media/image25.png"/><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21.png"/><Relationship Id="rId22" Type="http://schemas.openxmlformats.org/officeDocument/2006/relationships/image" Target="../media/image27.jpeg"/></Relationships>
</file>

<file path=ppt/slides/_rels/slide2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80.png"/></Relationships>
</file>

<file path=ppt/slides/_rels/slide21.xml.rels><?xml version="1.0" encoding="UTF-8" standalone="yes"?>
<Relationships xmlns="http://schemas.openxmlformats.org/package/2006/relationships"><Relationship Id="rId3" Type="http://schemas.openxmlformats.org/officeDocument/2006/relationships/hyperlink" Target="https://tamrat-b.github.io/i3sBasisKTX20/?stats=true" TargetMode="External"/><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81.tiff"/></Relationships>
</file>

<file path=ppt/slides/_rels/slide2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hyperlink" Target="https://www.esri.com/arcgis-blog/products/arcgis/3d-gis/esri-collaborates-with-binomial-to-improve-basis-universal-texture-compression-speeds/" TargetMode="External"/><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image" Target="../media/image83.png"/></Relationships>
</file>

<file path=ppt/slides/_rels/slide2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image" Target="../media/image84.png"/></Relationships>
</file>

<file path=ppt/slides/_rels/slide26.xml.rels><?xml version="1.0" encoding="UTF-8" standalone="yes"?>
<Relationships xmlns="http://schemas.openxmlformats.org/package/2006/relationships"><Relationship Id="rId8" Type="http://schemas.openxmlformats.org/officeDocument/2006/relationships/hyperlink" Target="https://loaders.gl/examples/i3s" TargetMode="External"/><Relationship Id="rId3" Type="http://schemas.openxmlformats.org/officeDocument/2006/relationships/image" Target="../media/image49.png"/><Relationship Id="rId7" Type="http://schemas.openxmlformats.org/officeDocument/2006/relationships/image" Target="../media/image88.png"/><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hyperlink" Target="https://loaders.gl/docs/whats-new#v21" TargetMode="External"/><Relationship Id="rId5" Type="http://schemas.openxmlformats.org/officeDocument/2006/relationships/image" Target="../media/image87.png"/><Relationship Id="rId4" Type="http://schemas.openxmlformats.org/officeDocument/2006/relationships/image" Target="../media/image86.png"/><Relationship Id="rId9" Type="http://schemas.openxmlformats.org/officeDocument/2006/relationships/image" Target="../media/image8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0.png"/><Relationship Id="rId18" Type="http://schemas.openxmlformats.org/officeDocument/2006/relationships/image" Target="../media/image45.svg"/><Relationship Id="rId3" Type="http://schemas.openxmlformats.org/officeDocument/2006/relationships/image" Target="../media/image30.png"/><Relationship Id="rId21" Type="http://schemas.openxmlformats.org/officeDocument/2006/relationships/image" Target="../media/image48.tiff"/><Relationship Id="rId7" Type="http://schemas.openxmlformats.org/officeDocument/2006/relationships/image" Target="../media/image34.png"/><Relationship Id="rId12" Type="http://schemas.openxmlformats.org/officeDocument/2006/relationships/image" Target="../media/image39.svg"/><Relationship Id="rId17" Type="http://schemas.openxmlformats.org/officeDocument/2006/relationships/image" Target="../media/image44.png"/><Relationship Id="rId2" Type="http://schemas.openxmlformats.org/officeDocument/2006/relationships/notesSlide" Target="../notesSlides/notesSlide3.xml"/><Relationship Id="rId16" Type="http://schemas.openxmlformats.org/officeDocument/2006/relationships/image" Target="../media/image43.svg"/><Relationship Id="rId20" Type="http://schemas.openxmlformats.org/officeDocument/2006/relationships/image" Target="../media/image47.svg"/><Relationship Id="rId1" Type="http://schemas.openxmlformats.org/officeDocument/2006/relationships/slideLayout" Target="../slideLayouts/slideLayout4.xml"/><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svg"/><Relationship Id="rId19" Type="http://schemas.openxmlformats.org/officeDocument/2006/relationships/image" Target="../media/image46.png"/><Relationship Id="rId4" Type="http://schemas.openxmlformats.org/officeDocument/2006/relationships/image" Target="../media/image31.svg"/><Relationship Id="rId9" Type="http://schemas.openxmlformats.org/officeDocument/2006/relationships/image" Target="../media/image36.png"/><Relationship Id="rId14" Type="http://schemas.openxmlformats.org/officeDocument/2006/relationships/image" Target="../media/image41.svg"/></Relationships>
</file>

<file path=ppt/slides/_rels/slide3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2.xml"/><Relationship Id="rId1" Type="http://schemas.openxmlformats.org/officeDocument/2006/relationships/slideLayout" Target="../slideLayouts/slideLayout15.xml"/><Relationship Id="rId4" Type="http://schemas.openxmlformats.org/officeDocument/2006/relationships/image" Target="../media/image94.pn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hyperlink" Target="https://geographiclib.sourceforge.io/html/geoid.html" TargetMode="External"/><Relationship Id="rId2" Type="http://schemas.openxmlformats.org/officeDocument/2006/relationships/notesSlide" Target="../notesSlides/notesSlide36.xml"/><Relationship Id="rId1" Type="http://schemas.openxmlformats.org/officeDocument/2006/relationships/slideLayout" Target="../slideLayouts/slideLayout15.xml"/><Relationship Id="rId4" Type="http://schemas.openxmlformats.org/officeDocument/2006/relationships/hyperlink" Target="https://www.7-zip.org/"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geographiclib.sourceforge.io/html/geoid.html" TargetMode="External"/><Relationship Id="rId2" Type="http://schemas.openxmlformats.org/officeDocument/2006/relationships/notesSlide" Target="../notesSlides/notesSlide37.xml"/><Relationship Id="rId1" Type="http://schemas.openxmlformats.org/officeDocument/2006/relationships/slideLayout" Target="../slideLayouts/slideLayout15.xml"/><Relationship Id="rId4" Type="http://schemas.openxmlformats.org/officeDocument/2006/relationships/hyperlink" Target="https://www.7-zip.org/"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9.xml"/><Relationship Id="rId1" Type="http://schemas.openxmlformats.org/officeDocument/2006/relationships/slideLayout" Target="../slideLayouts/slideLayout15.xml"/><Relationship Id="rId4" Type="http://schemas.openxmlformats.org/officeDocument/2006/relationships/image" Target="../media/image97.png"/></Relationships>
</file>

<file path=ppt/slides/_rels/slide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50.png"/></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14.xml"/><Relationship Id="rId5" Type="http://schemas.openxmlformats.org/officeDocument/2006/relationships/hyperlink" Target="https://github.com/CesiumGS/cesium/pull/9634" TargetMode="External"/><Relationship Id="rId4" Type="http://schemas.openxmlformats.org/officeDocument/2006/relationships/image" Target="../media/image98.pn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9.pn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3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hyperlink" Target="http://www.opengeospatial.org/standards/i3s" TargetMode="External"/><Relationship Id="rId7"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58.png"/><Relationship Id="rId5" Type="http://schemas.openxmlformats.org/officeDocument/2006/relationships/image" Target="../media/image57.tiff"/><Relationship Id="rId4" Type="http://schemas.openxmlformats.org/officeDocument/2006/relationships/hyperlink" Target="https://github.com/Esri/i3s-spec"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jpeg"/></Relationships>
</file>

<file path=ppt/slides/_rels/slide8.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65.jpeg"/></Relationships>
</file>

<file path=ppt/slides/_rels/slide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05B37E60-D63E-5B49-9924-36771DDDE56E}"/>
              </a:ext>
            </a:extLst>
          </p:cNvPr>
          <p:cNvGrpSpPr/>
          <p:nvPr/>
        </p:nvGrpSpPr>
        <p:grpSpPr>
          <a:xfrm>
            <a:off x="0" y="-1"/>
            <a:ext cx="12192000" cy="6858002"/>
            <a:chOff x="0" y="-1"/>
            <a:chExt cx="12192000" cy="6858002"/>
          </a:xfrm>
        </p:grpSpPr>
        <p:sp>
          <p:nvSpPr>
            <p:cNvPr id="15" name="Rectangle 14">
              <a:extLst>
                <a:ext uri="{FF2B5EF4-FFF2-40B4-BE49-F238E27FC236}">
                  <a16:creationId xmlns:a16="http://schemas.microsoft.com/office/drawing/2014/main" id="{1E04D4E3-6A10-FA40-8B2E-0950CDE416F5}"/>
                </a:ext>
              </a:extLst>
            </p:cNvPr>
            <p:cNvSpPr/>
            <p:nvPr/>
          </p:nvSpPr>
          <p:spPr bwMode="auto">
            <a:xfrm>
              <a:off x="0" y="-1"/>
              <a:ext cx="12192000" cy="6858001"/>
            </a:xfrm>
            <a:prstGeom prst="rect">
              <a:avLst/>
            </a:prstGeom>
            <a:gradFill flip="none" rotWithShape="1">
              <a:gsLst>
                <a:gs pos="68000">
                  <a:srgbClr val="0B1A38">
                    <a:alpha val="0"/>
                  </a:srgbClr>
                </a:gs>
                <a:gs pos="100000">
                  <a:srgbClr val="080F24">
                    <a:alpha val="85980"/>
                  </a:srgbClr>
                </a:gs>
              </a:gsLst>
              <a:lin ang="270000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endParaRPr>
            </a:p>
          </p:txBody>
        </p:sp>
        <p:sp>
          <p:nvSpPr>
            <p:cNvPr id="4" name="Rectangle 3">
              <a:extLst>
                <a:ext uri="{FF2B5EF4-FFF2-40B4-BE49-F238E27FC236}">
                  <a16:creationId xmlns:a16="http://schemas.microsoft.com/office/drawing/2014/main" id="{3C5283A1-AB2C-AE47-9C3F-300748917555}"/>
                </a:ext>
              </a:extLst>
            </p:cNvPr>
            <p:cNvSpPr/>
            <p:nvPr/>
          </p:nvSpPr>
          <p:spPr bwMode="auto">
            <a:xfrm>
              <a:off x="0" y="0"/>
              <a:ext cx="12192000" cy="6858001"/>
            </a:xfrm>
            <a:prstGeom prst="rect">
              <a:avLst/>
            </a:prstGeom>
            <a:gradFill flip="none" rotWithShape="1">
              <a:gsLst>
                <a:gs pos="0">
                  <a:srgbClr val="01114F"/>
                </a:gs>
                <a:gs pos="28000">
                  <a:srgbClr val="01114F"/>
                </a:gs>
                <a:gs pos="67000">
                  <a:srgbClr val="080F24"/>
                </a:gs>
              </a:gsLst>
              <a:lin ang="270000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endParaRPr>
            </a:p>
          </p:txBody>
        </p:sp>
        <p:pic>
          <p:nvPicPr>
            <p:cNvPr id="14" name="Picture 13">
              <a:extLst>
                <a:ext uri="{FF2B5EF4-FFF2-40B4-BE49-F238E27FC236}">
                  <a16:creationId xmlns:a16="http://schemas.microsoft.com/office/drawing/2014/main" id="{B94452B5-C579-294C-8F58-3D5089D0AAB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614040" y="0"/>
              <a:ext cx="7577959" cy="6858000"/>
            </a:xfrm>
            <a:prstGeom prst="rect">
              <a:avLst/>
            </a:prstGeom>
          </p:spPr>
        </p:pic>
        <p:pic>
          <p:nvPicPr>
            <p:cNvPr id="32" name="Picture 31">
              <a:extLst>
                <a:ext uri="{FF2B5EF4-FFF2-40B4-BE49-F238E27FC236}">
                  <a16:creationId xmlns:a16="http://schemas.microsoft.com/office/drawing/2014/main" id="{E3AFC92E-593E-8240-BD21-2E5955FC390F}"/>
                </a:ext>
              </a:extLst>
            </p:cNvPr>
            <p:cNvPicPr>
              <a:picLocks noChangeAspect="1"/>
            </p:cNvPicPr>
            <p:nvPr/>
          </p:nvPicPr>
          <p:blipFill>
            <a:blip r:embed="rId4" cstate="email">
              <a:alphaModFix amt="55000"/>
              <a:extLst>
                <a:ext uri="{28A0092B-C50C-407E-A947-70E740481C1C}">
                  <a14:useLocalDpi xmlns:a14="http://schemas.microsoft.com/office/drawing/2010/main"/>
                </a:ext>
              </a:extLst>
            </a:blip>
            <a:srcRect/>
            <a:stretch/>
          </p:blipFill>
          <p:spPr>
            <a:xfrm>
              <a:off x="822484" y="654271"/>
              <a:ext cx="2007343" cy="620648"/>
            </a:xfrm>
            <a:prstGeom prst="rect">
              <a:avLst/>
            </a:prstGeom>
          </p:spPr>
        </p:pic>
      </p:grpSp>
      <p:sp>
        <p:nvSpPr>
          <p:cNvPr id="3" name="Subtitle 2">
            <a:extLst>
              <a:ext uri="{FF2B5EF4-FFF2-40B4-BE49-F238E27FC236}">
                <a16:creationId xmlns:a16="http://schemas.microsoft.com/office/drawing/2014/main" id="{2B34C910-E2D3-6A4B-8541-EC7FBFBB1FFC}"/>
              </a:ext>
            </a:extLst>
          </p:cNvPr>
          <p:cNvSpPr>
            <a:spLocks noGrp="1"/>
          </p:cNvSpPr>
          <p:nvPr>
            <p:ph type="subTitle" idx="1"/>
          </p:nvPr>
        </p:nvSpPr>
        <p:spPr>
          <a:xfrm>
            <a:off x="1360510" y="3559572"/>
            <a:ext cx="5486400" cy="349076"/>
          </a:xfrm>
        </p:spPr>
        <p:txBody>
          <a:bodyPr/>
          <a:lstStyle/>
          <a:p>
            <a:pPr marR="0" lvl="0" algn="l" fontAlgn="auto">
              <a:spcBef>
                <a:spcPts val="0"/>
              </a:spcBef>
              <a:spcAft>
                <a:spcPts val="0"/>
              </a:spcAft>
              <a:buClr>
                <a:srgbClr val="00B9F2">
                  <a:lumMod val="60000"/>
                  <a:lumOff val="40000"/>
                </a:srgbClr>
              </a:buClr>
              <a:tabLst>
                <a:tab pos="276225" algn="l"/>
              </a:tabLst>
              <a:defRPr/>
            </a:pPr>
            <a:r>
              <a:rPr lang="en-US" sz="1800" dirty="0" err="1">
                <a:solidFill>
                  <a:srgbClr val="00EC86"/>
                </a:solidFill>
                <a:latin typeface="Arial"/>
                <a:ea typeface="ＭＳ Ｐゴシック"/>
              </a:rPr>
              <a:t>Tamrat</a:t>
            </a:r>
            <a:r>
              <a:rPr lang="en-US" sz="1800" dirty="0">
                <a:solidFill>
                  <a:srgbClr val="00EC86"/>
                </a:solidFill>
                <a:latin typeface="Arial"/>
                <a:ea typeface="ＭＳ Ｐゴシック"/>
              </a:rPr>
              <a:t> Belayneh, Principal Technology Evangelist</a:t>
            </a:r>
          </a:p>
        </p:txBody>
      </p:sp>
      <p:sp>
        <p:nvSpPr>
          <p:cNvPr id="2" name="Title 1">
            <a:extLst>
              <a:ext uri="{FF2B5EF4-FFF2-40B4-BE49-F238E27FC236}">
                <a16:creationId xmlns:a16="http://schemas.microsoft.com/office/drawing/2014/main" id="{7409638F-DBE3-6B45-ADEA-DC27A9027620}"/>
              </a:ext>
            </a:extLst>
          </p:cNvPr>
          <p:cNvSpPr>
            <a:spLocks noGrp="1"/>
          </p:cNvSpPr>
          <p:nvPr>
            <p:ph type="ctrTitle"/>
          </p:nvPr>
        </p:nvSpPr>
        <p:spPr>
          <a:xfrm>
            <a:off x="1360510" y="2189901"/>
            <a:ext cx="8528987" cy="1184824"/>
          </a:xfrm>
        </p:spPr>
        <p:txBody>
          <a:bodyPr/>
          <a:lstStyle/>
          <a:p>
            <a:pPr algn="l"/>
            <a:r>
              <a:rPr lang="en-US" sz="3800" dirty="0">
                <a:solidFill>
                  <a:prstClr val="white"/>
                </a:solidFill>
                <a:latin typeface="Arial"/>
                <a:ea typeface="ＭＳ Ｐゴシック"/>
              </a:rPr>
              <a:t>I3S Adoption in Open Standards and FOSS Community</a:t>
            </a:r>
            <a:endParaRPr lang="en-US" sz="3800" dirty="0"/>
          </a:p>
        </p:txBody>
      </p:sp>
    </p:spTree>
    <p:extLst>
      <p:ext uri="{BB962C8B-B14F-4D97-AF65-F5344CB8AC3E}">
        <p14:creationId xmlns:p14="http://schemas.microsoft.com/office/powerpoint/2010/main" val="1197589531"/>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34AED8-D03A-E149-BA06-DAF71A60FC23}"/>
              </a:ext>
            </a:extLst>
          </p:cNvPr>
          <p:cNvSpPr/>
          <p:nvPr/>
        </p:nvSpPr>
        <p:spPr>
          <a:xfrm>
            <a:off x="342900" y="5567363"/>
            <a:ext cx="3699072" cy="96202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251999" tIns="216000" rtlCol="0" anchor="t"/>
          <a:lstStyle/>
          <a:p>
            <a:r>
              <a:rPr lang="en-US" sz="2000" dirty="0"/>
              <a:t>Urban Redevelopment Analysis</a:t>
            </a:r>
          </a:p>
          <a:p>
            <a:r>
              <a:rPr lang="en-US" sz="1400" dirty="0"/>
              <a:t>Line of Sight + Shadow Casting</a:t>
            </a:r>
          </a:p>
        </p:txBody>
      </p:sp>
      <p:pic>
        <p:nvPicPr>
          <p:cNvPr id="3" name="Picture 2">
            <a:extLst>
              <a:ext uri="{FF2B5EF4-FFF2-40B4-BE49-F238E27FC236}">
                <a16:creationId xmlns:a16="http://schemas.microsoft.com/office/drawing/2014/main" id="{70FD26A5-BCE6-44F9-A603-3EEDF943628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0"/>
            <a:ext cx="12191999" cy="6857999"/>
          </a:xfrm>
          <a:prstGeom prst="rect">
            <a:avLst/>
          </a:prstGeom>
        </p:spPr>
      </p:pic>
      <p:sp>
        <p:nvSpPr>
          <p:cNvPr id="5" name="Google Shape;174;p24">
            <a:extLst>
              <a:ext uri="{FF2B5EF4-FFF2-40B4-BE49-F238E27FC236}">
                <a16:creationId xmlns:a16="http://schemas.microsoft.com/office/drawing/2014/main" id="{7D379AA1-EAE4-4BDB-83A2-1DE00A1811D6}"/>
              </a:ext>
            </a:extLst>
          </p:cNvPr>
          <p:cNvSpPr txBox="1">
            <a:spLocks/>
          </p:cNvSpPr>
          <p:nvPr/>
        </p:nvSpPr>
        <p:spPr>
          <a:xfrm>
            <a:off x="223709" y="55285"/>
            <a:ext cx="10515600" cy="765616"/>
          </a:xfrm>
          <a:prstGeom prst="rect">
            <a:avLst/>
          </a:prstGeom>
          <a:noFill/>
          <a:ln>
            <a:noFill/>
          </a:ln>
        </p:spPr>
        <p:txBody>
          <a:bodyPr spcFirstLastPara="1" vert="horz" wrap="square" lIns="91433" tIns="45700" rIns="91433" bIns="45700" rtlCol="0" anchor="ctr" anchorCtr="0">
            <a:noAutofit/>
          </a:bodyPr>
          <a:lstStyle>
            <a:lvl1pPr algn="l" defTabSz="457200" rtl="0" eaLnBrk="1" latinLnBrk="0" hangingPunct="1">
              <a:lnSpc>
                <a:spcPct val="100000"/>
              </a:lnSpc>
              <a:spcBef>
                <a:spcPct val="0"/>
              </a:spcBef>
              <a:buNone/>
              <a:defRPr sz="2400" b="1" kern="1200">
                <a:solidFill>
                  <a:schemeClr val="tx1"/>
                </a:solidFill>
                <a:latin typeface="+mj-lt"/>
                <a:ea typeface="+mj-ea"/>
                <a:cs typeface="Arial"/>
              </a:defRPr>
            </a:lvl1pPr>
          </a:lstStyle>
          <a:p>
            <a:pPr>
              <a:buClr>
                <a:srgbClr val="5ED9FF"/>
              </a:buClr>
              <a:buSzPts val="2700"/>
            </a:pPr>
            <a:r>
              <a:rPr lang="en-US" sz="2933" b="0" dirty="0">
                <a:solidFill>
                  <a:schemeClr val="bg1"/>
                </a:solidFill>
                <a:ea typeface="Lato"/>
                <a:cs typeface="Lato"/>
                <a:sym typeface="Lato"/>
              </a:rPr>
              <a:t>3D Web GIS | </a:t>
            </a:r>
            <a:r>
              <a:rPr lang="en-US" sz="2933" b="0" dirty="0">
                <a:solidFill>
                  <a:srgbClr val="0070C0"/>
                </a:solidFill>
                <a:ea typeface="Lato"/>
                <a:cs typeface="Lato"/>
                <a:sym typeface="Lato"/>
              </a:rPr>
              <a:t>Line of Sight + Shadow Analysis</a:t>
            </a:r>
          </a:p>
        </p:txBody>
      </p:sp>
    </p:spTree>
    <p:extLst>
      <p:ext uri="{BB962C8B-B14F-4D97-AF65-F5344CB8AC3E}">
        <p14:creationId xmlns:p14="http://schemas.microsoft.com/office/powerpoint/2010/main" val="3170372771"/>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AAE232-9F1F-4337-B2FD-E6711D75E36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93547" y="820901"/>
            <a:ext cx="5146163" cy="2894717"/>
          </a:xfrm>
          <a:prstGeom prst="rect">
            <a:avLst/>
          </a:prstGeom>
        </p:spPr>
      </p:pic>
      <p:sp>
        <p:nvSpPr>
          <p:cNvPr id="4" name="Google Shape;174;p24">
            <a:extLst>
              <a:ext uri="{FF2B5EF4-FFF2-40B4-BE49-F238E27FC236}">
                <a16:creationId xmlns:a16="http://schemas.microsoft.com/office/drawing/2014/main" id="{1BAD1DCC-BA08-4FD7-9ACB-8EAD8DD9A2B4}"/>
              </a:ext>
            </a:extLst>
          </p:cNvPr>
          <p:cNvSpPr txBox="1">
            <a:spLocks/>
          </p:cNvSpPr>
          <p:nvPr/>
        </p:nvSpPr>
        <p:spPr>
          <a:xfrm>
            <a:off x="223709" y="55285"/>
            <a:ext cx="10515600" cy="765616"/>
          </a:xfrm>
          <a:prstGeom prst="rect">
            <a:avLst/>
          </a:prstGeom>
          <a:noFill/>
          <a:ln>
            <a:noFill/>
          </a:ln>
        </p:spPr>
        <p:txBody>
          <a:bodyPr spcFirstLastPara="1" vert="horz" wrap="square" lIns="91433" tIns="45700" rIns="91433" bIns="45700" rtlCol="0" anchor="ctr" anchorCtr="0">
            <a:noAutofit/>
          </a:bodyPr>
          <a:lstStyle>
            <a:lvl1pPr algn="l" defTabSz="457200" rtl="0" eaLnBrk="1" latinLnBrk="0" hangingPunct="1">
              <a:lnSpc>
                <a:spcPct val="100000"/>
              </a:lnSpc>
              <a:spcBef>
                <a:spcPct val="0"/>
              </a:spcBef>
              <a:buNone/>
              <a:defRPr sz="2400" b="1" kern="1200">
                <a:solidFill>
                  <a:schemeClr val="tx1"/>
                </a:solidFill>
                <a:latin typeface="+mj-lt"/>
                <a:ea typeface="+mj-ea"/>
                <a:cs typeface="Arial"/>
              </a:defRPr>
            </a:lvl1pPr>
          </a:lstStyle>
          <a:p>
            <a:pPr>
              <a:buClr>
                <a:srgbClr val="5ED9FF"/>
              </a:buClr>
              <a:buSzPts val="2700"/>
            </a:pPr>
            <a:r>
              <a:rPr lang="en-US" sz="2933" b="0" dirty="0">
                <a:ea typeface="Lato"/>
                <a:cs typeface="Lato"/>
                <a:sym typeface="Lato"/>
              </a:rPr>
              <a:t>3D Web GIS | </a:t>
            </a:r>
            <a:r>
              <a:rPr lang="en-US" sz="2933" b="0" dirty="0">
                <a:solidFill>
                  <a:schemeClr val="accent4">
                    <a:lumMod val="40000"/>
                    <a:lumOff val="60000"/>
                  </a:schemeClr>
                </a:solidFill>
                <a:ea typeface="Lato"/>
                <a:cs typeface="Lato"/>
                <a:sym typeface="Lato"/>
              </a:rPr>
              <a:t>3D City Visualization</a:t>
            </a:r>
          </a:p>
        </p:txBody>
      </p:sp>
      <p:sp>
        <p:nvSpPr>
          <p:cNvPr id="7" name="Rectangle 6">
            <a:extLst>
              <a:ext uri="{FF2B5EF4-FFF2-40B4-BE49-F238E27FC236}">
                <a16:creationId xmlns:a16="http://schemas.microsoft.com/office/drawing/2014/main" id="{28ED65D9-6971-438C-9CCB-14BF2EE97538}"/>
              </a:ext>
            </a:extLst>
          </p:cNvPr>
          <p:cNvSpPr/>
          <p:nvPr/>
        </p:nvSpPr>
        <p:spPr>
          <a:xfrm>
            <a:off x="700263" y="798419"/>
            <a:ext cx="3043617" cy="962025"/>
          </a:xfrm>
          <a:prstGeom prst="rect">
            <a:avLst/>
          </a:prstGeom>
          <a:noFill/>
          <a:ln>
            <a:noFill/>
          </a:ln>
        </p:spPr>
        <p:style>
          <a:lnRef idx="0">
            <a:scrgbClr r="0" g="0" b="0"/>
          </a:lnRef>
          <a:fillRef idx="0">
            <a:scrgbClr r="0" g="0" b="0"/>
          </a:fillRef>
          <a:effectRef idx="0">
            <a:scrgbClr r="0" g="0" b="0"/>
          </a:effectRef>
          <a:fontRef idx="minor">
            <a:schemeClr val="lt1"/>
          </a:fontRef>
        </p:style>
        <p:txBody>
          <a:bodyPr lIns="251999" tIns="216000" rtlCol="0" anchor="t"/>
          <a:lstStyle/>
          <a:p>
            <a:pPr algn="ctr"/>
            <a:r>
              <a:rPr lang="en-US" sz="3200" b="1" dirty="0">
                <a:solidFill>
                  <a:schemeClr val="tx1"/>
                </a:solidFill>
              </a:rPr>
              <a:t>Realistic</a:t>
            </a:r>
            <a:endParaRPr lang="en-US" sz="2000" b="1" dirty="0">
              <a:solidFill>
                <a:schemeClr val="tx1"/>
              </a:solidFill>
            </a:endParaRPr>
          </a:p>
        </p:txBody>
      </p:sp>
      <p:pic>
        <p:nvPicPr>
          <p:cNvPr id="8" name="Picture 7">
            <a:extLst>
              <a:ext uri="{FF2B5EF4-FFF2-40B4-BE49-F238E27FC236}">
                <a16:creationId xmlns:a16="http://schemas.microsoft.com/office/drawing/2014/main" id="{44AACE44-E540-4A51-A754-C6D931343DB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5641462" y="1427031"/>
            <a:ext cx="6282724" cy="3534031"/>
          </a:xfrm>
          <a:prstGeom prst="rect">
            <a:avLst/>
          </a:prstGeom>
        </p:spPr>
      </p:pic>
      <p:pic>
        <p:nvPicPr>
          <p:cNvPr id="9" name="Picture 8">
            <a:extLst>
              <a:ext uri="{FF2B5EF4-FFF2-40B4-BE49-F238E27FC236}">
                <a16:creationId xmlns:a16="http://schemas.microsoft.com/office/drawing/2014/main" id="{7955900C-0F19-42F7-97B9-6B41B1B63B91}"/>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63385" y="3842951"/>
            <a:ext cx="5206488" cy="2860589"/>
          </a:xfrm>
          <a:prstGeom prst="rect">
            <a:avLst/>
          </a:prstGeom>
        </p:spPr>
      </p:pic>
      <p:sp>
        <p:nvSpPr>
          <p:cNvPr id="5" name="Rectangle 4">
            <a:extLst>
              <a:ext uri="{FF2B5EF4-FFF2-40B4-BE49-F238E27FC236}">
                <a16:creationId xmlns:a16="http://schemas.microsoft.com/office/drawing/2014/main" id="{8C8B433F-1C7E-D443-ABB5-709B82F8E049}"/>
              </a:ext>
            </a:extLst>
          </p:cNvPr>
          <p:cNvSpPr/>
          <p:nvPr/>
        </p:nvSpPr>
        <p:spPr>
          <a:xfrm>
            <a:off x="7291475" y="1384538"/>
            <a:ext cx="2982697" cy="947387"/>
          </a:xfrm>
          <a:prstGeom prst="rect">
            <a:avLst/>
          </a:prstGeom>
          <a:noFill/>
          <a:ln>
            <a:noFill/>
          </a:ln>
        </p:spPr>
        <p:style>
          <a:lnRef idx="0">
            <a:scrgbClr r="0" g="0" b="0"/>
          </a:lnRef>
          <a:fillRef idx="0">
            <a:scrgbClr r="0" g="0" b="0"/>
          </a:fillRef>
          <a:effectRef idx="0">
            <a:scrgbClr r="0" g="0" b="0"/>
          </a:effectRef>
          <a:fontRef idx="minor">
            <a:schemeClr val="lt1"/>
          </a:fontRef>
        </p:style>
        <p:txBody>
          <a:bodyPr lIns="251999" tIns="216000" rtlCol="0" anchor="t"/>
          <a:lstStyle/>
          <a:p>
            <a:r>
              <a:rPr lang="en-US" sz="3200" b="1" dirty="0">
                <a:solidFill>
                  <a:srgbClr val="84143F"/>
                </a:solidFill>
                <a:latin typeface="Sagona Book" panose="020B0604020202020204" pitchFamily="18" charset="0"/>
              </a:rPr>
              <a:t>Schematic</a:t>
            </a:r>
          </a:p>
        </p:txBody>
      </p:sp>
      <p:sp>
        <p:nvSpPr>
          <p:cNvPr id="11" name="Rectangle 10">
            <a:extLst>
              <a:ext uri="{FF2B5EF4-FFF2-40B4-BE49-F238E27FC236}">
                <a16:creationId xmlns:a16="http://schemas.microsoft.com/office/drawing/2014/main" id="{0D8E9817-67C8-4AE4-895F-1E76DB792A6B}"/>
              </a:ext>
            </a:extLst>
          </p:cNvPr>
          <p:cNvSpPr/>
          <p:nvPr/>
        </p:nvSpPr>
        <p:spPr>
          <a:xfrm>
            <a:off x="345189" y="5097556"/>
            <a:ext cx="3043617" cy="962025"/>
          </a:xfrm>
          <a:prstGeom prst="rect">
            <a:avLst/>
          </a:prstGeom>
          <a:noFill/>
          <a:ln>
            <a:noFill/>
          </a:ln>
        </p:spPr>
        <p:style>
          <a:lnRef idx="0">
            <a:scrgbClr r="0" g="0" b="0"/>
          </a:lnRef>
          <a:fillRef idx="0">
            <a:scrgbClr r="0" g="0" b="0"/>
          </a:fillRef>
          <a:effectRef idx="0">
            <a:scrgbClr r="0" g="0" b="0"/>
          </a:effectRef>
          <a:fontRef idx="minor">
            <a:schemeClr val="lt1"/>
          </a:fontRef>
        </p:style>
        <p:txBody>
          <a:bodyPr lIns="251999" tIns="216000" rtlCol="0" anchor="t"/>
          <a:lstStyle/>
          <a:p>
            <a:r>
              <a:rPr lang="en-US" sz="3200" b="1" dirty="0">
                <a:solidFill>
                  <a:schemeClr val="bg1"/>
                </a:solidFill>
                <a:latin typeface="Bradley Hand ITC" panose="03070402050302030203" pitchFamily="66" charset="0"/>
              </a:rPr>
              <a:t>Hand-drawn </a:t>
            </a:r>
          </a:p>
        </p:txBody>
      </p:sp>
      <p:sp>
        <p:nvSpPr>
          <p:cNvPr id="13" name="Rectangle 12">
            <a:extLst>
              <a:ext uri="{FF2B5EF4-FFF2-40B4-BE49-F238E27FC236}">
                <a16:creationId xmlns:a16="http://schemas.microsoft.com/office/drawing/2014/main" id="{6AFDC6EE-7946-49C0-9B87-1019C277766D}"/>
              </a:ext>
            </a:extLst>
          </p:cNvPr>
          <p:cNvSpPr/>
          <p:nvPr/>
        </p:nvSpPr>
        <p:spPr>
          <a:xfrm>
            <a:off x="5369873" y="5220299"/>
            <a:ext cx="6047770" cy="1316425"/>
          </a:xfrm>
          <a:prstGeom prst="rect">
            <a:avLst/>
          </a:prstGeom>
          <a:noFill/>
          <a:ln>
            <a:noFill/>
          </a:ln>
        </p:spPr>
        <p:style>
          <a:lnRef idx="0">
            <a:scrgbClr r="0" g="0" b="0"/>
          </a:lnRef>
          <a:fillRef idx="0">
            <a:scrgbClr r="0" g="0" b="0"/>
          </a:fillRef>
          <a:effectRef idx="0">
            <a:scrgbClr r="0" g="0" b="0"/>
          </a:effectRef>
          <a:fontRef idx="minor">
            <a:schemeClr val="lt1"/>
          </a:fontRef>
        </p:style>
        <p:txBody>
          <a:bodyPr lIns="251999" tIns="216000" rtlCol="0" anchor="t"/>
          <a:lstStyle/>
          <a:p>
            <a:r>
              <a:rPr lang="en-US" sz="3200" b="1" dirty="0">
                <a:solidFill>
                  <a:schemeClr val="tx1"/>
                </a:solidFill>
              </a:rPr>
              <a:t>The same I3S 3D Object Layer dynamically stylized</a:t>
            </a:r>
            <a:endParaRPr lang="en-US" sz="2000" b="1" dirty="0">
              <a:solidFill>
                <a:schemeClr val="tx1"/>
              </a:solidFill>
            </a:endParaRPr>
          </a:p>
        </p:txBody>
      </p:sp>
    </p:spTree>
    <p:extLst>
      <p:ext uri="{BB962C8B-B14F-4D97-AF65-F5344CB8AC3E}">
        <p14:creationId xmlns:p14="http://schemas.microsoft.com/office/powerpoint/2010/main" val="291859460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6750"/>
                                        <p:tgtEl>
                                          <p:spTgt spid="7"/>
                                        </p:tgtEl>
                                      </p:cBhvr>
                                    </p:animEffect>
                                    <p:set>
                                      <p:cBhvr>
                                        <p:cTn id="7" dur="1" fill="hold">
                                          <p:stCondLst>
                                            <p:cond delay="6749"/>
                                          </p:stCondLst>
                                        </p:cTn>
                                        <p:tgtEl>
                                          <p:spTgt spid="7"/>
                                        </p:tgtEl>
                                        <p:attrNameLst>
                                          <p:attrName>style.visibility</p:attrName>
                                        </p:attrNameLst>
                                      </p:cBhvr>
                                      <p:to>
                                        <p:strVal val="hidden"/>
                                      </p:to>
                                    </p:set>
                                  </p:childTnLst>
                                </p:cTn>
                              </p:par>
                              <p:par>
                                <p:cTn id="8" presetID="10" presetClass="entr" presetSubtype="0" fill="hold" grpId="0" nodeType="withEffect">
                                  <p:stCondLst>
                                    <p:cond delay="53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3300"/>
                                        <p:tgtEl>
                                          <p:spTgt spid="5"/>
                                        </p:tgtEl>
                                      </p:cBhvr>
                                    </p:animEffect>
                                  </p:childTnLst>
                                </p:cTn>
                              </p:par>
                              <p:par>
                                <p:cTn id="11" presetID="10" presetClass="exit" presetSubtype="0" fill="hold" grpId="1" nodeType="withEffect">
                                  <p:stCondLst>
                                    <p:cond delay="14600"/>
                                  </p:stCondLst>
                                  <p:childTnLst>
                                    <p:animEffect transition="out" filter="fade">
                                      <p:cBhvr>
                                        <p:cTn id="12" dur="4750"/>
                                        <p:tgtEl>
                                          <p:spTgt spid="5"/>
                                        </p:tgtEl>
                                      </p:cBhvr>
                                    </p:animEffect>
                                    <p:set>
                                      <p:cBhvr>
                                        <p:cTn id="13" dur="1" fill="hold">
                                          <p:stCondLst>
                                            <p:cond delay="4749"/>
                                          </p:stCondLst>
                                        </p:cTn>
                                        <p:tgtEl>
                                          <p:spTgt spid="5"/>
                                        </p:tgtEl>
                                        <p:attrNameLst>
                                          <p:attrName>style.visibility</p:attrName>
                                        </p:attrNameLst>
                                      </p:cBhvr>
                                      <p:to>
                                        <p:strVal val="hidden"/>
                                      </p:to>
                                    </p:set>
                                  </p:childTnLst>
                                </p:cTn>
                              </p:par>
                              <p:par>
                                <p:cTn id="14" presetID="10" presetClass="entr" presetSubtype="0" fill="hold" grpId="0" nodeType="withEffect">
                                  <p:stCondLst>
                                    <p:cond delay="1800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9300"/>
                                        <p:tgtEl>
                                          <p:spTgt spid="11"/>
                                        </p:tgtEl>
                                      </p:cBhvr>
                                    </p:animEffect>
                                  </p:childTnLst>
                                </p:cTn>
                              </p:par>
                              <p:par>
                                <p:cTn id="17" presetID="10" presetClass="exit" presetSubtype="0" fill="hold" grpId="0" nodeType="withEffect">
                                  <p:stCondLst>
                                    <p:cond delay="0"/>
                                  </p:stCondLst>
                                  <p:childTnLst>
                                    <p:animEffect transition="out" filter="fade">
                                      <p:cBhvr>
                                        <p:cTn id="18" dur="6750"/>
                                        <p:tgtEl>
                                          <p:spTgt spid="13"/>
                                        </p:tgtEl>
                                      </p:cBhvr>
                                    </p:animEffect>
                                    <p:set>
                                      <p:cBhvr>
                                        <p:cTn id="19" dur="1" fill="hold">
                                          <p:stCondLst>
                                            <p:cond delay="674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5" grpId="1"/>
      <p:bldP spid="11"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walk away">
            <a:extLst>
              <a:ext uri="{FF2B5EF4-FFF2-40B4-BE49-F238E27FC236}">
                <a16:creationId xmlns:a16="http://schemas.microsoft.com/office/drawing/2014/main" id="{144073D7-7000-DF43-939A-050AFCE8248F}"/>
              </a:ext>
            </a:extLst>
          </p:cNvPr>
          <p:cNvSpPr/>
          <p:nvPr/>
        </p:nvSpPr>
        <p:spPr bwMode="auto">
          <a:xfrm>
            <a:off x="6617140" y="6027003"/>
            <a:ext cx="5574859" cy="830997"/>
          </a:xfrm>
          <a:prstGeom prst="rect">
            <a:avLst/>
          </a:prstGeom>
          <a:gradFill flip="none" rotWithShape="1">
            <a:gsLst>
              <a:gs pos="62000">
                <a:srgbClr val="03487C">
                  <a:lumMod val="95000"/>
                  <a:alpha val="0"/>
                </a:srgbClr>
              </a:gs>
              <a:gs pos="99000">
                <a:srgbClr val="054D80">
                  <a:alpha val="0"/>
                  <a:lumMod val="47000"/>
                </a:srgbClr>
              </a:gs>
            </a:gsLst>
            <a:lin ang="10800000" scaled="1"/>
            <a:tileRect/>
          </a:gradFill>
          <a:ln>
            <a:noFill/>
            <a:headEnd type="none" w="med" len="med"/>
            <a:tailEnd type="none" w="med" len="med"/>
          </a:ln>
          <a:effectLst/>
        </p:spPr>
        <p:style>
          <a:lnRef idx="2">
            <a:schemeClr val="dk1"/>
          </a:lnRef>
          <a:fillRef idx="1">
            <a:schemeClr val="lt1"/>
          </a:fillRef>
          <a:effectRef idx="0">
            <a:schemeClr val="dk1"/>
          </a:effectRef>
          <a:fontRef idx="minor">
            <a:schemeClr val="dk1"/>
          </a:fontRef>
        </p:style>
        <p:txBody>
          <a:bodyPr vert="horz" wrap="none" lIns="1828800" tIns="274320" rIns="548640" bIns="365760" numCol="1" rtlCol="0" anchor="b" anchorCtr="0" compatLnSpc="1">
            <a:prstTxWarp prst="textNoShape">
              <a:avLst/>
            </a:prstTxWarp>
            <a:spAutoFit/>
          </a:bodyPr>
          <a:lstStyle/>
          <a:p>
            <a:pPr algn="r" eaLnBrk="0" fontAlgn="base" hangingPunct="0">
              <a:spcBef>
                <a:spcPct val="0"/>
              </a:spcBef>
              <a:spcAft>
                <a:spcPct val="0"/>
              </a:spcAft>
            </a:pPr>
            <a:r>
              <a:rPr lang="en-US" sz="1200" i="1" spc="40" dirty="0">
                <a:solidFill>
                  <a:schemeClr val="tx2">
                    <a:lumMod val="40000"/>
                    <a:lumOff val="60000"/>
                  </a:schemeClr>
                </a:solidFill>
                <a:cs typeface="Arial" panose="020B0604020202020204" pitchFamily="34" charset="0"/>
              </a:rPr>
              <a:t>3D Mesh Integrated With Feature Database</a:t>
            </a:r>
          </a:p>
        </p:txBody>
      </p:sp>
      <p:pic>
        <p:nvPicPr>
          <p:cNvPr id="5" name="Picture 4">
            <a:extLst>
              <a:ext uri="{FF2B5EF4-FFF2-40B4-BE49-F238E27FC236}">
                <a16:creationId xmlns:a16="http://schemas.microsoft.com/office/drawing/2014/main" id="{055AEFD1-5BB1-4815-BABF-3F82521BC429}"/>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905" y="1072"/>
            <a:ext cx="12188190" cy="6855856"/>
          </a:xfrm>
          <a:prstGeom prst="rect">
            <a:avLst/>
          </a:prstGeom>
        </p:spPr>
      </p:pic>
      <p:sp>
        <p:nvSpPr>
          <p:cNvPr id="4" name="Rectangle 3">
            <a:extLst>
              <a:ext uri="{FF2B5EF4-FFF2-40B4-BE49-F238E27FC236}">
                <a16:creationId xmlns:a16="http://schemas.microsoft.com/office/drawing/2014/main" id="{B8AE79C3-46B3-48FC-AE3E-EF72F754880B}"/>
              </a:ext>
            </a:extLst>
          </p:cNvPr>
          <p:cNvSpPr/>
          <p:nvPr/>
        </p:nvSpPr>
        <p:spPr>
          <a:xfrm>
            <a:off x="342899" y="5567363"/>
            <a:ext cx="4888601" cy="96202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251999" tIns="216000" rtlCol="0" anchor="t"/>
          <a:lstStyle/>
          <a:p>
            <a:r>
              <a:rPr lang="en-US" sz="2000" dirty="0"/>
              <a:t>Climate Change &amp; Disaster Response</a:t>
            </a:r>
          </a:p>
          <a:p>
            <a:r>
              <a:rPr lang="en-US" sz="1400" dirty="0"/>
              <a:t>Flood simulation</a:t>
            </a:r>
          </a:p>
        </p:txBody>
      </p:sp>
    </p:spTree>
    <p:extLst>
      <p:ext uri="{BB962C8B-B14F-4D97-AF65-F5344CB8AC3E}">
        <p14:creationId xmlns:p14="http://schemas.microsoft.com/office/powerpoint/2010/main" val="336973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55DB38-9AF1-4712-B34B-EDB83886BCB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0"/>
            <a:ext cx="12188190" cy="6855856"/>
          </a:xfrm>
          <a:prstGeom prst="rect">
            <a:avLst/>
          </a:prstGeom>
        </p:spPr>
      </p:pic>
      <p:sp>
        <p:nvSpPr>
          <p:cNvPr id="4" name="Rectangle 3">
            <a:extLst>
              <a:ext uri="{FF2B5EF4-FFF2-40B4-BE49-F238E27FC236}">
                <a16:creationId xmlns:a16="http://schemas.microsoft.com/office/drawing/2014/main" id="{6B8A44B0-890A-1845-8294-19898B88EF1B}"/>
              </a:ext>
            </a:extLst>
          </p:cNvPr>
          <p:cNvSpPr/>
          <p:nvPr/>
        </p:nvSpPr>
        <p:spPr>
          <a:xfrm>
            <a:off x="342900" y="5567363"/>
            <a:ext cx="3820452" cy="96202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251999" tIns="216000" rtlCol="0" anchor="t"/>
          <a:lstStyle/>
          <a:p>
            <a:r>
              <a:rPr lang="en-US" sz="2000" dirty="0"/>
              <a:t>BIM Data in Geo Context</a:t>
            </a:r>
          </a:p>
          <a:p>
            <a:r>
              <a:rPr lang="en-US" sz="1400" dirty="0"/>
              <a:t>e.g. for visualization or facility management </a:t>
            </a:r>
          </a:p>
        </p:txBody>
      </p:sp>
    </p:spTree>
    <p:extLst>
      <p:ext uri="{BB962C8B-B14F-4D97-AF65-F5344CB8AC3E}">
        <p14:creationId xmlns:p14="http://schemas.microsoft.com/office/powerpoint/2010/main" val="3652944712"/>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841D0284-F2B8-4879-9E3F-0E43C631BC8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23152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pic>
        <p:nvPicPr>
          <p:cNvPr id="4" name="Picture 3">
            <a:extLst>
              <a:ext uri="{FF2B5EF4-FFF2-40B4-BE49-F238E27FC236}">
                <a16:creationId xmlns:a16="http://schemas.microsoft.com/office/drawing/2014/main" id="{D326174B-7545-4A25-B853-442A1B65630C}"/>
              </a:ext>
            </a:extLst>
          </p:cNvPr>
          <p:cNvPicPr>
            <a:picLocks noChangeAspect="1"/>
          </p:cNvPicPr>
          <p:nvPr/>
        </p:nvPicPr>
        <p:blipFill>
          <a:blip r:embed="rId3" cstate="email">
            <a:alphaModFix amt="28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7EB34CBD-A114-4504-A68D-4D2885D85F66}"/>
              </a:ext>
            </a:extLst>
          </p:cNvPr>
          <p:cNvGrpSpPr/>
          <p:nvPr/>
        </p:nvGrpSpPr>
        <p:grpSpPr>
          <a:xfrm>
            <a:off x="0" y="0"/>
            <a:ext cx="12192000" cy="6858001"/>
            <a:chOff x="0" y="0"/>
            <a:chExt cx="12192000" cy="6858001"/>
          </a:xfrm>
        </p:grpSpPr>
        <p:sp>
          <p:nvSpPr>
            <p:cNvPr id="6" name="Rectangle 5">
              <a:extLst>
                <a:ext uri="{FF2B5EF4-FFF2-40B4-BE49-F238E27FC236}">
                  <a16:creationId xmlns:a16="http://schemas.microsoft.com/office/drawing/2014/main" id="{4659DDEA-E29B-4DDA-BE50-36982A5270E5}"/>
                </a:ext>
              </a:extLst>
            </p:cNvPr>
            <p:cNvSpPr/>
            <p:nvPr/>
          </p:nvSpPr>
          <p:spPr bwMode="auto">
            <a:xfrm>
              <a:off x="0" y="0"/>
              <a:ext cx="12192000" cy="6858001"/>
            </a:xfrm>
            <a:prstGeom prst="rect">
              <a:avLst/>
            </a:prstGeom>
            <a:gradFill flip="none" rotWithShape="1">
              <a:gsLst>
                <a:gs pos="0">
                  <a:srgbClr val="01114F"/>
                </a:gs>
                <a:gs pos="28000">
                  <a:srgbClr val="01114F"/>
                </a:gs>
                <a:gs pos="67000">
                  <a:srgbClr val="080F24"/>
                </a:gs>
              </a:gsLst>
              <a:lin ang="270000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endParaRPr>
            </a:p>
          </p:txBody>
        </p:sp>
        <p:pic>
          <p:nvPicPr>
            <p:cNvPr id="7" name="Picture 6">
              <a:extLst>
                <a:ext uri="{FF2B5EF4-FFF2-40B4-BE49-F238E27FC236}">
                  <a16:creationId xmlns:a16="http://schemas.microsoft.com/office/drawing/2014/main" id="{F3334ED3-B43C-4038-886F-F8EA8C789163}"/>
                </a:ext>
              </a:extLst>
            </p:cNvPr>
            <p:cNvPicPr>
              <a:picLocks noChangeAspect="1"/>
            </p:cNvPicPr>
            <p:nvPr/>
          </p:nvPicPr>
          <p:blipFill>
            <a:blip r:embed="rId3" cstate="email">
              <a:alphaModFix amt="28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sp>
        <p:nvSpPr>
          <p:cNvPr id="79" name="Google Shape;79;p18"/>
          <p:cNvSpPr txBox="1">
            <a:spLocks noGrp="1"/>
          </p:cNvSpPr>
          <p:nvPr>
            <p:ph type="title"/>
          </p:nvPr>
        </p:nvSpPr>
        <p:spPr>
          <a:xfrm>
            <a:off x="223709" y="55285"/>
            <a:ext cx="10515600" cy="765600"/>
          </a:xfrm>
          <a:prstGeom prst="rect">
            <a:avLst/>
          </a:prstGeom>
          <a:noFill/>
          <a:ln>
            <a:noFill/>
          </a:ln>
        </p:spPr>
        <p:txBody>
          <a:bodyPr spcFirstLastPara="1" vert="horz" wrap="square" lIns="91433" tIns="45700" rIns="91433" bIns="45700" rtlCol="0" anchor="ctr" anchorCtr="0">
            <a:noAutofit/>
          </a:bodyPr>
          <a:lstStyle/>
          <a:p>
            <a:pPr>
              <a:buSzPts val="2700"/>
            </a:pPr>
            <a:r>
              <a:rPr lang="en" sz="3200" dirty="0">
                <a:latin typeface="Lato"/>
                <a:ea typeface="Lato"/>
                <a:cs typeface="Lato"/>
                <a:sym typeface="Lato"/>
              </a:rPr>
              <a:t>Agenda</a:t>
            </a:r>
            <a:endParaRPr sz="3200" dirty="0">
              <a:latin typeface="Lato"/>
              <a:ea typeface="Lato"/>
              <a:cs typeface="Lato"/>
              <a:sym typeface="Lato"/>
            </a:endParaRPr>
          </a:p>
        </p:txBody>
      </p:sp>
      <p:sp>
        <p:nvSpPr>
          <p:cNvPr id="80" name="Google Shape;80;p18"/>
          <p:cNvSpPr txBox="1">
            <a:spLocks noGrp="1"/>
          </p:cNvSpPr>
          <p:nvPr>
            <p:ph type="body" idx="1"/>
          </p:nvPr>
        </p:nvSpPr>
        <p:spPr>
          <a:xfrm>
            <a:off x="334100" y="1162833"/>
            <a:ext cx="10515600" cy="5514000"/>
          </a:xfrm>
          <a:prstGeom prst="rect">
            <a:avLst/>
          </a:prstGeom>
          <a:noFill/>
          <a:ln>
            <a:noFill/>
          </a:ln>
        </p:spPr>
        <p:txBody>
          <a:bodyPr spcFirstLastPara="1" vert="horz" wrap="square" lIns="91433" tIns="45700" rIns="91433" bIns="45700" rtlCol="0" anchor="t" anchorCtr="0">
            <a:noAutofit/>
          </a:bodyPr>
          <a:lstStyle/>
          <a:p>
            <a:pPr marL="474133" indent="-457200">
              <a:lnSpc>
                <a:spcPct val="100000"/>
              </a:lnSpc>
              <a:buClr>
                <a:schemeClr val="tx1"/>
              </a:buClr>
              <a:buSzPts val="2000"/>
              <a:buFont typeface="Arial" panose="020B0604020202020204" pitchFamily="34" charset="0"/>
              <a:buChar char="•"/>
            </a:pPr>
            <a:r>
              <a:rPr lang="en" sz="2667" dirty="0">
                <a:latin typeface="+mj-lt"/>
              </a:rPr>
              <a:t>I3S: Evolution and Standardization efforts</a:t>
            </a:r>
            <a:endParaRPr sz="2667" dirty="0">
              <a:latin typeface="+mj-lt"/>
            </a:endParaRPr>
          </a:p>
          <a:p>
            <a:pPr marL="694261" indent="-457200">
              <a:lnSpc>
                <a:spcPct val="100000"/>
              </a:lnSpc>
              <a:buClr>
                <a:schemeClr val="tx1"/>
              </a:buClr>
              <a:buFont typeface="Arial" panose="020B0604020202020204" pitchFamily="34" charset="0"/>
              <a:buChar char="•"/>
            </a:pPr>
            <a:endParaRPr sz="2667" dirty="0">
              <a:solidFill>
                <a:srgbClr val="3E4D5C"/>
              </a:solidFill>
              <a:latin typeface="+mj-lt"/>
            </a:endParaRPr>
          </a:p>
          <a:p>
            <a:pPr marL="474133" indent="-457200">
              <a:lnSpc>
                <a:spcPct val="100000"/>
              </a:lnSpc>
              <a:spcBef>
                <a:spcPts val="667"/>
              </a:spcBef>
              <a:buClr>
                <a:schemeClr val="tx1"/>
              </a:buClr>
              <a:buSzPts val="2000"/>
              <a:buFont typeface="Arial" panose="020B0604020202020204" pitchFamily="34" charset="0"/>
              <a:buChar char="•"/>
            </a:pPr>
            <a:r>
              <a:rPr lang="en" sz="2667" dirty="0">
                <a:latin typeface="+mj-lt"/>
              </a:rPr>
              <a:t>I3S: Khronos KTX2 Universal Basis texture format</a:t>
            </a:r>
            <a:endParaRPr sz="2667" dirty="0">
              <a:latin typeface="+mj-lt"/>
            </a:endParaRPr>
          </a:p>
          <a:p>
            <a:pPr marL="694261" indent="-457200">
              <a:lnSpc>
                <a:spcPct val="100000"/>
              </a:lnSpc>
              <a:spcBef>
                <a:spcPts val="667"/>
              </a:spcBef>
              <a:buClr>
                <a:schemeClr val="tx1"/>
              </a:buClr>
              <a:buFont typeface="Arial" panose="020B0604020202020204" pitchFamily="34" charset="0"/>
              <a:buChar char="•"/>
            </a:pPr>
            <a:endParaRPr sz="2667" dirty="0">
              <a:latin typeface="+mj-lt"/>
            </a:endParaRPr>
          </a:p>
          <a:p>
            <a:pPr marL="474133" indent="-457200">
              <a:lnSpc>
                <a:spcPct val="100000"/>
              </a:lnSpc>
              <a:spcBef>
                <a:spcPts val="667"/>
              </a:spcBef>
              <a:buClr>
                <a:schemeClr val="tx1"/>
              </a:buClr>
              <a:buSzPts val="2000"/>
              <a:buFont typeface="Arial" panose="020B0604020202020204" pitchFamily="34" charset="0"/>
              <a:buChar char="•"/>
            </a:pPr>
            <a:r>
              <a:rPr lang="en" sz="2667" dirty="0">
                <a:latin typeface="+mj-lt"/>
              </a:rPr>
              <a:t>I3S: Support in open visualization framework: loaders.gl &amp; deck.gl</a:t>
            </a:r>
            <a:endParaRPr sz="2667" dirty="0">
              <a:latin typeface="+mj-lt"/>
            </a:endParaRPr>
          </a:p>
          <a:p>
            <a:pPr marL="694261" indent="-457200">
              <a:lnSpc>
                <a:spcPct val="100000"/>
              </a:lnSpc>
              <a:spcBef>
                <a:spcPts val="667"/>
              </a:spcBef>
              <a:buClr>
                <a:schemeClr val="tx1"/>
              </a:buClr>
              <a:buFont typeface="Arial" panose="020B0604020202020204" pitchFamily="34" charset="0"/>
              <a:buChar char="•"/>
            </a:pPr>
            <a:endParaRPr sz="2667" dirty="0">
              <a:latin typeface="+mj-lt"/>
            </a:endParaRPr>
          </a:p>
          <a:p>
            <a:pPr marL="474133" indent="-457200">
              <a:lnSpc>
                <a:spcPct val="100000"/>
              </a:lnSpc>
              <a:spcBef>
                <a:spcPts val="667"/>
              </a:spcBef>
              <a:buClr>
                <a:schemeClr val="tx1"/>
              </a:buClr>
              <a:buSzPts val="2000"/>
              <a:buFont typeface="Arial" panose="020B0604020202020204" pitchFamily="34" charset="0"/>
              <a:buChar char="•"/>
            </a:pPr>
            <a:r>
              <a:rPr lang="en" sz="2667" dirty="0">
                <a:latin typeface="+mj-lt"/>
              </a:rPr>
              <a:t>I3S: 3DTiles ⇔ I3S Conversion </a:t>
            </a:r>
            <a:endParaRPr sz="2667" dirty="0">
              <a:latin typeface="+mj-lt"/>
            </a:endParaRPr>
          </a:p>
          <a:p>
            <a:pPr marL="694261" indent="-457200">
              <a:lnSpc>
                <a:spcPct val="100000"/>
              </a:lnSpc>
              <a:spcBef>
                <a:spcPts val="667"/>
              </a:spcBef>
              <a:buClr>
                <a:schemeClr val="tx1"/>
              </a:buClr>
              <a:buFont typeface="Arial" panose="020B0604020202020204" pitchFamily="34" charset="0"/>
              <a:buChar char="•"/>
            </a:pPr>
            <a:endParaRPr sz="2667" dirty="0">
              <a:latin typeface="+mj-lt"/>
            </a:endParaRPr>
          </a:p>
          <a:p>
            <a:pPr marL="474133" indent="-457200">
              <a:lnSpc>
                <a:spcPct val="100000"/>
              </a:lnSpc>
              <a:spcBef>
                <a:spcPts val="667"/>
              </a:spcBef>
              <a:buClr>
                <a:schemeClr val="tx1"/>
              </a:buClr>
              <a:buSzPts val="2000"/>
              <a:buFont typeface="Arial" panose="020B0604020202020204" pitchFamily="34" charset="0"/>
              <a:buChar char="•"/>
            </a:pPr>
            <a:r>
              <a:rPr lang="en" sz="2667" dirty="0">
                <a:latin typeface="+mj-lt"/>
              </a:rPr>
              <a:t>I3S: Support of I3S 1.7 in Cesium.JS</a:t>
            </a:r>
            <a:endParaRPr sz="2667" dirty="0">
              <a:latin typeface="+mj-lt"/>
            </a:endParaRPr>
          </a:p>
        </p:txBody>
      </p:sp>
    </p:spTree>
    <p:extLst>
      <p:ext uri="{BB962C8B-B14F-4D97-AF65-F5344CB8AC3E}">
        <p14:creationId xmlns:p14="http://schemas.microsoft.com/office/powerpoint/2010/main" val="6890799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2" name="Google Shape;92;p20"/>
          <p:cNvSpPr txBox="1">
            <a:spLocks noGrp="1"/>
          </p:cNvSpPr>
          <p:nvPr>
            <p:ph type="body" idx="4294967295"/>
          </p:nvPr>
        </p:nvSpPr>
        <p:spPr>
          <a:xfrm>
            <a:off x="407778" y="820885"/>
            <a:ext cx="10839301" cy="5150707"/>
          </a:xfrm>
          <a:prstGeom prst="rect">
            <a:avLst/>
          </a:prstGeom>
        </p:spPr>
        <p:txBody>
          <a:bodyPr spcFirstLastPara="1" vert="horz" wrap="square" lIns="91433" tIns="45700" rIns="91433" bIns="45700" rtlCol="0" anchor="t" anchorCtr="0">
            <a:noAutofit/>
          </a:bodyPr>
          <a:lstStyle/>
          <a:p>
            <a:pPr marL="237061" indent="-270927">
              <a:buClr>
                <a:schemeClr val="tx1"/>
              </a:buClr>
              <a:buSzPts val="1800"/>
            </a:pPr>
            <a:endParaRPr lang="en" sz="2400" b="0" dirty="0">
              <a:latin typeface="+mn-lt"/>
            </a:endParaRPr>
          </a:p>
          <a:p>
            <a:pPr marL="237061" indent="-270927">
              <a:buClr>
                <a:schemeClr val="tx1"/>
              </a:buClr>
              <a:buSzPts val="1800"/>
            </a:pPr>
            <a:r>
              <a:rPr lang="en" sz="2400" b="0" dirty="0">
                <a:latin typeface="+mn-lt"/>
              </a:rPr>
              <a:t>I3S was adopted as an OGC standard fall 2017 as I3S 1.0</a:t>
            </a:r>
          </a:p>
          <a:p>
            <a:pPr marL="237061" indent="-270927">
              <a:buClr>
                <a:schemeClr val="tx1"/>
              </a:buClr>
              <a:buSzPts val="1800"/>
            </a:pPr>
            <a:r>
              <a:rPr lang="en" sz="2400" b="0" dirty="0">
                <a:latin typeface="+mn-lt"/>
              </a:rPr>
              <a:t>Point Cloud Scene Layer (PCSL) adopted by OGC as I3S 1.1 Community Standard in Feb. 2020</a:t>
            </a:r>
          </a:p>
          <a:p>
            <a:pPr marL="237061" indent="-270927">
              <a:buClr>
                <a:schemeClr val="tx1"/>
              </a:buClr>
              <a:buSzPts val="1800"/>
            </a:pPr>
            <a:r>
              <a:rPr lang="en" sz="2400" b="0" dirty="0">
                <a:latin typeface="+mn-lt"/>
              </a:rPr>
              <a:t>OGC I3S 1.2 is equivalent to the </a:t>
            </a:r>
            <a:r>
              <a:rPr lang="en" sz="2400" b="0" dirty="0">
                <a:latin typeface="+mn-lt"/>
                <a:hlinkClick r:id="rId3"/>
              </a:rPr>
              <a:t>I3S 1.8 </a:t>
            </a:r>
            <a:r>
              <a:rPr lang="en" sz="2400" b="0" dirty="0">
                <a:latin typeface="+mn-lt"/>
              </a:rPr>
              <a:t>released at Esri github</a:t>
            </a:r>
          </a:p>
          <a:p>
            <a:pPr marL="338658" indent="-338658">
              <a:buClr>
                <a:schemeClr val="tx1"/>
              </a:buClr>
              <a:buSzPts val="1800"/>
              <a:buFont typeface="Arial"/>
              <a:buChar char="•"/>
            </a:pPr>
            <a:r>
              <a:rPr lang="en-US" sz="2400" b="0" dirty="0">
                <a:latin typeface="Arial"/>
                <a:ea typeface="Arial"/>
                <a:cs typeface="Arial"/>
                <a:sym typeface="Arial"/>
              </a:rPr>
              <a:t>I3S 1.2 </a:t>
            </a:r>
            <a:r>
              <a:rPr lang="en-US" sz="2400" dirty="0">
                <a:latin typeface="Arial"/>
                <a:ea typeface="Arial"/>
                <a:sym typeface="Arial"/>
              </a:rPr>
              <a:t>was adopted by </a:t>
            </a:r>
            <a:r>
              <a:rPr lang="en-US" sz="2400" b="0" dirty="0">
                <a:latin typeface="Arial"/>
                <a:ea typeface="Arial"/>
                <a:cs typeface="Arial"/>
                <a:sym typeface="Arial"/>
              </a:rPr>
              <a:t>OGC in Dec. 2021, incorporating :</a:t>
            </a:r>
            <a:endParaRPr lang="en" sz="3200" b="0" dirty="0">
              <a:latin typeface="Arial"/>
              <a:ea typeface="Arial"/>
              <a:cs typeface="Arial"/>
              <a:sym typeface="Arial"/>
            </a:endParaRPr>
          </a:p>
          <a:p>
            <a:pPr marL="795858" lvl="1" indent="-338658">
              <a:buClr>
                <a:schemeClr val="tx1"/>
              </a:buClr>
              <a:buSzPts val="1800"/>
              <a:buFont typeface="Arial"/>
              <a:buChar char="•"/>
            </a:pPr>
            <a:r>
              <a:rPr lang="en" sz="2400" b="0" dirty="0">
                <a:ea typeface="Arial"/>
                <a:sym typeface="Arial"/>
              </a:rPr>
              <a:t>Paged Node access pattern –  </a:t>
            </a:r>
            <a:r>
              <a:rPr lang="en-US" sz="2400" b="0" dirty="0">
                <a:ea typeface="Arial"/>
                <a:sym typeface="Arial"/>
              </a:rPr>
              <a:t>reduces</a:t>
            </a:r>
            <a:r>
              <a:rPr lang="en" sz="2400" b="0" dirty="0">
                <a:ea typeface="Arial"/>
                <a:sym typeface="Arial"/>
              </a:rPr>
              <a:t> client-server traffic</a:t>
            </a:r>
          </a:p>
          <a:p>
            <a:pPr marL="795858" lvl="1" indent="-338658">
              <a:buClr>
                <a:schemeClr val="tx1"/>
              </a:buClr>
              <a:buSzPts val="1800"/>
              <a:buFont typeface="Arial"/>
              <a:buChar char="•"/>
            </a:pPr>
            <a:r>
              <a:rPr lang="en" sz="2400" b="0" dirty="0">
                <a:ea typeface="Arial"/>
                <a:sym typeface="Arial"/>
              </a:rPr>
              <a:t>More compact Geometry – supports Draco compression</a:t>
            </a:r>
          </a:p>
          <a:p>
            <a:pPr marL="795858" lvl="1" indent="-338658">
              <a:buClr>
                <a:schemeClr val="tx1"/>
              </a:buClr>
              <a:buSzPts val="1800"/>
              <a:buFont typeface="Arial"/>
              <a:buChar char="•"/>
            </a:pPr>
            <a:r>
              <a:rPr lang="en" sz="2400" b="0" dirty="0">
                <a:ea typeface="Arial"/>
                <a:sym typeface="Arial"/>
              </a:rPr>
              <a:t>Better material support – gltf feature compatible</a:t>
            </a:r>
            <a:endParaRPr lang="en" sz="3200" b="0" dirty="0">
              <a:ea typeface="Arial"/>
              <a:sym typeface="Arial"/>
            </a:endParaRPr>
          </a:p>
          <a:p>
            <a:pPr marL="795858" lvl="1" indent="-338658">
              <a:buClr>
                <a:schemeClr val="tx1"/>
              </a:buClr>
              <a:buSzPts val="1800"/>
              <a:buFont typeface="Arial"/>
              <a:buChar char="•"/>
            </a:pPr>
            <a:r>
              <a:rPr lang="en" sz="2400" b="0" dirty="0">
                <a:ea typeface="Arial"/>
                <a:sym typeface="Arial"/>
              </a:rPr>
              <a:t>More optimal Selection Strategy - standardizes on OBBs</a:t>
            </a:r>
            <a:endParaRPr lang="en" sz="3200" dirty="0">
              <a:latin typeface="Arial"/>
              <a:ea typeface="Arial"/>
              <a:sym typeface="Arial"/>
            </a:endParaRPr>
          </a:p>
          <a:p>
            <a:pPr marL="795858" lvl="1" indent="-338658">
              <a:buClr>
                <a:schemeClr val="tx1"/>
              </a:buClr>
              <a:buSzPts val="1800"/>
              <a:buFont typeface="Arial"/>
              <a:buChar char="•"/>
            </a:pPr>
            <a:r>
              <a:rPr lang="en" sz="2400" b="0" dirty="0">
                <a:ea typeface="Arial"/>
                <a:sym typeface="Arial"/>
              </a:rPr>
              <a:t>Ktx2 (basis) </a:t>
            </a:r>
            <a:r>
              <a:rPr lang="en-US" sz="2400" b="0" dirty="0">
                <a:ea typeface="Arial"/>
                <a:sym typeface="Arial"/>
              </a:rPr>
              <a:t>compressed texture support</a:t>
            </a:r>
            <a:r>
              <a:rPr lang="en-US" sz="3200" b="0" dirty="0">
                <a:latin typeface="Arial"/>
                <a:ea typeface="Arial"/>
                <a:cs typeface="Arial"/>
                <a:sym typeface="Arial"/>
              </a:rPr>
              <a:t> </a:t>
            </a:r>
            <a:endParaRPr lang="en" sz="2400" b="0" dirty="0">
              <a:ea typeface="Arial"/>
              <a:sym typeface="Arial"/>
            </a:endParaRPr>
          </a:p>
        </p:txBody>
      </p:sp>
      <p:sp>
        <p:nvSpPr>
          <p:cNvPr id="4" name="Google Shape;85;p19">
            <a:extLst>
              <a:ext uri="{FF2B5EF4-FFF2-40B4-BE49-F238E27FC236}">
                <a16:creationId xmlns:a16="http://schemas.microsoft.com/office/drawing/2014/main" id="{91B0384B-5E2E-4F8C-B02C-7B7795B50FEA}"/>
              </a:ext>
            </a:extLst>
          </p:cNvPr>
          <p:cNvSpPr txBox="1">
            <a:spLocks/>
          </p:cNvSpPr>
          <p:nvPr/>
        </p:nvSpPr>
        <p:spPr>
          <a:xfrm>
            <a:off x="223708" y="55285"/>
            <a:ext cx="10571411" cy="765600"/>
          </a:xfrm>
          <a:prstGeom prst="rect">
            <a:avLst/>
          </a:prstGeom>
          <a:noFill/>
          <a:ln>
            <a:noFill/>
          </a:ln>
        </p:spPr>
        <p:txBody>
          <a:bodyPr spcFirstLastPara="1" vert="horz" wrap="square" lIns="91433" tIns="45700" rIns="91433" bIns="45700" rtlCol="0" anchor="ctr" anchorCtr="0">
            <a:noAutofit/>
          </a:bodyPr>
          <a:lstStyle>
            <a:lvl1pPr algn="l" defTabSz="457200" rtl="0" eaLnBrk="1" latinLnBrk="0" hangingPunct="1">
              <a:lnSpc>
                <a:spcPct val="100000"/>
              </a:lnSpc>
              <a:spcBef>
                <a:spcPct val="0"/>
              </a:spcBef>
              <a:buNone/>
              <a:defRPr sz="3000" b="0" kern="1200">
                <a:solidFill>
                  <a:schemeClr val="tx1"/>
                </a:solidFill>
                <a:latin typeface="+mj-lt"/>
                <a:ea typeface="+mj-ea"/>
                <a:cs typeface="Arial"/>
              </a:defRPr>
            </a:lvl1pPr>
          </a:lstStyle>
          <a:p>
            <a:pPr>
              <a:buClr>
                <a:srgbClr val="5ED9FF"/>
              </a:buClr>
              <a:buSzPts val="2700"/>
            </a:pPr>
            <a:r>
              <a:rPr lang="en-US" sz="2933" b="1" dirty="0">
                <a:latin typeface="Lato"/>
                <a:ea typeface="Lato"/>
                <a:cs typeface="Lato"/>
                <a:sym typeface="Lato"/>
              </a:rPr>
              <a:t>I3S | OGC Adopted I3S as V1.2</a:t>
            </a:r>
            <a:endParaRPr lang="en-US" sz="1000" b="1" dirty="0">
              <a:latin typeface="Lato" panose="020F0502020204030203" pitchFamily="34" charset="0"/>
              <a:ea typeface="Lato" panose="020F0502020204030203" pitchFamily="34" charset="0"/>
              <a:cs typeface="Lato" panose="020F0502020204030203" pitchFamily="34" charset="0"/>
              <a:sym typeface="Lato"/>
            </a:endParaRPr>
          </a:p>
        </p:txBody>
      </p:sp>
    </p:spTree>
    <p:extLst>
      <p:ext uri="{BB962C8B-B14F-4D97-AF65-F5344CB8AC3E}">
        <p14:creationId xmlns:p14="http://schemas.microsoft.com/office/powerpoint/2010/main" val="22965562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4" name="Google Shape;85;p19">
            <a:extLst>
              <a:ext uri="{FF2B5EF4-FFF2-40B4-BE49-F238E27FC236}">
                <a16:creationId xmlns:a16="http://schemas.microsoft.com/office/drawing/2014/main" id="{61670EC5-86A1-4EA9-AB56-2505EA240C81}"/>
              </a:ext>
            </a:extLst>
          </p:cNvPr>
          <p:cNvSpPr txBox="1">
            <a:spLocks/>
          </p:cNvSpPr>
          <p:nvPr/>
        </p:nvSpPr>
        <p:spPr>
          <a:xfrm>
            <a:off x="223709" y="55285"/>
            <a:ext cx="10515600" cy="765600"/>
          </a:xfrm>
          <a:prstGeom prst="rect">
            <a:avLst/>
          </a:prstGeom>
          <a:noFill/>
          <a:ln>
            <a:noFill/>
          </a:ln>
        </p:spPr>
        <p:txBody>
          <a:bodyPr spcFirstLastPara="1" vert="horz" wrap="square" lIns="91433" tIns="45700" rIns="91433" bIns="45700" rtlCol="0" anchor="ctr" anchorCtr="0">
            <a:noAutofit/>
          </a:bodyPr>
          <a:lstStyle>
            <a:lvl1pPr algn="l" defTabSz="457200" rtl="0" eaLnBrk="1" latinLnBrk="0" hangingPunct="1">
              <a:lnSpc>
                <a:spcPct val="100000"/>
              </a:lnSpc>
              <a:spcBef>
                <a:spcPct val="0"/>
              </a:spcBef>
              <a:buNone/>
              <a:defRPr sz="3000" b="0" kern="1200">
                <a:solidFill>
                  <a:schemeClr val="tx1"/>
                </a:solidFill>
                <a:latin typeface="+mj-lt"/>
                <a:ea typeface="+mj-ea"/>
                <a:cs typeface="Arial"/>
              </a:defRPr>
            </a:lvl1pPr>
          </a:lstStyle>
          <a:p>
            <a:pPr>
              <a:buClr>
                <a:srgbClr val="5ED9FF"/>
              </a:buClr>
              <a:buSzPts val="2700"/>
            </a:pPr>
            <a:r>
              <a:rPr lang="en-US" sz="2933" b="1" dirty="0">
                <a:latin typeface="Lato"/>
                <a:ea typeface="Lato"/>
                <a:cs typeface="Lato"/>
                <a:sym typeface="Lato"/>
              </a:rPr>
              <a:t>I3S | OGC Updates I3S to V1.2</a:t>
            </a:r>
          </a:p>
        </p:txBody>
      </p:sp>
      <p:sp>
        <p:nvSpPr>
          <p:cNvPr id="8" name="Title 1">
            <a:extLst>
              <a:ext uri="{FF2B5EF4-FFF2-40B4-BE49-F238E27FC236}">
                <a16:creationId xmlns:a16="http://schemas.microsoft.com/office/drawing/2014/main" id="{C7A0123A-192D-4338-B5A3-426F6C5ADC05}"/>
              </a:ext>
            </a:extLst>
          </p:cNvPr>
          <p:cNvSpPr txBox="1">
            <a:spLocks/>
          </p:cNvSpPr>
          <p:nvPr/>
        </p:nvSpPr>
        <p:spPr>
          <a:xfrm>
            <a:off x="797952" y="760033"/>
            <a:ext cx="10826496" cy="369332"/>
          </a:xfrm>
          <a:prstGeom prst="rect">
            <a:avLst/>
          </a:prstGeom>
        </p:spPr>
        <p:txBody>
          <a:bodyPr/>
          <a:lstStyle>
            <a:lvl1pPr algn="l" defTabSz="457200" rtl="0" eaLnBrk="1" latinLnBrk="0" hangingPunct="1">
              <a:lnSpc>
                <a:spcPct val="100000"/>
              </a:lnSpc>
              <a:spcBef>
                <a:spcPct val="0"/>
              </a:spcBef>
              <a:buNone/>
              <a:defRPr sz="3000" b="0" kern="1200">
                <a:solidFill>
                  <a:schemeClr val="tx1"/>
                </a:solidFill>
                <a:latin typeface="+mj-lt"/>
                <a:ea typeface="+mj-ea"/>
                <a:cs typeface="Arial"/>
              </a:defRPr>
            </a:lvl1pPr>
          </a:lstStyle>
          <a:p>
            <a:r>
              <a:rPr lang="en-US" dirty="0"/>
              <a:t>I3S OGC 1.2 Structure</a:t>
            </a:r>
          </a:p>
          <a:p>
            <a:endParaRPr lang="en-US" dirty="0">
              <a:solidFill>
                <a:schemeClr val="tx2">
                  <a:lumMod val="75000"/>
                </a:schemeClr>
              </a:solidFill>
            </a:endParaRPr>
          </a:p>
          <a:p>
            <a:endParaRPr lang="en-US" dirty="0">
              <a:solidFill>
                <a:schemeClr val="tx2">
                  <a:lumMod val="75000"/>
                </a:schemeClr>
              </a:solidFill>
            </a:endParaRPr>
          </a:p>
        </p:txBody>
      </p:sp>
      <p:grpSp>
        <p:nvGrpSpPr>
          <p:cNvPr id="3" name="Group 2">
            <a:extLst>
              <a:ext uri="{FF2B5EF4-FFF2-40B4-BE49-F238E27FC236}">
                <a16:creationId xmlns:a16="http://schemas.microsoft.com/office/drawing/2014/main" id="{89E4FFC8-8A17-4C03-B90A-CCF310BFFC56}"/>
              </a:ext>
            </a:extLst>
          </p:cNvPr>
          <p:cNvGrpSpPr/>
          <p:nvPr/>
        </p:nvGrpSpPr>
        <p:grpSpPr>
          <a:xfrm>
            <a:off x="877564" y="751114"/>
            <a:ext cx="10282844" cy="6012673"/>
            <a:chOff x="565541" y="910378"/>
            <a:chExt cx="10282844" cy="5617291"/>
          </a:xfrm>
        </p:grpSpPr>
        <p:sp>
          <p:nvSpPr>
            <p:cNvPr id="9" name="Rectangle 1">
              <a:extLst>
                <a:ext uri="{FF2B5EF4-FFF2-40B4-BE49-F238E27FC236}">
                  <a16:creationId xmlns:a16="http://schemas.microsoft.com/office/drawing/2014/main" id="{6A65850A-4692-41E4-AD9B-09CC57C507B0}"/>
                </a:ext>
              </a:extLst>
            </p:cNvPr>
            <p:cNvSpPr txBox="1">
              <a:spLocks noChangeArrowheads="1"/>
            </p:cNvSpPr>
            <p:nvPr/>
          </p:nvSpPr>
          <p:spPr bwMode="auto">
            <a:xfrm>
              <a:off x="565541" y="2128341"/>
              <a:ext cx="3613355" cy="4399328"/>
            </a:xfrm>
            <a:prstGeom prst="rect">
              <a:avLst/>
            </a:prstGeom>
            <a:solidFill>
              <a:schemeClr val="bg2">
                <a:lumMod val="50000"/>
              </a:schemeClr>
            </a:solidFill>
            <a:ln>
              <a:noFill/>
            </a:ln>
            <a:effectLst/>
          </p:spPr>
          <p:txBody>
            <a:bodyPr vert="horz" wrap="square" lIns="91440" tIns="45720" rIns="91440" bIns="45720" numCol="1" anchor="ctr" anchorCtr="0" compatLnSpc="1">
              <a:prstTxWarp prst="textNoShape">
                <a:avLst/>
              </a:prstTxWarp>
              <a:spAutoFit/>
            </a:bodyPr>
            <a:lstStyle>
              <a:lvl1pPr marL="114300" indent="-114300"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tabLst/>
                <a:defRPr sz="2000" b="0" kern="1200">
                  <a:solidFill>
                    <a:schemeClr val="tx1"/>
                  </a:solidFill>
                  <a:latin typeface="+mn-lt"/>
                  <a:ea typeface="+mn-ea"/>
                  <a:cs typeface="Arial"/>
                </a:defRPr>
              </a:lvl1pPr>
              <a:lvl2pPr marL="404813" indent="-120650"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tabLst/>
                <a:defRPr sz="1800" b="0" kern="1200">
                  <a:solidFill>
                    <a:schemeClr val="tx1"/>
                  </a:solidFill>
                  <a:latin typeface="+mn-lt"/>
                  <a:ea typeface="+mn-ea"/>
                  <a:cs typeface="Arial"/>
                </a:defRPr>
              </a:lvl2pPr>
              <a:lvl3pPr marL="742950" indent="-120650"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tabLst/>
                <a:defRPr sz="1600" b="0"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0" kern="1200">
                  <a:solidFill>
                    <a:schemeClr val="tx1"/>
                  </a:solidFill>
                  <a:latin typeface="+mn-lt"/>
                  <a:ea typeface="+mn-ea"/>
                  <a:cs typeface="Arial"/>
                </a:defRPr>
              </a:lvl4pPr>
              <a:lvl5pPr marL="1370012" indent="0"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None/>
                <a:defRPr lang="en-US" sz="1400" b="0"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0"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0"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0"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marL="0" indent="0" defTabSz="914400" eaLnBrk="0" fontAlgn="base" hangingPunct="0">
                <a:spcBef>
                  <a:spcPct val="0"/>
                </a:spcBef>
                <a:spcAft>
                  <a:spcPct val="0"/>
                </a:spcAft>
                <a:buClrTx/>
                <a:buSzTx/>
                <a:buFont typeface="Arial"/>
                <a:buNone/>
              </a:pPr>
              <a:r>
                <a:rPr lang="en-US" altLang="en-US" sz="1200" dirty="0">
                  <a:latin typeface="Calibri" panose="020F0502020204030204" pitchFamily="34" charset="0"/>
                </a:rPr>
                <a:t>+--3DSceneLayer.json (</a:t>
              </a:r>
              <a:r>
                <a:rPr lang="en-US" altLang="en-US" sz="1200" dirty="0">
                  <a:solidFill>
                    <a:srgbClr val="FFC000"/>
                  </a:solidFill>
                  <a:latin typeface="Calibri" panose="020F0502020204030204" pitchFamily="34" charset="0"/>
                </a:rPr>
                <a:t>with added fields</a:t>
              </a:r>
              <a:r>
                <a:rPr lang="en-US" altLang="en-US" sz="1200" dirty="0">
                  <a:latin typeface="Calibri" panose="020F0502020204030204" pitchFamily="34" charset="0"/>
                </a:rPr>
                <a:t>) </a:t>
              </a:r>
            </a:p>
            <a:p>
              <a:pPr marL="0" indent="0" defTabSz="914400" eaLnBrk="0" fontAlgn="base" hangingPunct="0">
                <a:spcBef>
                  <a:spcPct val="0"/>
                </a:spcBef>
                <a:spcAft>
                  <a:spcPct val="0"/>
                </a:spcAft>
                <a:buClrTx/>
                <a:buSzTx/>
                <a:buFont typeface="Arial"/>
                <a:buNone/>
              </a:pPr>
              <a:r>
                <a:rPr lang="en-US" altLang="en-US" sz="1200" dirty="0">
                  <a:latin typeface="Calibri" panose="020F0502020204030204" pitchFamily="34" charset="0"/>
                </a:rPr>
                <a:t>+--nodes </a:t>
              </a:r>
            </a:p>
            <a:p>
              <a:pPr marL="0" indent="0" defTabSz="914400" eaLnBrk="0" fontAlgn="base" hangingPunct="0">
                <a:spcBef>
                  <a:spcPct val="0"/>
                </a:spcBef>
                <a:spcAft>
                  <a:spcPct val="0"/>
                </a:spcAft>
                <a:buClrTx/>
                <a:buSzTx/>
                <a:buFont typeface="Arial"/>
                <a:buNone/>
              </a:pPr>
              <a:r>
                <a:rPr lang="en-US" altLang="en-US" sz="1200" dirty="0">
                  <a:latin typeface="Calibri" panose="020F0502020204030204" pitchFamily="34" charset="0"/>
                </a:rPr>
                <a:t>|  +--0</a:t>
              </a:r>
            </a:p>
            <a:p>
              <a:pPr marL="0" indent="0" defTabSz="914400" eaLnBrk="0" fontAlgn="base" hangingPunct="0">
                <a:spcBef>
                  <a:spcPct val="0"/>
                </a:spcBef>
                <a:spcAft>
                  <a:spcPct val="0"/>
                </a:spcAft>
                <a:buClrTx/>
                <a:buSzTx/>
                <a:buFont typeface="Arial"/>
                <a:buNone/>
              </a:pPr>
              <a:r>
                <a:rPr lang="en-US" altLang="en-US" sz="1200" dirty="0">
                  <a:latin typeface="Calibri" panose="020F0502020204030204" pitchFamily="34" charset="0"/>
                </a:rPr>
                <a:t>|  |  +--</a:t>
              </a:r>
              <a:r>
                <a:rPr lang="en-US" altLang="en-US" sz="1200" i="1" dirty="0">
                  <a:solidFill>
                    <a:schemeClr val="tx1">
                      <a:lumMod val="65000"/>
                    </a:schemeClr>
                  </a:solidFill>
                  <a:latin typeface="Calibri" panose="020F0502020204030204" pitchFamily="34" charset="0"/>
                </a:rPr>
                <a:t>3dNodeIndexDocument</a:t>
              </a:r>
              <a:r>
                <a:rPr lang="en-US" altLang="en-US" sz="1200" dirty="0">
                  <a:latin typeface="Calibri" panose="020F0502020204030204" pitchFamily="34" charset="0"/>
                </a:rPr>
                <a:t> </a:t>
              </a:r>
            </a:p>
            <a:p>
              <a:pPr marL="0" indent="0" defTabSz="914400" eaLnBrk="0" fontAlgn="base" hangingPunct="0">
                <a:spcBef>
                  <a:spcPct val="0"/>
                </a:spcBef>
                <a:spcAft>
                  <a:spcPct val="0"/>
                </a:spcAft>
                <a:buClrTx/>
                <a:buSzTx/>
                <a:buFont typeface="Arial"/>
                <a:buNone/>
              </a:pPr>
              <a:r>
                <a:rPr lang="en-US" altLang="en-US" sz="1200" dirty="0">
                  <a:latin typeface="Calibri" panose="020F0502020204030204" pitchFamily="34" charset="0"/>
                </a:rPr>
                <a:t>|  |  +--</a:t>
              </a:r>
              <a:r>
                <a:rPr lang="en-US" altLang="en-US" sz="1200" i="1" dirty="0">
                  <a:solidFill>
                    <a:schemeClr val="tx1">
                      <a:lumMod val="65000"/>
                    </a:schemeClr>
                  </a:solidFill>
                  <a:latin typeface="Calibri" panose="020F0502020204030204" pitchFamily="34" charset="0"/>
                </a:rPr>
                <a:t>features</a:t>
              </a:r>
              <a:r>
                <a:rPr lang="en-US" altLang="en-US" sz="1200" dirty="0">
                  <a:solidFill>
                    <a:schemeClr val="tx1">
                      <a:lumMod val="65000"/>
                    </a:schemeClr>
                  </a:solidFill>
                  <a:latin typeface="Calibri" panose="020F0502020204030204" pitchFamily="34" charset="0"/>
                </a:rPr>
                <a:t> </a:t>
              </a:r>
              <a:endParaRPr lang="en-US" altLang="en-US" sz="1200" dirty="0">
                <a:latin typeface="Calibri" panose="020F0502020204030204" pitchFamily="34" charset="0"/>
              </a:endParaRPr>
            </a:p>
            <a:p>
              <a:pPr marL="0" indent="0" defTabSz="914400" eaLnBrk="0" fontAlgn="base" hangingPunct="0">
                <a:spcBef>
                  <a:spcPct val="0"/>
                </a:spcBef>
                <a:spcAft>
                  <a:spcPct val="0"/>
                </a:spcAft>
                <a:buClrTx/>
                <a:buSzTx/>
                <a:buFont typeface="Arial"/>
                <a:buNone/>
              </a:pPr>
              <a:r>
                <a:rPr lang="en-US" altLang="en-US" sz="1200" dirty="0">
                  <a:latin typeface="Calibri" panose="020F0502020204030204" pitchFamily="34" charset="0"/>
                </a:rPr>
                <a:t>|  |  +--attributes</a:t>
              </a:r>
            </a:p>
            <a:p>
              <a:pPr marL="0" indent="0" defTabSz="914400" eaLnBrk="0" fontAlgn="base" hangingPunct="0">
                <a:spcBef>
                  <a:spcPct val="0"/>
                </a:spcBef>
                <a:spcAft>
                  <a:spcPct val="0"/>
                </a:spcAft>
                <a:buClrTx/>
                <a:buSzTx/>
                <a:buFont typeface="Arial"/>
                <a:buNone/>
              </a:pPr>
              <a:r>
                <a:rPr lang="en-US" altLang="en-US" sz="1200" dirty="0">
                  <a:latin typeface="Calibri" panose="020F0502020204030204" pitchFamily="34" charset="0"/>
                </a:rPr>
                <a:t>|  |  |  +--0 </a:t>
              </a:r>
            </a:p>
            <a:p>
              <a:pPr marL="0" indent="0" defTabSz="914400" eaLnBrk="0" fontAlgn="base" hangingPunct="0">
                <a:spcBef>
                  <a:spcPct val="0"/>
                </a:spcBef>
                <a:spcAft>
                  <a:spcPct val="0"/>
                </a:spcAft>
                <a:buClrTx/>
                <a:buSzTx/>
                <a:buFont typeface="Arial"/>
                <a:buNone/>
              </a:pPr>
              <a:r>
                <a:rPr lang="en-US" altLang="en-US" sz="1200" dirty="0">
                  <a:latin typeface="Calibri" panose="020F0502020204030204" pitchFamily="34" charset="0"/>
                </a:rPr>
                <a:t>|  |  |  +--(...) </a:t>
              </a:r>
            </a:p>
            <a:p>
              <a:pPr marL="0" indent="0" defTabSz="914400" eaLnBrk="0" fontAlgn="base" hangingPunct="0">
                <a:spcBef>
                  <a:spcPct val="0"/>
                </a:spcBef>
                <a:spcAft>
                  <a:spcPct val="0"/>
                </a:spcAft>
                <a:buClrTx/>
                <a:buSzTx/>
                <a:buFont typeface="Arial"/>
                <a:buNone/>
              </a:pPr>
              <a:r>
                <a:rPr lang="en-US" altLang="en-US" sz="1200" dirty="0">
                  <a:latin typeface="Calibri" panose="020F0502020204030204" pitchFamily="34" charset="0"/>
                </a:rPr>
                <a:t>|  |  +--geometries</a:t>
              </a:r>
            </a:p>
            <a:p>
              <a:pPr marL="0" indent="0" defTabSz="914400" eaLnBrk="0" fontAlgn="base" hangingPunct="0">
                <a:spcBef>
                  <a:spcPct val="0"/>
                </a:spcBef>
                <a:spcAft>
                  <a:spcPct val="0"/>
                </a:spcAft>
                <a:buClrTx/>
                <a:buSzTx/>
                <a:buFont typeface="Arial"/>
                <a:buNone/>
              </a:pPr>
              <a:r>
                <a:rPr lang="en-US" altLang="en-US" sz="1200" dirty="0">
                  <a:latin typeface="Calibri" panose="020F0502020204030204" pitchFamily="34" charset="0"/>
                </a:rPr>
                <a:t>|  |  |  +--0</a:t>
              </a:r>
            </a:p>
            <a:p>
              <a:pPr marL="0" indent="0" defTabSz="914400" eaLnBrk="0" fontAlgn="base" hangingPunct="0">
                <a:spcBef>
                  <a:spcPct val="0"/>
                </a:spcBef>
                <a:spcAft>
                  <a:spcPct val="0"/>
                </a:spcAft>
                <a:buClrTx/>
                <a:buSzTx/>
                <a:buFont typeface="Arial"/>
                <a:buNone/>
              </a:pPr>
              <a:r>
                <a:rPr lang="en-US" altLang="en-US" sz="1200" dirty="0">
                  <a:latin typeface="Calibri" panose="020F0502020204030204" pitchFamily="34" charset="0"/>
                </a:rPr>
                <a:t>|  |  |  </a:t>
              </a:r>
              <a:r>
                <a:rPr lang="en-US" altLang="en-US" sz="1200" dirty="0">
                  <a:solidFill>
                    <a:srgbClr val="FFC000"/>
                  </a:solidFill>
                  <a:latin typeface="Calibri" panose="020F0502020204030204" pitchFamily="34" charset="0"/>
                </a:rPr>
                <a:t>+--1</a:t>
              </a:r>
            </a:p>
            <a:p>
              <a:pPr marL="0" indent="0" defTabSz="914400" eaLnBrk="0" fontAlgn="base" hangingPunct="0">
                <a:spcBef>
                  <a:spcPct val="0"/>
                </a:spcBef>
                <a:spcAft>
                  <a:spcPct val="0"/>
                </a:spcAft>
                <a:buClrTx/>
                <a:buSzTx/>
                <a:buFont typeface="Arial"/>
                <a:buNone/>
              </a:pPr>
              <a:r>
                <a:rPr lang="en-US" altLang="en-US" sz="1200" dirty="0">
                  <a:latin typeface="Calibri" panose="020F0502020204030204" pitchFamily="34" charset="0"/>
                </a:rPr>
                <a:t>|  |  +--</a:t>
              </a:r>
              <a:r>
                <a:rPr lang="en-US" altLang="en-US" sz="1200" i="1" dirty="0">
                  <a:solidFill>
                    <a:schemeClr val="tx1">
                      <a:lumMod val="65000"/>
                    </a:schemeClr>
                  </a:solidFill>
                  <a:latin typeface="Calibri" panose="020F0502020204030204" pitchFamily="34" charset="0"/>
                </a:rPr>
                <a:t>shared</a:t>
              </a:r>
              <a:endParaRPr lang="en-US" altLang="en-US" sz="1200" dirty="0">
                <a:latin typeface="Calibri" panose="020F0502020204030204" pitchFamily="34" charset="0"/>
              </a:endParaRPr>
            </a:p>
            <a:p>
              <a:pPr marL="0" indent="0" defTabSz="914400" eaLnBrk="0" fontAlgn="base" hangingPunct="0">
                <a:spcBef>
                  <a:spcPct val="0"/>
                </a:spcBef>
                <a:spcAft>
                  <a:spcPct val="0"/>
                </a:spcAft>
                <a:buClrTx/>
                <a:buSzTx/>
                <a:buFont typeface="Arial"/>
                <a:buNone/>
              </a:pPr>
              <a:r>
                <a:rPr lang="en-US" altLang="en-US" sz="1200" dirty="0">
                  <a:latin typeface="Calibri" panose="020F0502020204030204" pitchFamily="34" charset="0"/>
                </a:rPr>
                <a:t>|  |  |  </a:t>
              </a:r>
              <a:r>
                <a:rPr lang="en-US" altLang="en-US" sz="1200" i="1" dirty="0">
                  <a:solidFill>
                    <a:schemeClr val="tx1">
                      <a:lumMod val="65000"/>
                    </a:schemeClr>
                  </a:solidFill>
                  <a:latin typeface="Calibri" panose="020F0502020204030204" pitchFamily="34" charset="0"/>
                </a:rPr>
                <a:t>+--</a:t>
              </a:r>
              <a:r>
                <a:rPr lang="en-US" altLang="en-US" sz="1200" i="1" dirty="0" err="1">
                  <a:solidFill>
                    <a:schemeClr val="tx1">
                      <a:lumMod val="65000"/>
                    </a:schemeClr>
                  </a:solidFill>
                  <a:latin typeface="Calibri" panose="020F0502020204030204" pitchFamily="34" charset="0"/>
                </a:rPr>
                <a:t>sharedResource</a:t>
              </a:r>
              <a:r>
                <a:rPr lang="en-US" altLang="en-US" sz="1200" i="1" dirty="0">
                  <a:solidFill>
                    <a:schemeClr val="tx1">
                      <a:lumMod val="65000"/>
                    </a:schemeClr>
                  </a:solidFill>
                  <a:latin typeface="Calibri" panose="020F0502020204030204" pitchFamily="34" charset="0"/>
                </a:rPr>
                <a:t> </a:t>
              </a:r>
            </a:p>
            <a:p>
              <a:pPr marL="0" indent="0" defTabSz="914400" eaLnBrk="0" fontAlgn="base" hangingPunct="0">
                <a:spcBef>
                  <a:spcPct val="0"/>
                </a:spcBef>
                <a:spcAft>
                  <a:spcPct val="0"/>
                </a:spcAft>
                <a:buClrTx/>
                <a:buSzTx/>
                <a:buFont typeface="Arial"/>
                <a:buNone/>
              </a:pPr>
              <a:r>
                <a:rPr lang="en-US" altLang="en-US" sz="1200" dirty="0">
                  <a:latin typeface="Calibri" panose="020F0502020204030204" pitchFamily="34" charset="0"/>
                </a:rPr>
                <a:t>|  |  +--textures   </a:t>
              </a:r>
            </a:p>
            <a:p>
              <a:pPr marL="0" indent="0" defTabSz="914400" eaLnBrk="0" fontAlgn="base" hangingPunct="0">
                <a:spcBef>
                  <a:spcPct val="0"/>
                </a:spcBef>
                <a:spcAft>
                  <a:spcPct val="0"/>
                </a:spcAft>
                <a:buClrTx/>
                <a:buSzTx/>
                <a:buFont typeface="Arial"/>
                <a:buNone/>
              </a:pPr>
              <a:r>
                <a:rPr lang="en-US" altLang="en-US" sz="1200" dirty="0">
                  <a:latin typeface="Calibri" panose="020F0502020204030204" pitchFamily="34" charset="0"/>
                </a:rPr>
                <a:t>|  |  |  +--0  (e.g. "jpeg")</a:t>
              </a:r>
            </a:p>
            <a:p>
              <a:pPr marL="0" indent="0" defTabSz="914400" eaLnBrk="0" fontAlgn="base" hangingPunct="0">
                <a:spcBef>
                  <a:spcPct val="0"/>
                </a:spcBef>
                <a:spcAft>
                  <a:spcPct val="0"/>
                </a:spcAft>
                <a:buClrTx/>
                <a:buSzTx/>
                <a:buFont typeface="Arial"/>
                <a:buNone/>
              </a:pPr>
              <a:r>
                <a:rPr lang="en-US" altLang="en-US" sz="1200" dirty="0">
                  <a:latin typeface="Calibri" panose="020F0502020204030204" pitchFamily="34" charset="0"/>
                </a:rPr>
                <a:t>|  |  |  +--1  (e.g. "</a:t>
              </a:r>
              <a:r>
                <a:rPr lang="en-US" altLang="en-US" sz="1200" dirty="0" err="1">
                  <a:latin typeface="Calibri" panose="020F0502020204030204" pitchFamily="34" charset="0"/>
                </a:rPr>
                <a:t>dds</a:t>
              </a:r>
              <a:r>
                <a:rPr lang="en-US" altLang="en-US" sz="1200" dirty="0">
                  <a:latin typeface="Calibri" panose="020F0502020204030204" pitchFamily="34" charset="0"/>
                </a:rPr>
                <a:t>")</a:t>
              </a:r>
            </a:p>
            <a:p>
              <a:pPr marL="0" indent="0" defTabSz="914400" eaLnBrk="0" fontAlgn="base" hangingPunct="0">
                <a:spcBef>
                  <a:spcPct val="0"/>
                </a:spcBef>
                <a:spcAft>
                  <a:spcPct val="0"/>
                </a:spcAft>
                <a:buClrTx/>
                <a:buSzTx/>
                <a:buFont typeface="Arial"/>
                <a:buNone/>
              </a:pPr>
              <a:r>
                <a:rPr lang="en-US" altLang="en-US" sz="1200" dirty="0">
                  <a:latin typeface="Calibri" panose="020F0502020204030204" pitchFamily="34" charset="0"/>
                </a:rPr>
                <a:t>|  |  |  +--(...) </a:t>
              </a:r>
            </a:p>
            <a:p>
              <a:pPr marL="0" indent="0" defTabSz="914400" eaLnBrk="0" fontAlgn="base" hangingPunct="0">
                <a:spcBef>
                  <a:spcPct val="0"/>
                </a:spcBef>
                <a:spcAft>
                  <a:spcPct val="0"/>
                </a:spcAft>
                <a:buClrTx/>
                <a:buSzTx/>
                <a:buNone/>
              </a:pPr>
              <a:r>
                <a:rPr lang="en-US" altLang="en-US" sz="1200" dirty="0">
                  <a:solidFill>
                    <a:srgbClr val="FFC000"/>
                  </a:solidFill>
                  <a:latin typeface="Calibri" panose="020F0502020204030204" pitchFamily="34" charset="0"/>
                </a:rPr>
                <a:t>+-- materialDefinitions</a:t>
              </a:r>
            </a:p>
            <a:p>
              <a:pPr marL="0" indent="0" defTabSz="914400" eaLnBrk="0" fontAlgn="base" hangingPunct="0">
                <a:spcBef>
                  <a:spcPct val="0"/>
                </a:spcBef>
                <a:spcAft>
                  <a:spcPct val="0"/>
                </a:spcAft>
                <a:buClrTx/>
                <a:buSzTx/>
                <a:buNone/>
              </a:pPr>
              <a:r>
                <a:rPr lang="en-US" altLang="en-US" sz="1200" dirty="0">
                  <a:solidFill>
                    <a:srgbClr val="FFC000"/>
                  </a:solidFill>
                  <a:latin typeface="Calibri" panose="020F0502020204030204" pitchFamily="34" charset="0"/>
                </a:rPr>
                <a:t>+-- textureSetDefinitions</a:t>
              </a:r>
            </a:p>
            <a:p>
              <a:pPr marL="0" indent="0" defTabSz="914400" eaLnBrk="0" fontAlgn="base" hangingPunct="0">
                <a:spcBef>
                  <a:spcPct val="0"/>
                </a:spcBef>
                <a:spcAft>
                  <a:spcPct val="0"/>
                </a:spcAft>
                <a:buClrTx/>
                <a:buSzTx/>
                <a:buNone/>
              </a:pPr>
              <a:r>
                <a:rPr lang="en-US" altLang="en-US" sz="1100" dirty="0">
                  <a:solidFill>
                    <a:srgbClr val="FFC000"/>
                  </a:solidFill>
                  <a:latin typeface="Calibri" panose="020F0502020204030204" pitchFamily="34" charset="0"/>
                </a:rPr>
                <a:t>+-- </a:t>
              </a:r>
              <a:r>
                <a:rPr lang="en-US" sz="1200" dirty="0">
                  <a:solidFill>
                    <a:srgbClr val="FFC000"/>
                  </a:solidFill>
                  <a:latin typeface="Calibri" panose="020F0502020204030204" pitchFamily="34" charset="0"/>
                </a:rPr>
                <a:t>geometryDefinitions</a:t>
              </a:r>
              <a:endParaRPr lang="en-US" altLang="en-US" sz="1200" dirty="0">
                <a:solidFill>
                  <a:srgbClr val="FFC000"/>
                </a:solidFill>
                <a:latin typeface="Calibri" panose="020F0502020204030204" pitchFamily="34" charset="0"/>
              </a:endParaRPr>
            </a:p>
            <a:p>
              <a:pPr marL="0" indent="0" defTabSz="914400" eaLnBrk="0" fontAlgn="base" hangingPunct="0">
                <a:spcBef>
                  <a:spcPct val="0"/>
                </a:spcBef>
                <a:spcAft>
                  <a:spcPct val="0"/>
                </a:spcAft>
                <a:buClrTx/>
                <a:buSzTx/>
                <a:buFont typeface="Arial"/>
                <a:buNone/>
              </a:pPr>
              <a:r>
                <a:rPr lang="en-US" altLang="en-US" sz="1200" dirty="0">
                  <a:solidFill>
                    <a:srgbClr val="FFC000"/>
                  </a:solidFill>
                  <a:latin typeface="Calibri" panose="020F0502020204030204" pitchFamily="34" charset="0"/>
                </a:rPr>
                <a:t>+--</a:t>
              </a:r>
              <a:r>
                <a:rPr lang="en-US" altLang="en-US" sz="1200" dirty="0" err="1">
                  <a:solidFill>
                    <a:srgbClr val="FFC000"/>
                  </a:solidFill>
                  <a:latin typeface="Calibri" panose="020F0502020204030204" pitchFamily="34" charset="0"/>
                </a:rPr>
                <a:t>nodepages</a:t>
              </a:r>
              <a:endParaRPr lang="en-US" altLang="en-US" sz="1200" dirty="0">
                <a:solidFill>
                  <a:srgbClr val="FFC000"/>
                </a:solidFill>
                <a:latin typeface="Calibri" panose="020F0502020204030204" pitchFamily="34" charset="0"/>
              </a:endParaRPr>
            </a:p>
            <a:p>
              <a:pPr marL="0" indent="0" defTabSz="914400" eaLnBrk="0" fontAlgn="base" hangingPunct="0">
                <a:spcBef>
                  <a:spcPct val="0"/>
                </a:spcBef>
                <a:spcAft>
                  <a:spcPct val="0"/>
                </a:spcAft>
                <a:buClrTx/>
                <a:buSzTx/>
                <a:buFont typeface="Arial"/>
                <a:buNone/>
              </a:pPr>
              <a:r>
                <a:rPr lang="en-US" altLang="en-US" sz="1200" dirty="0">
                  <a:solidFill>
                    <a:srgbClr val="FFC000"/>
                  </a:solidFill>
                  <a:latin typeface="Calibri" panose="020F0502020204030204" pitchFamily="34" charset="0"/>
                </a:rPr>
                <a:t>|  +--0</a:t>
              </a:r>
            </a:p>
            <a:p>
              <a:pPr marL="0" indent="0" defTabSz="914400" eaLnBrk="0" fontAlgn="base" hangingPunct="0">
                <a:spcBef>
                  <a:spcPct val="0"/>
                </a:spcBef>
                <a:spcAft>
                  <a:spcPct val="0"/>
                </a:spcAft>
                <a:buClrTx/>
                <a:buSzTx/>
                <a:buFont typeface="Arial"/>
                <a:buNone/>
              </a:pPr>
              <a:r>
                <a:rPr lang="en-US" altLang="en-US" sz="1200" dirty="0">
                  <a:solidFill>
                    <a:srgbClr val="FFC000"/>
                  </a:solidFill>
                  <a:latin typeface="Calibri" panose="020F0502020204030204" pitchFamily="34" charset="0"/>
                </a:rPr>
                <a:t>|  +--1</a:t>
              </a:r>
            </a:p>
            <a:p>
              <a:pPr marL="0" indent="0" defTabSz="914400" eaLnBrk="0" fontAlgn="base" hangingPunct="0">
                <a:spcBef>
                  <a:spcPct val="0"/>
                </a:spcBef>
                <a:spcAft>
                  <a:spcPct val="0"/>
                </a:spcAft>
                <a:buClrTx/>
                <a:buSzTx/>
                <a:buFont typeface="Arial"/>
                <a:buNone/>
              </a:pPr>
              <a:r>
                <a:rPr lang="en-US" altLang="en-US" sz="1200" dirty="0">
                  <a:solidFill>
                    <a:srgbClr val="FFC000"/>
                  </a:solidFill>
                  <a:latin typeface="Calibri" panose="020F0502020204030204" pitchFamily="34" charset="0"/>
                </a:rPr>
                <a:t>|  +--(...)</a:t>
              </a:r>
            </a:p>
            <a:p>
              <a:pPr marL="0" indent="0" defTabSz="914400" eaLnBrk="0" fontAlgn="base" hangingPunct="0">
                <a:spcBef>
                  <a:spcPct val="0"/>
                </a:spcBef>
                <a:spcAft>
                  <a:spcPct val="0"/>
                </a:spcAft>
                <a:buClrTx/>
                <a:buSzTx/>
                <a:buFont typeface="Arial"/>
                <a:buNone/>
              </a:pPr>
              <a:r>
                <a:rPr lang="en-US" altLang="en-US" sz="1200" dirty="0">
                  <a:latin typeface="Calibri" panose="020F0502020204030204" pitchFamily="34" charset="0"/>
                </a:rPr>
                <a:t>+-- statistics </a:t>
              </a:r>
            </a:p>
          </p:txBody>
        </p:sp>
        <p:sp>
          <p:nvSpPr>
            <p:cNvPr id="10" name="Rectangle 1">
              <a:extLst>
                <a:ext uri="{FF2B5EF4-FFF2-40B4-BE49-F238E27FC236}">
                  <a16:creationId xmlns:a16="http://schemas.microsoft.com/office/drawing/2014/main" id="{6E46C5E1-7C06-4E9D-A06F-EAD5EB32D4B6}"/>
                </a:ext>
              </a:extLst>
            </p:cNvPr>
            <p:cNvSpPr txBox="1">
              <a:spLocks noChangeArrowheads="1"/>
            </p:cNvSpPr>
            <p:nvPr/>
          </p:nvSpPr>
          <p:spPr bwMode="auto">
            <a:xfrm>
              <a:off x="2578330" y="1520917"/>
              <a:ext cx="1600566" cy="646331"/>
            </a:xfrm>
            <a:prstGeom prst="rect">
              <a:avLst/>
            </a:prstGeom>
            <a:solidFill>
              <a:schemeClr val="bg2">
                <a:lumMod val="50000"/>
              </a:schemeClr>
            </a:solidFill>
            <a:ln>
              <a:noFill/>
            </a:ln>
            <a:effectLst/>
          </p:spPr>
          <p:txBody>
            <a:bodyPr vert="horz" wrap="none" lIns="91440" tIns="45720" rIns="91440" bIns="45720" numCol="1" rtlCol="0" anchor="ctr" anchorCtr="0" compatLnSpc="1">
              <a:prstTxWarp prst="textNoShape">
                <a:avLst/>
              </a:prstTxWarp>
              <a:spAutoFit/>
            </a:bodyPr>
            <a:lstStyle>
              <a:lvl1pPr marL="176213" indent="-176213"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lang="en-US" sz="1400" b="1" kern="120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6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6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6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600" b="1" kern="1200">
                  <a:solidFill>
                    <a:schemeClr val="tx1"/>
                  </a:solidFill>
                  <a:latin typeface="Arial"/>
                  <a:ea typeface="+mn-ea"/>
                  <a:cs typeface="Arial"/>
                </a:defRPr>
              </a:lvl9pPr>
            </a:lstStyle>
            <a:p>
              <a:pPr defTabSz="914400" eaLnBrk="0" fontAlgn="base" hangingPunct="0">
                <a:spcBef>
                  <a:spcPct val="0"/>
                </a:spcBef>
                <a:spcAft>
                  <a:spcPct val="0"/>
                </a:spcAft>
                <a:buClrTx/>
                <a:buSzTx/>
              </a:pPr>
              <a:r>
                <a:rPr lang="en-US" altLang="en-US" sz="1200" b="0" dirty="0">
                  <a:latin typeface="Calibri" panose="020F0502020204030204" pitchFamily="34" charset="0"/>
                </a:rPr>
                <a:t>unchanged</a:t>
              </a:r>
            </a:p>
            <a:p>
              <a:pPr defTabSz="914400" eaLnBrk="0" fontAlgn="base" hangingPunct="0">
                <a:spcBef>
                  <a:spcPct val="0"/>
                </a:spcBef>
                <a:spcAft>
                  <a:spcPct val="0"/>
                </a:spcAft>
                <a:buClrTx/>
                <a:buSzTx/>
              </a:pPr>
              <a:r>
                <a:rPr lang="en-US" altLang="en-US" sz="1200" b="0" dirty="0">
                  <a:solidFill>
                    <a:srgbClr val="FFC000"/>
                  </a:solidFill>
                  <a:latin typeface="Calibri" panose="020F0502020204030204" pitchFamily="34" charset="0"/>
                </a:rPr>
                <a:t>added to specs v1.7</a:t>
              </a:r>
            </a:p>
            <a:p>
              <a:pPr defTabSz="914400" eaLnBrk="0" fontAlgn="base" hangingPunct="0">
                <a:spcBef>
                  <a:spcPct val="0"/>
                </a:spcBef>
                <a:spcAft>
                  <a:spcPct val="0"/>
                </a:spcAft>
                <a:buClrTx/>
                <a:buSzTx/>
              </a:pPr>
              <a:r>
                <a:rPr lang="en-US" altLang="en-US" sz="1200" b="0" i="1" dirty="0">
                  <a:solidFill>
                    <a:schemeClr val="tx1">
                      <a:lumMod val="75000"/>
                    </a:schemeClr>
                  </a:solidFill>
                  <a:latin typeface="Calibri" panose="020F0502020204030204" pitchFamily="34" charset="0"/>
                </a:rPr>
                <a:t>deprecated</a:t>
              </a:r>
            </a:p>
          </p:txBody>
        </p:sp>
        <p:sp>
          <p:nvSpPr>
            <p:cNvPr id="11" name="Rectangle 10">
              <a:extLst>
                <a:ext uri="{FF2B5EF4-FFF2-40B4-BE49-F238E27FC236}">
                  <a16:creationId xmlns:a16="http://schemas.microsoft.com/office/drawing/2014/main" id="{AC267507-7DE5-45D0-87E8-526E39FCFB0F}"/>
                </a:ext>
              </a:extLst>
            </p:cNvPr>
            <p:cNvSpPr/>
            <p:nvPr/>
          </p:nvSpPr>
          <p:spPr>
            <a:xfrm>
              <a:off x="4805032" y="910378"/>
              <a:ext cx="6043353" cy="3893374"/>
            </a:xfrm>
            <a:prstGeom prst="rect">
              <a:avLst/>
            </a:prstGeom>
            <a:solidFill>
              <a:schemeClr val="bg2"/>
            </a:solidFill>
          </p:spPr>
          <p:txBody>
            <a:bodyPr wrap="square">
              <a:spAutoFit/>
            </a:bodyPr>
            <a:lstStyle/>
            <a:p>
              <a:pPr marL="285750" indent="-285750">
                <a:spcAft>
                  <a:spcPts val="600"/>
                </a:spcAft>
                <a:buFont typeface="Arial" panose="020B0604020202020204" pitchFamily="34" charset="0"/>
                <a:buChar char="•"/>
              </a:pPr>
              <a:r>
                <a:rPr lang="en-US" sz="1600" b="1" dirty="0"/>
                <a:t>Node pages meta-data:</a:t>
              </a:r>
            </a:p>
            <a:p>
              <a:pPr marL="742950" lvl="1" indent="-285750">
                <a:spcAft>
                  <a:spcPts val="600"/>
                </a:spcAft>
                <a:buFont typeface="Arial" panose="020B0604020202020204" pitchFamily="34" charset="0"/>
                <a:buChar char="•"/>
              </a:pPr>
              <a:r>
                <a:rPr lang="en-US" sz="1600" dirty="0"/>
                <a:t>nodes per page, </a:t>
              </a:r>
              <a:r>
                <a:rPr lang="en-US" sz="1600" dirty="0" err="1"/>
                <a:t>lod</a:t>
              </a:r>
              <a:r>
                <a:rPr lang="en-US" sz="1600" dirty="0"/>
                <a:t> metric.</a:t>
              </a:r>
            </a:p>
            <a:p>
              <a:pPr marL="285750" indent="-285750">
                <a:spcAft>
                  <a:spcPts val="600"/>
                </a:spcAft>
                <a:buFont typeface="Arial" panose="020B0604020202020204" pitchFamily="34" charset="0"/>
                <a:buChar char="•"/>
              </a:pPr>
              <a:r>
                <a:rPr lang="en-US" sz="1600" b="1" dirty="0"/>
                <a:t>Texture-set definitions </a:t>
              </a:r>
            </a:p>
            <a:p>
              <a:pPr marL="742950" lvl="1" indent="-285750">
                <a:spcAft>
                  <a:spcPts val="600"/>
                </a:spcAft>
                <a:buFont typeface="Arial" panose="020B0604020202020204" pitchFamily="34" charset="0"/>
                <a:buChar char="•"/>
              </a:pPr>
              <a:r>
                <a:rPr lang="en-US" sz="1600" dirty="0"/>
                <a:t>Replaces </a:t>
              </a:r>
              <a:r>
                <a:rPr lang="en-US" sz="1600" i="1" dirty="0" err="1">
                  <a:solidFill>
                    <a:schemeClr val="tx1">
                      <a:lumMod val="75000"/>
                    </a:schemeClr>
                  </a:solidFill>
                </a:rPr>
                <a:t>sharedResources</a:t>
              </a:r>
              <a:endParaRPr lang="en-US" sz="1600" dirty="0"/>
            </a:p>
            <a:p>
              <a:pPr marL="742950" lvl="1" indent="-285750">
                <a:spcAft>
                  <a:spcPts val="600"/>
                </a:spcAft>
                <a:buFont typeface="Arial" panose="020B0604020202020204" pitchFamily="34" charset="0"/>
                <a:buChar char="•"/>
              </a:pPr>
              <a:r>
                <a:rPr lang="en-US" sz="1600" dirty="0"/>
                <a:t>Simpler definition of available compressed formats</a:t>
              </a:r>
            </a:p>
            <a:p>
              <a:pPr marL="285750" indent="-285750">
                <a:spcAft>
                  <a:spcPts val="600"/>
                </a:spcAft>
                <a:buFont typeface="Arial" panose="020B0604020202020204" pitchFamily="34" charset="0"/>
                <a:buChar char="•"/>
              </a:pPr>
              <a:r>
                <a:rPr lang="en-US" sz="1600" b="1" dirty="0"/>
                <a:t>Material definitions </a:t>
              </a:r>
              <a:endParaRPr lang="en-US" sz="1600" dirty="0"/>
            </a:p>
            <a:p>
              <a:pPr marL="742950" lvl="1" indent="-285750">
                <a:spcAft>
                  <a:spcPts val="600"/>
                </a:spcAft>
                <a:buFont typeface="Arial" panose="020B0604020202020204" pitchFamily="34" charset="0"/>
                <a:buChar char="•"/>
              </a:pPr>
              <a:r>
                <a:rPr lang="en-US" sz="1600" dirty="0"/>
                <a:t>Replaces </a:t>
              </a:r>
              <a:r>
                <a:rPr lang="en-US" sz="1600" i="1" dirty="0" err="1">
                  <a:solidFill>
                    <a:schemeClr val="tx1">
                      <a:lumMod val="75000"/>
                    </a:schemeClr>
                  </a:solidFill>
                </a:rPr>
                <a:t>sharedResources</a:t>
              </a:r>
              <a:endParaRPr lang="en-US" sz="1600" dirty="0"/>
            </a:p>
            <a:p>
              <a:pPr marL="742950" lvl="1" indent="-285750">
                <a:spcAft>
                  <a:spcPts val="600"/>
                </a:spcAft>
                <a:buFont typeface="Arial" panose="020B0604020202020204" pitchFamily="34" charset="0"/>
                <a:buChar char="•"/>
              </a:pPr>
              <a:r>
                <a:rPr lang="en-US" sz="1600" dirty="0" err="1"/>
                <a:t>glTF</a:t>
              </a:r>
              <a:r>
                <a:rPr lang="en-US" sz="1600" dirty="0"/>
                <a:t> equivalency (metallic-roughness material model)</a:t>
              </a:r>
            </a:p>
            <a:p>
              <a:pPr marL="285750" indent="-285750">
                <a:spcAft>
                  <a:spcPts val="600"/>
                </a:spcAft>
                <a:buFont typeface="Arial" panose="020B0604020202020204" pitchFamily="34" charset="0"/>
                <a:buChar char="•"/>
              </a:pPr>
              <a:r>
                <a:rPr lang="en-US" sz="1600" b="1" dirty="0"/>
                <a:t>Mesh definitions</a:t>
              </a:r>
              <a:endParaRPr lang="en-US" sz="1600" dirty="0"/>
            </a:p>
            <a:p>
              <a:pPr marL="742950" lvl="1" indent="-285750">
                <a:spcAft>
                  <a:spcPts val="600"/>
                </a:spcAft>
                <a:buFont typeface="Arial" panose="020B0604020202020204" pitchFamily="34" charset="0"/>
                <a:buChar char="•"/>
              </a:pPr>
              <a:r>
                <a:rPr lang="en-US" sz="1600" dirty="0"/>
                <a:t>replaces </a:t>
              </a:r>
              <a:r>
                <a:rPr lang="en-US" sz="1600" i="1" dirty="0" err="1">
                  <a:solidFill>
                    <a:schemeClr val="tx1">
                      <a:lumMod val="75000"/>
                    </a:schemeClr>
                  </a:solidFill>
                </a:rPr>
                <a:t>defaultGeometrySchema</a:t>
              </a:r>
              <a:endParaRPr lang="en-US" sz="1600" i="1" dirty="0"/>
            </a:p>
            <a:p>
              <a:pPr marL="742950" lvl="1" indent="-285750">
                <a:spcAft>
                  <a:spcPts val="600"/>
                </a:spcAft>
                <a:buFont typeface="Arial" panose="020B0604020202020204" pitchFamily="34" charset="0"/>
                <a:buChar char="•"/>
              </a:pPr>
              <a:r>
                <a:rPr lang="en-US" sz="1600" dirty="0"/>
                <a:t>replaces </a:t>
              </a:r>
              <a:r>
                <a:rPr lang="en-US" sz="1600" i="1" dirty="0" err="1">
                  <a:solidFill>
                    <a:schemeClr val="tx1">
                      <a:lumMod val="75000"/>
                    </a:schemeClr>
                  </a:solidFill>
                </a:rPr>
                <a:t>sharedResources</a:t>
              </a:r>
              <a:r>
                <a:rPr lang="en-US" sz="1600" i="1" dirty="0">
                  <a:solidFill>
                    <a:schemeClr val="tx1">
                      <a:lumMod val="75000"/>
                    </a:schemeClr>
                  </a:solidFill>
                </a:rPr>
                <a:t>.</a:t>
              </a:r>
              <a:r>
                <a:rPr lang="en-US" sz="1600" dirty="0"/>
                <a:t> </a:t>
              </a:r>
            </a:p>
            <a:p>
              <a:pPr marL="742950" lvl="1" indent="-285750">
                <a:spcAft>
                  <a:spcPts val="600"/>
                </a:spcAft>
                <a:buFont typeface="Arial" panose="020B0604020202020204" pitchFamily="34" charset="0"/>
                <a:buChar char="•"/>
              </a:pPr>
              <a:r>
                <a:rPr lang="en-US" sz="1600" dirty="0"/>
                <a:t>Describes compressed geometry</a:t>
              </a:r>
            </a:p>
          </p:txBody>
        </p:sp>
        <p:cxnSp>
          <p:nvCxnSpPr>
            <p:cNvPr id="12" name="Straight Arrow Connector 11">
              <a:extLst>
                <a:ext uri="{FF2B5EF4-FFF2-40B4-BE49-F238E27FC236}">
                  <a16:creationId xmlns:a16="http://schemas.microsoft.com/office/drawing/2014/main" id="{CB13B534-7F4A-45BB-A3C0-253C443C7F16}"/>
                </a:ext>
              </a:extLst>
            </p:cNvPr>
            <p:cNvCxnSpPr>
              <a:cxnSpLocks/>
            </p:cNvCxnSpPr>
            <p:nvPr/>
          </p:nvCxnSpPr>
          <p:spPr bwMode="auto">
            <a:xfrm flipH="1">
              <a:off x="3271956" y="2319600"/>
              <a:ext cx="1533076" cy="0"/>
            </a:xfrm>
            <a:prstGeom prst="straightConnector1">
              <a:avLst/>
            </a:prstGeom>
            <a:noFill/>
            <a:ln w="38100" cap="flat" cmpd="sng" algn="ctr">
              <a:solidFill>
                <a:srgbClr val="FFC000"/>
              </a:solidFill>
              <a:prstDash val="solid"/>
              <a:round/>
              <a:headEnd type="none" w="med" len="med"/>
              <a:tailEnd type="triangle"/>
            </a:ln>
            <a:effectLst/>
          </p:spPr>
        </p:cxnSp>
        <p:sp>
          <p:nvSpPr>
            <p:cNvPr id="13" name="Rectangle 12">
              <a:extLst>
                <a:ext uri="{FF2B5EF4-FFF2-40B4-BE49-F238E27FC236}">
                  <a16:creationId xmlns:a16="http://schemas.microsoft.com/office/drawing/2014/main" id="{E602034E-218F-450E-A3D9-1C12FE5F82FE}"/>
                </a:ext>
              </a:extLst>
            </p:cNvPr>
            <p:cNvSpPr/>
            <p:nvPr/>
          </p:nvSpPr>
          <p:spPr>
            <a:xfrm>
              <a:off x="4805032" y="4956920"/>
              <a:ext cx="5968539" cy="338554"/>
            </a:xfrm>
            <a:prstGeom prst="rect">
              <a:avLst/>
            </a:prstGeom>
            <a:solidFill>
              <a:schemeClr val="bg2"/>
            </a:solidFill>
          </p:spPr>
          <p:txBody>
            <a:bodyPr wrap="square">
              <a:spAutoFit/>
            </a:bodyPr>
            <a:lstStyle/>
            <a:p>
              <a:pPr marL="285750" indent="-285750">
                <a:buFont typeface="Arial" panose="020B0604020202020204" pitchFamily="34" charset="0"/>
                <a:buChar char="•"/>
              </a:pPr>
              <a:r>
                <a:rPr lang="en-US" sz="1600" b="1" dirty="0"/>
                <a:t>Compressed geometry buffer </a:t>
              </a:r>
              <a:r>
                <a:rPr lang="en-US" sz="1600" dirty="0"/>
                <a:t>(Draco)</a:t>
              </a:r>
            </a:p>
          </p:txBody>
        </p:sp>
        <p:sp>
          <p:nvSpPr>
            <p:cNvPr id="14" name="Rectangle 13">
              <a:extLst>
                <a:ext uri="{FF2B5EF4-FFF2-40B4-BE49-F238E27FC236}">
                  <a16:creationId xmlns:a16="http://schemas.microsoft.com/office/drawing/2014/main" id="{CAC1E6F0-B55E-4FBA-97AD-6BDEEF6EC829}"/>
                </a:ext>
              </a:extLst>
            </p:cNvPr>
            <p:cNvSpPr/>
            <p:nvPr/>
          </p:nvSpPr>
          <p:spPr>
            <a:xfrm>
              <a:off x="4805031" y="5575410"/>
              <a:ext cx="5968539" cy="338554"/>
            </a:xfrm>
            <a:prstGeom prst="rect">
              <a:avLst/>
            </a:prstGeom>
            <a:solidFill>
              <a:schemeClr val="bg2"/>
            </a:solidFill>
          </p:spPr>
          <p:txBody>
            <a:bodyPr wrap="square">
              <a:spAutoFit/>
            </a:bodyPr>
            <a:lstStyle/>
            <a:p>
              <a:pPr marL="285750" indent="-285750">
                <a:buFont typeface="Arial" panose="020B0604020202020204" pitchFamily="34" charset="0"/>
                <a:buChar char="•"/>
              </a:pPr>
              <a:r>
                <a:rPr lang="en-US" sz="1600" b="1" dirty="0"/>
                <a:t>Paged-nodes</a:t>
              </a:r>
              <a:endParaRPr lang="en-US" sz="1600" dirty="0"/>
            </a:p>
          </p:txBody>
        </p:sp>
        <p:cxnSp>
          <p:nvCxnSpPr>
            <p:cNvPr id="15" name="Straight Arrow Connector 14">
              <a:extLst>
                <a:ext uri="{FF2B5EF4-FFF2-40B4-BE49-F238E27FC236}">
                  <a16:creationId xmlns:a16="http://schemas.microsoft.com/office/drawing/2014/main" id="{79FEC76B-5C21-4DD1-AB20-3BE20E7AA7CE}"/>
                </a:ext>
              </a:extLst>
            </p:cNvPr>
            <p:cNvCxnSpPr>
              <a:cxnSpLocks/>
              <a:stCxn id="14" idx="1"/>
            </p:cNvCxnSpPr>
            <p:nvPr/>
          </p:nvCxnSpPr>
          <p:spPr bwMode="auto">
            <a:xfrm flipH="1" flipV="1">
              <a:off x="1675101" y="5711644"/>
              <a:ext cx="3129930" cy="33043"/>
            </a:xfrm>
            <a:prstGeom prst="straightConnector1">
              <a:avLst/>
            </a:prstGeom>
            <a:noFill/>
            <a:ln w="38100" cap="flat" cmpd="sng" algn="ctr">
              <a:solidFill>
                <a:srgbClr val="FFC000"/>
              </a:solidFill>
              <a:prstDash val="solid"/>
              <a:round/>
              <a:headEnd type="none" w="med" len="med"/>
              <a:tailEnd type="triangle"/>
            </a:ln>
            <a:effectLst/>
          </p:spPr>
        </p:cxnSp>
        <p:cxnSp>
          <p:nvCxnSpPr>
            <p:cNvPr id="16" name="Connector: Elbow 15">
              <a:extLst>
                <a:ext uri="{FF2B5EF4-FFF2-40B4-BE49-F238E27FC236}">
                  <a16:creationId xmlns:a16="http://schemas.microsoft.com/office/drawing/2014/main" id="{082AA040-0144-4B32-AEA4-8B8D7B8644F5}"/>
                </a:ext>
              </a:extLst>
            </p:cNvPr>
            <p:cNvCxnSpPr>
              <a:cxnSpLocks/>
            </p:cNvCxnSpPr>
            <p:nvPr/>
          </p:nvCxnSpPr>
          <p:spPr bwMode="auto">
            <a:xfrm rot="10800000">
              <a:off x="1395242" y="3974051"/>
              <a:ext cx="3409789" cy="1106867"/>
            </a:xfrm>
            <a:prstGeom prst="bentConnector3">
              <a:avLst>
                <a:gd name="adj1" fmla="val 53687"/>
              </a:avLst>
            </a:prstGeom>
            <a:noFill/>
            <a:ln w="38100" cap="flat" cmpd="sng" algn="ctr">
              <a:solidFill>
                <a:srgbClr val="FFC000"/>
              </a:solidFill>
              <a:prstDash val="solid"/>
              <a:round/>
              <a:headEnd type="none" w="med" len="med"/>
              <a:tailEnd type="triangle"/>
            </a:ln>
            <a:effectLst/>
          </p:spPr>
        </p:cxnSp>
      </p:grpSp>
      <p:cxnSp>
        <p:nvCxnSpPr>
          <p:cNvPr id="17" name="Connector: Elbow 16">
            <a:extLst>
              <a:ext uri="{FF2B5EF4-FFF2-40B4-BE49-F238E27FC236}">
                <a16:creationId xmlns:a16="http://schemas.microsoft.com/office/drawing/2014/main" id="{312A8E11-8284-4BB0-A4DA-008609E3F96B}"/>
              </a:ext>
            </a:extLst>
          </p:cNvPr>
          <p:cNvCxnSpPr>
            <a:cxnSpLocks/>
            <a:stCxn id="19" idx="1"/>
          </p:cNvCxnSpPr>
          <p:nvPr/>
        </p:nvCxnSpPr>
        <p:spPr bwMode="auto">
          <a:xfrm rot="10800000" flipV="1">
            <a:off x="2586990" y="2500347"/>
            <a:ext cx="2586894" cy="3062962"/>
          </a:xfrm>
          <a:prstGeom prst="bentConnector2">
            <a:avLst/>
          </a:prstGeom>
          <a:noFill/>
          <a:ln w="38100" cap="flat" cmpd="sng" algn="ctr">
            <a:solidFill>
              <a:srgbClr val="FFC000"/>
            </a:solidFill>
            <a:prstDash val="solid"/>
            <a:round/>
            <a:headEnd type="none" w="med" len="med"/>
            <a:tailEnd type="triangle"/>
          </a:ln>
          <a:effectLst/>
        </p:spPr>
      </p:cxnSp>
      <p:sp>
        <p:nvSpPr>
          <p:cNvPr id="19" name="Left Brace 18">
            <a:extLst>
              <a:ext uri="{FF2B5EF4-FFF2-40B4-BE49-F238E27FC236}">
                <a16:creationId xmlns:a16="http://schemas.microsoft.com/office/drawing/2014/main" id="{61472530-4153-4193-8122-22DAF51F256B}"/>
              </a:ext>
            </a:extLst>
          </p:cNvPr>
          <p:cNvSpPr/>
          <p:nvPr/>
        </p:nvSpPr>
        <p:spPr bwMode="auto">
          <a:xfrm>
            <a:off x="5173884" y="1516714"/>
            <a:ext cx="307625" cy="1967265"/>
          </a:xfrm>
          <a:prstGeom prst="leftBrace">
            <a:avLst/>
          </a:prstGeom>
          <a:noFill/>
          <a:ln>
            <a:solidFill>
              <a:srgbClr val="FFC000"/>
            </a:solidFill>
            <a:headEnd type="none" w="med" len="med"/>
            <a:tailEnd type="none"/>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a:p>
        </p:txBody>
      </p:sp>
      <p:sp>
        <p:nvSpPr>
          <p:cNvPr id="30" name="Right Brace 29">
            <a:extLst>
              <a:ext uri="{FF2B5EF4-FFF2-40B4-BE49-F238E27FC236}">
                <a16:creationId xmlns:a16="http://schemas.microsoft.com/office/drawing/2014/main" id="{C0204459-5AC9-4101-A38F-4B9B3EB3FD79}"/>
              </a:ext>
            </a:extLst>
          </p:cNvPr>
          <p:cNvSpPr/>
          <p:nvPr/>
        </p:nvSpPr>
        <p:spPr bwMode="auto">
          <a:xfrm>
            <a:off x="2438400" y="5341286"/>
            <a:ext cx="148590" cy="403216"/>
          </a:xfrm>
          <a:prstGeom prst="rightBrace">
            <a:avLst/>
          </a:prstGeom>
          <a:ln>
            <a:solidFill>
              <a:srgbClr val="FFC000"/>
            </a:solidFill>
            <a:headEnd type="none" w="med" len="med"/>
            <a:tailEnd type="none"/>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5997014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9"/>
          <p:cNvSpPr txBox="1">
            <a:spLocks noGrp="1"/>
          </p:cNvSpPr>
          <p:nvPr>
            <p:ph type="title"/>
          </p:nvPr>
        </p:nvSpPr>
        <p:spPr>
          <a:xfrm>
            <a:off x="223709" y="55285"/>
            <a:ext cx="10515600" cy="765600"/>
          </a:xfrm>
          <a:prstGeom prst="rect">
            <a:avLst/>
          </a:prstGeom>
          <a:noFill/>
          <a:ln>
            <a:noFill/>
          </a:ln>
        </p:spPr>
        <p:txBody>
          <a:bodyPr spcFirstLastPara="1" vert="horz" wrap="square" lIns="91433" tIns="45700" rIns="91433" bIns="45700" rtlCol="0" anchor="ctr" anchorCtr="0">
            <a:noAutofit/>
          </a:bodyPr>
          <a:lstStyle/>
          <a:p>
            <a:pPr>
              <a:buClr>
                <a:srgbClr val="5ED9FF"/>
              </a:buClr>
              <a:buSzPts val="2700"/>
            </a:pPr>
            <a:r>
              <a:rPr lang="en" sz="2933" b="1" dirty="0">
                <a:latin typeface="Lato"/>
                <a:ea typeface="Lato"/>
                <a:cs typeface="Lato"/>
                <a:sym typeface="Lato"/>
              </a:rPr>
              <a:t>I3S | OGC Adopted I3S as V1.2</a:t>
            </a:r>
            <a:endParaRPr sz="2933" b="1" dirty="0">
              <a:latin typeface="Lato"/>
              <a:ea typeface="Lato"/>
              <a:cs typeface="Lato"/>
              <a:sym typeface="Lato"/>
            </a:endParaRPr>
          </a:p>
        </p:txBody>
      </p:sp>
      <p:sp>
        <p:nvSpPr>
          <p:cNvPr id="86" name="Google Shape;86;p19"/>
          <p:cNvSpPr txBox="1"/>
          <p:nvPr/>
        </p:nvSpPr>
        <p:spPr>
          <a:xfrm>
            <a:off x="0" y="919984"/>
            <a:ext cx="11105600" cy="5936400"/>
          </a:xfrm>
          <a:prstGeom prst="rect">
            <a:avLst/>
          </a:prstGeom>
          <a:noFill/>
          <a:ln>
            <a:noFill/>
          </a:ln>
        </p:spPr>
        <p:txBody>
          <a:bodyPr spcFirstLastPara="1" wrap="square" lIns="0" tIns="0" rIns="0" bIns="0" anchor="t" anchorCtr="0">
            <a:noAutofit/>
          </a:bodyPr>
          <a:lstStyle/>
          <a:p>
            <a:pPr marL="778914" lvl="1">
              <a:buClr>
                <a:schemeClr val="tx1"/>
              </a:buClr>
              <a:buSzPts val="1600"/>
            </a:pPr>
            <a:r>
              <a:rPr lang="en-US" sz="2400" dirty="0">
                <a:latin typeface="+mj-lt"/>
              </a:rPr>
              <a:t>paged nodes reduce server-client chatter</a:t>
            </a:r>
            <a:endParaRPr lang="en-US" sz="2133" dirty="0">
              <a:latin typeface="+mj-lt"/>
            </a:endParaRPr>
          </a:p>
        </p:txBody>
      </p:sp>
      <p:pic>
        <p:nvPicPr>
          <p:cNvPr id="4" name="Picture 3">
            <a:extLst>
              <a:ext uri="{FF2B5EF4-FFF2-40B4-BE49-F238E27FC236}">
                <a16:creationId xmlns:a16="http://schemas.microsoft.com/office/drawing/2014/main" id="{482121E2-0E55-42D6-B0B6-AB1C6D3114D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3885" y="1971244"/>
            <a:ext cx="11735125" cy="2498131"/>
          </a:xfrm>
          <a:prstGeom prst="rect">
            <a:avLst/>
          </a:prstGeom>
        </p:spPr>
      </p:pic>
      <p:sp>
        <p:nvSpPr>
          <p:cNvPr id="5" name="TextBox 4">
            <a:extLst>
              <a:ext uri="{FF2B5EF4-FFF2-40B4-BE49-F238E27FC236}">
                <a16:creationId xmlns:a16="http://schemas.microsoft.com/office/drawing/2014/main" id="{89A099FA-8619-45E6-AFFB-AEF85F739BF2}"/>
              </a:ext>
            </a:extLst>
          </p:cNvPr>
          <p:cNvSpPr txBox="1"/>
          <p:nvPr/>
        </p:nvSpPr>
        <p:spPr>
          <a:xfrm>
            <a:off x="643294" y="4757107"/>
            <a:ext cx="3285408" cy="1180909"/>
          </a:xfrm>
          <a:prstGeom prst="rect">
            <a:avLst/>
          </a:prstGeom>
          <a:noFill/>
          <a:effectLst/>
        </p:spPr>
        <p:txBody>
          <a:bodyPr wrap="square" lIns="0" tIns="0" rIns="0" bIns="0" rtlCol="0">
            <a:noAutofit/>
          </a:bodyPr>
          <a:lstStyle/>
          <a:p>
            <a:pPr eaLnBrk="0" hangingPunct="0"/>
            <a:r>
              <a:rPr lang="en-US" sz="1400" dirty="0">
                <a:latin typeface="+mj-lt"/>
              </a:rPr>
              <a:t>Although traversal pattern is </a:t>
            </a:r>
            <a:r>
              <a:rPr lang="en-US" sz="1400" dirty="0" err="1">
                <a:latin typeface="+mj-lt"/>
              </a:rPr>
              <a:t>simplar</a:t>
            </a:r>
            <a:r>
              <a:rPr lang="en-US" sz="1400" dirty="0">
                <a:latin typeface="+mj-lt"/>
              </a:rPr>
              <a:t>, </a:t>
            </a:r>
            <a:r>
              <a:rPr lang="en-US" sz="1400" i="1" dirty="0">
                <a:latin typeface="+mj-lt"/>
              </a:rPr>
              <a:t>Expanded </a:t>
            </a:r>
            <a:r>
              <a:rPr lang="en-US" sz="1400" dirty="0">
                <a:latin typeface="+mj-lt"/>
              </a:rPr>
              <a:t>Nodes result in a chatty, server-client request pattern where each node is fetched as an individual resource</a:t>
            </a:r>
            <a:endParaRPr lang="en-US" sz="1400" dirty="0">
              <a:ea typeface="+mn-ea"/>
              <a:cs typeface="+mn-cs"/>
            </a:endParaRPr>
          </a:p>
        </p:txBody>
      </p:sp>
      <p:sp>
        <p:nvSpPr>
          <p:cNvPr id="8" name="TextBox 7">
            <a:extLst>
              <a:ext uri="{FF2B5EF4-FFF2-40B4-BE49-F238E27FC236}">
                <a16:creationId xmlns:a16="http://schemas.microsoft.com/office/drawing/2014/main" id="{8989754B-E597-4451-93B2-5A7C39C12A69}"/>
              </a:ext>
            </a:extLst>
          </p:cNvPr>
          <p:cNvSpPr txBox="1"/>
          <p:nvPr/>
        </p:nvSpPr>
        <p:spPr>
          <a:xfrm>
            <a:off x="6620594" y="4660071"/>
            <a:ext cx="3285408" cy="1180909"/>
          </a:xfrm>
          <a:prstGeom prst="rect">
            <a:avLst/>
          </a:prstGeom>
          <a:noFill/>
          <a:effectLst/>
        </p:spPr>
        <p:txBody>
          <a:bodyPr wrap="square" lIns="0" tIns="0" rIns="0" bIns="0" rtlCol="0">
            <a:noAutofit/>
          </a:bodyPr>
          <a:lstStyle/>
          <a:p>
            <a:pPr eaLnBrk="0" hangingPunct="0"/>
            <a:r>
              <a:rPr lang="en-US" sz="1400" dirty="0">
                <a:latin typeface="+mj-lt"/>
              </a:rPr>
              <a:t>Grouping of nodes into pages of nodes allows client application to get a group of nodes within a single request (64 nodes per page is the default)</a:t>
            </a:r>
            <a:endParaRPr lang="en-US" sz="1400" dirty="0">
              <a:ea typeface="+mn-ea"/>
              <a:cs typeface="+mn-cs"/>
            </a:endParaRPr>
          </a:p>
        </p:txBody>
      </p:sp>
    </p:spTree>
    <p:extLst>
      <p:ext uri="{BB962C8B-B14F-4D97-AF65-F5344CB8AC3E}">
        <p14:creationId xmlns:p14="http://schemas.microsoft.com/office/powerpoint/2010/main" val="21158859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9"/>
          <p:cNvSpPr txBox="1">
            <a:spLocks noGrp="1"/>
          </p:cNvSpPr>
          <p:nvPr>
            <p:ph type="title"/>
          </p:nvPr>
        </p:nvSpPr>
        <p:spPr>
          <a:xfrm>
            <a:off x="223709" y="55285"/>
            <a:ext cx="10515600" cy="765600"/>
          </a:xfrm>
          <a:prstGeom prst="rect">
            <a:avLst/>
          </a:prstGeom>
          <a:noFill/>
          <a:ln>
            <a:noFill/>
          </a:ln>
        </p:spPr>
        <p:txBody>
          <a:bodyPr spcFirstLastPara="1" vert="horz" wrap="square" lIns="91433" tIns="45700" rIns="91433" bIns="45700" rtlCol="0" anchor="ctr" anchorCtr="0">
            <a:noAutofit/>
          </a:bodyPr>
          <a:lstStyle/>
          <a:p>
            <a:pPr>
              <a:buClr>
                <a:srgbClr val="5ED9FF"/>
              </a:buClr>
              <a:buSzPts val="2700"/>
            </a:pPr>
            <a:r>
              <a:rPr lang="en" sz="2933" b="1" dirty="0">
                <a:latin typeface="Lato"/>
                <a:ea typeface="Lato"/>
                <a:cs typeface="Lato"/>
                <a:sym typeface="Lato"/>
              </a:rPr>
              <a:t>I3S | OGC Adopted I3S as V1.2</a:t>
            </a:r>
            <a:endParaRPr sz="2933" b="1" dirty="0">
              <a:latin typeface="Lato"/>
              <a:ea typeface="Lato"/>
              <a:cs typeface="Lato"/>
              <a:sym typeface="Lato"/>
            </a:endParaRPr>
          </a:p>
        </p:txBody>
      </p:sp>
      <p:pic>
        <p:nvPicPr>
          <p:cNvPr id="11" name="Picture 10">
            <a:extLst>
              <a:ext uri="{FF2B5EF4-FFF2-40B4-BE49-F238E27FC236}">
                <a16:creationId xmlns:a16="http://schemas.microsoft.com/office/drawing/2014/main" id="{5A153772-F286-4CFB-BB89-A2E5EDB9493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19333" y="2182785"/>
            <a:ext cx="3296450" cy="2604887"/>
          </a:xfrm>
          <a:prstGeom prst="rect">
            <a:avLst/>
          </a:prstGeom>
        </p:spPr>
      </p:pic>
      <p:sp>
        <p:nvSpPr>
          <p:cNvPr id="15" name="TextBox 14">
            <a:extLst>
              <a:ext uri="{FF2B5EF4-FFF2-40B4-BE49-F238E27FC236}">
                <a16:creationId xmlns:a16="http://schemas.microsoft.com/office/drawing/2014/main" id="{E56CCA57-ED71-4137-8B9F-74147668E9E6}"/>
              </a:ext>
            </a:extLst>
          </p:cNvPr>
          <p:cNvSpPr txBox="1"/>
          <p:nvPr/>
        </p:nvSpPr>
        <p:spPr>
          <a:xfrm>
            <a:off x="619333" y="4787672"/>
            <a:ext cx="6097280" cy="369332"/>
          </a:xfrm>
          <a:prstGeom prst="rect">
            <a:avLst/>
          </a:prstGeom>
          <a:noFill/>
          <a:effectLst/>
        </p:spPr>
        <p:txBody>
          <a:bodyPr wrap="square">
            <a:spAutoFit/>
          </a:bodyPr>
          <a:lstStyle/>
          <a:p>
            <a:r>
              <a:rPr lang="en-US" dirty="0"/>
              <a:t>https://github.com/google/draco</a:t>
            </a:r>
          </a:p>
        </p:txBody>
      </p:sp>
      <p:sp>
        <p:nvSpPr>
          <p:cNvPr id="16" name="Google Shape;86;p19">
            <a:extLst>
              <a:ext uri="{FF2B5EF4-FFF2-40B4-BE49-F238E27FC236}">
                <a16:creationId xmlns:a16="http://schemas.microsoft.com/office/drawing/2014/main" id="{12004119-6B81-451E-A251-DBF9EE70D7D7}"/>
              </a:ext>
            </a:extLst>
          </p:cNvPr>
          <p:cNvSpPr txBox="1"/>
          <p:nvPr/>
        </p:nvSpPr>
        <p:spPr>
          <a:xfrm>
            <a:off x="223709" y="1044081"/>
            <a:ext cx="10311392" cy="4112923"/>
          </a:xfrm>
          <a:prstGeom prst="rect">
            <a:avLst/>
          </a:prstGeom>
          <a:noFill/>
          <a:ln>
            <a:noFill/>
          </a:ln>
        </p:spPr>
        <p:txBody>
          <a:bodyPr spcFirstLastPara="1" wrap="square" lIns="0" tIns="0" rIns="0" bIns="0" anchor="t" anchorCtr="0">
            <a:noAutofit/>
          </a:bodyPr>
          <a:lstStyle/>
          <a:p>
            <a:pPr marL="778914" lvl="1">
              <a:buClr>
                <a:schemeClr val="tx1"/>
              </a:buClr>
              <a:buSzPts val="1600"/>
            </a:pPr>
            <a:r>
              <a:rPr lang="en-US" sz="2133" dirty="0">
                <a:latin typeface="+mj-lt"/>
              </a:rPr>
              <a:t>Using Draco compression reduces the I3S geometry payload by about ~20-30%</a:t>
            </a:r>
          </a:p>
        </p:txBody>
      </p:sp>
    </p:spTree>
    <p:extLst>
      <p:ext uri="{BB962C8B-B14F-4D97-AF65-F5344CB8AC3E}">
        <p14:creationId xmlns:p14="http://schemas.microsoft.com/office/powerpoint/2010/main" val="26031212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Picture 100" descr="A picture containing looking, holding, blue, man&#10;&#10;Description automatically generated">
            <a:extLst>
              <a:ext uri="{FF2B5EF4-FFF2-40B4-BE49-F238E27FC236}">
                <a16:creationId xmlns:a16="http://schemas.microsoft.com/office/drawing/2014/main" id="{20852606-A3F5-624B-B752-4AD0E10B0E46}"/>
              </a:ext>
            </a:extLst>
          </p:cNvPr>
          <p:cNvPicPr>
            <a:picLocks noChangeAspect="1"/>
          </p:cNvPicPr>
          <p:nvPr/>
        </p:nvPicPr>
        <p:blipFill rotWithShape="1">
          <a:blip r:embed="rId3" cstate="email">
            <a:duotone>
              <a:prstClr val="black"/>
              <a:srgbClr val="015B90">
                <a:tint val="45000"/>
                <a:satMod val="400000"/>
              </a:srgbClr>
            </a:duotone>
            <a:alphaModFix/>
            <a:extLst>
              <a:ext uri="{BEBA8EAE-BF5A-486C-A8C5-ECC9F3942E4B}">
                <a14:imgProps xmlns:a14="http://schemas.microsoft.com/office/drawing/2010/main">
                  <a14:imgLayer r:embed="rId4">
                    <a14:imgEffect>
                      <a14:sharpenSoften amount="28000"/>
                    </a14:imgEffect>
                    <a14:imgEffect>
                      <a14:colorTemperature colorTemp="6300"/>
                    </a14:imgEffect>
                    <a14:imgEffect>
                      <a14:saturation sat="0"/>
                    </a14:imgEffect>
                    <a14:imgEffect>
                      <a14:brightnessContrast bright="-52000" contrast="28000"/>
                    </a14:imgEffect>
                  </a14:imgLayer>
                </a14:imgProps>
              </a:ext>
              <a:ext uri="{28A0092B-C50C-407E-A947-70E740481C1C}">
                <a14:useLocalDpi xmlns:a14="http://schemas.microsoft.com/office/drawing/2010/main"/>
              </a:ext>
            </a:extLst>
          </a:blip>
          <a:srcRect/>
          <a:stretch/>
        </p:blipFill>
        <p:spPr>
          <a:xfrm>
            <a:off x="1999996" y="3780496"/>
            <a:ext cx="8137127" cy="3077504"/>
          </a:xfrm>
          <a:prstGeom prst="rect">
            <a:avLst/>
          </a:prstGeom>
        </p:spPr>
      </p:pic>
      <p:grpSp>
        <p:nvGrpSpPr>
          <p:cNvPr id="6" name="Group 5">
            <a:extLst>
              <a:ext uri="{FF2B5EF4-FFF2-40B4-BE49-F238E27FC236}">
                <a16:creationId xmlns:a16="http://schemas.microsoft.com/office/drawing/2014/main" id="{C6AF927D-5B52-2F4E-9BF0-27BC0617F328}"/>
              </a:ext>
            </a:extLst>
          </p:cNvPr>
          <p:cNvGrpSpPr/>
          <p:nvPr/>
        </p:nvGrpSpPr>
        <p:grpSpPr>
          <a:xfrm>
            <a:off x="3020579" y="1319850"/>
            <a:ext cx="2880033" cy="2880033"/>
            <a:chOff x="2876577" y="1345188"/>
            <a:chExt cx="3168036" cy="3168036"/>
          </a:xfrm>
        </p:grpSpPr>
        <p:sp>
          <p:nvSpPr>
            <p:cNvPr id="12" name="Oval 11">
              <a:extLst>
                <a:ext uri="{FF2B5EF4-FFF2-40B4-BE49-F238E27FC236}">
                  <a16:creationId xmlns:a16="http://schemas.microsoft.com/office/drawing/2014/main" id="{BE3CA046-7A5A-8644-9D6F-1DADEF281D30}"/>
                </a:ext>
              </a:extLst>
            </p:cNvPr>
            <p:cNvSpPr>
              <a:spLocks noChangeAspect="1"/>
            </p:cNvSpPr>
            <p:nvPr/>
          </p:nvSpPr>
          <p:spPr bwMode="auto">
            <a:xfrm rot="2678653">
              <a:off x="2876577" y="1345188"/>
              <a:ext cx="3168036" cy="3168036"/>
            </a:xfrm>
            <a:prstGeom prst="ellipse">
              <a:avLst/>
            </a:prstGeom>
            <a:gradFill flip="none" rotWithShape="1">
              <a:gsLst>
                <a:gs pos="0">
                  <a:schemeClr val="bg2">
                    <a:lumMod val="51000"/>
                  </a:schemeClr>
                </a:gs>
                <a:gs pos="99000">
                  <a:srgbClr val="4583B7">
                    <a:lumMod val="41000"/>
                    <a:alpha val="0"/>
                  </a:srgbClr>
                </a:gs>
              </a:gsLst>
              <a:lin ang="12600000" scaled="0"/>
              <a:tileRect/>
            </a:gradFill>
            <a:ln w="6350" cap="flat" cmpd="sng" algn="ctr">
              <a:gradFill>
                <a:gsLst>
                  <a:gs pos="0">
                    <a:schemeClr val="accent4">
                      <a:alpha val="0"/>
                      <a:lumMod val="0"/>
                    </a:schemeClr>
                  </a:gs>
                  <a:gs pos="100000">
                    <a:schemeClr val="bg2">
                      <a:alpha val="71000"/>
                      <a:lumMod val="47000"/>
                    </a:schemeClr>
                  </a:gs>
                </a:gsLst>
                <a:lin ang="5400000" scaled="1"/>
              </a:gradFill>
              <a:prstDash val="solid"/>
              <a:round/>
              <a:headEnd type="none" w="med" len="med"/>
              <a:tailEnd type="triangle" w="med"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0" cap="none" spc="0" normalizeH="0" baseline="0" noProof="0" dirty="0">
                <a:ln w="76200" cmpd="sng">
                  <a:solidFill>
                    <a:prstClr val="white"/>
                  </a:solidFill>
                </a:ln>
                <a:solidFill>
                  <a:srgbClr val="000000"/>
                </a:solidFill>
                <a:effectLst/>
                <a:uLnTx/>
                <a:uFillTx/>
                <a:latin typeface="Arial" charset="0"/>
                <a:ea typeface="ＭＳ Ｐゴシック" pitchFamily="16" charset="-128"/>
              </a:endParaRPr>
            </a:p>
          </p:txBody>
        </p:sp>
        <p:sp>
          <p:nvSpPr>
            <p:cNvPr id="62" name="Rectangle 61">
              <a:extLst>
                <a:ext uri="{FF2B5EF4-FFF2-40B4-BE49-F238E27FC236}">
                  <a16:creationId xmlns:a16="http://schemas.microsoft.com/office/drawing/2014/main" id="{42B98288-FC42-3B49-92A2-C10363E8F1EE}"/>
                </a:ext>
              </a:extLst>
            </p:cNvPr>
            <p:cNvSpPr/>
            <p:nvPr/>
          </p:nvSpPr>
          <p:spPr>
            <a:xfrm>
              <a:off x="3748607" y="1755523"/>
              <a:ext cx="1885013" cy="372409"/>
            </a:xfrm>
            <a:prstGeom prst="rect">
              <a:avLst/>
            </a:prstGeom>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ＭＳ Ｐゴシック"/>
                </a:rPr>
                <a:t>Buildings </a:t>
              </a:r>
              <a:r>
                <a:rPr kumimoji="0" lang="en-US" sz="1100" b="0" i="0" u="none" strike="noStrike" kern="1200" cap="none" spc="0" normalizeH="0" baseline="0" noProof="0" dirty="0">
                  <a:ln>
                    <a:noFill/>
                  </a:ln>
                  <a:solidFill>
                    <a:prstClr val="white"/>
                  </a:solidFill>
                  <a:effectLst/>
                  <a:uLnTx/>
                  <a:uFillTx/>
                  <a:latin typeface="Arial"/>
                  <a:ea typeface="ＭＳ Ｐゴシック"/>
                </a:rPr>
                <a:t>(BIM)</a:t>
              </a:r>
              <a:endParaRPr kumimoji="0" lang="en-US" sz="1600" b="0" i="0" u="none" strike="noStrike" kern="1200" cap="none" spc="0" normalizeH="0" baseline="0" noProof="0" dirty="0">
                <a:ln>
                  <a:noFill/>
                </a:ln>
                <a:solidFill>
                  <a:prstClr val="white"/>
                </a:solidFill>
                <a:effectLst/>
                <a:uLnTx/>
                <a:uFillTx/>
                <a:latin typeface="Arial"/>
                <a:ea typeface="ＭＳ Ｐゴシック"/>
              </a:endParaRPr>
            </a:p>
          </p:txBody>
        </p:sp>
        <p:pic>
          <p:nvPicPr>
            <p:cNvPr id="82" name="Picture 81">
              <a:extLst>
                <a:ext uri="{FF2B5EF4-FFF2-40B4-BE49-F238E27FC236}">
                  <a16:creationId xmlns:a16="http://schemas.microsoft.com/office/drawing/2014/main" id="{89E675F0-56B3-E140-9F73-1E67CD90F6A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049254" y="2376502"/>
              <a:ext cx="1777175" cy="1157955"/>
            </a:xfrm>
            <a:prstGeom prst="rect">
              <a:avLst/>
            </a:prstGeom>
            <a:ln>
              <a:noFill/>
            </a:ln>
            <a:effectLst>
              <a:outerShdw blurRad="165100" dist="165100" dir="2700000" sx="93000" sy="93000" algn="tl" rotWithShape="0">
                <a:schemeClr val="bg1">
                  <a:lumMod val="85000"/>
                  <a:lumOff val="15000"/>
                  <a:alpha val="95000"/>
                </a:schemeClr>
              </a:outerShdw>
            </a:effectLst>
          </p:spPr>
        </p:pic>
        <p:pic>
          <p:nvPicPr>
            <p:cNvPr id="83" name="Picture 82">
              <a:extLst>
                <a:ext uri="{FF2B5EF4-FFF2-40B4-BE49-F238E27FC236}">
                  <a16:creationId xmlns:a16="http://schemas.microsoft.com/office/drawing/2014/main" id="{F00B19E1-1510-CF42-AE35-18309AF740E8}"/>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brightnessContrast bright="24000"/>
                      </a14:imgEffect>
                    </a14:imgLayer>
                  </a14:imgProps>
                </a:ext>
                <a:ext uri="{28A0092B-C50C-407E-A947-70E740481C1C}">
                  <a14:useLocalDpi xmlns:a14="http://schemas.microsoft.com/office/drawing/2010/main"/>
                </a:ext>
              </a:extLst>
            </a:blip>
            <a:srcRect/>
            <a:stretch/>
          </p:blipFill>
          <p:spPr>
            <a:xfrm>
              <a:off x="4405332" y="3148675"/>
              <a:ext cx="1402220" cy="931354"/>
            </a:xfrm>
            <a:prstGeom prst="rect">
              <a:avLst/>
            </a:prstGeom>
            <a:ln>
              <a:noFill/>
            </a:ln>
            <a:effectLst>
              <a:outerShdw blurRad="165100" dist="165100" dir="2700000" sx="93000" sy="93000" algn="tl" rotWithShape="0">
                <a:schemeClr val="bg1">
                  <a:lumMod val="85000"/>
                  <a:lumOff val="15000"/>
                  <a:alpha val="95000"/>
                </a:schemeClr>
              </a:outerShdw>
            </a:effectLst>
          </p:spPr>
        </p:pic>
        <p:pic>
          <p:nvPicPr>
            <p:cNvPr id="90" name="Picture 89">
              <a:extLst>
                <a:ext uri="{FF2B5EF4-FFF2-40B4-BE49-F238E27FC236}">
                  <a16:creationId xmlns:a16="http://schemas.microsoft.com/office/drawing/2014/main" id="{C99314AB-BB5B-2445-9060-207166821490}"/>
                </a:ext>
              </a:extLst>
            </p:cNvPr>
            <p:cNvPicPr>
              <a:picLocks noChangeAspect="1"/>
            </p:cNvPicPr>
            <p:nvPr/>
          </p:nvPicPr>
          <p:blipFill>
            <a:blip r:embed="rId8" cstate="email">
              <a:extLst>
                <a:ext uri="{BEBA8EAE-BF5A-486C-A8C5-ECC9F3942E4B}">
                  <a14:imgProps xmlns:a14="http://schemas.microsoft.com/office/drawing/2010/main">
                    <a14:imgLayer r:embed="rId9">
                      <a14:imgEffect>
                        <a14:brightnessContrast bright="14000"/>
                      </a14:imgEffect>
                    </a14:imgLayer>
                  </a14:imgProps>
                </a:ext>
                <a:ext uri="{28A0092B-C50C-407E-A947-70E740481C1C}">
                  <a14:useLocalDpi xmlns:a14="http://schemas.microsoft.com/office/drawing/2010/main"/>
                </a:ext>
              </a:extLst>
            </a:blip>
            <a:srcRect/>
            <a:stretch/>
          </p:blipFill>
          <p:spPr>
            <a:xfrm>
              <a:off x="4439593" y="2243271"/>
              <a:ext cx="1280605" cy="770158"/>
            </a:xfrm>
            <a:prstGeom prst="rect">
              <a:avLst/>
            </a:prstGeom>
            <a:ln>
              <a:noFill/>
            </a:ln>
            <a:effectLst>
              <a:outerShdw blurRad="165100" dist="165100" dir="2700000" sx="93000" sy="93000" algn="tl" rotWithShape="0">
                <a:schemeClr val="bg1">
                  <a:lumMod val="85000"/>
                  <a:lumOff val="15000"/>
                  <a:alpha val="95000"/>
                </a:schemeClr>
              </a:outerShdw>
            </a:effectLst>
          </p:spPr>
        </p:pic>
        <p:sp>
          <p:nvSpPr>
            <p:cNvPr id="70" name="TextBox 69">
              <a:extLst>
                <a:ext uri="{FF2B5EF4-FFF2-40B4-BE49-F238E27FC236}">
                  <a16:creationId xmlns:a16="http://schemas.microsoft.com/office/drawing/2014/main" id="{750C71BB-C17C-0140-91A1-81996E2FF75D}"/>
                </a:ext>
              </a:extLst>
            </p:cNvPr>
            <p:cNvSpPr txBox="1"/>
            <p:nvPr/>
          </p:nvSpPr>
          <p:spPr>
            <a:xfrm>
              <a:off x="3057469" y="3579533"/>
              <a:ext cx="949192" cy="172761"/>
            </a:xfrm>
            <a:prstGeom prst="rect">
              <a:avLst/>
            </a:prstGeom>
            <a:noFill/>
            <a:effectLst/>
          </p:spPr>
          <p:txBody>
            <a:bodyPr wrap="none" lIns="0" tIns="0" rIns="0" bIns="0" rtlCol="0">
              <a:noAutofit/>
            </a:bodyPr>
            <a:lstStyle>
              <a:defPPr>
                <a:defRPr lang="en-US"/>
              </a:defPPr>
              <a:lvl1pPr marR="0" lvl="0" indent="0" eaLnBrk="0" fontAlgn="auto" hangingPunct="0">
                <a:lnSpc>
                  <a:spcPct val="100000"/>
                </a:lnSpc>
                <a:spcBef>
                  <a:spcPts val="0"/>
                </a:spcBef>
                <a:spcAft>
                  <a:spcPts val="0"/>
                </a:spcAft>
                <a:buClrTx/>
                <a:buSzTx/>
                <a:buFontTx/>
                <a:buNone/>
                <a:tabLst/>
                <a:defRPr sz="900">
                  <a:solidFill>
                    <a:srgbClr val="00B9F2">
                      <a:lumMod val="40000"/>
                      <a:lumOff val="60000"/>
                    </a:srgbClr>
                  </a:solidFill>
                  <a:ea typeface="ＭＳ Ｐゴシック"/>
                </a:defRPr>
              </a:lvl1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B9F2">
                      <a:lumMod val="40000"/>
                      <a:lumOff val="60000"/>
                    </a:srgbClr>
                  </a:solidFill>
                  <a:effectLst/>
                  <a:uLnTx/>
                  <a:uFillTx/>
                  <a:latin typeface="Arial"/>
                  <a:ea typeface="ＭＳ Ｐゴシック"/>
                </a:rPr>
                <a:t>Facilities / Indoors</a:t>
              </a:r>
            </a:p>
          </p:txBody>
        </p:sp>
        <p:sp>
          <p:nvSpPr>
            <p:cNvPr id="71" name="TextBox 70">
              <a:extLst>
                <a:ext uri="{FF2B5EF4-FFF2-40B4-BE49-F238E27FC236}">
                  <a16:creationId xmlns:a16="http://schemas.microsoft.com/office/drawing/2014/main" id="{A8B3EDD0-8CB0-2B43-814D-007F96313C05}"/>
                </a:ext>
              </a:extLst>
            </p:cNvPr>
            <p:cNvSpPr txBox="1"/>
            <p:nvPr/>
          </p:nvSpPr>
          <p:spPr>
            <a:xfrm>
              <a:off x="4401010" y="4134576"/>
              <a:ext cx="949192" cy="172761"/>
            </a:xfrm>
            <a:prstGeom prst="rect">
              <a:avLst/>
            </a:prstGeom>
            <a:noFill/>
            <a:effectLst/>
          </p:spPr>
          <p:txBody>
            <a:bodyPr wrap="none" lIns="0" tIns="0" rIns="0" bIns="0" rtlCol="0">
              <a:noAutofit/>
            </a:bodyPr>
            <a:lstStyle>
              <a:defPPr>
                <a:defRPr lang="en-US"/>
              </a:defPPr>
              <a:lvl1pPr marR="0" lvl="0" indent="0" eaLnBrk="0" fontAlgn="auto" hangingPunct="0">
                <a:lnSpc>
                  <a:spcPct val="100000"/>
                </a:lnSpc>
                <a:spcBef>
                  <a:spcPts val="0"/>
                </a:spcBef>
                <a:spcAft>
                  <a:spcPts val="0"/>
                </a:spcAft>
                <a:buClrTx/>
                <a:buSzTx/>
                <a:buFontTx/>
                <a:buNone/>
                <a:tabLst/>
                <a:defRPr sz="900">
                  <a:solidFill>
                    <a:srgbClr val="00B9F2">
                      <a:lumMod val="40000"/>
                      <a:lumOff val="60000"/>
                    </a:srgbClr>
                  </a:solidFill>
                  <a:ea typeface="ＭＳ Ｐゴシック"/>
                </a:defRPr>
              </a:lvl1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B9F2">
                      <a:lumMod val="40000"/>
                      <a:lumOff val="60000"/>
                    </a:srgbClr>
                  </a:solidFill>
                  <a:effectLst/>
                  <a:uLnTx/>
                  <a:uFillTx/>
                  <a:latin typeface="Arial"/>
                  <a:ea typeface="ＭＳ Ｐゴシック"/>
                </a:rPr>
                <a:t>Plants / Structures</a:t>
              </a:r>
            </a:p>
          </p:txBody>
        </p:sp>
      </p:grpSp>
      <p:sp>
        <p:nvSpPr>
          <p:cNvPr id="319" name="Rectangle 61">
            <a:extLst>
              <a:ext uri="{FF2B5EF4-FFF2-40B4-BE49-F238E27FC236}">
                <a16:creationId xmlns:a16="http://schemas.microsoft.com/office/drawing/2014/main" id="{3E0344F6-FE4D-D94D-9825-9F9B705FB7E4}"/>
              </a:ext>
            </a:extLst>
          </p:cNvPr>
          <p:cNvSpPr/>
          <p:nvPr/>
        </p:nvSpPr>
        <p:spPr bwMode="auto">
          <a:xfrm rot="9810841" flipH="1">
            <a:off x="6839705" y="4922632"/>
            <a:ext cx="2103120" cy="18288"/>
          </a:xfrm>
          <a:custGeom>
            <a:avLst/>
            <a:gdLst/>
            <a:ahLst/>
            <a:cxnLst/>
            <a:rect l="l" t="t" r="r" b="b"/>
            <a:pathLst>
              <a:path w="3745311" h="91440">
                <a:moveTo>
                  <a:pt x="3745311" y="0"/>
                </a:moveTo>
                <a:lnTo>
                  <a:pt x="0" y="0"/>
                </a:lnTo>
                <a:lnTo>
                  <a:pt x="0" y="91440"/>
                </a:lnTo>
                <a:lnTo>
                  <a:pt x="3745311" y="91440"/>
                </a:lnTo>
                <a:close/>
              </a:path>
            </a:pathLst>
          </a:custGeom>
          <a:gradFill flip="none" rotWithShape="1">
            <a:gsLst>
              <a:gs pos="0">
                <a:schemeClr val="accent4">
                  <a:lumMod val="20000"/>
                  <a:lumOff val="80000"/>
                  <a:alpha val="60000"/>
                </a:schemeClr>
              </a:gs>
              <a:gs pos="13000">
                <a:schemeClr val="tx1"/>
              </a:gs>
              <a:gs pos="100000">
                <a:schemeClr val="tx1">
                  <a:alpha val="0"/>
                </a:schemeClr>
              </a:gs>
            </a:gsLst>
            <a:lin ang="4200000" scaled="0"/>
            <a:tileRect/>
          </a:gradFill>
          <a:ln w="76200" cap="flat" cmpd="sng" algn="ctr">
            <a:noFill/>
            <a:prstDash val="solid"/>
            <a:round/>
            <a:headEnd type="none" w="med" len="med"/>
            <a:tailEnd type="none" w="med" len="med"/>
          </a:ln>
          <a:effectLst>
            <a:outerShdw blurRad="63500" sx="102000" sy="102000" algn="ctr" rotWithShape="0">
              <a:schemeClr val="tx1">
                <a:alpha val="4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320" name="Rectangle 61">
            <a:extLst>
              <a:ext uri="{FF2B5EF4-FFF2-40B4-BE49-F238E27FC236}">
                <a16:creationId xmlns:a16="http://schemas.microsoft.com/office/drawing/2014/main" id="{4BD13967-0817-E949-A892-FAEFC0D55A78}"/>
              </a:ext>
            </a:extLst>
          </p:cNvPr>
          <p:cNvSpPr/>
          <p:nvPr/>
        </p:nvSpPr>
        <p:spPr bwMode="auto">
          <a:xfrm rot="7200000" flipH="1">
            <a:off x="6212123" y="4601292"/>
            <a:ext cx="1280160" cy="18288"/>
          </a:xfrm>
          <a:custGeom>
            <a:avLst/>
            <a:gdLst/>
            <a:ahLst/>
            <a:cxnLst/>
            <a:rect l="l" t="t" r="r" b="b"/>
            <a:pathLst>
              <a:path w="3745311" h="91440">
                <a:moveTo>
                  <a:pt x="3745311" y="0"/>
                </a:moveTo>
                <a:lnTo>
                  <a:pt x="0" y="0"/>
                </a:lnTo>
                <a:lnTo>
                  <a:pt x="0" y="91440"/>
                </a:lnTo>
                <a:lnTo>
                  <a:pt x="3745311" y="91440"/>
                </a:lnTo>
                <a:close/>
              </a:path>
            </a:pathLst>
          </a:custGeom>
          <a:gradFill flip="none" rotWithShape="1">
            <a:gsLst>
              <a:gs pos="0">
                <a:schemeClr val="accent4">
                  <a:lumMod val="20000"/>
                  <a:lumOff val="80000"/>
                  <a:alpha val="60000"/>
                </a:schemeClr>
              </a:gs>
              <a:gs pos="13000">
                <a:schemeClr val="tx1"/>
              </a:gs>
              <a:gs pos="100000">
                <a:schemeClr val="tx1">
                  <a:alpha val="0"/>
                </a:schemeClr>
              </a:gs>
            </a:gsLst>
            <a:lin ang="4200000" scaled="0"/>
            <a:tileRect/>
          </a:gradFill>
          <a:ln w="76200" cap="flat" cmpd="sng" algn="ctr">
            <a:noFill/>
            <a:prstDash val="solid"/>
            <a:round/>
            <a:headEnd type="none" w="med" len="med"/>
            <a:tailEnd type="none" w="med" len="med"/>
          </a:ln>
          <a:effectLst>
            <a:outerShdw blurRad="63500" sx="102000" sy="102000" algn="ctr" rotWithShape="0">
              <a:schemeClr val="tx1">
                <a:alpha val="4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321" name="Rectangle 61">
            <a:extLst>
              <a:ext uri="{FF2B5EF4-FFF2-40B4-BE49-F238E27FC236}">
                <a16:creationId xmlns:a16="http://schemas.microsoft.com/office/drawing/2014/main" id="{E956151A-4AD8-3F4F-B205-F50D2F8D8B73}"/>
              </a:ext>
            </a:extLst>
          </p:cNvPr>
          <p:cNvSpPr/>
          <p:nvPr/>
        </p:nvSpPr>
        <p:spPr bwMode="auto">
          <a:xfrm rot="2700000" flipH="1">
            <a:off x="4751334" y="4502621"/>
            <a:ext cx="1280160" cy="18288"/>
          </a:xfrm>
          <a:custGeom>
            <a:avLst/>
            <a:gdLst/>
            <a:ahLst/>
            <a:cxnLst/>
            <a:rect l="l" t="t" r="r" b="b"/>
            <a:pathLst>
              <a:path w="3745311" h="91440">
                <a:moveTo>
                  <a:pt x="3745311" y="0"/>
                </a:moveTo>
                <a:lnTo>
                  <a:pt x="0" y="0"/>
                </a:lnTo>
                <a:lnTo>
                  <a:pt x="0" y="91440"/>
                </a:lnTo>
                <a:lnTo>
                  <a:pt x="3745311" y="91440"/>
                </a:lnTo>
                <a:close/>
              </a:path>
            </a:pathLst>
          </a:custGeom>
          <a:gradFill flip="none" rotWithShape="1">
            <a:gsLst>
              <a:gs pos="0">
                <a:schemeClr val="accent4">
                  <a:lumMod val="20000"/>
                  <a:lumOff val="80000"/>
                  <a:alpha val="60000"/>
                </a:schemeClr>
              </a:gs>
              <a:gs pos="13000">
                <a:schemeClr val="tx1"/>
              </a:gs>
              <a:gs pos="100000">
                <a:schemeClr val="tx1">
                  <a:alpha val="0"/>
                </a:schemeClr>
              </a:gs>
            </a:gsLst>
            <a:lin ang="4200000" scaled="0"/>
            <a:tileRect/>
          </a:gradFill>
          <a:ln w="76200" cap="flat" cmpd="sng" algn="ctr">
            <a:noFill/>
            <a:prstDash val="solid"/>
            <a:round/>
            <a:headEnd type="none" w="med" len="med"/>
            <a:tailEnd type="none" w="med" len="med"/>
          </a:ln>
          <a:effectLst>
            <a:outerShdw blurRad="63500" sx="102000" sy="102000" algn="ctr" rotWithShape="0">
              <a:schemeClr val="tx1">
                <a:alpha val="4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323" name="Rectangle 61">
            <a:extLst>
              <a:ext uri="{FF2B5EF4-FFF2-40B4-BE49-F238E27FC236}">
                <a16:creationId xmlns:a16="http://schemas.microsoft.com/office/drawing/2014/main" id="{9B5C1EA7-AB28-F646-84B2-22F7F8269A81}"/>
              </a:ext>
            </a:extLst>
          </p:cNvPr>
          <p:cNvSpPr/>
          <p:nvPr/>
        </p:nvSpPr>
        <p:spPr bwMode="auto">
          <a:xfrm rot="900000" flipH="1">
            <a:off x="3286028" y="4939129"/>
            <a:ext cx="2286000" cy="18288"/>
          </a:xfrm>
          <a:custGeom>
            <a:avLst/>
            <a:gdLst/>
            <a:ahLst/>
            <a:cxnLst/>
            <a:rect l="l" t="t" r="r" b="b"/>
            <a:pathLst>
              <a:path w="3745311" h="91440">
                <a:moveTo>
                  <a:pt x="3745311" y="0"/>
                </a:moveTo>
                <a:lnTo>
                  <a:pt x="0" y="0"/>
                </a:lnTo>
                <a:lnTo>
                  <a:pt x="0" y="91440"/>
                </a:lnTo>
                <a:lnTo>
                  <a:pt x="3745311" y="91440"/>
                </a:lnTo>
                <a:close/>
              </a:path>
            </a:pathLst>
          </a:custGeom>
          <a:gradFill flip="none" rotWithShape="1">
            <a:gsLst>
              <a:gs pos="0">
                <a:schemeClr val="accent4">
                  <a:lumMod val="20000"/>
                  <a:lumOff val="80000"/>
                  <a:alpha val="60000"/>
                </a:schemeClr>
              </a:gs>
              <a:gs pos="13000">
                <a:schemeClr val="tx1"/>
              </a:gs>
              <a:gs pos="100000">
                <a:schemeClr val="tx1">
                  <a:alpha val="0"/>
                </a:schemeClr>
              </a:gs>
            </a:gsLst>
            <a:lin ang="4200000" scaled="0"/>
            <a:tileRect/>
          </a:gradFill>
          <a:ln w="76200" cap="flat" cmpd="sng" algn="ctr">
            <a:noFill/>
            <a:prstDash val="solid"/>
            <a:round/>
            <a:headEnd type="none" w="med" len="med"/>
            <a:tailEnd type="none" w="med" len="med"/>
          </a:ln>
          <a:effectLst>
            <a:outerShdw blurRad="63500" sx="102000" sy="102000" algn="ctr" rotWithShape="0">
              <a:schemeClr val="tx1">
                <a:alpha val="4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grpSp>
        <p:nvGrpSpPr>
          <p:cNvPr id="160" name="Group 159">
            <a:extLst>
              <a:ext uri="{FF2B5EF4-FFF2-40B4-BE49-F238E27FC236}">
                <a16:creationId xmlns:a16="http://schemas.microsoft.com/office/drawing/2014/main" id="{00E31BDD-E107-694A-906D-8F2FB273D197}"/>
              </a:ext>
            </a:extLst>
          </p:cNvPr>
          <p:cNvGrpSpPr/>
          <p:nvPr/>
        </p:nvGrpSpPr>
        <p:grpSpPr>
          <a:xfrm>
            <a:off x="4160879" y="3934343"/>
            <a:ext cx="4650269" cy="3022244"/>
            <a:chOff x="3932158" y="2940096"/>
            <a:chExt cx="4650269" cy="3022244"/>
          </a:xfrm>
        </p:grpSpPr>
        <p:sp>
          <p:nvSpPr>
            <p:cNvPr id="161" name="Oval 160">
              <a:extLst>
                <a:ext uri="{FF2B5EF4-FFF2-40B4-BE49-F238E27FC236}">
                  <a16:creationId xmlns:a16="http://schemas.microsoft.com/office/drawing/2014/main" id="{2A45E8E2-C038-CF4B-9D92-10C72F174F44}"/>
                </a:ext>
              </a:extLst>
            </p:cNvPr>
            <p:cNvSpPr/>
            <p:nvPr/>
          </p:nvSpPr>
          <p:spPr bwMode="auto">
            <a:xfrm>
              <a:off x="4434881" y="3269526"/>
              <a:ext cx="1948096" cy="1948096"/>
            </a:xfrm>
            <a:prstGeom prst="ellipse">
              <a:avLst/>
            </a:prstGeom>
            <a:solidFill>
              <a:srgbClr val="B574E2">
                <a:alpha val="25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a:ea typeface="ＭＳ Ｐゴシック" pitchFamily="16" charset="-128"/>
                <a:cs typeface="ＭＳ Ｐゴシック" pitchFamily="-97" charset="-128"/>
              </a:endParaRPr>
            </a:p>
          </p:txBody>
        </p:sp>
        <p:sp>
          <p:nvSpPr>
            <p:cNvPr id="162" name="Oval 161">
              <a:extLst>
                <a:ext uri="{FF2B5EF4-FFF2-40B4-BE49-F238E27FC236}">
                  <a16:creationId xmlns:a16="http://schemas.microsoft.com/office/drawing/2014/main" id="{95D3165A-6184-854F-B173-9F6264EF6C75}"/>
                </a:ext>
              </a:extLst>
            </p:cNvPr>
            <p:cNvSpPr/>
            <p:nvPr/>
          </p:nvSpPr>
          <p:spPr bwMode="auto">
            <a:xfrm>
              <a:off x="4842205" y="3676850"/>
              <a:ext cx="1133449" cy="1133449"/>
            </a:xfrm>
            <a:prstGeom prst="ellipse">
              <a:avLst/>
            </a:prstGeom>
            <a:solidFill>
              <a:srgbClr val="B574E2">
                <a:alpha val="34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a:ea typeface="ＭＳ Ｐゴシック" pitchFamily="16" charset="-128"/>
                <a:cs typeface="ＭＳ Ｐゴシック" pitchFamily="-97" charset="-128"/>
              </a:endParaRPr>
            </a:p>
          </p:txBody>
        </p:sp>
        <p:grpSp>
          <p:nvGrpSpPr>
            <p:cNvPr id="163" name="Group 162">
              <a:extLst>
                <a:ext uri="{FF2B5EF4-FFF2-40B4-BE49-F238E27FC236}">
                  <a16:creationId xmlns:a16="http://schemas.microsoft.com/office/drawing/2014/main" id="{514787D8-96B9-364A-A460-B1BC8D8847FF}"/>
                </a:ext>
              </a:extLst>
            </p:cNvPr>
            <p:cNvGrpSpPr/>
            <p:nvPr/>
          </p:nvGrpSpPr>
          <p:grpSpPr>
            <a:xfrm>
              <a:off x="3932158" y="2940096"/>
              <a:ext cx="4650269" cy="3022244"/>
              <a:chOff x="6309794" y="2557995"/>
              <a:chExt cx="3648469" cy="2371166"/>
            </a:xfrm>
          </p:grpSpPr>
          <p:sp>
            <p:nvSpPr>
              <p:cNvPr id="167" name="Oval 166">
                <a:extLst>
                  <a:ext uri="{FF2B5EF4-FFF2-40B4-BE49-F238E27FC236}">
                    <a16:creationId xmlns:a16="http://schemas.microsoft.com/office/drawing/2014/main" id="{464198D2-659E-AE4E-A901-B73E0953E55B}"/>
                  </a:ext>
                </a:extLst>
              </p:cNvPr>
              <p:cNvSpPr/>
              <p:nvPr/>
            </p:nvSpPr>
            <p:spPr bwMode="auto">
              <a:xfrm rot="749351">
                <a:off x="7346630" y="3174286"/>
                <a:ext cx="892138" cy="892138"/>
              </a:xfrm>
              <a:prstGeom prst="ellipse">
                <a:avLst/>
              </a:prstGeom>
              <a:noFill/>
              <a:ln w="12700" cap="flat" cmpd="sng" algn="ctr">
                <a:gradFill>
                  <a:gsLst>
                    <a:gs pos="0">
                      <a:schemeClr val="accent4">
                        <a:lumMod val="40000"/>
                        <a:lumOff val="60000"/>
                        <a:alpha val="23000"/>
                      </a:schemeClr>
                    </a:gs>
                    <a:gs pos="100000">
                      <a:schemeClr val="accent4">
                        <a:lumMod val="40000"/>
                        <a:lumOff val="60000"/>
                        <a:alpha val="0"/>
                      </a:schemeClr>
                    </a:gs>
                  </a:gsLst>
                  <a:lin ang="5400000" scaled="1"/>
                </a:gradFill>
                <a:prstDash val="solid"/>
                <a:round/>
                <a:headEnd type="none" w="med" len="med"/>
                <a:tailEnd type="triangle" w="med"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0" cap="none" spc="0" normalizeH="0" baseline="0" noProof="0">
                  <a:ln w="76200" cmpd="sng">
                    <a:solidFill>
                      <a:prstClr val="white"/>
                    </a:solidFill>
                  </a:ln>
                  <a:solidFill>
                    <a:srgbClr val="000000"/>
                  </a:solidFill>
                  <a:effectLst/>
                  <a:uLnTx/>
                  <a:uFillTx/>
                  <a:latin typeface="Arial"/>
                  <a:ea typeface="ＭＳ Ｐゴシック" pitchFamily="16" charset="-128"/>
                  <a:cs typeface="ＭＳ Ｐゴシック" pitchFamily="-97" charset="-128"/>
                </a:endParaRPr>
              </a:p>
            </p:txBody>
          </p:sp>
          <p:sp>
            <p:nvSpPr>
              <p:cNvPr id="168" name="Oval 167">
                <a:extLst>
                  <a:ext uri="{FF2B5EF4-FFF2-40B4-BE49-F238E27FC236}">
                    <a16:creationId xmlns:a16="http://schemas.microsoft.com/office/drawing/2014/main" id="{4CC0EC69-E0F1-3B40-A2E1-02E965C3F898}"/>
                  </a:ext>
                </a:extLst>
              </p:cNvPr>
              <p:cNvSpPr/>
              <p:nvPr/>
            </p:nvSpPr>
            <p:spPr bwMode="auto">
              <a:xfrm>
                <a:off x="6937850" y="3778804"/>
                <a:ext cx="194362" cy="194362"/>
              </a:xfrm>
              <a:prstGeom prst="ellipse">
                <a:avLst/>
              </a:prstGeom>
              <a:gradFill>
                <a:gsLst>
                  <a:gs pos="0">
                    <a:srgbClr val="4583B7">
                      <a:alpha val="40000"/>
                    </a:srgbClr>
                  </a:gs>
                  <a:gs pos="100000">
                    <a:srgbClr val="4583B7">
                      <a:alpha val="30000"/>
                    </a:srgbClr>
                  </a:gs>
                </a:gsLst>
                <a:lin ang="5400000" scaled="1"/>
              </a:gradFill>
              <a:ln w="12700" cap="flat" cmpd="sng" algn="ctr">
                <a:gradFill>
                  <a:gsLst>
                    <a:gs pos="0">
                      <a:schemeClr val="accent4">
                        <a:lumMod val="40000"/>
                        <a:lumOff val="60000"/>
                        <a:alpha val="62000"/>
                      </a:schemeClr>
                    </a:gs>
                    <a:gs pos="99000">
                      <a:schemeClr val="accent4">
                        <a:lumMod val="40000"/>
                        <a:lumOff val="60000"/>
                        <a:alpha val="51000"/>
                      </a:schemeClr>
                    </a:gs>
                  </a:gsLst>
                  <a:lin ang="5400000" scaled="1"/>
                </a:gradFill>
                <a:prstDash val="solid"/>
                <a:round/>
                <a:headEnd type="none" w="med" len="med"/>
                <a:tailEnd type="triangle" w="med"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0" cap="none" spc="0" normalizeH="0" baseline="0" noProof="0">
                  <a:ln w="76200" cmpd="sng">
                    <a:solidFill>
                      <a:prstClr val="white"/>
                    </a:solidFill>
                  </a:ln>
                  <a:solidFill>
                    <a:srgbClr val="000000"/>
                  </a:solidFill>
                  <a:effectLst/>
                  <a:uLnTx/>
                  <a:uFillTx/>
                  <a:latin typeface="Arial"/>
                  <a:ea typeface="ＭＳ Ｐゴシック" pitchFamily="16" charset="-128"/>
                  <a:cs typeface="ＭＳ Ｐゴシック" pitchFamily="-97" charset="-128"/>
                </a:endParaRPr>
              </a:p>
            </p:txBody>
          </p:sp>
          <p:sp>
            <p:nvSpPr>
              <p:cNvPr id="169" name="Oval 168">
                <a:extLst>
                  <a:ext uri="{FF2B5EF4-FFF2-40B4-BE49-F238E27FC236}">
                    <a16:creationId xmlns:a16="http://schemas.microsoft.com/office/drawing/2014/main" id="{F03DD104-9457-7544-BEB3-A5B9E03A40A6}"/>
                  </a:ext>
                </a:extLst>
              </p:cNvPr>
              <p:cNvSpPr/>
              <p:nvPr/>
            </p:nvSpPr>
            <p:spPr bwMode="auto">
              <a:xfrm rot="1808056">
                <a:off x="8555276" y="4209561"/>
                <a:ext cx="194362" cy="194362"/>
              </a:xfrm>
              <a:prstGeom prst="ellipse">
                <a:avLst/>
              </a:prstGeom>
              <a:gradFill>
                <a:gsLst>
                  <a:gs pos="0">
                    <a:srgbClr val="4583B7">
                      <a:alpha val="40000"/>
                    </a:srgbClr>
                  </a:gs>
                  <a:gs pos="100000">
                    <a:srgbClr val="4583B7">
                      <a:alpha val="30000"/>
                    </a:srgbClr>
                  </a:gs>
                </a:gsLst>
                <a:lin ang="5400000" scaled="1"/>
              </a:gradFill>
              <a:ln w="12700" cap="flat" cmpd="sng" algn="ctr">
                <a:gradFill>
                  <a:gsLst>
                    <a:gs pos="0">
                      <a:schemeClr val="accent4">
                        <a:lumMod val="40000"/>
                        <a:lumOff val="60000"/>
                        <a:alpha val="62000"/>
                      </a:schemeClr>
                    </a:gs>
                    <a:gs pos="99000">
                      <a:schemeClr val="accent4">
                        <a:lumMod val="40000"/>
                        <a:lumOff val="60000"/>
                        <a:alpha val="51000"/>
                      </a:schemeClr>
                    </a:gs>
                  </a:gsLst>
                  <a:lin ang="5400000" scaled="1"/>
                </a:gradFill>
                <a:prstDash val="solid"/>
                <a:round/>
                <a:headEnd type="none" w="med" len="med"/>
                <a:tailEnd type="triangle" w="med"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0" cap="none" spc="0" normalizeH="0" baseline="0" noProof="0">
                  <a:ln w="76200" cmpd="sng">
                    <a:solidFill>
                      <a:prstClr val="white"/>
                    </a:solidFill>
                  </a:ln>
                  <a:solidFill>
                    <a:srgbClr val="000000"/>
                  </a:solidFill>
                  <a:effectLst/>
                  <a:uLnTx/>
                  <a:uFillTx/>
                  <a:latin typeface="Arial"/>
                  <a:ea typeface="ＭＳ Ｐゴシック" pitchFamily="16" charset="-128"/>
                  <a:cs typeface="ＭＳ Ｐゴシック" pitchFamily="-97" charset="-128"/>
                </a:endParaRPr>
              </a:p>
            </p:txBody>
          </p:sp>
          <p:sp>
            <p:nvSpPr>
              <p:cNvPr id="170" name="Oval 169">
                <a:extLst>
                  <a:ext uri="{FF2B5EF4-FFF2-40B4-BE49-F238E27FC236}">
                    <a16:creationId xmlns:a16="http://schemas.microsoft.com/office/drawing/2014/main" id="{D5090598-C345-6E48-A0B5-BD28D00A15E3}"/>
                  </a:ext>
                </a:extLst>
              </p:cNvPr>
              <p:cNvSpPr/>
              <p:nvPr/>
            </p:nvSpPr>
            <p:spPr bwMode="auto">
              <a:xfrm rot="1038815">
                <a:off x="7058421" y="3167798"/>
                <a:ext cx="99126" cy="99126"/>
              </a:xfrm>
              <a:prstGeom prst="ellipse">
                <a:avLst/>
              </a:prstGeom>
              <a:gradFill>
                <a:gsLst>
                  <a:gs pos="0">
                    <a:srgbClr val="4583B7">
                      <a:alpha val="40000"/>
                    </a:srgbClr>
                  </a:gs>
                  <a:gs pos="100000">
                    <a:srgbClr val="4583B7">
                      <a:alpha val="30000"/>
                    </a:srgbClr>
                  </a:gs>
                </a:gsLst>
                <a:lin ang="5400000" scaled="1"/>
              </a:gradFill>
              <a:ln w="12700" cap="flat" cmpd="sng" algn="ctr">
                <a:gradFill>
                  <a:gsLst>
                    <a:gs pos="0">
                      <a:srgbClr val="FFC000"/>
                    </a:gs>
                    <a:gs pos="99000">
                      <a:srgbClr val="FFE9BA"/>
                    </a:gs>
                  </a:gsLst>
                  <a:lin ang="5400000" scaled="1"/>
                </a:gradFill>
                <a:prstDash val="solid"/>
                <a:round/>
                <a:headEnd type="none" w="med" len="med"/>
                <a:tailEnd type="triangle" w="med"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0" cap="none" spc="0" normalizeH="0" baseline="0" noProof="0">
                  <a:ln w="76200" cmpd="sng">
                    <a:solidFill>
                      <a:prstClr val="white"/>
                    </a:solidFill>
                  </a:ln>
                  <a:solidFill>
                    <a:srgbClr val="000000"/>
                  </a:solidFill>
                  <a:effectLst/>
                  <a:uLnTx/>
                  <a:uFillTx/>
                  <a:latin typeface="Arial"/>
                  <a:ea typeface="ＭＳ Ｐゴシック" pitchFamily="16" charset="-128"/>
                  <a:cs typeface="ＭＳ Ｐゴシック" pitchFamily="-97" charset="-128"/>
                </a:endParaRPr>
              </a:p>
            </p:txBody>
          </p:sp>
          <p:sp>
            <p:nvSpPr>
              <p:cNvPr id="171" name="Oval 170">
                <a:extLst>
                  <a:ext uri="{FF2B5EF4-FFF2-40B4-BE49-F238E27FC236}">
                    <a16:creationId xmlns:a16="http://schemas.microsoft.com/office/drawing/2014/main" id="{AD4C1FFC-D032-0141-94C3-3B2DD85C4D33}"/>
                  </a:ext>
                </a:extLst>
              </p:cNvPr>
              <p:cNvSpPr/>
              <p:nvPr/>
            </p:nvSpPr>
            <p:spPr bwMode="auto">
              <a:xfrm rot="1038815">
                <a:off x="6684685" y="3056471"/>
                <a:ext cx="194362" cy="194362"/>
              </a:xfrm>
              <a:prstGeom prst="ellipse">
                <a:avLst/>
              </a:prstGeom>
              <a:gradFill>
                <a:gsLst>
                  <a:gs pos="0">
                    <a:srgbClr val="4583B7">
                      <a:alpha val="40000"/>
                    </a:srgbClr>
                  </a:gs>
                  <a:gs pos="100000">
                    <a:srgbClr val="4583B7">
                      <a:alpha val="30000"/>
                    </a:srgbClr>
                  </a:gs>
                </a:gsLst>
                <a:lin ang="5400000" scaled="1"/>
              </a:gradFill>
              <a:ln w="12700" cap="flat" cmpd="sng" algn="ctr">
                <a:gradFill>
                  <a:gsLst>
                    <a:gs pos="0">
                      <a:srgbClr val="FFC000">
                        <a:alpha val="85000"/>
                      </a:srgbClr>
                    </a:gs>
                    <a:gs pos="99000">
                      <a:schemeClr val="accent4">
                        <a:lumMod val="40000"/>
                        <a:lumOff val="60000"/>
                        <a:alpha val="51000"/>
                      </a:schemeClr>
                    </a:gs>
                  </a:gsLst>
                  <a:lin ang="5400000" scaled="1"/>
                </a:gradFill>
                <a:prstDash val="solid"/>
                <a:round/>
                <a:headEnd type="none" w="med" len="med"/>
                <a:tailEnd type="triangle" w="med"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0" cap="none" spc="0" normalizeH="0" baseline="0" noProof="0">
                  <a:ln w="76200" cmpd="sng">
                    <a:solidFill>
                      <a:prstClr val="white"/>
                    </a:solidFill>
                  </a:ln>
                  <a:solidFill>
                    <a:srgbClr val="000000"/>
                  </a:solidFill>
                  <a:effectLst/>
                  <a:uLnTx/>
                  <a:uFillTx/>
                  <a:latin typeface="Arial"/>
                  <a:ea typeface="ＭＳ Ｐゴシック" pitchFamily="16" charset="-128"/>
                </a:endParaRPr>
              </a:p>
            </p:txBody>
          </p:sp>
          <p:cxnSp>
            <p:nvCxnSpPr>
              <p:cNvPr id="172" name="Straight Connector 171">
                <a:extLst>
                  <a:ext uri="{FF2B5EF4-FFF2-40B4-BE49-F238E27FC236}">
                    <a16:creationId xmlns:a16="http://schemas.microsoft.com/office/drawing/2014/main" id="{5F3798D2-6E63-8E40-92CB-285B3ADE75B2}"/>
                  </a:ext>
                </a:extLst>
              </p:cNvPr>
              <p:cNvCxnSpPr>
                <a:cxnSpLocks/>
              </p:cNvCxnSpPr>
              <p:nvPr/>
            </p:nvCxnSpPr>
            <p:spPr bwMode="auto">
              <a:xfrm flipV="1">
                <a:off x="7402765" y="3895202"/>
                <a:ext cx="164773" cy="203555"/>
              </a:xfrm>
              <a:prstGeom prst="line">
                <a:avLst/>
              </a:prstGeom>
              <a:noFill/>
              <a:ln w="12700" cap="flat" cmpd="sng" algn="ctr">
                <a:gradFill>
                  <a:gsLst>
                    <a:gs pos="0">
                      <a:srgbClr val="FFC000"/>
                    </a:gs>
                    <a:gs pos="100000">
                      <a:srgbClr val="FFE9BA">
                        <a:alpha val="63000"/>
                      </a:srgbClr>
                    </a:gs>
                  </a:gsLst>
                  <a:lin ang="5400000" scaled="1"/>
                </a:gradFill>
                <a:prstDash val="solid"/>
                <a:round/>
                <a:headEnd type="none" w="med" len="med"/>
                <a:tailEnd type="none" w="med" len="sm"/>
              </a:ln>
              <a:effectLst/>
            </p:spPr>
          </p:cxnSp>
          <p:cxnSp>
            <p:nvCxnSpPr>
              <p:cNvPr id="173" name="Straight Connector 172">
                <a:extLst>
                  <a:ext uri="{FF2B5EF4-FFF2-40B4-BE49-F238E27FC236}">
                    <a16:creationId xmlns:a16="http://schemas.microsoft.com/office/drawing/2014/main" id="{F7931DF0-C3AF-B847-B241-2F89107CBEF7}"/>
                  </a:ext>
                </a:extLst>
              </p:cNvPr>
              <p:cNvCxnSpPr>
                <a:cxnSpLocks/>
                <a:endCxn id="168" idx="7"/>
              </p:cNvCxnSpPr>
              <p:nvPr/>
            </p:nvCxnSpPr>
            <p:spPr bwMode="auto">
              <a:xfrm flipH="1">
                <a:off x="7103748" y="3677136"/>
                <a:ext cx="362888" cy="130132"/>
              </a:xfrm>
              <a:prstGeom prst="line">
                <a:avLst/>
              </a:prstGeom>
              <a:noFill/>
              <a:ln w="12700" cap="flat" cmpd="sng" algn="ctr">
                <a:gradFill>
                  <a:gsLst>
                    <a:gs pos="0">
                      <a:srgbClr val="FFC000"/>
                    </a:gs>
                    <a:gs pos="100000">
                      <a:srgbClr val="FFE9BA">
                        <a:alpha val="63000"/>
                      </a:srgbClr>
                    </a:gs>
                  </a:gsLst>
                  <a:lin ang="5400000" scaled="1"/>
                </a:gradFill>
                <a:prstDash val="solid"/>
                <a:round/>
                <a:headEnd type="none" w="med" len="med"/>
                <a:tailEnd type="none" w="med" len="sm"/>
              </a:ln>
              <a:effectLst/>
            </p:spPr>
          </p:cxnSp>
          <p:cxnSp>
            <p:nvCxnSpPr>
              <p:cNvPr id="174" name="Straight Connector 173">
                <a:extLst>
                  <a:ext uri="{FF2B5EF4-FFF2-40B4-BE49-F238E27FC236}">
                    <a16:creationId xmlns:a16="http://schemas.microsoft.com/office/drawing/2014/main" id="{0AF6AB66-2D50-AF49-BD7F-D96E78C9D4D6}"/>
                  </a:ext>
                </a:extLst>
              </p:cNvPr>
              <p:cNvCxnSpPr>
                <a:cxnSpLocks/>
              </p:cNvCxnSpPr>
              <p:nvPr/>
            </p:nvCxnSpPr>
            <p:spPr bwMode="auto">
              <a:xfrm>
                <a:off x="7155742" y="3239489"/>
                <a:ext cx="57253" cy="27672"/>
              </a:xfrm>
              <a:prstGeom prst="line">
                <a:avLst/>
              </a:prstGeom>
              <a:noFill/>
              <a:ln w="12700" cap="flat" cmpd="sng" algn="ctr">
                <a:gradFill>
                  <a:gsLst>
                    <a:gs pos="0">
                      <a:srgbClr val="FFC000"/>
                    </a:gs>
                    <a:gs pos="100000">
                      <a:srgbClr val="FFE9BA">
                        <a:alpha val="63000"/>
                      </a:srgbClr>
                    </a:gs>
                  </a:gsLst>
                  <a:lin ang="5400000" scaled="1"/>
                </a:gradFill>
                <a:prstDash val="solid"/>
                <a:round/>
                <a:headEnd type="none" w="med" len="med"/>
                <a:tailEnd type="none" w="med" len="sm"/>
              </a:ln>
              <a:effectLst/>
            </p:spPr>
          </p:cxnSp>
          <p:cxnSp>
            <p:nvCxnSpPr>
              <p:cNvPr id="175" name="Straight Connector 174">
                <a:extLst>
                  <a:ext uri="{FF2B5EF4-FFF2-40B4-BE49-F238E27FC236}">
                    <a16:creationId xmlns:a16="http://schemas.microsoft.com/office/drawing/2014/main" id="{EBD7A1C4-ED36-2242-AFA9-9E9A8C1560C3}"/>
                  </a:ext>
                </a:extLst>
              </p:cNvPr>
              <p:cNvCxnSpPr>
                <a:cxnSpLocks/>
              </p:cNvCxnSpPr>
              <p:nvPr/>
            </p:nvCxnSpPr>
            <p:spPr bwMode="auto">
              <a:xfrm flipH="1">
                <a:off x="7994921" y="3172363"/>
                <a:ext cx="165440" cy="185696"/>
              </a:xfrm>
              <a:prstGeom prst="line">
                <a:avLst/>
              </a:prstGeom>
              <a:noFill/>
              <a:ln w="12700" cap="flat" cmpd="sng" algn="ctr">
                <a:gradFill>
                  <a:gsLst>
                    <a:gs pos="0">
                      <a:srgbClr val="FFC000"/>
                    </a:gs>
                    <a:gs pos="100000">
                      <a:srgbClr val="FFE9BA">
                        <a:alpha val="63000"/>
                      </a:srgbClr>
                    </a:gs>
                  </a:gsLst>
                  <a:lin ang="5400000" scaled="1"/>
                </a:gradFill>
                <a:prstDash val="solid"/>
                <a:round/>
                <a:headEnd type="none" w="med" len="med"/>
                <a:tailEnd type="none" w="med" len="sm"/>
              </a:ln>
              <a:effectLst/>
            </p:spPr>
          </p:cxnSp>
          <p:cxnSp>
            <p:nvCxnSpPr>
              <p:cNvPr id="176" name="Straight Connector 175">
                <a:extLst>
                  <a:ext uri="{FF2B5EF4-FFF2-40B4-BE49-F238E27FC236}">
                    <a16:creationId xmlns:a16="http://schemas.microsoft.com/office/drawing/2014/main" id="{FAFAE369-BFEE-EA44-9B70-68CD801BB396}"/>
                  </a:ext>
                </a:extLst>
              </p:cNvPr>
              <p:cNvCxnSpPr>
                <a:cxnSpLocks/>
                <a:stCxn id="171" idx="5"/>
                <a:endCxn id="168" idx="0"/>
              </p:cNvCxnSpPr>
              <p:nvPr/>
            </p:nvCxnSpPr>
            <p:spPr bwMode="auto">
              <a:xfrm>
                <a:off x="6827019" y="3239706"/>
                <a:ext cx="208012" cy="539098"/>
              </a:xfrm>
              <a:prstGeom prst="line">
                <a:avLst/>
              </a:prstGeom>
              <a:noFill/>
              <a:ln w="12700" cap="flat" cmpd="sng" algn="ctr">
                <a:gradFill>
                  <a:gsLst>
                    <a:gs pos="0">
                      <a:schemeClr val="accent4">
                        <a:lumMod val="40000"/>
                        <a:lumOff val="60000"/>
                        <a:alpha val="39000"/>
                      </a:schemeClr>
                    </a:gs>
                    <a:gs pos="100000">
                      <a:schemeClr val="accent4">
                        <a:lumMod val="40000"/>
                        <a:lumOff val="60000"/>
                        <a:alpha val="25000"/>
                      </a:schemeClr>
                    </a:gs>
                  </a:gsLst>
                  <a:lin ang="5400000" scaled="1"/>
                </a:gradFill>
                <a:prstDash val="solid"/>
                <a:round/>
                <a:headEnd type="none" w="med" len="med"/>
                <a:tailEnd type="none" w="med" len="sm"/>
              </a:ln>
              <a:effectLst/>
            </p:spPr>
          </p:cxnSp>
          <p:cxnSp>
            <p:nvCxnSpPr>
              <p:cNvPr id="177" name="Straight Connector 176">
                <a:extLst>
                  <a:ext uri="{FF2B5EF4-FFF2-40B4-BE49-F238E27FC236}">
                    <a16:creationId xmlns:a16="http://schemas.microsoft.com/office/drawing/2014/main" id="{B6CB5869-C6A0-9F48-A558-1DC5E3E2224A}"/>
                  </a:ext>
                </a:extLst>
              </p:cNvPr>
              <p:cNvCxnSpPr/>
              <p:nvPr/>
            </p:nvCxnSpPr>
            <p:spPr bwMode="auto">
              <a:xfrm flipH="1">
                <a:off x="8131266" y="3782665"/>
                <a:ext cx="273667" cy="3369"/>
              </a:xfrm>
              <a:prstGeom prst="line">
                <a:avLst/>
              </a:prstGeom>
              <a:noFill/>
              <a:ln w="12700" cap="flat" cmpd="sng" algn="ctr">
                <a:gradFill>
                  <a:gsLst>
                    <a:gs pos="0">
                      <a:srgbClr val="FFC000"/>
                    </a:gs>
                    <a:gs pos="100000">
                      <a:srgbClr val="FFE9BA">
                        <a:alpha val="63000"/>
                      </a:srgbClr>
                    </a:gs>
                  </a:gsLst>
                  <a:lin ang="5400000" scaled="1"/>
                </a:gradFill>
                <a:prstDash val="solid"/>
                <a:round/>
                <a:headEnd type="none" w="med" len="med"/>
                <a:tailEnd type="none" w="med" len="sm"/>
              </a:ln>
              <a:effectLst/>
            </p:spPr>
          </p:cxnSp>
          <p:cxnSp>
            <p:nvCxnSpPr>
              <p:cNvPr id="178" name="Straight Connector 177">
                <a:extLst>
                  <a:ext uri="{FF2B5EF4-FFF2-40B4-BE49-F238E27FC236}">
                    <a16:creationId xmlns:a16="http://schemas.microsoft.com/office/drawing/2014/main" id="{BC140012-8C13-434C-BBAF-4B11AE7C7F2D}"/>
                  </a:ext>
                </a:extLst>
              </p:cNvPr>
              <p:cNvCxnSpPr>
                <a:cxnSpLocks/>
                <a:stCxn id="169" idx="6"/>
              </p:cNvCxnSpPr>
              <p:nvPr/>
            </p:nvCxnSpPr>
            <p:spPr bwMode="auto">
              <a:xfrm>
                <a:off x="8736504" y="4355530"/>
                <a:ext cx="354382" cy="148409"/>
              </a:xfrm>
              <a:prstGeom prst="line">
                <a:avLst/>
              </a:prstGeom>
              <a:noFill/>
              <a:ln w="12700" cap="flat" cmpd="sng" algn="ctr">
                <a:gradFill>
                  <a:gsLst>
                    <a:gs pos="0">
                      <a:schemeClr val="accent4">
                        <a:lumMod val="40000"/>
                        <a:lumOff val="60000"/>
                        <a:alpha val="36000"/>
                      </a:schemeClr>
                    </a:gs>
                    <a:gs pos="100000">
                      <a:schemeClr val="accent4">
                        <a:lumMod val="40000"/>
                        <a:lumOff val="60000"/>
                        <a:alpha val="0"/>
                      </a:schemeClr>
                    </a:gs>
                  </a:gsLst>
                  <a:lin ang="5400000" scaled="1"/>
                </a:gradFill>
                <a:prstDash val="solid"/>
                <a:round/>
                <a:headEnd type="none" w="med" len="med"/>
                <a:tailEnd type="none" w="med" len="sm"/>
              </a:ln>
              <a:effectLst/>
            </p:spPr>
          </p:cxnSp>
          <p:cxnSp>
            <p:nvCxnSpPr>
              <p:cNvPr id="179" name="Straight Connector 178">
                <a:extLst>
                  <a:ext uri="{FF2B5EF4-FFF2-40B4-BE49-F238E27FC236}">
                    <a16:creationId xmlns:a16="http://schemas.microsoft.com/office/drawing/2014/main" id="{B799A98D-9561-194A-A7B6-C9A1D59C3DAB}"/>
                  </a:ext>
                </a:extLst>
              </p:cNvPr>
              <p:cNvCxnSpPr>
                <a:cxnSpLocks/>
                <a:stCxn id="181" idx="3"/>
                <a:endCxn id="185" idx="5"/>
              </p:cNvCxnSpPr>
              <p:nvPr/>
            </p:nvCxnSpPr>
            <p:spPr bwMode="auto">
              <a:xfrm flipH="1" flipV="1">
                <a:off x="8592621" y="3767281"/>
                <a:ext cx="522014" cy="59765"/>
              </a:xfrm>
              <a:prstGeom prst="line">
                <a:avLst/>
              </a:prstGeom>
              <a:noFill/>
              <a:ln w="12700" cap="flat" cmpd="sng" algn="ctr">
                <a:gradFill>
                  <a:gsLst>
                    <a:gs pos="0">
                      <a:srgbClr val="FFC000">
                        <a:alpha val="50000"/>
                      </a:srgbClr>
                    </a:gs>
                    <a:gs pos="100000">
                      <a:srgbClr val="FFE9BA">
                        <a:alpha val="63000"/>
                      </a:srgbClr>
                    </a:gs>
                  </a:gsLst>
                  <a:lin ang="5400000" scaled="1"/>
                </a:gradFill>
                <a:prstDash val="solid"/>
                <a:round/>
                <a:headEnd type="none" w="med" len="med"/>
                <a:tailEnd type="none" w="med" len="sm"/>
              </a:ln>
              <a:effectLst/>
            </p:spPr>
          </p:cxnSp>
          <p:sp>
            <p:nvSpPr>
              <p:cNvPr id="180" name="Oval 179">
                <a:extLst>
                  <a:ext uri="{FF2B5EF4-FFF2-40B4-BE49-F238E27FC236}">
                    <a16:creationId xmlns:a16="http://schemas.microsoft.com/office/drawing/2014/main" id="{DC2F9900-9170-F34C-91DD-098F517B3A76}"/>
                  </a:ext>
                </a:extLst>
              </p:cNvPr>
              <p:cNvSpPr/>
              <p:nvPr/>
            </p:nvSpPr>
            <p:spPr bwMode="auto">
              <a:xfrm rot="1038815">
                <a:off x="6499925" y="3534471"/>
                <a:ext cx="194362" cy="194362"/>
              </a:xfrm>
              <a:prstGeom prst="ellipse">
                <a:avLst/>
              </a:prstGeom>
              <a:gradFill>
                <a:gsLst>
                  <a:gs pos="0">
                    <a:srgbClr val="4583B7">
                      <a:alpha val="40000"/>
                    </a:srgbClr>
                  </a:gs>
                  <a:gs pos="100000">
                    <a:srgbClr val="4583B7">
                      <a:alpha val="30000"/>
                    </a:srgbClr>
                  </a:gs>
                </a:gsLst>
                <a:lin ang="5400000" scaled="1"/>
              </a:gradFill>
              <a:ln w="12700" cap="flat" cmpd="sng" algn="ctr">
                <a:gradFill>
                  <a:gsLst>
                    <a:gs pos="0">
                      <a:schemeClr val="accent4">
                        <a:lumMod val="40000"/>
                        <a:lumOff val="60000"/>
                        <a:alpha val="62000"/>
                      </a:schemeClr>
                    </a:gs>
                    <a:gs pos="99000">
                      <a:schemeClr val="accent4">
                        <a:lumMod val="40000"/>
                        <a:lumOff val="60000"/>
                        <a:alpha val="51000"/>
                      </a:schemeClr>
                    </a:gs>
                  </a:gsLst>
                  <a:lin ang="5400000" scaled="1"/>
                </a:gradFill>
                <a:prstDash val="solid"/>
                <a:round/>
                <a:headEnd type="none" w="med" len="med"/>
                <a:tailEnd type="triangle" w="med"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0" cap="none" spc="0" normalizeH="0" baseline="0" noProof="0">
                  <a:ln w="76200" cmpd="sng">
                    <a:solidFill>
                      <a:prstClr val="white"/>
                    </a:solidFill>
                  </a:ln>
                  <a:solidFill>
                    <a:srgbClr val="000000"/>
                  </a:solidFill>
                  <a:effectLst/>
                  <a:uLnTx/>
                  <a:uFillTx/>
                  <a:latin typeface="Arial"/>
                  <a:ea typeface="ＭＳ Ｐゴシック" pitchFamily="16" charset="-128"/>
                  <a:cs typeface="ＭＳ Ｐゴシック" pitchFamily="-97" charset="-128"/>
                </a:endParaRPr>
              </a:p>
            </p:txBody>
          </p:sp>
          <p:sp>
            <p:nvSpPr>
              <p:cNvPr id="181" name="Oval 180">
                <a:extLst>
                  <a:ext uri="{FF2B5EF4-FFF2-40B4-BE49-F238E27FC236}">
                    <a16:creationId xmlns:a16="http://schemas.microsoft.com/office/drawing/2014/main" id="{4D6BAEB0-7D05-1C47-80DD-B38324CE0464}"/>
                  </a:ext>
                </a:extLst>
              </p:cNvPr>
              <p:cNvSpPr/>
              <p:nvPr/>
            </p:nvSpPr>
            <p:spPr bwMode="auto">
              <a:xfrm rot="3325140">
                <a:off x="9113032" y="3747440"/>
                <a:ext cx="194362" cy="194362"/>
              </a:xfrm>
              <a:prstGeom prst="ellipse">
                <a:avLst/>
              </a:prstGeom>
              <a:gradFill>
                <a:gsLst>
                  <a:gs pos="0">
                    <a:srgbClr val="4583B7">
                      <a:alpha val="40000"/>
                    </a:srgbClr>
                  </a:gs>
                  <a:gs pos="100000">
                    <a:srgbClr val="4583B7">
                      <a:alpha val="30000"/>
                    </a:srgbClr>
                  </a:gs>
                </a:gsLst>
                <a:lin ang="5400000" scaled="1"/>
              </a:gradFill>
              <a:ln w="12700" cap="flat" cmpd="sng" algn="ctr">
                <a:gradFill>
                  <a:gsLst>
                    <a:gs pos="0">
                      <a:schemeClr val="accent4">
                        <a:lumMod val="40000"/>
                        <a:lumOff val="60000"/>
                        <a:alpha val="62000"/>
                      </a:schemeClr>
                    </a:gs>
                    <a:gs pos="99000">
                      <a:schemeClr val="accent4">
                        <a:lumMod val="40000"/>
                        <a:lumOff val="60000"/>
                        <a:alpha val="51000"/>
                      </a:schemeClr>
                    </a:gs>
                  </a:gsLst>
                  <a:lin ang="5400000" scaled="1"/>
                </a:gradFill>
                <a:prstDash val="solid"/>
                <a:round/>
                <a:headEnd type="none" w="med" len="med"/>
                <a:tailEnd type="triangle" w="med"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0" cap="none" spc="0" normalizeH="0" baseline="0" noProof="0">
                  <a:ln w="76200" cmpd="sng">
                    <a:solidFill>
                      <a:prstClr val="white"/>
                    </a:solidFill>
                  </a:ln>
                  <a:solidFill>
                    <a:srgbClr val="000000"/>
                  </a:solidFill>
                  <a:effectLst/>
                  <a:uLnTx/>
                  <a:uFillTx/>
                  <a:latin typeface="Arial"/>
                  <a:ea typeface="ＭＳ Ｐゴシック" pitchFamily="16" charset="-128"/>
                  <a:cs typeface="ＭＳ Ｐゴシック" pitchFamily="-97" charset="-128"/>
                </a:endParaRPr>
              </a:p>
            </p:txBody>
          </p:sp>
          <p:cxnSp>
            <p:nvCxnSpPr>
              <p:cNvPr id="182" name="Straight Connector 181">
                <a:extLst>
                  <a:ext uri="{FF2B5EF4-FFF2-40B4-BE49-F238E27FC236}">
                    <a16:creationId xmlns:a16="http://schemas.microsoft.com/office/drawing/2014/main" id="{2DB80A80-20AE-8248-915A-1C850BDA5419}"/>
                  </a:ext>
                </a:extLst>
              </p:cNvPr>
              <p:cNvCxnSpPr>
                <a:cxnSpLocks/>
                <a:stCxn id="186" idx="0"/>
                <a:endCxn id="168" idx="3"/>
              </p:cNvCxnSpPr>
              <p:nvPr/>
            </p:nvCxnSpPr>
            <p:spPr bwMode="auto">
              <a:xfrm flipV="1">
                <a:off x="6425539" y="3944702"/>
                <a:ext cx="540774" cy="380790"/>
              </a:xfrm>
              <a:prstGeom prst="line">
                <a:avLst/>
              </a:prstGeom>
              <a:noFill/>
              <a:ln w="12700" cap="flat" cmpd="sng" algn="ctr">
                <a:gradFill>
                  <a:gsLst>
                    <a:gs pos="0">
                      <a:srgbClr val="FFC000"/>
                    </a:gs>
                    <a:gs pos="100000">
                      <a:srgbClr val="FFC000">
                        <a:alpha val="50000"/>
                      </a:srgbClr>
                    </a:gs>
                  </a:gsLst>
                  <a:lin ang="5400000" scaled="1"/>
                </a:gradFill>
                <a:prstDash val="solid"/>
                <a:round/>
                <a:headEnd type="none" w="med" len="med"/>
                <a:tailEnd type="none" w="med" len="sm"/>
              </a:ln>
              <a:effectLst/>
            </p:spPr>
          </p:cxnSp>
          <p:cxnSp>
            <p:nvCxnSpPr>
              <p:cNvPr id="183" name="Straight Connector 182">
                <a:extLst>
                  <a:ext uri="{FF2B5EF4-FFF2-40B4-BE49-F238E27FC236}">
                    <a16:creationId xmlns:a16="http://schemas.microsoft.com/office/drawing/2014/main" id="{61A2EE38-AC16-3243-B422-5DCEEED4F388}"/>
                  </a:ext>
                </a:extLst>
              </p:cNvPr>
              <p:cNvCxnSpPr>
                <a:cxnSpLocks/>
              </p:cNvCxnSpPr>
              <p:nvPr/>
            </p:nvCxnSpPr>
            <p:spPr bwMode="auto">
              <a:xfrm flipV="1">
                <a:off x="8302634" y="2557995"/>
                <a:ext cx="788252" cy="487391"/>
              </a:xfrm>
              <a:prstGeom prst="line">
                <a:avLst/>
              </a:prstGeom>
              <a:noFill/>
              <a:ln w="12700" cap="flat" cmpd="sng" algn="ctr">
                <a:gradFill>
                  <a:gsLst>
                    <a:gs pos="50000">
                      <a:srgbClr val="74D5B6">
                        <a:alpha val="67000"/>
                      </a:srgbClr>
                    </a:gs>
                    <a:gs pos="100000">
                      <a:schemeClr val="bg2">
                        <a:lumMod val="60000"/>
                        <a:lumOff val="40000"/>
                        <a:alpha val="0"/>
                      </a:schemeClr>
                    </a:gs>
                    <a:gs pos="0">
                      <a:srgbClr val="FFC000">
                        <a:alpha val="50000"/>
                      </a:srgbClr>
                    </a:gs>
                  </a:gsLst>
                  <a:lin ang="5400000" scaled="1"/>
                </a:gradFill>
                <a:prstDash val="solid"/>
                <a:round/>
                <a:headEnd type="none" w="med" len="med"/>
                <a:tailEnd type="none" w="med" len="sm"/>
              </a:ln>
              <a:effectLst/>
            </p:spPr>
          </p:cxnSp>
          <p:cxnSp>
            <p:nvCxnSpPr>
              <p:cNvPr id="184" name="Straight Connector 183">
                <a:extLst>
                  <a:ext uri="{FF2B5EF4-FFF2-40B4-BE49-F238E27FC236}">
                    <a16:creationId xmlns:a16="http://schemas.microsoft.com/office/drawing/2014/main" id="{1990A03E-40BE-F843-ACA1-992FF7571E9A}"/>
                  </a:ext>
                </a:extLst>
              </p:cNvPr>
              <p:cNvCxnSpPr>
                <a:cxnSpLocks/>
                <a:stCxn id="170" idx="4"/>
                <a:endCxn id="168" idx="0"/>
              </p:cNvCxnSpPr>
              <p:nvPr/>
            </p:nvCxnSpPr>
            <p:spPr bwMode="auto">
              <a:xfrm flipH="1">
                <a:off x="7035031" y="3264679"/>
                <a:ext cx="58203" cy="514125"/>
              </a:xfrm>
              <a:prstGeom prst="line">
                <a:avLst/>
              </a:prstGeom>
              <a:noFill/>
              <a:ln w="12700" cap="flat" cmpd="sng" algn="ctr">
                <a:gradFill>
                  <a:gsLst>
                    <a:gs pos="0">
                      <a:schemeClr val="accent4">
                        <a:lumMod val="40000"/>
                        <a:lumOff val="60000"/>
                        <a:alpha val="75000"/>
                      </a:schemeClr>
                    </a:gs>
                    <a:gs pos="100000">
                      <a:schemeClr val="accent4">
                        <a:lumMod val="40000"/>
                        <a:lumOff val="60000"/>
                        <a:alpha val="25000"/>
                      </a:schemeClr>
                    </a:gs>
                  </a:gsLst>
                  <a:lin ang="5400000" scaled="1"/>
                </a:gradFill>
                <a:prstDash val="solid"/>
                <a:round/>
                <a:headEnd type="none" w="med" len="med"/>
                <a:tailEnd type="none" w="med" len="sm"/>
              </a:ln>
              <a:effectLst/>
            </p:spPr>
          </p:cxnSp>
          <p:sp>
            <p:nvSpPr>
              <p:cNvPr id="185" name="Oval 184">
                <a:extLst>
                  <a:ext uri="{FF2B5EF4-FFF2-40B4-BE49-F238E27FC236}">
                    <a16:creationId xmlns:a16="http://schemas.microsoft.com/office/drawing/2014/main" id="{79553E8E-C061-0646-A184-7D4C3F057B61}"/>
                  </a:ext>
                </a:extLst>
              </p:cNvPr>
              <p:cNvSpPr/>
              <p:nvPr/>
            </p:nvSpPr>
            <p:spPr bwMode="auto">
              <a:xfrm rot="18269153">
                <a:off x="8399891" y="3687833"/>
                <a:ext cx="194362" cy="194362"/>
              </a:xfrm>
              <a:prstGeom prst="ellipse">
                <a:avLst/>
              </a:prstGeom>
              <a:gradFill>
                <a:gsLst>
                  <a:gs pos="0">
                    <a:srgbClr val="4583B7">
                      <a:alpha val="40000"/>
                    </a:srgbClr>
                  </a:gs>
                  <a:gs pos="100000">
                    <a:srgbClr val="4583B7">
                      <a:alpha val="30000"/>
                    </a:srgbClr>
                  </a:gs>
                </a:gsLst>
                <a:lin ang="5400000" scaled="1"/>
              </a:gradFill>
              <a:ln w="12700" cap="flat" cmpd="sng" algn="ctr">
                <a:gradFill>
                  <a:gsLst>
                    <a:gs pos="0">
                      <a:srgbClr val="FFC000">
                        <a:alpha val="85000"/>
                      </a:srgbClr>
                    </a:gs>
                    <a:gs pos="99000">
                      <a:schemeClr val="accent4">
                        <a:lumMod val="40000"/>
                        <a:lumOff val="60000"/>
                        <a:alpha val="51000"/>
                      </a:schemeClr>
                    </a:gs>
                  </a:gsLst>
                  <a:lin ang="5400000" scaled="1"/>
                </a:gradFill>
                <a:prstDash val="solid"/>
                <a:round/>
                <a:headEnd type="none" w="med" len="med"/>
                <a:tailEnd type="triangle" w="med"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0" cap="none" spc="0" normalizeH="0" baseline="0" noProof="0">
                  <a:ln w="76200" cmpd="sng">
                    <a:solidFill>
                      <a:prstClr val="white"/>
                    </a:solidFill>
                  </a:ln>
                  <a:solidFill>
                    <a:srgbClr val="000000"/>
                  </a:solidFill>
                  <a:effectLst/>
                  <a:uLnTx/>
                  <a:uFillTx/>
                  <a:latin typeface="Arial"/>
                  <a:ea typeface="ＭＳ Ｐゴシック" pitchFamily="16" charset="-128"/>
                  <a:cs typeface="ＭＳ Ｐゴシック" pitchFamily="-97" charset="-128"/>
                </a:endParaRPr>
              </a:p>
            </p:txBody>
          </p:sp>
          <p:sp>
            <p:nvSpPr>
              <p:cNvPr id="186" name="Oval 185">
                <a:extLst>
                  <a:ext uri="{FF2B5EF4-FFF2-40B4-BE49-F238E27FC236}">
                    <a16:creationId xmlns:a16="http://schemas.microsoft.com/office/drawing/2014/main" id="{2A676FEB-007A-2044-82F0-267D0CBCA74D}"/>
                  </a:ext>
                </a:extLst>
              </p:cNvPr>
              <p:cNvSpPr/>
              <p:nvPr/>
            </p:nvSpPr>
            <p:spPr bwMode="auto">
              <a:xfrm rot="3471164">
                <a:off x="6309794" y="4296165"/>
                <a:ext cx="125355" cy="125355"/>
              </a:xfrm>
              <a:prstGeom prst="ellipse">
                <a:avLst/>
              </a:prstGeom>
              <a:gradFill>
                <a:gsLst>
                  <a:gs pos="0">
                    <a:srgbClr val="4583B7">
                      <a:alpha val="40000"/>
                    </a:srgbClr>
                  </a:gs>
                  <a:gs pos="100000">
                    <a:srgbClr val="4583B7">
                      <a:alpha val="30000"/>
                    </a:srgbClr>
                  </a:gs>
                </a:gsLst>
                <a:lin ang="5400000" scaled="1"/>
              </a:gradFill>
              <a:ln w="12700" cap="flat" cmpd="sng" algn="ctr">
                <a:gradFill>
                  <a:gsLst>
                    <a:gs pos="0">
                      <a:srgbClr val="FFC000">
                        <a:alpha val="85000"/>
                      </a:srgbClr>
                    </a:gs>
                    <a:gs pos="99000">
                      <a:schemeClr val="accent4">
                        <a:lumMod val="40000"/>
                        <a:lumOff val="60000"/>
                        <a:alpha val="51000"/>
                      </a:schemeClr>
                    </a:gs>
                  </a:gsLst>
                  <a:lin ang="5400000" scaled="1"/>
                </a:gradFill>
                <a:prstDash val="solid"/>
                <a:round/>
                <a:headEnd type="none" w="med" len="med"/>
                <a:tailEnd type="triangle" w="med"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0" cap="none" spc="0" normalizeH="0" baseline="0" noProof="0">
                  <a:ln w="76200" cmpd="sng">
                    <a:solidFill>
                      <a:prstClr val="white"/>
                    </a:solidFill>
                  </a:ln>
                  <a:solidFill>
                    <a:srgbClr val="000000"/>
                  </a:solidFill>
                  <a:effectLst/>
                  <a:uLnTx/>
                  <a:uFillTx/>
                  <a:latin typeface="Arial"/>
                  <a:ea typeface="ＭＳ Ｐゴシック" pitchFamily="16" charset="-128"/>
                  <a:cs typeface="ＭＳ Ｐゴシック" pitchFamily="-97" charset="-128"/>
                </a:endParaRPr>
              </a:p>
            </p:txBody>
          </p:sp>
          <p:cxnSp>
            <p:nvCxnSpPr>
              <p:cNvPr id="187" name="Straight Connector 186">
                <a:extLst>
                  <a:ext uri="{FF2B5EF4-FFF2-40B4-BE49-F238E27FC236}">
                    <a16:creationId xmlns:a16="http://schemas.microsoft.com/office/drawing/2014/main" id="{99695D6E-EB63-4646-8E5F-8D17AD36E40A}"/>
                  </a:ext>
                </a:extLst>
              </p:cNvPr>
              <p:cNvCxnSpPr>
                <a:cxnSpLocks/>
                <a:stCxn id="186" idx="0"/>
              </p:cNvCxnSpPr>
              <p:nvPr/>
            </p:nvCxnSpPr>
            <p:spPr bwMode="auto">
              <a:xfrm flipV="1">
                <a:off x="6425539" y="4218671"/>
                <a:ext cx="771418" cy="106821"/>
              </a:xfrm>
              <a:prstGeom prst="line">
                <a:avLst/>
              </a:prstGeom>
              <a:noFill/>
              <a:ln w="12700" cap="flat" cmpd="sng" algn="ctr">
                <a:gradFill>
                  <a:gsLst>
                    <a:gs pos="0">
                      <a:srgbClr val="00B0F0">
                        <a:alpha val="65000"/>
                      </a:srgbClr>
                    </a:gs>
                    <a:gs pos="100000">
                      <a:schemeClr val="bg2">
                        <a:lumMod val="60000"/>
                        <a:lumOff val="40000"/>
                        <a:alpha val="0"/>
                      </a:schemeClr>
                    </a:gs>
                  </a:gsLst>
                  <a:lin ang="5400000" scaled="1"/>
                </a:gradFill>
                <a:prstDash val="solid"/>
                <a:round/>
                <a:headEnd type="none" w="med" len="med"/>
                <a:tailEnd type="none" w="med" len="sm"/>
              </a:ln>
              <a:effectLst/>
            </p:spPr>
          </p:cxnSp>
          <p:sp>
            <p:nvSpPr>
              <p:cNvPr id="188" name="Oval 187">
                <a:extLst>
                  <a:ext uri="{FF2B5EF4-FFF2-40B4-BE49-F238E27FC236}">
                    <a16:creationId xmlns:a16="http://schemas.microsoft.com/office/drawing/2014/main" id="{99F98FC8-0056-4948-87C7-A5CC83159B5D}"/>
                  </a:ext>
                </a:extLst>
              </p:cNvPr>
              <p:cNvSpPr/>
              <p:nvPr/>
            </p:nvSpPr>
            <p:spPr bwMode="auto">
              <a:xfrm rot="1038815">
                <a:off x="8417153" y="3285144"/>
                <a:ext cx="99126" cy="99126"/>
              </a:xfrm>
              <a:prstGeom prst="ellipse">
                <a:avLst/>
              </a:prstGeom>
              <a:gradFill>
                <a:gsLst>
                  <a:gs pos="0">
                    <a:srgbClr val="4583B7">
                      <a:alpha val="40000"/>
                    </a:srgbClr>
                  </a:gs>
                  <a:gs pos="100000">
                    <a:srgbClr val="4583B7">
                      <a:alpha val="30000"/>
                    </a:srgbClr>
                  </a:gs>
                </a:gsLst>
                <a:lin ang="5400000" scaled="1"/>
              </a:gradFill>
              <a:ln w="12700" cap="flat" cmpd="sng" algn="ctr">
                <a:gradFill>
                  <a:gsLst>
                    <a:gs pos="0">
                      <a:schemeClr val="accent4">
                        <a:lumMod val="40000"/>
                        <a:lumOff val="60000"/>
                        <a:alpha val="62000"/>
                      </a:schemeClr>
                    </a:gs>
                    <a:gs pos="99000">
                      <a:schemeClr val="accent4">
                        <a:lumMod val="40000"/>
                        <a:lumOff val="60000"/>
                        <a:alpha val="51000"/>
                      </a:schemeClr>
                    </a:gs>
                  </a:gsLst>
                  <a:lin ang="5400000" scaled="1"/>
                </a:gradFill>
                <a:prstDash val="solid"/>
                <a:round/>
                <a:headEnd type="none" w="med" len="med"/>
                <a:tailEnd type="triangle" w="med"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0" cap="none" spc="0" normalizeH="0" baseline="0" noProof="0">
                  <a:ln w="76200" cmpd="sng">
                    <a:solidFill>
                      <a:prstClr val="white"/>
                    </a:solidFill>
                  </a:ln>
                  <a:solidFill>
                    <a:srgbClr val="000000"/>
                  </a:solidFill>
                  <a:effectLst/>
                  <a:uLnTx/>
                  <a:uFillTx/>
                  <a:latin typeface="Arial"/>
                  <a:ea typeface="ＭＳ Ｐゴシック" pitchFamily="16" charset="-128"/>
                  <a:cs typeface="ＭＳ Ｐゴシック" pitchFamily="-97" charset="-128"/>
                </a:endParaRPr>
              </a:p>
            </p:txBody>
          </p:sp>
          <p:cxnSp>
            <p:nvCxnSpPr>
              <p:cNvPr id="189" name="Straight Connector 188">
                <a:extLst>
                  <a:ext uri="{FF2B5EF4-FFF2-40B4-BE49-F238E27FC236}">
                    <a16:creationId xmlns:a16="http://schemas.microsoft.com/office/drawing/2014/main" id="{131926DE-F0DB-D445-9406-DEFE1CEA82D9}"/>
                  </a:ext>
                </a:extLst>
              </p:cNvPr>
              <p:cNvCxnSpPr>
                <a:cxnSpLocks/>
                <a:stCxn id="168" idx="5"/>
              </p:cNvCxnSpPr>
              <p:nvPr/>
            </p:nvCxnSpPr>
            <p:spPr bwMode="auto">
              <a:xfrm>
                <a:off x="7103748" y="3944702"/>
                <a:ext cx="175386" cy="181336"/>
              </a:xfrm>
              <a:prstGeom prst="line">
                <a:avLst/>
              </a:prstGeom>
              <a:noFill/>
              <a:ln w="12700" cap="flat" cmpd="sng" algn="ctr">
                <a:gradFill>
                  <a:gsLst>
                    <a:gs pos="0">
                      <a:schemeClr val="accent4">
                        <a:lumMod val="40000"/>
                        <a:lumOff val="60000"/>
                        <a:alpha val="36000"/>
                      </a:schemeClr>
                    </a:gs>
                    <a:gs pos="100000">
                      <a:schemeClr val="accent4">
                        <a:lumMod val="40000"/>
                        <a:lumOff val="60000"/>
                        <a:alpha val="0"/>
                      </a:schemeClr>
                    </a:gs>
                  </a:gsLst>
                  <a:lin ang="5400000" scaled="1"/>
                </a:gradFill>
                <a:prstDash val="solid"/>
                <a:round/>
                <a:headEnd type="none" w="med" len="med"/>
                <a:tailEnd type="none" w="med" len="sm"/>
              </a:ln>
              <a:effectLst/>
            </p:spPr>
          </p:cxnSp>
          <p:sp>
            <p:nvSpPr>
              <p:cNvPr id="190" name="Oval 189">
                <a:extLst>
                  <a:ext uri="{FF2B5EF4-FFF2-40B4-BE49-F238E27FC236}">
                    <a16:creationId xmlns:a16="http://schemas.microsoft.com/office/drawing/2014/main" id="{84AF03FB-0E21-C94B-8B5A-2A742033E0F3}"/>
                  </a:ext>
                </a:extLst>
              </p:cNvPr>
              <p:cNvSpPr/>
              <p:nvPr/>
            </p:nvSpPr>
            <p:spPr bwMode="auto">
              <a:xfrm rot="1038815">
                <a:off x="7461469" y="4617483"/>
                <a:ext cx="99126" cy="99126"/>
              </a:xfrm>
              <a:prstGeom prst="ellipse">
                <a:avLst/>
              </a:prstGeom>
              <a:gradFill>
                <a:gsLst>
                  <a:gs pos="0">
                    <a:srgbClr val="4583B7">
                      <a:alpha val="40000"/>
                    </a:srgbClr>
                  </a:gs>
                  <a:gs pos="100000">
                    <a:srgbClr val="4583B7">
                      <a:alpha val="30000"/>
                    </a:srgbClr>
                  </a:gs>
                </a:gsLst>
                <a:lin ang="5400000" scaled="1"/>
              </a:gradFill>
              <a:ln w="12700" cap="flat" cmpd="sng" algn="ctr">
                <a:gradFill>
                  <a:gsLst>
                    <a:gs pos="0">
                      <a:schemeClr val="accent4">
                        <a:lumMod val="40000"/>
                        <a:lumOff val="60000"/>
                        <a:alpha val="62000"/>
                      </a:schemeClr>
                    </a:gs>
                    <a:gs pos="99000">
                      <a:schemeClr val="accent4">
                        <a:lumMod val="40000"/>
                        <a:lumOff val="60000"/>
                        <a:alpha val="51000"/>
                      </a:schemeClr>
                    </a:gs>
                  </a:gsLst>
                  <a:lin ang="5400000" scaled="1"/>
                </a:gradFill>
                <a:prstDash val="solid"/>
                <a:round/>
                <a:headEnd type="none" w="med" len="med"/>
                <a:tailEnd type="triangle" w="med"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0" cap="none" spc="0" normalizeH="0" baseline="0" noProof="0">
                  <a:ln w="76200" cmpd="sng">
                    <a:solidFill>
                      <a:prstClr val="white"/>
                    </a:solidFill>
                  </a:ln>
                  <a:solidFill>
                    <a:srgbClr val="000000"/>
                  </a:solidFill>
                  <a:effectLst/>
                  <a:uLnTx/>
                  <a:uFillTx/>
                  <a:latin typeface="Arial"/>
                  <a:ea typeface="ＭＳ Ｐゴシック" pitchFamily="16" charset="-128"/>
                  <a:cs typeface="ＭＳ Ｐゴシック" pitchFamily="-97" charset="-128"/>
                </a:endParaRPr>
              </a:p>
            </p:txBody>
          </p:sp>
          <p:cxnSp>
            <p:nvCxnSpPr>
              <p:cNvPr id="191" name="Straight Connector 190">
                <a:extLst>
                  <a:ext uri="{FF2B5EF4-FFF2-40B4-BE49-F238E27FC236}">
                    <a16:creationId xmlns:a16="http://schemas.microsoft.com/office/drawing/2014/main" id="{21D455D4-057C-5448-B70E-EEC3D11645BF}"/>
                  </a:ext>
                </a:extLst>
              </p:cNvPr>
              <p:cNvCxnSpPr>
                <a:cxnSpLocks/>
                <a:stCxn id="209" idx="3"/>
                <a:endCxn id="170" idx="7"/>
              </p:cNvCxnSpPr>
              <p:nvPr/>
            </p:nvCxnSpPr>
            <p:spPr bwMode="auto">
              <a:xfrm flipH="1">
                <a:off x="7151872" y="2993994"/>
                <a:ext cx="411594" cy="200339"/>
              </a:xfrm>
              <a:prstGeom prst="line">
                <a:avLst/>
              </a:prstGeom>
              <a:noFill/>
              <a:ln w="12700" cap="flat" cmpd="sng" algn="ctr">
                <a:gradFill>
                  <a:gsLst>
                    <a:gs pos="0">
                      <a:schemeClr val="accent4">
                        <a:lumMod val="40000"/>
                        <a:lumOff val="60000"/>
                        <a:alpha val="75000"/>
                      </a:schemeClr>
                    </a:gs>
                    <a:gs pos="100000">
                      <a:schemeClr val="accent4">
                        <a:lumMod val="40000"/>
                        <a:lumOff val="60000"/>
                        <a:alpha val="25000"/>
                      </a:schemeClr>
                    </a:gs>
                  </a:gsLst>
                  <a:lin ang="5400000" scaled="1"/>
                </a:gradFill>
                <a:prstDash val="solid"/>
                <a:round/>
                <a:headEnd type="none" w="med" len="med"/>
                <a:tailEnd type="none" w="med" len="sm"/>
              </a:ln>
              <a:effectLst/>
            </p:spPr>
          </p:cxnSp>
          <p:sp>
            <p:nvSpPr>
              <p:cNvPr id="192" name="Oval 191">
                <a:extLst>
                  <a:ext uri="{FF2B5EF4-FFF2-40B4-BE49-F238E27FC236}">
                    <a16:creationId xmlns:a16="http://schemas.microsoft.com/office/drawing/2014/main" id="{6639C701-C1F2-B14A-BC26-EA98016427C3}"/>
                  </a:ext>
                </a:extLst>
              </p:cNvPr>
              <p:cNvSpPr/>
              <p:nvPr/>
            </p:nvSpPr>
            <p:spPr bwMode="auto">
              <a:xfrm rot="6780927">
                <a:off x="7245820" y="4082577"/>
                <a:ext cx="194362" cy="194362"/>
              </a:xfrm>
              <a:prstGeom prst="ellipse">
                <a:avLst/>
              </a:prstGeom>
              <a:gradFill>
                <a:gsLst>
                  <a:gs pos="0">
                    <a:srgbClr val="4583B7">
                      <a:alpha val="40000"/>
                    </a:srgbClr>
                  </a:gs>
                  <a:gs pos="100000">
                    <a:srgbClr val="4583B7">
                      <a:alpha val="30000"/>
                    </a:srgbClr>
                  </a:gs>
                </a:gsLst>
                <a:lin ang="5400000" scaled="1"/>
              </a:gradFill>
              <a:ln w="12700" cap="flat" cmpd="sng" algn="ctr">
                <a:gradFill>
                  <a:gsLst>
                    <a:gs pos="0">
                      <a:srgbClr val="FFC000">
                        <a:alpha val="85000"/>
                      </a:srgbClr>
                    </a:gs>
                    <a:gs pos="99000">
                      <a:schemeClr val="accent4">
                        <a:lumMod val="40000"/>
                        <a:lumOff val="60000"/>
                        <a:alpha val="51000"/>
                      </a:schemeClr>
                    </a:gs>
                  </a:gsLst>
                  <a:lin ang="5400000" scaled="1"/>
                </a:gradFill>
                <a:prstDash val="solid"/>
                <a:round/>
                <a:headEnd type="none" w="med" len="med"/>
                <a:tailEnd type="triangle" w="med"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0" cap="none" spc="0" normalizeH="0" baseline="0" noProof="0">
                  <a:ln w="76200" cmpd="sng">
                    <a:solidFill>
                      <a:prstClr val="white"/>
                    </a:solidFill>
                  </a:ln>
                  <a:solidFill>
                    <a:srgbClr val="000000"/>
                  </a:solidFill>
                  <a:effectLst/>
                  <a:uLnTx/>
                  <a:uFillTx/>
                  <a:latin typeface="Arial"/>
                  <a:ea typeface="ＭＳ Ｐゴシック" pitchFamily="16" charset="-128"/>
                  <a:cs typeface="ＭＳ Ｐゴシック" pitchFamily="-97" charset="-128"/>
                </a:endParaRPr>
              </a:p>
            </p:txBody>
          </p:sp>
          <p:cxnSp>
            <p:nvCxnSpPr>
              <p:cNvPr id="193" name="Straight Connector 192">
                <a:extLst>
                  <a:ext uri="{FF2B5EF4-FFF2-40B4-BE49-F238E27FC236}">
                    <a16:creationId xmlns:a16="http://schemas.microsoft.com/office/drawing/2014/main" id="{DD580C50-2D70-0B42-9A5D-913010B2B2D3}"/>
                  </a:ext>
                </a:extLst>
              </p:cNvPr>
              <p:cNvCxnSpPr>
                <a:cxnSpLocks/>
                <a:stCxn id="188" idx="3"/>
              </p:cNvCxnSpPr>
              <p:nvPr/>
            </p:nvCxnSpPr>
            <p:spPr bwMode="auto">
              <a:xfrm flipH="1">
                <a:off x="7982068" y="3357735"/>
                <a:ext cx="440760" cy="171042"/>
              </a:xfrm>
              <a:prstGeom prst="line">
                <a:avLst/>
              </a:prstGeom>
              <a:noFill/>
              <a:ln w="12700" cap="flat" cmpd="sng" algn="ctr">
                <a:gradFill>
                  <a:gsLst>
                    <a:gs pos="0">
                      <a:srgbClr val="00B0F0">
                        <a:alpha val="65000"/>
                      </a:srgbClr>
                    </a:gs>
                    <a:gs pos="100000">
                      <a:schemeClr val="bg2">
                        <a:lumMod val="60000"/>
                        <a:lumOff val="40000"/>
                        <a:alpha val="0"/>
                      </a:schemeClr>
                    </a:gs>
                  </a:gsLst>
                  <a:lin ang="5400000" scaled="1"/>
                </a:gradFill>
                <a:prstDash val="solid"/>
                <a:round/>
                <a:headEnd type="none" w="med" len="med"/>
                <a:tailEnd type="none" w="med" len="sm"/>
              </a:ln>
              <a:effectLst/>
            </p:spPr>
          </p:cxnSp>
          <p:cxnSp>
            <p:nvCxnSpPr>
              <p:cNvPr id="194" name="Straight Connector 193">
                <a:extLst>
                  <a:ext uri="{FF2B5EF4-FFF2-40B4-BE49-F238E27FC236}">
                    <a16:creationId xmlns:a16="http://schemas.microsoft.com/office/drawing/2014/main" id="{51EB8CF2-BD21-0547-9261-E67F632930C8}"/>
                  </a:ext>
                </a:extLst>
              </p:cNvPr>
              <p:cNvCxnSpPr>
                <a:cxnSpLocks/>
                <a:stCxn id="180" idx="6"/>
                <a:endCxn id="168" idx="1"/>
              </p:cNvCxnSpPr>
              <p:nvPr/>
            </p:nvCxnSpPr>
            <p:spPr bwMode="auto">
              <a:xfrm>
                <a:off x="6689884" y="3660573"/>
                <a:ext cx="276430" cy="146694"/>
              </a:xfrm>
              <a:prstGeom prst="line">
                <a:avLst/>
              </a:prstGeom>
              <a:noFill/>
              <a:ln w="12700" cap="flat" cmpd="sng" algn="ctr">
                <a:gradFill>
                  <a:gsLst>
                    <a:gs pos="0">
                      <a:srgbClr val="00B0F0">
                        <a:alpha val="65000"/>
                      </a:srgbClr>
                    </a:gs>
                    <a:gs pos="100000">
                      <a:schemeClr val="bg2">
                        <a:lumMod val="60000"/>
                        <a:lumOff val="40000"/>
                        <a:alpha val="0"/>
                      </a:schemeClr>
                    </a:gs>
                  </a:gsLst>
                  <a:lin ang="5400000" scaled="1"/>
                </a:gradFill>
                <a:prstDash val="solid"/>
                <a:round/>
                <a:headEnd type="none" w="med" len="med"/>
                <a:tailEnd type="none" w="med" len="sm"/>
              </a:ln>
              <a:effectLst/>
            </p:spPr>
          </p:cxnSp>
          <p:cxnSp>
            <p:nvCxnSpPr>
              <p:cNvPr id="195" name="Straight Connector 194">
                <a:extLst>
                  <a:ext uri="{FF2B5EF4-FFF2-40B4-BE49-F238E27FC236}">
                    <a16:creationId xmlns:a16="http://schemas.microsoft.com/office/drawing/2014/main" id="{9A96C942-3D85-444F-B44E-67EF805C81BD}"/>
                  </a:ext>
                </a:extLst>
              </p:cNvPr>
              <p:cNvCxnSpPr>
                <a:cxnSpLocks/>
                <a:stCxn id="171" idx="4"/>
              </p:cNvCxnSpPr>
              <p:nvPr/>
            </p:nvCxnSpPr>
            <p:spPr bwMode="auto">
              <a:xfrm flipH="1">
                <a:off x="6640488" y="3246430"/>
                <a:ext cx="112457" cy="280504"/>
              </a:xfrm>
              <a:prstGeom prst="line">
                <a:avLst/>
              </a:prstGeom>
              <a:noFill/>
              <a:ln w="12700" cap="flat" cmpd="sng" algn="ctr">
                <a:gradFill>
                  <a:gsLst>
                    <a:gs pos="0">
                      <a:srgbClr val="00B0F0">
                        <a:alpha val="48000"/>
                      </a:srgbClr>
                    </a:gs>
                    <a:gs pos="100000">
                      <a:schemeClr val="bg2">
                        <a:lumMod val="60000"/>
                        <a:lumOff val="40000"/>
                        <a:alpha val="0"/>
                      </a:schemeClr>
                    </a:gs>
                  </a:gsLst>
                  <a:lin ang="5400000" scaled="1"/>
                </a:gradFill>
                <a:prstDash val="solid"/>
                <a:round/>
                <a:headEnd type="none" w="med" len="med"/>
                <a:tailEnd type="none" w="med" len="sm"/>
              </a:ln>
              <a:effectLst/>
            </p:spPr>
          </p:cxnSp>
          <p:cxnSp>
            <p:nvCxnSpPr>
              <p:cNvPr id="196" name="Straight Connector 195">
                <a:extLst>
                  <a:ext uri="{FF2B5EF4-FFF2-40B4-BE49-F238E27FC236}">
                    <a16:creationId xmlns:a16="http://schemas.microsoft.com/office/drawing/2014/main" id="{B284E240-0FF6-1346-ACBB-B03B1E571408}"/>
                  </a:ext>
                </a:extLst>
              </p:cNvPr>
              <p:cNvCxnSpPr>
                <a:cxnSpLocks/>
                <a:stCxn id="190" idx="1"/>
              </p:cNvCxnSpPr>
              <p:nvPr/>
            </p:nvCxnSpPr>
            <p:spPr bwMode="auto">
              <a:xfrm flipH="1" flipV="1">
                <a:off x="7381600" y="4253350"/>
                <a:ext cx="106404" cy="369808"/>
              </a:xfrm>
              <a:prstGeom prst="line">
                <a:avLst/>
              </a:prstGeom>
              <a:noFill/>
              <a:ln w="12700" cap="flat" cmpd="sng" algn="ctr">
                <a:gradFill>
                  <a:gsLst>
                    <a:gs pos="0">
                      <a:srgbClr val="00B0F0">
                        <a:alpha val="65000"/>
                      </a:srgbClr>
                    </a:gs>
                    <a:gs pos="100000">
                      <a:schemeClr val="bg2">
                        <a:lumMod val="60000"/>
                        <a:lumOff val="40000"/>
                        <a:alpha val="0"/>
                      </a:schemeClr>
                    </a:gs>
                  </a:gsLst>
                  <a:lin ang="5400000" scaled="1"/>
                </a:gradFill>
                <a:prstDash val="solid"/>
                <a:round/>
                <a:headEnd type="none" w="med" len="med"/>
                <a:tailEnd type="none" w="med" len="sm"/>
              </a:ln>
              <a:effectLst/>
            </p:spPr>
          </p:cxnSp>
          <p:cxnSp>
            <p:nvCxnSpPr>
              <p:cNvPr id="197" name="Straight Connector 196">
                <a:extLst>
                  <a:ext uri="{FF2B5EF4-FFF2-40B4-BE49-F238E27FC236}">
                    <a16:creationId xmlns:a16="http://schemas.microsoft.com/office/drawing/2014/main" id="{5FC549BF-6B4C-8249-B0AC-B5ADE53CEA92}"/>
                  </a:ext>
                </a:extLst>
              </p:cNvPr>
              <p:cNvCxnSpPr>
                <a:cxnSpLocks/>
              </p:cNvCxnSpPr>
              <p:nvPr/>
            </p:nvCxnSpPr>
            <p:spPr bwMode="auto">
              <a:xfrm>
                <a:off x="8498894" y="3369806"/>
                <a:ext cx="562859" cy="332100"/>
              </a:xfrm>
              <a:prstGeom prst="line">
                <a:avLst/>
              </a:prstGeom>
              <a:noFill/>
              <a:ln w="12700" cap="flat" cmpd="sng" algn="ctr">
                <a:gradFill>
                  <a:gsLst>
                    <a:gs pos="0">
                      <a:srgbClr val="00B0F0">
                        <a:alpha val="65000"/>
                      </a:srgbClr>
                    </a:gs>
                    <a:gs pos="100000">
                      <a:schemeClr val="bg2">
                        <a:lumMod val="60000"/>
                        <a:lumOff val="40000"/>
                        <a:alpha val="0"/>
                      </a:schemeClr>
                    </a:gs>
                  </a:gsLst>
                  <a:lin ang="5400000" scaled="1"/>
                </a:gradFill>
                <a:prstDash val="solid"/>
                <a:round/>
                <a:headEnd type="none" w="med" len="med"/>
                <a:tailEnd type="none" w="med" len="sm"/>
              </a:ln>
              <a:effectLst/>
            </p:spPr>
          </p:cxnSp>
          <p:sp>
            <p:nvSpPr>
              <p:cNvPr id="198" name="Oval 197">
                <a:extLst>
                  <a:ext uri="{FF2B5EF4-FFF2-40B4-BE49-F238E27FC236}">
                    <a16:creationId xmlns:a16="http://schemas.microsoft.com/office/drawing/2014/main" id="{C4523E16-80C0-3D45-919B-B09CF14F5F0B}"/>
                  </a:ext>
                </a:extLst>
              </p:cNvPr>
              <p:cNvSpPr/>
              <p:nvPr/>
            </p:nvSpPr>
            <p:spPr bwMode="auto">
              <a:xfrm rot="18269153">
                <a:off x="8139522" y="3015538"/>
                <a:ext cx="194362" cy="194362"/>
              </a:xfrm>
              <a:prstGeom prst="ellipse">
                <a:avLst/>
              </a:prstGeom>
              <a:gradFill>
                <a:gsLst>
                  <a:gs pos="0">
                    <a:srgbClr val="4583B7">
                      <a:alpha val="40000"/>
                    </a:srgbClr>
                  </a:gs>
                  <a:gs pos="100000">
                    <a:srgbClr val="4583B7">
                      <a:alpha val="30000"/>
                    </a:srgbClr>
                  </a:gs>
                </a:gsLst>
                <a:lin ang="5400000" scaled="1"/>
              </a:gradFill>
              <a:ln w="12700" cap="flat" cmpd="sng" algn="ctr">
                <a:gradFill>
                  <a:gsLst>
                    <a:gs pos="0">
                      <a:srgbClr val="FFC000">
                        <a:alpha val="85000"/>
                      </a:srgbClr>
                    </a:gs>
                    <a:gs pos="99000">
                      <a:schemeClr val="accent4">
                        <a:lumMod val="40000"/>
                        <a:lumOff val="60000"/>
                        <a:alpha val="51000"/>
                      </a:schemeClr>
                    </a:gs>
                  </a:gsLst>
                  <a:lin ang="5400000" scaled="1"/>
                </a:gradFill>
                <a:prstDash val="solid"/>
                <a:round/>
                <a:headEnd type="none" w="med" len="med"/>
                <a:tailEnd type="triangle" w="med"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0" cap="none" spc="0" normalizeH="0" baseline="0" noProof="0">
                  <a:ln w="76200" cmpd="sng">
                    <a:solidFill>
                      <a:prstClr val="white"/>
                    </a:solidFill>
                  </a:ln>
                  <a:solidFill>
                    <a:srgbClr val="000000"/>
                  </a:solidFill>
                  <a:effectLst/>
                  <a:uLnTx/>
                  <a:uFillTx/>
                  <a:latin typeface="Arial"/>
                  <a:ea typeface="ＭＳ Ｐゴシック" pitchFamily="16" charset="-128"/>
                  <a:cs typeface="ＭＳ Ｐゴシック" pitchFamily="-97" charset="-128"/>
                </a:endParaRPr>
              </a:p>
            </p:txBody>
          </p:sp>
          <p:cxnSp>
            <p:nvCxnSpPr>
              <p:cNvPr id="199" name="Straight Connector 198">
                <a:extLst>
                  <a:ext uri="{FF2B5EF4-FFF2-40B4-BE49-F238E27FC236}">
                    <a16:creationId xmlns:a16="http://schemas.microsoft.com/office/drawing/2014/main" id="{575B0854-9A42-E445-A2DB-C948E04A74FD}"/>
                  </a:ext>
                </a:extLst>
              </p:cNvPr>
              <p:cNvCxnSpPr>
                <a:cxnSpLocks/>
                <a:stCxn id="192" idx="6"/>
              </p:cNvCxnSpPr>
              <p:nvPr/>
            </p:nvCxnSpPr>
            <p:spPr bwMode="auto">
              <a:xfrm flipH="1">
                <a:off x="7004973" y="4269203"/>
                <a:ext cx="300032" cy="414222"/>
              </a:xfrm>
              <a:prstGeom prst="line">
                <a:avLst/>
              </a:prstGeom>
              <a:noFill/>
              <a:ln w="12700" cap="flat" cmpd="sng" algn="ctr">
                <a:gradFill>
                  <a:gsLst>
                    <a:gs pos="50000">
                      <a:srgbClr val="74D5B6">
                        <a:alpha val="67000"/>
                      </a:srgbClr>
                    </a:gs>
                    <a:gs pos="99000">
                      <a:schemeClr val="bg2">
                        <a:lumMod val="60000"/>
                        <a:lumOff val="40000"/>
                        <a:alpha val="0"/>
                      </a:schemeClr>
                    </a:gs>
                    <a:gs pos="0">
                      <a:srgbClr val="FFC000">
                        <a:alpha val="87000"/>
                      </a:srgbClr>
                    </a:gs>
                  </a:gsLst>
                  <a:lin ang="5400000" scaled="1"/>
                </a:gradFill>
                <a:prstDash val="solid"/>
                <a:round/>
                <a:headEnd type="none" w="med" len="med"/>
                <a:tailEnd type="none" w="med" len="sm"/>
              </a:ln>
              <a:effectLst/>
            </p:spPr>
          </p:cxnSp>
          <p:cxnSp>
            <p:nvCxnSpPr>
              <p:cNvPr id="200" name="Straight Connector 199">
                <a:extLst>
                  <a:ext uri="{FF2B5EF4-FFF2-40B4-BE49-F238E27FC236}">
                    <a16:creationId xmlns:a16="http://schemas.microsoft.com/office/drawing/2014/main" id="{5FD4D763-7482-4F42-A5A2-478E8E6DA90C}"/>
                  </a:ext>
                </a:extLst>
              </p:cNvPr>
              <p:cNvCxnSpPr>
                <a:cxnSpLocks/>
              </p:cNvCxnSpPr>
              <p:nvPr/>
            </p:nvCxnSpPr>
            <p:spPr bwMode="auto">
              <a:xfrm>
                <a:off x="7991934" y="4034609"/>
                <a:ext cx="300579" cy="894552"/>
              </a:xfrm>
              <a:prstGeom prst="line">
                <a:avLst/>
              </a:prstGeom>
              <a:noFill/>
              <a:ln w="12700" cap="flat" cmpd="sng" algn="ctr">
                <a:gradFill>
                  <a:gsLst>
                    <a:gs pos="50000">
                      <a:srgbClr val="74D5B6">
                        <a:alpha val="67000"/>
                      </a:srgbClr>
                    </a:gs>
                    <a:gs pos="99000">
                      <a:schemeClr val="bg2">
                        <a:lumMod val="60000"/>
                        <a:lumOff val="40000"/>
                        <a:alpha val="0"/>
                      </a:schemeClr>
                    </a:gs>
                    <a:gs pos="0">
                      <a:srgbClr val="FFC000">
                        <a:alpha val="87000"/>
                      </a:srgbClr>
                    </a:gs>
                  </a:gsLst>
                  <a:lin ang="5400000" scaled="1"/>
                </a:gradFill>
                <a:prstDash val="solid"/>
                <a:round/>
                <a:headEnd type="none" w="med" len="med"/>
                <a:tailEnd type="none" w="med" len="sm"/>
              </a:ln>
              <a:effectLst/>
            </p:spPr>
          </p:cxnSp>
          <p:cxnSp>
            <p:nvCxnSpPr>
              <p:cNvPr id="201" name="Straight Connector 200">
                <a:extLst>
                  <a:ext uri="{FF2B5EF4-FFF2-40B4-BE49-F238E27FC236}">
                    <a16:creationId xmlns:a16="http://schemas.microsoft.com/office/drawing/2014/main" id="{4EDC0D2D-0288-B246-B81B-BAC5109262D7}"/>
                  </a:ext>
                </a:extLst>
              </p:cNvPr>
              <p:cNvCxnSpPr>
                <a:cxnSpLocks/>
              </p:cNvCxnSpPr>
              <p:nvPr/>
            </p:nvCxnSpPr>
            <p:spPr bwMode="auto">
              <a:xfrm>
                <a:off x="8068395" y="3879098"/>
                <a:ext cx="1232988" cy="244792"/>
              </a:xfrm>
              <a:prstGeom prst="line">
                <a:avLst/>
              </a:prstGeom>
              <a:noFill/>
              <a:ln w="12700" cap="flat" cmpd="sng" algn="ctr">
                <a:gradFill>
                  <a:gsLst>
                    <a:gs pos="50000">
                      <a:srgbClr val="74D5B6">
                        <a:alpha val="67000"/>
                      </a:srgbClr>
                    </a:gs>
                    <a:gs pos="99000">
                      <a:schemeClr val="bg2">
                        <a:lumMod val="60000"/>
                        <a:lumOff val="40000"/>
                        <a:alpha val="0"/>
                      </a:schemeClr>
                    </a:gs>
                    <a:gs pos="0">
                      <a:srgbClr val="FFC000">
                        <a:alpha val="87000"/>
                      </a:srgbClr>
                    </a:gs>
                  </a:gsLst>
                  <a:lin ang="5400000" scaled="1"/>
                </a:gradFill>
                <a:prstDash val="solid"/>
                <a:round/>
                <a:headEnd type="none" w="med" len="med"/>
                <a:tailEnd type="none" w="med" len="sm"/>
              </a:ln>
              <a:effectLst/>
            </p:spPr>
          </p:cxnSp>
          <p:cxnSp>
            <p:nvCxnSpPr>
              <p:cNvPr id="202" name="Straight Connector 201">
                <a:extLst>
                  <a:ext uri="{FF2B5EF4-FFF2-40B4-BE49-F238E27FC236}">
                    <a16:creationId xmlns:a16="http://schemas.microsoft.com/office/drawing/2014/main" id="{3D370136-4CB9-D14F-B827-DA68ECC0B6A1}"/>
                  </a:ext>
                </a:extLst>
              </p:cNvPr>
              <p:cNvCxnSpPr>
                <a:cxnSpLocks/>
                <a:endCxn id="190" idx="6"/>
              </p:cNvCxnSpPr>
              <p:nvPr/>
            </p:nvCxnSpPr>
            <p:spPr bwMode="auto">
              <a:xfrm flipH="1">
                <a:off x="7558349" y="3916481"/>
                <a:ext cx="153814" cy="765315"/>
              </a:xfrm>
              <a:prstGeom prst="line">
                <a:avLst/>
              </a:prstGeom>
              <a:noFill/>
              <a:ln w="12700" cap="flat" cmpd="sng" algn="ctr">
                <a:gradFill>
                  <a:gsLst>
                    <a:gs pos="0">
                      <a:srgbClr val="0070C0"/>
                    </a:gs>
                    <a:gs pos="100000">
                      <a:srgbClr val="00B0F0">
                        <a:alpha val="17000"/>
                      </a:srgbClr>
                    </a:gs>
                  </a:gsLst>
                  <a:lin ang="5400000" scaled="1"/>
                </a:gradFill>
                <a:prstDash val="solid"/>
                <a:round/>
                <a:headEnd type="none" w="med" len="med"/>
                <a:tailEnd type="none" w="med" len="sm"/>
              </a:ln>
              <a:effectLst/>
            </p:spPr>
          </p:cxnSp>
          <p:cxnSp>
            <p:nvCxnSpPr>
              <p:cNvPr id="203" name="Straight Connector 202">
                <a:extLst>
                  <a:ext uri="{FF2B5EF4-FFF2-40B4-BE49-F238E27FC236}">
                    <a16:creationId xmlns:a16="http://schemas.microsoft.com/office/drawing/2014/main" id="{C3301F8C-90FD-9645-9B77-49B92C841BCD}"/>
                  </a:ext>
                </a:extLst>
              </p:cNvPr>
              <p:cNvCxnSpPr>
                <a:cxnSpLocks/>
              </p:cNvCxnSpPr>
              <p:nvPr/>
            </p:nvCxnSpPr>
            <p:spPr bwMode="auto">
              <a:xfrm flipV="1">
                <a:off x="8521178" y="3235948"/>
                <a:ext cx="557617" cy="103696"/>
              </a:xfrm>
              <a:prstGeom prst="line">
                <a:avLst/>
              </a:prstGeom>
              <a:noFill/>
              <a:ln w="12700" cap="flat" cmpd="sng" algn="ctr">
                <a:gradFill>
                  <a:gsLst>
                    <a:gs pos="0">
                      <a:srgbClr val="00B0F0">
                        <a:alpha val="65000"/>
                      </a:srgbClr>
                    </a:gs>
                    <a:gs pos="100000">
                      <a:schemeClr val="bg2">
                        <a:lumMod val="60000"/>
                        <a:lumOff val="40000"/>
                        <a:alpha val="0"/>
                      </a:schemeClr>
                    </a:gs>
                  </a:gsLst>
                  <a:lin ang="5400000" scaled="1"/>
                </a:gradFill>
                <a:prstDash val="solid"/>
                <a:round/>
                <a:headEnd type="none" w="med" len="med"/>
                <a:tailEnd type="none" w="med" len="sm"/>
              </a:ln>
              <a:effectLst/>
            </p:spPr>
          </p:cxnSp>
          <p:cxnSp>
            <p:nvCxnSpPr>
              <p:cNvPr id="204" name="Straight Connector 203">
                <a:extLst>
                  <a:ext uri="{FF2B5EF4-FFF2-40B4-BE49-F238E27FC236}">
                    <a16:creationId xmlns:a16="http://schemas.microsoft.com/office/drawing/2014/main" id="{91539858-706F-6046-84F5-6D4BD80A9DB0}"/>
                  </a:ext>
                </a:extLst>
              </p:cNvPr>
              <p:cNvCxnSpPr>
                <a:cxnSpLocks/>
                <a:endCxn id="209" idx="4"/>
              </p:cNvCxnSpPr>
              <p:nvPr/>
            </p:nvCxnSpPr>
            <p:spPr bwMode="auto">
              <a:xfrm flipH="1" flipV="1">
                <a:off x="7592604" y="3018282"/>
                <a:ext cx="73831" cy="374411"/>
              </a:xfrm>
              <a:prstGeom prst="line">
                <a:avLst/>
              </a:prstGeom>
              <a:noFill/>
              <a:ln w="12700" cap="flat" cmpd="sng" algn="ctr">
                <a:gradFill>
                  <a:gsLst>
                    <a:gs pos="0">
                      <a:srgbClr val="00B0F0">
                        <a:alpha val="65000"/>
                      </a:srgbClr>
                    </a:gs>
                    <a:gs pos="100000">
                      <a:schemeClr val="bg2">
                        <a:lumMod val="60000"/>
                        <a:lumOff val="40000"/>
                        <a:alpha val="0"/>
                      </a:schemeClr>
                    </a:gs>
                  </a:gsLst>
                  <a:lin ang="5400000" scaled="1"/>
                </a:gradFill>
                <a:prstDash val="solid"/>
                <a:round/>
                <a:headEnd type="none" w="med" len="med"/>
                <a:tailEnd type="none" w="med" len="sm"/>
              </a:ln>
              <a:effectLst/>
            </p:spPr>
          </p:cxnSp>
          <p:sp>
            <p:nvSpPr>
              <p:cNvPr id="205" name="Oval 204">
                <a:extLst>
                  <a:ext uri="{FF2B5EF4-FFF2-40B4-BE49-F238E27FC236}">
                    <a16:creationId xmlns:a16="http://schemas.microsoft.com/office/drawing/2014/main" id="{77CDF014-D2E1-034E-8745-46353752CFB8}"/>
                  </a:ext>
                </a:extLst>
              </p:cNvPr>
              <p:cNvSpPr/>
              <p:nvPr/>
            </p:nvSpPr>
            <p:spPr bwMode="auto">
              <a:xfrm rot="1038815">
                <a:off x="9004109" y="3187301"/>
                <a:ext cx="99126" cy="99126"/>
              </a:xfrm>
              <a:prstGeom prst="ellipse">
                <a:avLst/>
              </a:prstGeom>
              <a:gradFill>
                <a:gsLst>
                  <a:gs pos="0">
                    <a:srgbClr val="4583B7">
                      <a:alpha val="40000"/>
                    </a:srgbClr>
                  </a:gs>
                  <a:gs pos="100000">
                    <a:srgbClr val="4583B7">
                      <a:alpha val="30000"/>
                    </a:srgbClr>
                  </a:gs>
                </a:gsLst>
                <a:lin ang="5400000" scaled="1"/>
              </a:gradFill>
              <a:ln w="12700" cap="flat" cmpd="sng" algn="ctr">
                <a:gradFill>
                  <a:gsLst>
                    <a:gs pos="0">
                      <a:schemeClr val="accent4">
                        <a:lumMod val="40000"/>
                        <a:lumOff val="60000"/>
                        <a:alpha val="62000"/>
                      </a:schemeClr>
                    </a:gs>
                    <a:gs pos="99000">
                      <a:schemeClr val="accent4">
                        <a:lumMod val="40000"/>
                        <a:lumOff val="60000"/>
                        <a:alpha val="51000"/>
                      </a:schemeClr>
                    </a:gs>
                  </a:gsLst>
                  <a:lin ang="5400000" scaled="1"/>
                </a:gradFill>
                <a:prstDash val="solid"/>
                <a:round/>
                <a:headEnd type="none" w="med" len="med"/>
                <a:tailEnd type="triangle" w="med"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0" cap="none" spc="0" normalizeH="0" baseline="0" noProof="0">
                  <a:ln w="76200" cmpd="sng">
                    <a:solidFill>
                      <a:prstClr val="white"/>
                    </a:solidFill>
                  </a:ln>
                  <a:solidFill>
                    <a:srgbClr val="000000"/>
                  </a:solidFill>
                  <a:effectLst/>
                  <a:uLnTx/>
                  <a:uFillTx/>
                  <a:latin typeface="Arial"/>
                  <a:ea typeface="ＭＳ Ｐゴシック" pitchFamily="16" charset="-128"/>
                  <a:cs typeface="ＭＳ Ｐゴシック" pitchFamily="-97" charset="-128"/>
                </a:endParaRPr>
              </a:p>
            </p:txBody>
          </p:sp>
          <p:cxnSp>
            <p:nvCxnSpPr>
              <p:cNvPr id="206" name="Straight Connector 205">
                <a:extLst>
                  <a:ext uri="{FF2B5EF4-FFF2-40B4-BE49-F238E27FC236}">
                    <a16:creationId xmlns:a16="http://schemas.microsoft.com/office/drawing/2014/main" id="{9DE72416-6B93-6049-86AA-B1D233C237E8}"/>
                  </a:ext>
                </a:extLst>
              </p:cNvPr>
              <p:cNvCxnSpPr>
                <a:cxnSpLocks/>
                <a:stCxn id="205" idx="5"/>
              </p:cNvCxnSpPr>
              <p:nvPr/>
            </p:nvCxnSpPr>
            <p:spPr bwMode="auto">
              <a:xfrm>
                <a:off x="9076700" y="3280752"/>
                <a:ext cx="94682" cy="369134"/>
              </a:xfrm>
              <a:prstGeom prst="line">
                <a:avLst/>
              </a:prstGeom>
              <a:noFill/>
              <a:ln w="12700" cap="flat" cmpd="sng" algn="ctr">
                <a:gradFill>
                  <a:gsLst>
                    <a:gs pos="0">
                      <a:schemeClr val="accent4">
                        <a:lumMod val="40000"/>
                        <a:lumOff val="60000"/>
                        <a:alpha val="75000"/>
                      </a:schemeClr>
                    </a:gs>
                    <a:gs pos="100000">
                      <a:schemeClr val="accent4">
                        <a:lumMod val="40000"/>
                        <a:lumOff val="60000"/>
                        <a:alpha val="0"/>
                      </a:schemeClr>
                    </a:gs>
                  </a:gsLst>
                  <a:lin ang="5400000" scaled="1"/>
                </a:gradFill>
                <a:prstDash val="solid"/>
                <a:round/>
                <a:headEnd type="none" w="med" len="med"/>
                <a:tailEnd type="none" w="med" len="sm"/>
              </a:ln>
              <a:effectLst/>
            </p:spPr>
          </p:cxnSp>
          <p:cxnSp>
            <p:nvCxnSpPr>
              <p:cNvPr id="207" name="Straight Connector 206">
                <a:extLst>
                  <a:ext uri="{FF2B5EF4-FFF2-40B4-BE49-F238E27FC236}">
                    <a16:creationId xmlns:a16="http://schemas.microsoft.com/office/drawing/2014/main" id="{82ECAB6E-C762-8348-BF16-216E497B23DD}"/>
                  </a:ext>
                </a:extLst>
              </p:cNvPr>
              <p:cNvCxnSpPr>
                <a:cxnSpLocks/>
                <a:stCxn id="211" idx="5"/>
              </p:cNvCxnSpPr>
              <p:nvPr/>
            </p:nvCxnSpPr>
            <p:spPr bwMode="auto">
              <a:xfrm flipH="1">
                <a:off x="7105404" y="2709565"/>
                <a:ext cx="14749" cy="452666"/>
              </a:xfrm>
              <a:prstGeom prst="line">
                <a:avLst/>
              </a:prstGeom>
              <a:noFill/>
              <a:ln w="12700" cap="flat" cmpd="sng" algn="ctr">
                <a:gradFill>
                  <a:gsLst>
                    <a:gs pos="0">
                      <a:schemeClr val="accent4">
                        <a:lumMod val="40000"/>
                        <a:lumOff val="60000"/>
                        <a:alpha val="30000"/>
                      </a:schemeClr>
                    </a:gs>
                    <a:gs pos="99000">
                      <a:schemeClr val="accent4">
                        <a:lumMod val="40000"/>
                        <a:lumOff val="60000"/>
                        <a:alpha val="21000"/>
                      </a:schemeClr>
                    </a:gs>
                  </a:gsLst>
                  <a:lin ang="5400000" scaled="1"/>
                </a:gradFill>
                <a:prstDash val="solid"/>
                <a:round/>
                <a:headEnd type="none" w="med" len="med"/>
                <a:tailEnd type="none" w="med" len="sm"/>
              </a:ln>
              <a:effectLst/>
            </p:spPr>
          </p:cxnSp>
          <p:cxnSp>
            <p:nvCxnSpPr>
              <p:cNvPr id="208" name="Straight Connector 207">
                <a:extLst>
                  <a:ext uri="{FF2B5EF4-FFF2-40B4-BE49-F238E27FC236}">
                    <a16:creationId xmlns:a16="http://schemas.microsoft.com/office/drawing/2014/main" id="{E99EA235-5DC6-A241-B8E2-9B431442A640}"/>
                  </a:ext>
                </a:extLst>
              </p:cNvPr>
              <p:cNvCxnSpPr>
                <a:cxnSpLocks/>
                <a:stCxn id="169" idx="2"/>
              </p:cNvCxnSpPr>
              <p:nvPr/>
            </p:nvCxnSpPr>
            <p:spPr bwMode="auto">
              <a:xfrm flipH="1" flipV="1">
                <a:off x="8013330" y="3904013"/>
                <a:ext cx="555080" cy="353941"/>
              </a:xfrm>
              <a:prstGeom prst="line">
                <a:avLst/>
              </a:prstGeom>
              <a:noFill/>
              <a:ln w="12700" cap="flat" cmpd="sng" algn="ctr">
                <a:gradFill>
                  <a:gsLst>
                    <a:gs pos="0">
                      <a:schemeClr val="accent4">
                        <a:lumMod val="40000"/>
                        <a:lumOff val="60000"/>
                        <a:alpha val="75000"/>
                      </a:schemeClr>
                    </a:gs>
                    <a:gs pos="100000">
                      <a:schemeClr val="accent4">
                        <a:lumMod val="40000"/>
                        <a:lumOff val="60000"/>
                        <a:alpha val="25000"/>
                      </a:schemeClr>
                    </a:gs>
                  </a:gsLst>
                  <a:lin ang="5400000" scaled="1"/>
                </a:gradFill>
                <a:prstDash val="solid"/>
                <a:round/>
                <a:headEnd type="none" w="med" len="med"/>
                <a:tailEnd type="none" w="med" len="sm"/>
              </a:ln>
              <a:effectLst/>
            </p:spPr>
          </p:cxnSp>
          <p:sp>
            <p:nvSpPr>
              <p:cNvPr id="209" name="Oval 208">
                <a:extLst>
                  <a:ext uri="{FF2B5EF4-FFF2-40B4-BE49-F238E27FC236}">
                    <a16:creationId xmlns:a16="http://schemas.microsoft.com/office/drawing/2014/main" id="{5052965C-2832-5049-BB5B-42E3C014A62C}"/>
                  </a:ext>
                </a:extLst>
              </p:cNvPr>
              <p:cNvSpPr/>
              <p:nvPr/>
            </p:nvSpPr>
            <p:spPr bwMode="auto">
              <a:xfrm rot="1038815">
                <a:off x="7557791" y="2921402"/>
                <a:ext cx="99126" cy="99126"/>
              </a:xfrm>
              <a:prstGeom prst="ellipse">
                <a:avLst/>
              </a:prstGeom>
              <a:gradFill>
                <a:gsLst>
                  <a:gs pos="0">
                    <a:srgbClr val="4583B7">
                      <a:alpha val="40000"/>
                    </a:srgbClr>
                  </a:gs>
                  <a:gs pos="100000">
                    <a:srgbClr val="4583B7">
                      <a:alpha val="30000"/>
                    </a:srgbClr>
                  </a:gs>
                </a:gsLst>
                <a:lin ang="5400000" scaled="1"/>
              </a:gradFill>
              <a:ln w="12700" cap="flat" cmpd="sng" algn="ctr">
                <a:gradFill>
                  <a:gsLst>
                    <a:gs pos="0">
                      <a:schemeClr val="accent4">
                        <a:lumMod val="40000"/>
                        <a:lumOff val="60000"/>
                        <a:alpha val="62000"/>
                      </a:schemeClr>
                    </a:gs>
                    <a:gs pos="99000">
                      <a:schemeClr val="accent4">
                        <a:lumMod val="40000"/>
                        <a:lumOff val="60000"/>
                        <a:alpha val="51000"/>
                      </a:schemeClr>
                    </a:gs>
                  </a:gsLst>
                  <a:lin ang="5400000" scaled="1"/>
                </a:gradFill>
                <a:prstDash val="solid"/>
                <a:round/>
                <a:headEnd type="none" w="med" len="med"/>
                <a:tailEnd type="triangle" w="med"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0" cap="none" spc="0" normalizeH="0" baseline="0" noProof="0">
                  <a:ln w="76200" cmpd="sng">
                    <a:solidFill>
                      <a:prstClr val="white"/>
                    </a:solidFill>
                  </a:ln>
                  <a:solidFill>
                    <a:srgbClr val="000000"/>
                  </a:solidFill>
                  <a:effectLst/>
                  <a:uLnTx/>
                  <a:uFillTx/>
                  <a:latin typeface="Arial"/>
                  <a:ea typeface="ＭＳ Ｐゴシック" pitchFamily="16" charset="-128"/>
                  <a:cs typeface="ＭＳ Ｐゴシック" pitchFamily="-97" charset="-128"/>
                </a:endParaRPr>
              </a:p>
            </p:txBody>
          </p:sp>
          <p:cxnSp>
            <p:nvCxnSpPr>
              <p:cNvPr id="210" name="Straight Connector 209">
                <a:extLst>
                  <a:ext uri="{FF2B5EF4-FFF2-40B4-BE49-F238E27FC236}">
                    <a16:creationId xmlns:a16="http://schemas.microsoft.com/office/drawing/2014/main" id="{DE640BC4-4FE8-814F-9B27-0BE86726270D}"/>
                  </a:ext>
                </a:extLst>
              </p:cNvPr>
              <p:cNvCxnSpPr>
                <a:cxnSpLocks/>
                <a:stCxn id="209" idx="1"/>
                <a:endCxn id="211" idx="6"/>
              </p:cNvCxnSpPr>
              <p:nvPr/>
            </p:nvCxnSpPr>
            <p:spPr bwMode="auto">
              <a:xfrm flipH="1" flipV="1">
                <a:off x="7154753" y="2694014"/>
                <a:ext cx="429572" cy="233063"/>
              </a:xfrm>
              <a:prstGeom prst="line">
                <a:avLst/>
              </a:prstGeom>
              <a:noFill/>
              <a:ln w="12700" cap="flat" cmpd="sng" algn="ctr">
                <a:gradFill>
                  <a:gsLst>
                    <a:gs pos="0">
                      <a:srgbClr val="00B0F0">
                        <a:alpha val="65000"/>
                      </a:srgbClr>
                    </a:gs>
                    <a:gs pos="100000">
                      <a:schemeClr val="bg2">
                        <a:lumMod val="60000"/>
                        <a:lumOff val="40000"/>
                        <a:alpha val="0"/>
                      </a:schemeClr>
                    </a:gs>
                  </a:gsLst>
                  <a:lin ang="5400000" scaled="1"/>
                </a:gradFill>
                <a:prstDash val="solid"/>
                <a:round/>
                <a:headEnd type="none" w="med" len="med"/>
                <a:tailEnd type="none" w="med" len="sm"/>
              </a:ln>
              <a:effectLst/>
            </p:spPr>
          </p:cxnSp>
          <p:sp>
            <p:nvSpPr>
              <p:cNvPr id="211" name="Oval 210">
                <a:extLst>
                  <a:ext uri="{FF2B5EF4-FFF2-40B4-BE49-F238E27FC236}">
                    <a16:creationId xmlns:a16="http://schemas.microsoft.com/office/drawing/2014/main" id="{A295C184-B28B-EE4A-9283-2C49ACDCCC3A}"/>
                  </a:ext>
                </a:extLst>
              </p:cNvPr>
              <p:cNvSpPr/>
              <p:nvPr/>
            </p:nvSpPr>
            <p:spPr bwMode="auto">
              <a:xfrm rot="2597857">
                <a:off x="7069118" y="2610461"/>
                <a:ext cx="99126" cy="99126"/>
              </a:xfrm>
              <a:prstGeom prst="ellipse">
                <a:avLst/>
              </a:prstGeom>
              <a:gradFill>
                <a:gsLst>
                  <a:gs pos="0">
                    <a:srgbClr val="4583B7">
                      <a:alpha val="40000"/>
                    </a:srgbClr>
                  </a:gs>
                  <a:gs pos="100000">
                    <a:srgbClr val="4583B7">
                      <a:alpha val="30000"/>
                    </a:srgbClr>
                  </a:gs>
                </a:gsLst>
                <a:lin ang="5400000" scaled="1"/>
              </a:gradFill>
              <a:ln w="12700" cap="flat" cmpd="sng" algn="ctr">
                <a:gradFill>
                  <a:gsLst>
                    <a:gs pos="0">
                      <a:schemeClr val="accent4">
                        <a:lumMod val="40000"/>
                        <a:lumOff val="60000"/>
                        <a:alpha val="62000"/>
                      </a:schemeClr>
                    </a:gs>
                    <a:gs pos="99000">
                      <a:schemeClr val="accent4">
                        <a:lumMod val="40000"/>
                        <a:lumOff val="60000"/>
                        <a:alpha val="51000"/>
                      </a:schemeClr>
                    </a:gs>
                  </a:gsLst>
                  <a:lin ang="5400000" scaled="1"/>
                </a:gradFill>
                <a:prstDash val="solid"/>
                <a:round/>
                <a:headEnd type="none" w="med" len="med"/>
                <a:tailEnd type="triangle" w="med"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0" cap="none" spc="0" normalizeH="0" baseline="0" noProof="0">
                  <a:ln w="76200" cmpd="sng">
                    <a:solidFill>
                      <a:prstClr val="white"/>
                    </a:solidFill>
                  </a:ln>
                  <a:solidFill>
                    <a:srgbClr val="000000"/>
                  </a:solidFill>
                  <a:effectLst/>
                  <a:uLnTx/>
                  <a:uFillTx/>
                  <a:latin typeface="Arial"/>
                  <a:ea typeface="ＭＳ Ｐゴシック" pitchFamily="16" charset="-128"/>
                  <a:cs typeface="ＭＳ Ｐゴシック" pitchFamily="-97" charset="-128"/>
                </a:endParaRPr>
              </a:p>
            </p:txBody>
          </p:sp>
          <p:cxnSp>
            <p:nvCxnSpPr>
              <p:cNvPr id="212" name="Straight Connector 211">
                <a:extLst>
                  <a:ext uri="{FF2B5EF4-FFF2-40B4-BE49-F238E27FC236}">
                    <a16:creationId xmlns:a16="http://schemas.microsoft.com/office/drawing/2014/main" id="{D8FBDB67-0D51-464D-B40D-EEA9C50F298D}"/>
                  </a:ext>
                </a:extLst>
              </p:cNvPr>
              <p:cNvCxnSpPr>
                <a:cxnSpLocks/>
              </p:cNvCxnSpPr>
              <p:nvPr/>
            </p:nvCxnSpPr>
            <p:spPr bwMode="auto">
              <a:xfrm flipV="1">
                <a:off x="9310070" y="3701342"/>
                <a:ext cx="648193" cy="139126"/>
              </a:xfrm>
              <a:prstGeom prst="line">
                <a:avLst/>
              </a:prstGeom>
              <a:noFill/>
              <a:ln w="12700" cap="flat" cmpd="sng" algn="ctr">
                <a:gradFill>
                  <a:gsLst>
                    <a:gs pos="0">
                      <a:schemeClr val="accent4">
                        <a:lumMod val="40000"/>
                        <a:lumOff val="60000"/>
                        <a:alpha val="33000"/>
                      </a:schemeClr>
                    </a:gs>
                    <a:gs pos="100000">
                      <a:schemeClr val="accent4">
                        <a:lumMod val="40000"/>
                        <a:lumOff val="60000"/>
                        <a:alpha val="0"/>
                      </a:schemeClr>
                    </a:gs>
                  </a:gsLst>
                  <a:lin ang="5400000" scaled="1"/>
                </a:gradFill>
                <a:prstDash val="solid"/>
                <a:round/>
                <a:headEnd type="none" w="med" len="med"/>
                <a:tailEnd type="none" w="med" len="sm"/>
              </a:ln>
              <a:effectLst/>
            </p:spPr>
          </p:cxnSp>
        </p:grpSp>
        <p:pic>
          <p:nvPicPr>
            <p:cNvPr id="164" name="Picture 163">
              <a:extLst>
                <a:ext uri="{FF2B5EF4-FFF2-40B4-BE49-F238E27FC236}">
                  <a16:creationId xmlns:a16="http://schemas.microsoft.com/office/drawing/2014/main" id="{4CA0347D-EA30-4440-B47A-93B8AE5B600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758330" y="3406428"/>
              <a:ext cx="2459191" cy="1782071"/>
            </a:xfrm>
            <a:prstGeom prst="rect">
              <a:avLst/>
            </a:prstGeom>
          </p:spPr>
        </p:pic>
        <p:pic>
          <p:nvPicPr>
            <p:cNvPr id="166" name="Picture 165" descr="A picture containing indoor, table, sitting, cake&#10;&#10;Description automatically generated">
              <a:extLst>
                <a:ext uri="{FF2B5EF4-FFF2-40B4-BE49-F238E27FC236}">
                  <a16:creationId xmlns:a16="http://schemas.microsoft.com/office/drawing/2014/main" id="{D780287A-9FA8-B143-AA45-1DA54E30D9D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568473" y="3473240"/>
              <a:ext cx="1436480" cy="2037457"/>
            </a:xfrm>
            <a:prstGeom prst="rect">
              <a:avLst/>
            </a:prstGeom>
            <a:effectLst>
              <a:outerShdw blurRad="203200" sx="102000" sy="102000" algn="ctr" rotWithShape="0">
                <a:prstClr val="black">
                  <a:alpha val="34000"/>
                </a:prstClr>
              </a:outerShdw>
            </a:effectLst>
          </p:spPr>
        </p:pic>
      </p:grpSp>
      <p:grpSp>
        <p:nvGrpSpPr>
          <p:cNvPr id="8" name="Group 7">
            <a:extLst>
              <a:ext uri="{FF2B5EF4-FFF2-40B4-BE49-F238E27FC236}">
                <a16:creationId xmlns:a16="http://schemas.microsoft.com/office/drawing/2014/main" id="{E35F3CBB-4552-1147-B33D-B3C3110E54F5}"/>
              </a:ext>
            </a:extLst>
          </p:cNvPr>
          <p:cNvGrpSpPr/>
          <p:nvPr/>
        </p:nvGrpSpPr>
        <p:grpSpPr>
          <a:xfrm>
            <a:off x="8801428" y="2758987"/>
            <a:ext cx="3115284" cy="2809671"/>
            <a:chOff x="8645664" y="2787843"/>
            <a:chExt cx="3426812" cy="3090638"/>
          </a:xfrm>
        </p:grpSpPr>
        <p:sp>
          <p:nvSpPr>
            <p:cNvPr id="16" name="Oval 15">
              <a:extLst>
                <a:ext uri="{FF2B5EF4-FFF2-40B4-BE49-F238E27FC236}">
                  <a16:creationId xmlns:a16="http://schemas.microsoft.com/office/drawing/2014/main" id="{EEB9F653-4B5E-3C46-8FA2-9F76D28C8306}"/>
                </a:ext>
              </a:extLst>
            </p:cNvPr>
            <p:cNvSpPr>
              <a:spLocks noChangeAspect="1"/>
            </p:cNvSpPr>
            <p:nvPr/>
          </p:nvSpPr>
          <p:spPr bwMode="auto">
            <a:xfrm rot="7499119">
              <a:off x="8645664" y="2787843"/>
              <a:ext cx="3090638" cy="3090638"/>
            </a:xfrm>
            <a:prstGeom prst="ellipse">
              <a:avLst/>
            </a:prstGeom>
            <a:gradFill flip="none" rotWithShape="1">
              <a:gsLst>
                <a:gs pos="0">
                  <a:schemeClr val="bg2">
                    <a:lumMod val="51000"/>
                  </a:schemeClr>
                </a:gs>
                <a:gs pos="99000">
                  <a:srgbClr val="4583B7">
                    <a:lumMod val="41000"/>
                    <a:alpha val="0"/>
                  </a:srgbClr>
                </a:gs>
              </a:gsLst>
              <a:lin ang="12600000" scaled="0"/>
              <a:tileRect/>
            </a:gradFill>
            <a:ln w="6350" cap="flat" cmpd="sng" algn="ctr">
              <a:gradFill>
                <a:gsLst>
                  <a:gs pos="0">
                    <a:schemeClr val="accent4">
                      <a:alpha val="0"/>
                      <a:lumMod val="0"/>
                    </a:schemeClr>
                  </a:gs>
                  <a:gs pos="100000">
                    <a:schemeClr val="bg2">
                      <a:alpha val="71000"/>
                      <a:lumMod val="47000"/>
                    </a:schemeClr>
                  </a:gs>
                </a:gsLst>
                <a:lin ang="5400000" scaled="1"/>
              </a:gradFill>
              <a:prstDash val="solid"/>
              <a:round/>
              <a:headEnd type="none" w="med" len="med"/>
              <a:tailEnd type="triangle" w="med"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0" cap="none" spc="0" normalizeH="0" baseline="0" noProof="0" dirty="0">
                <a:ln w="76200" cmpd="sng">
                  <a:solidFill>
                    <a:prstClr val="white"/>
                  </a:solidFill>
                </a:ln>
                <a:solidFill>
                  <a:srgbClr val="000000"/>
                </a:solidFill>
                <a:effectLst/>
                <a:uLnTx/>
                <a:uFillTx/>
                <a:latin typeface="Arial" charset="0"/>
                <a:ea typeface="ＭＳ Ｐゴシック" pitchFamily="16" charset="-128"/>
              </a:endParaRPr>
            </a:p>
          </p:txBody>
        </p:sp>
        <p:sp>
          <p:nvSpPr>
            <p:cNvPr id="64" name="Rectangle 63">
              <a:extLst>
                <a:ext uri="{FF2B5EF4-FFF2-40B4-BE49-F238E27FC236}">
                  <a16:creationId xmlns:a16="http://schemas.microsoft.com/office/drawing/2014/main" id="{BCFD6EE5-059E-5344-8A4C-2769E7131D3F}"/>
                </a:ext>
              </a:extLst>
            </p:cNvPr>
            <p:cNvSpPr/>
            <p:nvPr/>
          </p:nvSpPr>
          <p:spPr>
            <a:xfrm>
              <a:off x="9803953" y="2938116"/>
              <a:ext cx="765626" cy="372409"/>
            </a:xfrm>
            <a:prstGeom prst="rect">
              <a:avLst/>
            </a:prstGeom>
          </p:spPr>
          <p:txBody>
            <a:bodyPr wrap="none">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ＭＳ Ｐゴシック"/>
                </a:rPr>
                <a:t>Cities</a:t>
              </a:r>
            </a:p>
          </p:txBody>
        </p:sp>
        <p:pic>
          <p:nvPicPr>
            <p:cNvPr id="73" name="Picture 72">
              <a:extLst>
                <a:ext uri="{FF2B5EF4-FFF2-40B4-BE49-F238E27FC236}">
                  <a16:creationId xmlns:a16="http://schemas.microsoft.com/office/drawing/2014/main" id="{71D1D5A3-02E2-BE43-B85B-8284A5ADD92E}"/>
                </a:ext>
              </a:extLst>
            </p:cNvPr>
            <p:cNvPicPr>
              <a:picLocks noChangeAspect="1"/>
            </p:cNvPicPr>
            <p:nvPr/>
          </p:nvPicPr>
          <p:blipFill>
            <a:blip r:embed="rId12" cstate="email">
              <a:extLst>
                <a:ext uri="{BEBA8EAE-BF5A-486C-A8C5-ECC9F3942E4B}">
                  <a14:imgProps xmlns:a14="http://schemas.microsoft.com/office/drawing/2010/main">
                    <a14:imgLayer r:embed="rId13">
                      <a14:imgEffect>
                        <a14:brightnessContrast bright="17000"/>
                      </a14:imgEffect>
                    </a14:imgLayer>
                  </a14:imgProps>
                </a:ext>
                <a:ext uri="{28A0092B-C50C-407E-A947-70E740481C1C}">
                  <a14:useLocalDpi xmlns:a14="http://schemas.microsoft.com/office/drawing/2010/main"/>
                </a:ext>
              </a:extLst>
            </a:blip>
            <a:srcRect/>
            <a:stretch/>
          </p:blipFill>
          <p:spPr>
            <a:xfrm>
              <a:off x="9009802" y="3546492"/>
              <a:ext cx="1934863" cy="1088359"/>
            </a:xfrm>
            <a:prstGeom prst="rect">
              <a:avLst/>
            </a:prstGeom>
            <a:ln>
              <a:noFill/>
            </a:ln>
            <a:effectLst>
              <a:outerShdw blurRad="165100" dist="165100" dir="2700000" sx="93000" sy="93000" algn="tl" rotWithShape="0">
                <a:schemeClr val="bg1">
                  <a:lumMod val="85000"/>
                  <a:lumOff val="15000"/>
                  <a:alpha val="95000"/>
                </a:schemeClr>
              </a:outerShdw>
            </a:effectLst>
          </p:spPr>
        </p:pic>
        <p:pic>
          <p:nvPicPr>
            <p:cNvPr id="78" name="Picture 77" descr="A close up of a garden&#10;&#10;Description automatically generated">
              <a:extLst>
                <a:ext uri="{FF2B5EF4-FFF2-40B4-BE49-F238E27FC236}">
                  <a16:creationId xmlns:a16="http://schemas.microsoft.com/office/drawing/2014/main" id="{76652BB8-A999-204F-8B15-6AB2CF514471}"/>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396580" y="4442654"/>
              <a:ext cx="1844527" cy="1037546"/>
            </a:xfrm>
            <a:prstGeom prst="rect">
              <a:avLst/>
            </a:prstGeom>
            <a:ln>
              <a:noFill/>
            </a:ln>
            <a:effectLst>
              <a:outerShdw blurRad="165100" dist="165100" dir="2700000" sx="93000" sy="93000" algn="tl" rotWithShape="0">
                <a:schemeClr val="bg1">
                  <a:lumMod val="85000"/>
                  <a:lumOff val="15000"/>
                  <a:alpha val="95000"/>
                </a:schemeClr>
              </a:outerShdw>
            </a:effectLst>
          </p:spPr>
        </p:pic>
        <p:pic>
          <p:nvPicPr>
            <p:cNvPr id="79" name="Picture 78" descr="A picture containing ship&#10;&#10;Description automatically generated">
              <a:extLst>
                <a:ext uri="{FF2B5EF4-FFF2-40B4-BE49-F238E27FC236}">
                  <a16:creationId xmlns:a16="http://schemas.microsoft.com/office/drawing/2014/main" id="{B4633602-523A-E046-BC5A-10D639181528}"/>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0408338" y="3383213"/>
              <a:ext cx="1261328" cy="709497"/>
            </a:xfrm>
            <a:prstGeom prst="rect">
              <a:avLst/>
            </a:prstGeom>
            <a:ln>
              <a:noFill/>
            </a:ln>
            <a:effectLst>
              <a:outerShdw blurRad="165100" dist="165100" dir="2700000" sx="93000" sy="93000" algn="tl" rotWithShape="0">
                <a:schemeClr val="bg1">
                  <a:lumMod val="85000"/>
                  <a:lumOff val="15000"/>
                  <a:alpha val="95000"/>
                </a:schemeClr>
              </a:outerShdw>
            </a:effectLst>
          </p:spPr>
        </p:pic>
        <p:sp>
          <p:nvSpPr>
            <p:cNvPr id="80" name="TextBox 79">
              <a:extLst>
                <a:ext uri="{FF2B5EF4-FFF2-40B4-BE49-F238E27FC236}">
                  <a16:creationId xmlns:a16="http://schemas.microsoft.com/office/drawing/2014/main" id="{9BC65E77-AACC-EA47-9CDF-398929EF4E24}"/>
                </a:ext>
              </a:extLst>
            </p:cNvPr>
            <p:cNvSpPr txBox="1"/>
            <p:nvPr/>
          </p:nvSpPr>
          <p:spPr>
            <a:xfrm>
              <a:off x="9414544" y="5525361"/>
              <a:ext cx="949192" cy="172761"/>
            </a:xfrm>
            <a:prstGeom prst="rect">
              <a:avLst/>
            </a:prstGeom>
            <a:noFill/>
            <a:effectLst/>
          </p:spPr>
          <p:txBody>
            <a:bodyPr wrap="none" lIns="0" tIns="0" rIns="0" bIns="0" rtlCol="0">
              <a:noAutofit/>
            </a:bodyPr>
            <a:lstStyle>
              <a:defPPr>
                <a:defRPr lang="en-US"/>
              </a:defPPr>
              <a:lvl1pPr marR="0" lvl="0" indent="0" eaLnBrk="0" fontAlgn="auto" hangingPunct="0">
                <a:lnSpc>
                  <a:spcPct val="100000"/>
                </a:lnSpc>
                <a:spcBef>
                  <a:spcPts val="0"/>
                </a:spcBef>
                <a:spcAft>
                  <a:spcPts val="0"/>
                </a:spcAft>
                <a:buClrTx/>
                <a:buSzTx/>
                <a:buFontTx/>
                <a:buNone/>
                <a:tabLst/>
                <a:defRPr sz="900">
                  <a:solidFill>
                    <a:srgbClr val="00B9F2">
                      <a:lumMod val="40000"/>
                      <a:lumOff val="60000"/>
                    </a:srgbClr>
                  </a:solidFill>
                  <a:ea typeface="ＭＳ Ｐゴシック"/>
                </a:defRPr>
              </a:lvl1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B9F2">
                      <a:lumMod val="40000"/>
                      <a:lumOff val="60000"/>
                    </a:srgbClr>
                  </a:solidFill>
                  <a:effectLst/>
                  <a:uLnTx/>
                  <a:uFillTx/>
                  <a:latin typeface="Arial"/>
                  <a:ea typeface="ＭＳ Ｐゴシック"/>
                </a:rPr>
                <a:t>Planning</a:t>
              </a:r>
            </a:p>
          </p:txBody>
        </p:sp>
        <p:sp>
          <p:nvSpPr>
            <p:cNvPr id="81" name="TextBox 80">
              <a:extLst>
                <a:ext uri="{FF2B5EF4-FFF2-40B4-BE49-F238E27FC236}">
                  <a16:creationId xmlns:a16="http://schemas.microsoft.com/office/drawing/2014/main" id="{B2665FBE-91A9-0C4C-AE01-039FD127B5DD}"/>
                </a:ext>
              </a:extLst>
            </p:cNvPr>
            <p:cNvSpPr txBox="1"/>
            <p:nvPr/>
          </p:nvSpPr>
          <p:spPr>
            <a:xfrm>
              <a:off x="11123284" y="4148816"/>
              <a:ext cx="949192" cy="172761"/>
            </a:xfrm>
            <a:prstGeom prst="rect">
              <a:avLst/>
            </a:prstGeom>
            <a:noFill/>
            <a:effectLst/>
          </p:spPr>
          <p:txBody>
            <a:bodyPr wrap="none" lIns="0" tIns="0" rIns="0" bIns="0" rtlCol="0">
              <a:noAutofit/>
            </a:bodyPr>
            <a:lstStyle>
              <a:defPPr>
                <a:defRPr lang="en-US"/>
              </a:defPPr>
              <a:lvl1pPr marR="0" lvl="0" indent="0" eaLnBrk="0" fontAlgn="auto" hangingPunct="0">
                <a:lnSpc>
                  <a:spcPct val="100000"/>
                </a:lnSpc>
                <a:spcBef>
                  <a:spcPts val="0"/>
                </a:spcBef>
                <a:spcAft>
                  <a:spcPts val="0"/>
                </a:spcAft>
                <a:buClrTx/>
                <a:buSzTx/>
                <a:buFontTx/>
                <a:buNone/>
                <a:tabLst/>
                <a:defRPr sz="900">
                  <a:solidFill>
                    <a:srgbClr val="00B9F2">
                      <a:lumMod val="40000"/>
                      <a:lumOff val="60000"/>
                    </a:srgbClr>
                  </a:solidFill>
                  <a:ea typeface="ＭＳ Ｐゴシック"/>
                </a:defRPr>
              </a:lvl1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B9F2">
                      <a:lumMod val="40000"/>
                      <a:lumOff val="60000"/>
                    </a:srgbClr>
                  </a:solidFill>
                  <a:effectLst/>
                  <a:uLnTx/>
                  <a:uFillTx/>
                  <a:latin typeface="Arial"/>
                  <a:ea typeface="ＭＳ Ｐゴシック"/>
                </a:rPr>
                <a:t>Smart City</a:t>
              </a:r>
            </a:p>
          </p:txBody>
        </p:sp>
      </p:grpSp>
      <p:grpSp>
        <p:nvGrpSpPr>
          <p:cNvPr id="7" name="Group 6">
            <a:extLst>
              <a:ext uri="{FF2B5EF4-FFF2-40B4-BE49-F238E27FC236}">
                <a16:creationId xmlns:a16="http://schemas.microsoft.com/office/drawing/2014/main" id="{3DE7E2E1-5748-8C4C-9001-AF603ADEF7A7}"/>
              </a:ext>
            </a:extLst>
          </p:cNvPr>
          <p:cNvGrpSpPr/>
          <p:nvPr/>
        </p:nvGrpSpPr>
        <p:grpSpPr>
          <a:xfrm>
            <a:off x="6038165" y="1412843"/>
            <a:ext cx="2948803" cy="2948803"/>
            <a:chOff x="5886175" y="1440652"/>
            <a:chExt cx="3243683" cy="3243683"/>
          </a:xfrm>
        </p:grpSpPr>
        <p:sp>
          <p:nvSpPr>
            <p:cNvPr id="15" name="Oval 14">
              <a:extLst>
                <a:ext uri="{FF2B5EF4-FFF2-40B4-BE49-F238E27FC236}">
                  <a16:creationId xmlns:a16="http://schemas.microsoft.com/office/drawing/2014/main" id="{883846A3-1C49-2A48-8CA9-37C573A23A05}"/>
                </a:ext>
              </a:extLst>
            </p:cNvPr>
            <p:cNvSpPr>
              <a:spLocks noChangeAspect="1"/>
            </p:cNvSpPr>
            <p:nvPr/>
          </p:nvSpPr>
          <p:spPr bwMode="auto">
            <a:xfrm rot="4655413">
              <a:off x="5886175" y="1440652"/>
              <a:ext cx="3243683" cy="3243683"/>
            </a:xfrm>
            <a:prstGeom prst="ellipse">
              <a:avLst/>
            </a:prstGeom>
            <a:gradFill flip="none" rotWithShape="1">
              <a:gsLst>
                <a:gs pos="0">
                  <a:schemeClr val="bg2">
                    <a:lumMod val="51000"/>
                  </a:schemeClr>
                </a:gs>
                <a:gs pos="99000">
                  <a:srgbClr val="4583B7">
                    <a:lumMod val="41000"/>
                    <a:alpha val="0"/>
                  </a:srgbClr>
                </a:gs>
              </a:gsLst>
              <a:lin ang="12600000" scaled="0"/>
              <a:tileRect/>
            </a:gradFill>
            <a:ln w="6350" cap="flat" cmpd="sng" algn="ctr">
              <a:gradFill>
                <a:gsLst>
                  <a:gs pos="0">
                    <a:schemeClr val="accent4">
                      <a:alpha val="0"/>
                      <a:lumMod val="0"/>
                    </a:schemeClr>
                  </a:gs>
                  <a:gs pos="100000">
                    <a:schemeClr val="bg2">
                      <a:alpha val="71000"/>
                      <a:lumMod val="47000"/>
                    </a:schemeClr>
                  </a:gs>
                </a:gsLst>
                <a:lin ang="5400000" scaled="1"/>
              </a:gradFill>
              <a:prstDash val="solid"/>
              <a:round/>
              <a:headEnd type="none" w="med" len="med"/>
              <a:tailEnd type="triangle" w="med"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0" cap="none" spc="0" normalizeH="0" baseline="0" noProof="0" dirty="0">
                <a:ln w="76200" cmpd="sng">
                  <a:solidFill>
                    <a:prstClr val="white"/>
                  </a:solidFill>
                </a:ln>
                <a:solidFill>
                  <a:srgbClr val="000000"/>
                </a:solidFill>
                <a:effectLst/>
                <a:uLnTx/>
                <a:uFillTx/>
                <a:latin typeface="Arial" charset="0"/>
                <a:ea typeface="ＭＳ Ｐゴシック" pitchFamily="16" charset="-128"/>
              </a:endParaRPr>
            </a:p>
          </p:txBody>
        </p:sp>
        <p:sp>
          <p:nvSpPr>
            <p:cNvPr id="63" name="Rectangle 62">
              <a:extLst>
                <a:ext uri="{FF2B5EF4-FFF2-40B4-BE49-F238E27FC236}">
                  <a16:creationId xmlns:a16="http://schemas.microsoft.com/office/drawing/2014/main" id="{FD69ACF2-0CC6-7D46-966E-C05B1B0A2F2D}"/>
                </a:ext>
              </a:extLst>
            </p:cNvPr>
            <p:cNvSpPr/>
            <p:nvPr/>
          </p:nvSpPr>
          <p:spPr>
            <a:xfrm>
              <a:off x="7010236" y="1670251"/>
              <a:ext cx="1142972" cy="372409"/>
            </a:xfrm>
            <a:prstGeom prst="rect">
              <a:avLst/>
            </a:prstGeom>
          </p:spPr>
          <p:txBody>
            <a:bodyPr wrap="none">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ＭＳ Ｐゴシック"/>
                </a:rPr>
                <a:t>Networks</a:t>
              </a:r>
            </a:p>
          </p:txBody>
        </p:sp>
        <p:pic>
          <p:nvPicPr>
            <p:cNvPr id="74" name="Picture 73">
              <a:extLst>
                <a:ext uri="{FF2B5EF4-FFF2-40B4-BE49-F238E27FC236}">
                  <a16:creationId xmlns:a16="http://schemas.microsoft.com/office/drawing/2014/main" id="{1615A295-515F-714B-9BEA-5A5487641BF6}"/>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6080881" y="2163202"/>
              <a:ext cx="1884446" cy="1075415"/>
            </a:xfrm>
            <a:prstGeom prst="rect">
              <a:avLst/>
            </a:prstGeom>
            <a:ln>
              <a:noFill/>
            </a:ln>
            <a:effectLst>
              <a:outerShdw blurRad="165100" dist="165100" dir="2700000" sx="93000" sy="93000" algn="tl" rotWithShape="0">
                <a:schemeClr val="bg1">
                  <a:lumMod val="85000"/>
                  <a:lumOff val="15000"/>
                  <a:alpha val="95000"/>
                </a:schemeClr>
              </a:outerShdw>
            </a:effectLst>
          </p:spPr>
        </p:pic>
        <p:pic>
          <p:nvPicPr>
            <p:cNvPr id="75" name="Picture 74">
              <a:extLst>
                <a:ext uri="{FF2B5EF4-FFF2-40B4-BE49-F238E27FC236}">
                  <a16:creationId xmlns:a16="http://schemas.microsoft.com/office/drawing/2014/main" id="{9E366179-FAD3-4C44-A833-1D794A039E2E}"/>
                </a:ext>
              </a:extLst>
            </p:cNvPr>
            <p:cNvPicPr>
              <a:picLocks noChangeAspect="1"/>
            </p:cNvPicPr>
            <p:nvPr/>
          </p:nvPicPr>
          <p:blipFill>
            <a:blip r:embed="rId17" cstate="email">
              <a:extLst>
                <a:ext uri="{BEBA8EAE-BF5A-486C-A8C5-ECC9F3942E4B}">
                  <a14:imgProps xmlns:a14="http://schemas.microsoft.com/office/drawing/2010/main">
                    <a14:imgLayer r:embed="rId18">
                      <a14:imgEffect>
                        <a14:brightnessContrast bright="14000"/>
                      </a14:imgEffect>
                    </a14:imgLayer>
                  </a14:imgProps>
                </a:ext>
                <a:ext uri="{28A0092B-C50C-407E-A947-70E740481C1C}">
                  <a14:useLocalDpi xmlns:a14="http://schemas.microsoft.com/office/drawing/2010/main"/>
                </a:ext>
              </a:extLst>
            </a:blip>
            <a:stretch>
              <a:fillRect/>
            </a:stretch>
          </p:blipFill>
          <p:spPr>
            <a:xfrm>
              <a:off x="6522401" y="3636891"/>
              <a:ext cx="1072667" cy="603375"/>
            </a:xfrm>
            <a:prstGeom prst="rect">
              <a:avLst/>
            </a:prstGeom>
            <a:ln>
              <a:noFill/>
            </a:ln>
            <a:effectLst>
              <a:outerShdw blurRad="165100" dist="165100" dir="2700000" sx="93000" sy="93000" algn="tl" rotWithShape="0">
                <a:schemeClr val="bg1">
                  <a:lumMod val="85000"/>
                  <a:lumOff val="15000"/>
                  <a:alpha val="95000"/>
                </a:schemeClr>
              </a:outerShdw>
            </a:effectLst>
          </p:spPr>
        </p:pic>
        <p:pic>
          <p:nvPicPr>
            <p:cNvPr id="84" name="Picture 83">
              <a:extLst>
                <a:ext uri="{FF2B5EF4-FFF2-40B4-BE49-F238E27FC236}">
                  <a16:creationId xmlns:a16="http://schemas.microsoft.com/office/drawing/2014/main" id="{C9869E53-6849-CE4F-A5C6-311253FEA81C}"/>
                </a:ext>
              </a:extLst>
            </p:cNvPr>
            <p:cNvPicPr>
              <a:picLocks noChangeAspect="1"/>
            </p:cNvPicPr>
            <p:nvPr/>
          </p:nvPicPr>
          <p:blipFill>
            <a:blip r:embed="rId19" cstate="email">
              <a:extLst>
                <a:ext uri="{BEBA8EAE-BF5A-486C-A8C5-ECC9F3942E4B}">
                  <a14:imgProps xmlns:a14="http://schemas.microsoft.com/office/drawing/2010/main">
                    <a14:imgLayer r:embed="rId20">
                      <a14:imgEffect>
                        <a14:brightnessContrast bright="18000"/>
                      </a14:imgEffect>
                    </a14:imgLayer>
                  </a14:imgProps>
                </a:ext>
                <a:ext uri="{28A0092B-C50C-407E-A947-70E740481C1C}">
                  <a14:useLocalDpi xmlns:a14="http://schemas.microsoft.com/office/drawing/2010/main"/>
                </a:ext>
              </a:extLst>
            </a:blip>
            <a:stretch>
              <a:fillRect/>
            </a:stretch>
          </p:blipFill>
          <p:spPr>
            <a:xfrm>
              <a:off x="7165951" y="3036583"/>
              <a:ext cx="1688735" cy="840476"/>
            </a:xfrm>
            <a:prstGeom prst="rect">
              <a:avLst/>
            </a:prstGeom>
            <a:ln>
              <a:noFill/>
            </a:ln>
            <a:effectLst>
              <a:outerShdw blurRad="165100" dist="165100" dir="2700000" sx="93000" sy="93000" algn="tl" rotWithShape="0">
                <a:schemeClr val="bg1">
                  <a:lumMod val="85000"/>
                  <a:lumOff val="15000"/>
                  <a:alpha val="95000"/>
                </a:schemeClr>
              </a:outerShdw>
            </a:effectLst>
          </p:spPr>
        </p:pic>
        <p:sp>
          <p:nvSpPr>
            <p:cNvPr id="76" name="TextBox 75">
              <a:extLst>
                <a:ext uri="{FF2B5EF4-FFF2-40B4-BE49-F238E27FC236}">
                  <a16:creationId xmlns:a16="http://schemas.microsoft.com/office/drawing/2014/main" id="{B0BA89A5-7DC1-7E49-B629-6834910DCEBB}"/>
                </a:ext>
              </a:extLst>
            </p:cNvPr>
            <p:cNvSpPr txBox="1"/>
            <p:nvPr/>
          </p:nvSpPr>
          <p:spPr>
            <a:xfrm>
              <a:off x="6089129" y="3289721"/>
              <a:ext cx="949192" cy="172761"/>
            </a:xfrm>
            <a:prstGeom prst="rect">
              <a:avLst/>
            </a:prstGeom>
            <a:noFill/>
            <a:effectLst/>
          </p:spPr>
          <p:txBody>
            <a:bodyPr wrap="none" lIns="0" tIns="0" rIns="0" bIns="0" rtlCol="0">
              <a:noAutofit/>
            </a:bodyPr>
            <a:lstStyle>
              <a:defPPr>
                <a:defRPr lang="en-US"/>
              </a:defPPr>
              <a:lvl1pPr marR="0" lvl="0" indent="0" eaLnBrk="0" fontAlgn="auto" hangingPunct="0">
                <a:lnSpc>
                  <a:spcPct val="100000"/>
                </a:lnSpc>
                <a:spcBef>
                  <a:spcPts val="0"/>
                </a:spcBef>
                <a:spcAft>
                  <a:spcPts val="0"/>
                </a:spcAft>
                <a:buClrTx/>
                <a:buSzTx/>
                <a:buFontTx/>
                <a:buNone/>
                <a:tabLst/>
                <a:defRPr sz="900">
                  <a:solidFill>
                    <a:srgbClr val="00B9F2">
                      <a:lumMod val="40000"/>
                      <a:lumOff val="60000"/>
                    </a:srgbClr>
                  </a:solidFill>
                  <a:ea typeface="ＭＳ Ｐゴシック"/>
                </a:defRPr>
              </a:lvl1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B9F2">
                      <a:lumMod val="40000"/>
                      <a:lumOff val="60000"/>
                    </a:srgbClr>
                  </a:solidFill>
                  <a:effectLst/>
                  <a:uLnTx/>
                  <a:uFillTx/>
                  <a:latin typeface="Arial"/>
                  <a:ea typeface="ＭＳ Ｐゴシック"/>
                </a:rPr>
                <a:t>Utilities / Telecom</a:t>
              </a:r>
            </a:p>
          </p:txBody>
        </p:sp>
        <p:sp>
          <p:nvSpPr>
            <p:cNvPr id="77" name="TextBox 76">
              <a:extLst>
                <a:ext uri="{FF2B5EF4-FFF2-40B4-BE49-F238E27FC236}">
                  <a16:creationId xmlns:a16="http://schemas.microsoft.com/office/drawing/2014/main" id="{6F8688C3-3BFA-B64F-82A6-C92F53961814}"/>
                </a:ext>
              </a:extLst>
            </p:cNvPr>
            <p:cNvSpPr txBox="1"/>
            <p:nvPr/>
          </p:nvSpPr>
          <p:spPr>
            <a:xfrm>
              <a:off x="7686454" y="3954796"/>
              <a:ext cx="949192" cy="172761"/>
            </a:xfrm>
            <a:prstGeom prst="rect">
              <a:avLst/>
            </a:prstGeom>
            <a:noFill/>
            <a:effectLst/>
          </p:spPr>
          <p:txBody>
            <a:bodyPr wrap="none" lIns="0" tIns="0" rIns="0" bIns="0" rtlCol="0">
              <a:noAutofit/>
            </a:bodyPr>
            <a:lstStyle>
              <a:defPPr>
                <a:defRPr lang="en-US"/>
              </a:defPPr>
              <a:lvl1pPr marR="0" lvl="0" indent="0" eaLnBrk="0" fontAlgn="auto" hangingPunct="0">
                <a:lnSpc>
                  <a:spcPct val="100000"/>
                </a:lnSpc>
                <a:spcBef>
                  <a:spcPts val="0"/>
                </a:spcBef>
                <a:spcAft>
                  <a:spcPts val="0"/>
                </a:spcAft>
                <a:buClrTx/>
                <a:buSzTx/>
                <a:buFontTx/>
                <a:buNone/>
                <a:tabLst/>
                <a:defRPr sz="900">
                  <a:solidFill>
                    <a:srgbClr val="00B9F2">
                      <a:lumMod val="40000"/>
                      <a:lumOff val="60000"/>
                    </a:srgbClr>
                  </a:solidFill>
                  <a:ea typeface="ＭＳ Ｐゴシック"/>
                </a:defRPr>
              </a:lvl1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B9F2">
                      <a:lumMod val="40000"/>
                      <a:lumOff val="60000"/>
                    </a:srgbClr>
                  </a:solidFill>
                  <a:effectLst/>
                  <a:uLnTx/>
                  <a:uFillTx/>
                  <a:latin typeface="Arial"/>
                  <a:ea typeface="ＭＳ Ｐゴシック"/>
                </a:rPr>
                <a:t>Pipelines</a:t>
              </a:r>
            </a:p>
          </p:txBody>
        </p:sp>
        <p:sp>
          <p:nvSpPr>
            <p:cNvPr id="89" name="TextBox 88">
              <a:extLst>
                <a:ext uri="{FF2B5EF4-FFF2-40B4-BE49-F238E27FC236}">
                  <a16:creationId xmlns:a16="http://schemas.microsoft.com/office/drawing/2014/main" id="{5C5DF5CD-3824-2147-A240-6C79E09B7498}"/>
                </a:ext>
              </a:extLst>
            </p:cNvPr>
            <p:cNvSpPr txBox="1"/>
            <p:nvPr/>
          </p:nvSpPr>
          <p:spPr>
            <a:xfrm>
              <a:off x="6514988" y="4282809"/>
              <a:ext cx="949192" cy="172761"/>
            </a:xfrm>
            <a:prstGeom prst="rect">
              <a:avLst/>
            </a:prstGeom>
            <a:noFill/>
            <a:effectLst/>
          </p:spPr>
          <p:txBody>
            <a:bodyPr wrap="none" lIns="0" tIns="0" rIns="0" bIns="0" rtlCol="0">
              <a:noAutofit/>
            </a:bodyPr>
            <a:lstStyle>
              <a:defPPr>
                <a:defRPr lang="en-US"/>
              </a:defPPr>
              <a:lvl1pPr marR="0" lvl="0" indent="0" eaLnBrk="0" fontAlgn="auto" hangingPunct="0">
                <a:lnSpc>
                  <a:spcPct val="100000"/>
                </a:lnSpc>
                <a:spcBef>
                  <a:spcPts val="0"/>
                </a:spcBef>
                <a:spcAft>
                  <a:spcPts val="0"/>
                </a:spcAft>
                <a:buClrTx/>
                <a:buSzTx/>
                <a:buFontTx/>
                <a:buNone/>
                <a:tabLst/>
                <a:defRPr sz="900">
                  <a:solidFill>
                    <a:srgbClr val="00B9F2">
                      <a:lumMod val="40000"/>
                      <a:lumOff val="60000"/>
                    </a:srgbClr>
                  </a:solidFill>
                  <a:ea typeface="ＭＳ Ｐゴシック"/>
                </a:defRPr>
              </a:lvl1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B9F2">
                      <a:lumMod val="40000"/>
                      <a:lumOff val="60000"/>
                    </a:srgbClr>
                  </a:solidFill>
                  <a:effectLst/>
                  <a:uLnTx/>
                  <a:uFillTx/>
                  <a:latin typeface="Arial"/>
                  <a:ea typeface="ＭＳ Ｐゴシック"/>
                </a:rPr>
                <a:t>Roads and Highways</a:t>
              </a:r>
            </a:p>
          </p:txBody>
        </p:sp>
      </p:grpSp>
      <p:sp>
        <p:nvSpPr>
          <p:cNvPr id="9" name="Title 1">
            <a:extLst>
              <a:ext uri="{FF2B5EF4-FFF2-40B4-BE49-F238E27FC236}">
                <a16:creationId xmlns:a16="http://schemas.microsoft.com/office/drawing/2014/main" id="{4746A7D3-A564-704C-9743-8CF509E48E0D}"/>
              </a:ext>
            </a:extLst>
          </p:cNvPr>
          <p:cNvSpPr txBox="1">
            <a:spLocks/>
          </p:cNvSpPr>
          <p:nvPr/>
        </p:nvSpPr>
        <p:spPr>
          <a:xfrm>
            <a:off x="12223" y="-186068"/>
            <a:ext cx="12192000" cy="1590179"/>
          </a:xfrm>
          <a:prstGeom prst="rect">
            <a:avLst/>
          </a:prstGeom>
          <a:noFill/>
        </p:spPr>
        <p:txBody>
          <a:bodyPr vert="horz" wrap="square" lIns="914400" tIns="1005840" rIns="822960" bIns="0" rtlCol="0" anchor="t">
            <a:spAutoFit/>
          </a:bodyPr>
          <a:lstStyle>
            <a:defPPr>
              <a:defRPr lang="en-US"/>
            </a:defPPr>
            <a:lvl1pPr marL="176213" indent="-176213">
              <a:lnSpc>
                <a:spcPct val="100000"/>
              </a:lnSpc>
              <a:spcBef>
                <a:spcPct val="0"/>
              </a:spcBef>
              <a:spcAft>
                <a:spcPts val="600"/>
              </a:spcAft>
              <a:buClr>
                <a:schemeClr val="accent4">
                  <a:lumMod val="60000"/>
                  <a:lumOff val="40000"/>
                </a:schemeClr>
              </a:buClr>
              <a:buSzPct val="80000"/>
              <a:buFont typeface="Arial"/>
              <a:buNone/>
              <a:defRPr sz="2800" b="0" kern="0" baseline="0">
                <a:solidFill>
                  <a:srgbClr val="BBE2F8"/>
                </a:solidFill>
                <a:ea typeface="+mj-ea"/>
                <a:cs typeface="ＭＳ Ｐゴシック"/>
              </a:defRPr>
            </a:lvl1pPr>
            <a:lvl2pPr indent="-173736">
              <a:lnSpc>
                <a:spcPct val="100000"/>
              </a:lnSpc>
              <a:spcBef>
                <a:spcPts val="0"/>
              </a:spcBef>
              <a:spcAft>
                <a:spcPts val="600"/>
              </a:spcAft>
              <a:buClr>
                <a:schemeClr val="accent4">
                  <a:lumMod val="60000"/>
                  <a:lumOff val="40000"/>
                </a:schemeClr>
              </a:buClr>
              <a:buSzPct val="80000"/>
              <a:buFont typeface="Lucida Grande"/>
              <a:buChar char="-"/>
              <a:defRPr b="1" baseline="0">
                <a:cs typeface="Arial"/>
              </a:defRPr>
            </a:lvl2pPr>
            <a:lvl3pPr marL="795528" indent="-173736">
              <a:lnSpc>
                <a:spcPct val="100000"/>
              </a:lnSpc>
              <a:spcBef>
                <a:spcPts val="0"/>
              </a:spcBef>
              <a:spcAft>
                <a:spcPts val="600"/>
              </a:spcAft>
              <a:buClr>
                <a:schemeClr val="accent4">
                  <a:lumMod val="60000"/>
                  <a:lumOff val="40000"/>
                </a:schemeClr>
              </a:buClr>
              <a:buSzPct val="80000"/>
              <a:buFont typeface="Lucida Grande"/>
              <a:buChar char="-"/>
              <a:defRPr sz="1600" b="1" baseline="0">
                <a:cs typeface="Arial"/>
              </a:defRPr>
            </a:lvl3pPr>
            <a:lvl4pPr marL="1216152" indent="-173736">
              <a:lnSpc>
                <a:spcPts val="1800"/>
              </a:lnSpc>
              <a:spcBef>
                <a:spcPts val="0"/>
              </a:spcBef>
              <a:spcAft>
                <a:spcPts val="600"/>
              </a:spcAft>
              <a:buClr>
                <a:schemeClr val="accent4">
                  <a:lumMod val="60000"/>
                  <a:lumOff val="40000"/>
                </a:schemeClr>
              </a:buClr>
              <a:buSzPct val="80000"/>
              <a:buFont typeface="Lucida Grande"/>
              <a:buChar char="-"/>
              <a:defRPr sz="1400" b="1">
                <a:cs typeface="Arial"/>
              </a:defRPr>
            </a:lvl4pPr>
            <a:lvl5pPr marL="1546225" indent="-176213">
              <a:lnSpc>
                <a:spcPts val="1900"/>
              </a:lnSpc>
              <a:spcBef>
                <a:spcPts val="0"/>
              </a:spcBef>
              <a:spcAft>
                <a:spcPts val="600"/>
              </a:spcAft>
              <a:buClr>
                <a:schemeClr val="accent4">
                  <a:lumMod val="60000"/>
                  <a:lumOff val="40000"/>
                </a:schemeClr>
              </a:buClr>
              <a:buSzPct val="80000"/>
              <a:buFont typeface="Lucida Grande"/>
              <a:buChar char="-"/>
              <a:defRPr sz="1400" b="1">
                <a:cs typeface="Arial"/>
              </a:defRPr>
            </a:lvl5pPr>
            <a:lvl6pPr marL="1773238" indent="-177800" defTabSz="401638">
              <a:lnSpc>
                <a:spcPts val="1700"/>
              </a:lnSpc>
              <a:spcBef>
                <a:spcPts val="300"/>
              </a:spcBef>
              <a:spcAft>
                <a:spcPts val="300"/>
              </a:spcAft>
              <a:buSzPct val="80000"/>
              <a:buFont typeface="Lucida Grande"/>
              <a:buChar char="-"/>
              <a:tabLst>
                <a:tab pos="1484313" algn="l"/>
              </a:tabLst>
              <a:defRPr sz="1400" b="1">
                <a:latin typeface="Arial"/>
                <a:cs typeface="Arial"/>
              </a:defRPr>
            </a:lvl6pPr>
            <a:lvl7pPr marL="2062163" indent="-176213">
              <a:lnSpc>
                <a:spcPts val="1700"/>
              </a:lnSpc>
              <a:spcBef>
                <a:spcPts val="300"/>
              </a:spcBef>
              <a:spcAft>
                <a:spcPts val="300"/>
              </a:spcAft>
              <a:buSzPct val="80000"/>
              <a:buFont typeface="Lucida Grande"/>
              <a:buChar char="-"/>
              <a:defRPr sz="1400" b="1">
                <a:latin typeface="Arial"/>
                <a:cs typeface="Arial"/>
              </a:defRPr>
            </a:lvl7pPr>
            <a:lvl8pPr marL="2286000" indent="-173038">
              <a:lnSpc>
                <a:spcPts val="1700"/>
              </a:lnSpc>
              <a:spcBef>
                <a:spcPts val="300"/>
              </a:spcBef>
              <a:spcAft>
                <a:spcPts val="300"/>
              </a:spcAft>
              <a:buSzPct val="80000"/>
              <a:buFont typeface="Lucida Grande"/>
              <a:buChar char="-"/>
              <a:defRPr sz="1400" b="1">
                <a:latin typeface="Arial"/>
                <a:cs typeface="Arial"/>
              </a:defRPr>
            </a:lvl8pPr>
            <a:lvl9pPr marL="2452688" indent="-163513">
              <a:lnSpc>
                <a:spcPts val="1700"/>
              </a:lnSpc>
              <a:spcBef>
                <a:spcPts val="300"/>
              </a:spcBef>
              <a:spcAft>
                <a:spcPts val="300"/>
              </a:spcAft>
              <a:buSzPct val="80000"/>
              <a:buFont typeface="Lucida Grande"/>
              <a:buChar char="-"/>
              <a:defRPr sz="1400" b="1">
                <a:latin typeface="Arial"/>
                <a:cs typeface="Arial"/>
              </a:defRPr>
            </a:lvl9pPr>
          </a:lstStyle>
          <a:p>
            <a:pPr marL="176213" marR="0" lvl="0" indent="-176213" algn="l" defTabSz="457200" rtl="0" eaLnBrk="1" fontAlgn="auto" latinLnBrk="0" hangingPunct="1">
              <a:lnSpc>
                <a:spcPts val="2000"/>
              </a:lnSpc>
              <a:spcBef>
                <a:spcPct val="0"/>
              </a:spcBef>
              <a:spcAft>
                <a:spcPts val="600"/>
              </a:spcAft>
              <a:buClr>
                <a:srgbClr val="00B9F2">
                  <a:lumMod val="60000"/>
                  <a:lumOff val="40000"/>
                </a:srgbClr>
              </a:buClr>
              <a:buSzPct val="80000"/>
              <a:buFont typeface="Arial"/>
              <a:buNone/>
              <a:tabLst/>
              <a:defRPr/>
            </a:pPr>
            <a:r>
              <a:rPr lang="en-US" sz="3000" spc="40" dirty="0">
                <a:solidFill>
                  <a:prstClr val="white"/>
                </a:solidFill>
                <a:latin typeface="Arial" panose="020B0604020202020204" pitchFamily="34" charset="0"/>
                <a:ea typeface="ＭＳ Ｐゴシック"/>
                <a:cs typeface="Arial" panose="020B0604020202020204" pitchFamily="34" charset="0"/>
              </a:rPr>
              <a:t>GIS &amp; 3D are Advancing</a:t>
            </a:r>
          </a:p>
          <a:p>
            <a:pPr marL="457200" marR="0" lvl="0" indent="-176213" algn="l" defTabSz="457200" rtl="0" eaLnBrk="1" fontAlgn="auto" latinLnBrk="0" hangingPunct="1">
              <a:lnSpc>
                <a:spcPts val="1500"/>
              </a:lnSpc>
              <a:spcBef>
                <a:spcPts val="300"/>
              </a:spcBef>
              <a:spcAft>
                <a:spcPts val="600"/>
              </a:spcAft>
              <a:buClr>
                <a:srgbClr val="00B9F2">
                  <a:lumMod val="60000"/>
                  <a:lumOff val="40000"/>
                </a:srgbClr>
              </a:buClr>
              <a:buSzPct val="80000"/>
              <a:buFont typeface="Arial"/>
              <a:buNone/>
              <a:tabLst/>
              <a:defRPr/>
            </a:pPr>
            <a:r>
              <a:rPr kumimoji="0" lang="en-US" sz="1800" b="0" i="0" u="none" strike="noStrike" kern="0" cap="none" spc="40" normalizeH="0" baseline="0" noProof="0" dirty="0">
                <a:ln>
                  <a:noFill/>
                </a:ln>
                <a:solidFill>
                  <a:prstClr val="white">
                    <a:lumMod val="75000"/>
                  </a:prstClr>
                </a:solidFill>
                <a:effectLst/>
                <a:uLnTx/>
                <a:uFillTx/>
                <a:latin typeface="Arial" panose="020B0604020202020204" pitchFamily="34" charset="0"/>
                <a:ea typeface="ＭＳ Ｐゴシック"/>
                <a:cs typeface="Arial" panose="020B0604020202020204" pitchFamily="34" charset="0"/>
              </a:rPr>
              <a:t>… but what is the underlying technology, what are the use cases, and what are the trends</a:t>
            </a:r>
          </a:p>
        </p:txBody>
      </p:sp>
      <p:grpSp>
        <p:nvGrpSpPr>
          <p:cNvPr id="18" name="Group 17">
            <a:extLst>
              <a:ext uri="{FF2B5EF4-FFF2-40B4-BE49-F238E27FC236}">
                <a16:creationId xmlns:a16="http://schemas.microsoft.com/office/drawing/2014/main" id="{CED05078-0788-4D45-B4BD-22C5913CA4DA}"/>
              </a:ext>
            </a:extLst>
          </p:cNvPr>
          <p:cNvGrpSpPr/>
          <p:nvPr/>
        </p:nvGrpSpPr>
        <p:grpSpPr>
          <a:xfrm>
            <a:off x="680903" y="2823433"/>
            <a:ext cx="2807044" cy="2966189"/>
            <a:chOff x="680903" y="2823433"/>
            <a:chExt cx="2807044" cy="2966189"/>
          </a:xfrm>
        </p:grpSpPr>
        <p:grpSp>
          <p:nvGrpSpPr>
            <p:cNvPr id="5" name="Group 4">
              <a:extLst>
                <a:ext uri="{FF2B5EF4-FFF2-40B4-BE49-F238E27FC236}">
                  <a16:creationId xmlns:a16="http://schemas.microsoft.com/office/drawing/2014/main" id="{2F525AF0-201D-B348-B62B-665368B17907}"/>
                </a:ext>
              </a:extLst>
            </p:cNvPr>
            <p:cNvGrpSpPr/>
            <p:nvPr/>
          </p:nvGrpSpPr>
          <p:grpSpPr>
            <a:xfrm>
              <a:off x="680903" y="2823433"/>
              <a:ext cx="2807044" cy="2966189"/>
              <a:chOff x="534795" y="2852422"/>
              <a:chExt cx="3087748" cy="3262807"/>
            </a:xfrm>
          </p:grpSpPr>
          <p:sp>
            <p:nvSpPr>
              <p:cNvPr id="11" name="Oval 10">
                <a:extLst>
                  <a:ext uri="{FF2B5EF4-FFF2-40B4-BE49-F238E27FC236}">
                    <a16:creationId xmlns:a16="http://schemas.microsoft.com/office/drawing/2014/main" id="{37CF6FC4-B831-A845-9651-C2CC3D287B9D}"/>
                  </a:ext>
                </a:extLst>
              </p:cNvPr>
              <p:cNvSpPr>
                <a:spLocks noChangeAspect="1"/>
              </p:cNvSpPr>
              <p:nvPr/>
            </p:nvSpPr>
            <p:spPr bwMode="auto">
              <a:xfrm rot="4634191">
                <a:off x="534795" y="3027481"/>
                <a:ext cx="3087748" cy="3087748"/>
              </a:xfrm>
              <a:prstGeom prst="ellipse">
                <a:avLst/>
              </a:prstGeom>
              <a:gradFill flip="none" rotWithShape="1">
                <a:gsLst>
                  <a:gs pos="0">
                    <a:schemeClr val="bg2">
                      <a:lumMod val="51000"/>
                    </a:schemeClr>
                  </a:gs>
                  <a:gs pos="99000">
                    <a:srgbClr val="4583B7">
                      <a:lumMod val="41000"/>
                      <a:alpha val="0"/>
                    </a:srgbClr>
                  </a:gs>
                </a:gsLst>
                <a:lin ang="12600000" scaled="0"/>
                <a:tileRect/>
              </a:gradFill>
              <a:ln w="6350" cap="flat" cmpd="sng" algn="ctr">
                <a:gradFill>
                  <a:gsLst>
                    <a:gs pos="0">
                      <a:schemeClr val="accent4">
                        <a:alpha val="0"/>
                        <a:lumMod val="0"/>
                      </a:schemeClr>
                    </a:gs>
                    <a:gs pos="100000">
                      <a:schemeClr val="bg2">
                        <a:alpha val="71000"/>
                        <a:lumMod val="47000"/>
                      </a:schemeClr>
                    </a:gs>
                  </a:gsLst>
                  <a:lin ang="5400000" scaled="1"/>
                </a:gradFill>
                <a:prstDash val="solid"/>
                <a:round/>
                <a:headEnd type="none" w="med" len="med"/>
                <a:tailEnd type="triangle" w="med"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0" cap="none" spc="0" normalizeH="0" baseline="0" noProof="0" dirty="0">
                  <a:ln w="76200" cmpd="sng">
                    <a:solidFill>
                      <a:prstClr val="white"/>
                    </a:solidFill>
                  </a:ln>
                  <a:solidFill>
                    <a:srgbClr val="000000"/>
                  </a:solidFill>
                  <a:effectLst/>
                  <a:uLnTx/>
                  <a:uFillTx/>
                  <a:latin typeface="Arial" charset="0"/>
                  <a:ea typeface="ＭＳ Ｐゴシック" pitchFamily="16" charset="-128"/>
                </a:endParaRPr>
              </a:p>
            </p:txBody>
          </p:sp>
          <p:sp>
            <p:nvSpPr>
              <p:cNvPr id="61" name="Rectangle 60">
                <a:extLst>
                  <a:ext uri="{FF2B5EF4-FFF2-40B4-BE49-F238E27FC236}">
                    <a16:creationId xmlns:a16="http://schemas.microsoft.com/office/drawing/2014/main" id="{92D79D8A-F759-5F41-89E0-895554677B24}"/>
                  </a:ext>
                </a:extLst>
              </p:cNvPr>
              <p:cNvSpPr/>
              <p:nvPr/>
            </p:nvSpPr>
            <p:spPr>
              <a:xfrm>
                <a:off x="1182387" y="2852422"/>
                <a:ext cx="1530901" cy="372409"/>
              </a:xfrm>
              <a:prstGeom prst="rect">
                <a:avLst/>
              </a:prstGeom>
            </p:spPr>
            <p:txBody>
              <a:bodyPr wrap="none">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ＭＳ Ｐゴシック"/>
                  </a:rPr>
                  <a:t>Landscapes</a:t>
                </a:r>
              </a:p>
            </p:txBody>
          </p:sp>
          <p:pic>
            <p:nvPicPr>
              <p:cNvPr id="65" name="Picture 64">
                <a:extLst>
                  <a:ext uri="{FF2B5EF4-FFF2-40B4-BE49-F238E27FC236}">
                    <a16:creationId xmlns:a16="http://schemas.microsoft.com/office/drawing/2014/main" id="{63001134-7774-C049-8BF8-7F7ACD305BAD}"/>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566143" y="3373712"/>
                <a:ext cx="1906856" cy="1071621"/>
              </a:xfrm>
              <a:prstGeom prst="rect">
                <a:avLst/>
              </a:prstGeom>
              <a:ln>
                <a:noFill/>
              </a:ln>
              <a:effectLst>
                <a:outerShdw blurRad="165100" dist="165100" dir="2700000" sx="93000" sy="93000" algn="tl" rotWithShape="0">
                  <a:schemeClr val="bg1">
                    <a:lumMod val="85000"/>
                    <a:lumOff val="15000"/>
                    <a:alpha val="95000"/>
                  </a:schemeClr>
                </a:outerShdw>
              </a:effectLst>
            </p:spPr>
          </p:pic>
          <p:pic>
            <p:nvPicPr>
              <p:cNvPr id="67" name="Picture 66">
                <a:extLst>
                  <a:ext uri="{FF2B5EF4-FFF2-40B4-BE49-F238E27FC236}">
                    <a16:creationId xmlns:a16="http://schemas.microsoft.com/office/drawing/2014/main" id="{AAA38003-4E23-C840-BC90-2F2FEE22B88B}"/>
                  </a:ext>
                </a:extLst>
              </p:cNvPr>
              <p:cNvPicPr>
                <a:picLocks noChangeAspect="1"/>
              </p:cNvPicPr>
              <p:nvPr/>
            </p:nvPicPr>
            <p:blipFill rotWithShape="1">
              <a:blip r:embed="rId22" cstate="email">
                <a:extLst>
                  <a:ext uri="{28A0092B-C50C-407E-A947-70E740481C1C}">
                    <a14:useLocalDpi xmlns:a14="http://schemas.microsoft.com/office/drawing/2010/main"/>
                  </a:ext>
                </a:extLst>
              </a:blip>
              <a:srcRect/>
              <a:stretch/>
            </p:blipFill>
            <p:spPr>
              <a:xfrm>
                <a:off x="1691132" y="3979957"/>
                <a:ext cx="1678527" cy="1232074"/>
              </a:xfrm>
              <a:prstGeom prst="rect">
                <a:avLst/>
              </a:prstGeom>
              <a:ln>
                <a:noFill/>
              </a:ln>
              <a:effectLst>
                <a:outerShdw blurRad="165100" dist="165100" dir="2700000" sx="93000" sy="93000" algn="tl" rotWithShape="0">
                  <a:schemeClr val="bg1">
                    <a:lumMod val="85000"/>
                    <a:lumOff val="15000"/>
                    <a:alpha val="95000"/>
                  </a:schemeClr>
                </a:outerShdw>
              </a:effectLst>
            </p:spPr>
          </p:pic>
          <p:sp>
            <p:nvSpPr>
              <p:cNvPr id="68" name="TextBox 67">
                <a:extLst>
                  <a:ext uri="{FF2B5EF4-FFF2-40B4-BE49-F238E27FC236}">
                    <a16:creationId xmlns:a16="http://schemas.microsoft.com/office/drawing/2014/main" id="{5DB32F9E-0C60-634A-A722-3E94C745A555}"/>
                  </a:ext>
                </a:extLst>
              </p:cNvPr>
              <p:cNvSpPr txBox="1"/>
              <p:nvPr/>
            </p:nvSpPr>
            <p:spPr>
              <a:xfrm>
                <a:off x="2666770" y="5252873"/>
                <a:ext cx="949192" cy="172760"/>
              </a:xfrm>
              <a:prstGeom prst="rect">
                <a:avLst/>
              </a:prstGeom>
              <a:noFill/>
              <a:effectLst/>
            </p:spPr>
            <p:txBody>
              <a:bodyPr wrap="none" lIns="0" tIns="0" rIns="0" bIns="0" rtlCol="0">
                <a:noAutofit/>
              </a:bodyPr>
              <a:lstStyle>
                <a:defPPr>
                  <a:defRPr lang="en-US"/>
                </a:defPPr>
                <a:lvl1pPr marR="0" lvl="0" indent="0" eaLnBrk="0" fontAlgn="auto" hangingPunct="0">
                  <a:lnSpc>
                    <a:spcPct val="100000"/>
                  </a:lnSpc>
                  <a:spcBef>
                    <a:spcPts val="0"/>
                  </a:spcBef>
                  <a:spcAft>
                    <a:spcPts val="0"/>
                  </a:spcAft>
                  <a:buClrTx/>
                  <a:buSzTx/>
                  <a:buFontTx/>
                  <a:buNone/>
                  <a:tabLst/>
                  <a:defRPr sz="900">
                    <a:solidFill>
                      <a:srgbClr val="00B9F2">
                        <a:lumMod val="40000"/>
                        <a:lumOff val="60000"/>
                      </a:srgbClr>
                    </a:solidFill>
                    <a:ea typeface="ＭＳ Ｐゴシック"/>
                  </a:defRPr>
                </a:lvl1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B9F2">
                        <a:lumMod val="40000"/>
                        <a:lumOff val="60000"/>
                      </a:srgbClr>
                    </a:solidFill>
                    <a:effectLst/>
                    <a:uLnTx/>
                    <a:uFillTx/>
                    <a:latin typeface="Arial"/>
                    <a:ea typeface="ＭＳ Ｐゴシック"/>
                  </a:rPr>
                  <a:t>Topographic</a:t>
                </a:r>
              </a:p>
            </p:txBody>
          </p:sp>
          <p:sp>
            <p:nvSpPr>
              <p:cNvPr id="69" name="TextBox 68">
                <a:extLst>
                  <a:ext uri="{FF2B5EF4-FFF2-40B4-BE49-F238E27FC236}">
                    <a16:creationId xmlns:a16="http://schemas.microsoft.com/office/drawing/2014/main" id="{ED99253E-638D-F744-9864-1835AAB4AD49}"/>
                  </a:ext>
                </a:extLst>
              </p:cNvPr>
              <p:cNvSpPr txBox="1"/>
              <p:nvPr/>
            </p:nvSpPr>
            <p:spPr>
              <a:xfrm>
                <a:off x="566142" y="4492505"/>
                <a:ext cx="949192" cy="172761"/>
              </a:xfrm>
              <a:prstGeom prst="rect">
                <a:avLst/>
              </a:prstGeom>
              <a:noFill/>
              <a:effectLst/>
            </p:spPr>
            <p:txBody>
              <a:bodyPr wrap="none" lIns="0" tIns="0" rIns="0" bIns="0" rtlCol="0">
                <a:noAutofit/>
              </a:bodyPr>
              <a:lstStyle>
                <a:defPPr>
                  <a:defRPr lang="en-US"/>
                </a:defPPr>
                <a:lvl1pPr marR="0" lvl="0" indent="0" eaLnBrk="0" fontAlgn="auto" hangingPunct="0">
                  <a:lnSpc>
                    <a:spcPct val="100000"/>
                  </a:lnSpc>
                  <a:spcBef>
                    <a:spcPts val="0"/>
                  </a:spcBef>
                  <a:spcAft>
                    <a:spcPts val="0"/>
                  </a:spcAft>
                  <a:buClrTx/>
                  <a:buSzTx/>
                  <a:buFontTx/>
                  <a:buNone/>
                  <a:tabLst/>
                  <a:defRPr sz="900">
                    <a:solidFill>
                      <a:srgbClr val="00B9F2">
                        <a:lumMod val="40000"/>
                        <a:lumOff val="60000"/>
                      </a:srgbClr>
                    </a:solidFill>
                    <a:ea typeface="ＭＳ Ｐゴシック"/>
                  </a:defRPr>
                </a:lvl1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B9F2">
                        <a:lumMod val="40000"/>
                        <a:lumOff val="60000"/>
                      </a:srgbClr>
                    </a:solidFill>
                    <a:effectLst/>
                    <a:uLnTx/>
                    <a:uFillTx/>
                    <a:latin typeface="Arial"/>
                    <a:ea typeface="ＭＳ Ｐゴシック"/>
                  </a:rPr>
                  <a:t>Environment</a:t>
                </a:r>
              </a:p>
            </p:txBody>
          </p:sp>
        </p:grpSp>
        <p:pic>
          <p:nvPicPr>
            <p:cNvPr id="105" name="Picture 104">
              <a:extLst>
                <a:ext uri="{FF2B5EF4-FFF2-40B4-BE49-F238E27FC236}">
                  <a16:creationId xmlns:a16="http://schemas.microsoft.com/office/drawing/2014/main" id="{22071A98-7D0F-FE46-94C0-CA7032DF9D14}"/>
                </a:ext>
              </a:extLst>
            </p:cNvPr>
            <p:cNvPicPr>
              <a:picLocks noChangeAspect="1"/>
            </p:cNvPicPr>
            <p:nvPr/>
          </p:nvPicPr>
          <p:blipFill rotWithShape="1">
            <a:blip r:embed="rId23" cstate="email">
              <a:extLst>
                <a:ext uri="{28A0092B-C50C-407E-A947-70E740481C1C}">
                  <a14:useLocalDpi xmlns:a14="http://schemas.microsoft.com/office/drawing/2010/main"/>
                </a:ext>
              </a:extLst>
            </a:blip>
            <a:srcRect t="-1"/>
            <a:stretch/>
          </p:blipFill>
          <p:spPr>
            <a:xfrm>
              <a:off x="1012632" y="4762806"/>
              <a:ext cx="1260990" cy="636250"/>
            </a:xfrm>
            <a:prstGeom prst="rect">
              <a:avLst/>
            </a:prstGeom>
            <a:ln>
              <a:noFill/>
            </a:ln>
            <a:effectLst>
              <a:outerShdw blurRad="165100" dist="165100" dir="2700000" sx="93000" sy="93000" algn="tl" rotWithShape="0">
                <a:schemeClr val="bg1">
                  <a:lumMod val="85000"/>
                  <a:lumOff val="15000"/>
                  <a:alpha val="95000"/>
                </a:schemeClr>
              </a:outerShdw>
            </a:effectLst>
          </p:spPr>
        </p:pic>
        <p:sp>
          <p:nvSpPr>
            <p:cNvPr id="106" name="TextBox 105">
              <a:extLst>
                <a:ext uri="{FF2B5EF4-FFF2-40B4-BE49-F238E27FC236}">
                  <a16:creationId xmlns:a16="http://schemas.microsoft.com/office/drawing/2014/main" id="{6EE641D8-5F65-1749-83EA-9193B783C3F9}"/>
                </a:ext>
              </a:extLst>
            </p:cNvPr>
            <p:cNvSpPr txBox="1"/>
            <p:nvPr/>
          </p:nvSpPr>
          <p:spPr>
            <a:xfrm>
              <a:off x="1032630" y="5433154"/>
              <a:ext cx="862902" cy="157055"/>
            </a:xfrm>
            <a:prstGeom prst="rect">
              <a:avLst/>
            </a:prstGeom>
            <a:noFill/>
            <a:effectLst/>
          </p:spPr>
          <p:txBody>
            <a:bodyPr wrap="none" lIns="0" tIns="0" rIns="0" bIns="0" rtlCol="0">
              <a:noAutofit/>
            </a:bodyPr>
            <a:lstStyle>
              <a:defPPr>
                <a:defRPr lang="en-US"/>
              </a:defPPr>
              <a:lvl1pPr marR="0" lvl="0" indent="0" eaLnBrk="0" fontAlgn="auto" hangingPunct="0">
                <a:lnSpc>
                  <a:spcPct val="100000"/>
                </a:lnSpc>
                <a:spcBef>
                  <a:spcPts val="0"/>
                </a:spcBef>
                <a:spcAft>
                  <a:spcPts val="0"/>
                </a:spcAft>
                <a:buClrTx/>
                <a:buSzTx/>
                <a:buFontTx/>
                <a:buNone/>
                <a:tabLst/>
                <a:defRPr sz="900">
                  <a:solidFill>
                    <a:srgbClr val="00B9F2">
                      <a:lumMod val="40000"/>
                      <a:lumOff val="60000"/>
                    </a:srgbClr>
                  </a:solidFill>
                  <a:ea typeface="ＭＳ Ｐゴシック"/>
                </a:defRPr>
              </a:lvl1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B9F2">
                      <a:lumMod val="40000"/>
                      <a:lumOff val="60000"/>
                    </a:srgbClr>
                  </a:solidFill>
                  <a:effectLst/>
                  <a:uLnTx/>
                  <a:uFillTx/>
                  <a:latin typeface="Arial"/>
                  <a:ea typeface="ＭＳ Ｐゴシック"/>
                </a:rPr>
                <a:t>Oceans</a:t>
              </a:r>
            </a:p>
          </p:txBody>
        </p:sp>
      </p:grpSp>
      <p:sp>
        <p:nvSpPr>
          <p:cNvPr id="107" name="TextBox 106">
            <a:extLst>
              <a:ext uri="{FF2B5EF4-FFF2-40B4-BE49-F238E27FC236}">
                <a16:creationId xmlns:a16="http://schemas.microsoft.com/office/drawing/2014/main" id="{DDA45B1F-28E4-A94F-8AB5-6F8C2D6D1202}"/>
              </a:ext>
            </a:extLst>
          </p:cNvPr>
          <p:cNvSpPr txBox="1"/>
          <p:nvPr/>
        </p:nvSpPr>
        <p:spPr>
          <a:xfrm>
            <a:off x="3413196" y="5552228"/>
            <a:ext cx="2380240" cy="458028"/>
          </a:xfrm>
          <a:prstGeom prst="rect">
            <a:avLst/>
          </a:prstGeom>
          <a:noFill/>
          <a:effectLst/>
        </p:spPr>
        <p:txBody>
          <a:bodyPr wrap="none" lIns="0" tIns="0" rIns="0" bIns="0" rtlCol="0" anchor="ctr" anchorCtr="0">
            <a:noAutofit/>
          </a:body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ＭＳ Ｐゴシック"/>
                <a:cs typeface="Arial"/>
              </a:rPr>
              <a:t>Geospatial</a:t>
            </a:r>
            <a:br>
              <a:rPr kumimoji="0" lang="en-US" sz="1800" b="0" i="0" u="none" strike="noStrike" kern="1200" cap="none" spc="0" normalizeH="0" baseline="0" noProof="0" dirty="0">
                <a:ln>
                  <a:noFill/>
                </a:ln>
                <a:solidFill>
                  <a:prstClr val="white"/>
                </a:solidFill>
                <a:effectLst/>
                <a:uLnTx/>
                <a:uFillTx/>
                <a:latin typeface="Arial"/>
                <a:ea typeface="ＭＳ Ｐゴシック"/>
                <a:cs typeface="Arial"/>
              </a:rPr>
            </a:br>
            <a:r>
              <a:rPr kumimoji="0" lang="en-US" sz="1800" b="0" i="0" u="none" strike="noStrike" kern="1200" cap="none" spc="0" normalizeH="0" baseline="0" noProof="0" dirty="0">
                <a:ln>
                  <a:noFill/>
                </a:ln>
                <a:solidFill>
                  <a:prstClr val="white"/>
                </a:solidFill>
                <a:effectLst/>
                <a:uLnTx/>
                <a:uFillTx/>
                <a:latin typeface="Arial"/>
                <a:ea typeface="ＭＳ Ｐゴシック"/>
                <a:cs typeface="Arial"/>
              </a:rPr>
              <a:t>    Infrastructure</a:t>
            </a:r>
          </a:p>
        </p:txBody>
      </p:sp>
      <p:sp>
        <p:nvSpPr>
          <p:cNvPr id="109" name="Title 1">
            <a:extLst>
              <a:ext uri="{FF2B5EF4-FFF2-40B4-BE49-F238E27FC236}">
                <a16:creationId xmlns:a16="http://schemas.microsoft.com/office/drawing/2014/main" id="{F93EFD35-5815-0547-90E3-B11247D41902}"/>
              </a:ext>
            </a:extLst>
          </p:cNvPr>
          <p:cNvSpPr txBox="1">
            <a:spLocks/>
          </p:cNvSpPr>
          <p:nvPr/>
        </p:nvSpPr>
        <p:spPr>
          <a:xfrm>
            <a:off x="7153294" y="5201287"/>
            <a:ext cx="3118489" cy="213969"/>
          </a:xfrm>
          <a:prstGeom prst="rect">
            <a:avLst/>
          </a:prstGeom>
          <a:effectLst/>
        </p:spPr>
        <p:txBody>
          <a:bodyPr vert="horz" wrap="square" lIns="0" tIns="0" rIns="0" bIns="0" rtlCol="0" anchor="t">
            <a:spAutoFit/>
          </a:bodyPr>
          <a:lstStyle>
            <a:defPPr>
              <a:defRPr lang="en-US"/>
            </a:defPPr>
            <a:lvl1pPr marL="176213" indent="-176213">
              <a:lnSpc>
                <a:spcPts val="1800"/>
              </a:lnSpc>
              <a:spcBef>
                <a:spcPct val="0"/>
              </a:spcBef>
              <a:spcAft>
                <a:spcPts val="600"/>
              </a:spcAft>
              <a:buClr>
                <a:schemeClr val="accent4">
                  <a:lumMod val="60000"/>
                  <a:lumOff val="40000"/>
                </a:schemeClr>
              </a:buClr>
              <a:buSzPct val="80000"/>
              <a:buFont typeface="Arial"/>
              <a:buNone/>
              <a:defRPr sz="2000" b="0" i="1" kern="0" spc="100" baseline="0">
                <a:effectLst/>
                <a:latin typeface="+mj-lt"/>
                <a:ea typeface="+mj-ea"/>
                <a:cs typeface="Arial" panose="020B0604020202020204" pitchFamily="34" charset="0"/>
              </a:defRPr>
            </a:lvl1pPr>
            <a:lvl2pPr indent="-173736">
              <a:lnSpc>
                <a:spcPct val="100000"/>
              </a:lnSpc>
              <a:spcBef>
                <a:spcPts val="0"/>
              </a:spcBef>
              <a:spcAft>
                <a:spcPts val="600"/>
              </a:spcAft>
              <a:buClr>
                <a:schemeClr val="accent4">
                  <a:lumMod val="60000"/>
                  <a:lumOff val="40000"/>
                </a:schemeClr>
              </a:buClr>
              <a:buSzPct val="80000"/>
              <a:buFont typeface="Lucida Grande"/>
              <a:buChar char="-"/>
              <a:defRPr b="1" baseline="0">
                <a:cs typeface="Arial"/>
              </a:defRPr>
            </a:lvl2pPr>
            <a:lvl3pPr marL="795528" indent="-173736">
              <a:lnSpc>
                <a:spcPct val="100000"/>
              </a:lnSpc>
              <a:spcBef>
                <a:spcPts val="0"/>
              </a:spcBef>
              <a:spcAft>
                <a:spcPts val="600"/>
              </a:spcAft>
              <a:buClr>
                <a:schemeClr val="accent4">
                  <a:lumMod val="60000"/>
                  <a:lumOff val="40000"/>
                </a:schemeClr>
              </a:buClr>
              <a:buSzPct val="80000"/>
              <a:buFont typeface="Lucida Grande"/>
              <a:buChar char="-"/>
              <a:defRPr sz="1600" b="1" baseline="0">
                <a:cs typeface="Arial"/>
              </a:defRPr>
            </a:lvl3pPr>
            <a:lvl4pPr marL="1216152" indent="-173736">
              <a:lnSpc>
                <a:spcPts val="1800"/>
              </a:lnSpc>
              <a:spcBef>
                <a:spcPts val="0"/>
              </a:spcBef>
              <a:spcAft>
                <a:spcPts val="600"/>
              </a:spcAft>
              <a:buClr>
                <a:schemeClr val="accent4">
                  <a:lumMod val="60000"/>
                  <a:lumOff val="40000"/>
                </a:schemeClr>
              </a:buClr>
              <a:buSzPct val="80000"/>
              <a:buFont typeface="Lucida Grande"/>
              <a:buChar char="-"/>
              <a:defRPr sz="1400" b="1">
                <a:cs typeface="Arial"/>
              </a:defRPr>
            </a:lvl4pPr>
            <a:lvl5pPr marL="1546225" indent="-176213">
              <a:lnSpc>
                <a:spcPts val="1900"/>
              </a:lnSpc>
              <a:spcBef>
                <a:spcPts val="0"/>
              </a:spcBef>
              <a:spcAft>
                <a:spcPts val="600"/>
              </a:spcAft>
              <a:buClr>
                <a:schemeClr val="accent4">
                  <a:lumMod val="60000"/>
                  <a:lumOff val="40000"/>
                </a:schemeClr>
              </a:buClr>
              <a:buSzPct val="80000"/>
              <a:buFont typeface="Lucida Grande"/>
              <a:buChar char="-"/>
              <a:defRPr sz="1400" b="1">
                <a:cs typeface="Arial"/>
              </a:defRPr>
            </a:lvl5pPr>
            <a:lvl6pPr marL="1773238" indent="-177800" defTabSz="401638">
              <a:lnSpc>
                <a:spcPts val="1700"/>
              </a:lnSpc>
              <a:spcBef>
                <a:spcPts val="300"/>
              </a:spcBef>
              <a:spcAft>
                <a:spcPts val="300"/>
              </a:spcAft>
              <a:buSzPct val="80000"/>
              <a:buFont typeface="Lucida Grande"/>
              <a:buChar char="-"/>
              <a:tabLst>
                <a:tab pos="1484313" algn="l"/>
              </a:tabLst>
              <a:defRPr sz="1400" b="1">
                <a:latin typeface="Arial"/>
                <a:cs typeface="Arial"/>
              </a:defRPr>
            </a:lvl6pPr>
            <a:lvl7pPr marL="2062163" indent="-176213">
              <a:lnSpc>
                <a:spcPts val="1700"/>
              </a:lnSpc>
              <a:spcBef>
                <a:spcPts val="300"/>
              </a:spcBef>
              <a:spcAft>
                <a:spcPts val="300"/>
              </a:spcAft>
              <a:buSzPct val="80000"/>
              <a:buFont typeface="Lucida Grande"/>
              <a:buChar char="-"/>
              <a:defRPr sz="1400" b="1">
                <a:latin typeface="Arial"/>
                <a:cs typeface="Arial"/>
              </a:defRPr>
            </a:lvl7pPr>
            <a:lvl8pPr marL="2286000" indent="-173038">
              <a:lnSpc>
                <a:spcPts val="1700"/>
              </a:lnSpc>
              <a:spcBef>
                <a:spcPts val="300"/>
              </a:spcBef>
              <a:spcAft>
                <a:spcPts val="300"/>
              </a:spcAft>
              <a:buSzPct val="80000"/>
              <a:buFont typeface="Lucida Grande"/>
              <a:buChar char="-"/>
              <a:defRPr sz="1400" b="1">
                <a:latin typeface="Arial"/>
                <a:cs typeface="Arial"/>
              </a:defRPr>
            </a:lvl8pPr>
            <a:lvl9pPr marL="2452688" indent="-163513">
              <a:lnSpc>
                <a:spcPts val="1700"/>
              </a:lnSpc>
              <a:spcBef>
                <a:spcPts val="300"/>
              </a:spcBef>
              <a:spcAft>
                <a:spcPts val="300"/>
              </a:spcAft>
              <a:buSzPct val="80000"/>
              <a:buFont typeface="Lucida Grande"/>
              <a:buChar char="-"/>
              <a:defRPr sz="1400" b="1">
                <a:latin typeface="Arial"/>
                <a:cs typeface="Arial"/>
              </a:defRPr>
            </a:lvl9pPr>
          </a:lstStyle>
          <a:p>
            <a:pPr marL="176213" marR="0" lvl="0" indent="-176213" algn="l" defTabSz="457200" rtl="0" eaLnBrk="1" fontAlgn="auto" latinLnBrk="0" hangingPunct="1">
              <a:lnSpc>
                <a:spcPts val="1800"/>
              </a:lnSpc>
              <a:spcBef>
                <a:spcPct val="0"/>
              </a:spcBef>
              <a:spcAft>
                <a:spcPts val="600"/>
              </a:spcAft>
              <a:buClr>
                <a:srgbClr val="00B9F2">
                  <a:lumMod val="60000"/>
                  <a:lumOff val="40000"/>
                </a:srgbClr>
              </a:buClr>
              <a:buSzPct val="80000"/>
              <a:buFont typeface="Arial"/>
              <a:buNone/>
              <a:tabLst/>
              <a:defRPr/>
            </a:pPr>
            <a:r>
              <a:rPr kumimoji="0" lang="en-US" sz="1400" b="0" i="1" u="none" strike="noStrike" kern="0" cap="none" spc="0" normalizeH="0" baseline="0" noProof="0" dirty="0">
                <a:ln>
                  <a:noFill/>
                </a:ln>
                <a:solidFill>
                  <a:prstClr val="white"/>
                </a:solidFill>
                <a:effectLst/>
                <a:uLnTx/>
                <a:uFillTx/>
                <a:latin typeface="Arial"/>
                <a:ea typeface="ＭＳ Ｐゴシック"/>
                <a:cs typeface="Arial" panose="020B0604020202020204" pitchFamily="34" charset="0"/>
              </a:rPr>
              <a:t>Digital Twin</a:t>
            </a:r>
          </a:p>
        </p:txBody>
      </p:sp>
      <p:pic>
        <p:nvPicPr>
          <p:cNvPr id="98" name="Picture 97">
            <a:extLst>
              <a:ext uri="{FF2B5EF4-FFF2-40B4-BE49-F238E27FC236}">
                <a16:creationId xmlns:a16="http://schemas.microsoft.com/office/drawing/2014/main" id="{D56837B2-7D2E-41D1-9AD7-28AC53BBDAC5}"/>
              </a:ext>
            </a:extLst>
          </p:cNvPr>
          <p:cNvPicPr>
            <a:picLocks noChangeAspect="1"/>
          </p:cNvPicPr>
          <p:nvPr/>
        </p:nvPicPr>
        <p:blipFill>
          <a:blip r:embed="rId24" cstate="email">
            <a:extLst>
              <a:ext uri="{28A0092B-C50C-407E-A947-70E740481C1C}">
                <a14:useLocalDpi xmlns:a14="http://schemas.microsoft.com/office/drawing/2010/main"/>
              </a:ext>
            </a:extLst>
          </a:blip>
          <a:srcRect/>
          <a:stretch/>
        </p:blipFill>
        <p:spPr>
          <a:xfrm>
            <a:off x="9968464" y="6148025"/>
            <a:ext cx="2320836" cy="717577"/>
          </a:xfrm>
          <a:prstGeom prst="rect">
            <a:avLst/>
          </a:prstGeom>
        </p:spPr>
      </p:pic>
    </p:spTree>
    <p:extLst>
      <p:ext uri="{BB962C8B-B14F-4D97-AF65-F5344CB8AC3E}">
        <p14:creationId xmlns:p14="http://schemas.microsoft.com/office/powerpoint/2010/main" val="673505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16" name="Google Shape;86;p19">
            <a:extLst>
              <a:ext uri="{FF2B5EF4-FFF2-40B4-BE49-F238E27FC236}">
                <a16:creationId xmlns:a16="http://schemas.microsoft.com/office/drawing/2014/main" id="{12004119-6B81-451E-A251-DBF9EE70D7D7}"/>
              </a:ext>
            </a:extLst>
          </p:cNvPr>
          <p:cNvSpPr txBox="1"/>
          <p:nvPr/>
        </p:nvSpPr>
        <p:spPr>
          <a:xfrm>
            <a:off x="223709" y="1044081"/>
            <a:ext cx="11105600" cy="5936400"/>
          </a:xfrm>
          <a:prstGeom prst="rect">
            <a:avLst/>
          </a:prstGeom>
          <a:noFill/>
          <a:ln>
            <a:noFill/>
          </a:ln>
        </p:spPr>
        <p:txBody>
          <a:bodyPr spcFirstLastPara="1" wrap="square" lIns="0" tIns="0" rIns="0" bIns="0" anchor="t" anchorCtr="0">
            <a:noAutofit/>
          </a:bodyPr>
          <a:lstStyle/>
          <a:p>
            <a:pPr marL="778914" lvl="1">
              <a:buClr>
                <a:schemeClr val="tx1"/>
              </a:buClr>
              <a:buSzPts val="1600"/>
            </a:pPr>
            <a:r>
              <a:rPr lang="en-US" sz="2400" dirty="0"/>
              <a:t>I3S - Texture support including various compressions</a:t>
            </a:r>
          </a:p>
          <a:p>
            <a:pPr marL="778914" lvl="1">
              <a:buClr>
                <a:schemeClr val="tx1"/>
              </a:buClr>
              <a:buSzPts val="1600"/>
            </a:pPr>
            <a:endParaRPr lang="en" sz="2133" dirty="0">
              <a:latin typeface="+mj-lt"/>
            </a:endParaRPr>
          </a:p>
        </p:txBody>
      </p:sp>
      <p:sp>
        <p:nvSpPr>
          <p:cNvPr id="85" name="Google Shape;85;p19"/>
          <p:cNvSpPr txBox="1">
            <a:spLocks noGrp="1"/>
          </p:cNvSpPr>
          <p:nvPr>
            <p:ph type="title"/>
          </p:nvPr>
        </p:nvSpPr>
        <p:spPr>
          <a:xfrm>
            <a:off x="223709" y="55285"/>
            <a:ext cx="10515600" cy="765600"/>
          </a:xfrm>
          <a:prstGeom prst="rect">
            <a:avLst/>
          </a:prstGeom>
          <a:noFill/>
          <a:ln>
            <a:noFill/>
          </a:ln>
        </p:spPr>
        <p:txBody>
          <a:bodyPr spcFirstLastPara="1" vert="horz" wrap="square" lIns="91433" tIns="45700" rIns="91433" bIns="45700" rtlCol="0" anchor="ctr" anchorCtr="0">
            <a:noAutofit/>
          </a:bodyPr>
          <a:lstStyle/>
          <a:p>
            <a:pPr>
              <a:buClr>
                <a:srgbClr val="5ED9FF"/>
              </a:buClr>
              <a:buSzPts val="2700"/>
            </a:pPr>
            <a:r>
              <a:rPr lang="en" sz="2933" b="1" dirty="0">
                <a:latin typeface="Lato"/>
                <a:ea typeface="Lato"/>
                <a:cs typeface="Lato"/>
                <a:sym typeface="Lato"/>
              </a:rPr>
              <a:t>I3S | OGC Adopted I3S as V1.2</a:t>
            </a:r>
            <a:endParaRPr sz="2933" b="1" dirty="0">
              <a:latin typeface="Lato"/>
              <a:ea typeface="Lato"/>
              <a:cs typeface="Lato"/>
              <a:sym typeface="Lato"/>
            </a:endParaRPr>
          </a:p>
        </p:txBody>
      </p:sp>
      <p:sp>
        <p:nvSpPr>
          <p:cNvPr id="19" name="Rectangle 18">
            <a:extLst>
              <a:ext uri="{FF2B5EF4-FFF2-40B4-BE49-F238E27FC236}">
                <a16:creationId xmlns:a16="http://schemas.microsoft.com/office/drawing/2014/main" id="{C3022264-03DA-4620-9FB5-9CB4F871DA3C}"/>
              </a:ext>
            </a:extLst>
          </p:cNvPr>
          <p:cNvSpPr>
            <a:spLocks noGrp="1" noChangeArrowheads="1"/>
          </p:cNvSpPr>
          <p:nvPr/>
        </p:nvSpPr>
        <p:spPr>
          <a:xfrm>
            <a:off x="604631" y="1064419"/>
            <a:ext cx="10982739" cy="4729163"/>
          </a:xfrm>
          <a:prstGeom prst="rect">
            <a:avLst/>
          </a:prstGeom>
        </p:spPr>
        <p:txBody>
          <a:bodyPr vert="horz" lIns="0" tIns="0" rIns="0" bIns="0" rtlCol="0">
            <a:noAutofit/>
          </a:bodyPr>
          <a:lstStyle>
            <a:lvl1pPr marL="0" marR="0" indent="0" algn="l" defTabSz="457200" rtl="0" eaLnBrk="1" fontAlgn="auto" latinLnBrk="0" hangingPunct="1">
              <a:lnSpc>
                <a:spcPct val="100000"/>
              </a:lnSpc>
              <a:spcBef>
                <a:spcPts val="300"/>
              </a:spcBef>
              <a:spcAft>
                <a:spcPts val="1200"/>
              </a:spcAft>
              <a:buClrTx/>
              <a:buSzPct val="80000"/>
              <a:buFontTx/>
              <a:buNone/>
              <a:tabLst/>
              <a:defRPr lang="en-US" sz="2600" b="0" i="0" kern="1200">
                <a:solidFill>
                  <a:srgbClr val="6D6E71"/>
                </a:solidFill>
                <a:latin typeface="Myriad Pro"/>
                <a:ea typeface="+mn-ea"/>
                <a:cs typeface="Myriad Pro"/>
              </a:defRPr>
            </a:lvl1pPr>
            <a:lvl2pPr marL="173038" indent="-173038" algn="l" defTabSz="457200" rtl="0" eaLnBrk="1" fontAlgn="base" hangingPunct="1">
              <a:lnSpc>
                <a:spcPts val="2200"/>
              </a:lnSpc>
              <a:spcBef>
                <a:spcPct val="0"/>
              </a:spcBef>
              <a:spcAft>
                <a:spcPts val="600"/>
              </a:spcAft>
              <a:buClr>
                <a:srgbClr val="000000"/>
              </a:buClr>
              <a:buSzPct val="80000"/>
              <a:buFont typeface="Lucida Grande" charset="0"/>
              <a:buChar char="-"/>
              <a:defRPr sz="2200" kern="1200">
                <a:solidFill>
                  <a:schemeClr val="tx1"/>
                </a:solidFill>
                <a:latin typeface="Avenir LT Std 55 Roman"/>
                <a:ea typeface="+mn-ea"/>
                <a:cs typeface="Avenir LT Std 55 Roman"/>
              </a:defRPr>
            </a:lvl2pPr>
            <a:lvl3pPr marL="401638" indent="-173038" algn="l" defTabSz="457200" rtl="0" eaLnBrk="1" fontAlgn="base" hangingPunct="1">
              <a:lnSpc>
                <a:spcPts val="2700"/>
              </a:lnSpc>
              <a:spcBef>
                <a:spcPct val="0"/>
              </a:spcBef>
              <a:spcAft>
                <a:spcPts val="1200"/>
              </a:spcAft>
              <a:buClr>
                <a:srgbClr val="000000"/>
              </a:buClr>
              <a:buSzPct val="80000"/>
              <a:buFontTx/>
              <a:buNone/>
              <a:defRPr lang="en-US" sz="2400" b="0" i="0" kern="1200">
                <a:solidFill>
                  <a:schemeClr val="tx1"/>
                </a:solidFill>
                <a:latin typeface="Avenir LT Std 55 Roman"/>
                <a:ea typeface="+mn-ea"/>
                <a:cs typeface="Avenir LT Std 55 Roman"/>
              </a:defRPr>
            </a:lvl3pPr>
            <a:lvl4pPr marL="742950" indent="-173038" algn="l" defTabSz="457200" rtl="0" eaLnBrk="1" fontAlgn="base" hangingPunct="1">
              <a:lnSpc>
                <a:spcPts val="1800"/>
              </a:lnSpc>
              <a:spcBef>
                <a:spcPct val="0"/>
              </a:spcBef>
              <a:spcAft>
                <a:spcPts val="600"/>
              </a:spcAft>
              <a:buClr>
                <a:srgbClr val="000000"/>
              </a:buClr>
              <a:buSzPct val="80000"/>
              <a:buFont typeface="Lucida Grande" charset="0"/>
              <a:buChar char="-"/>
              <a:defRPr kern="1200">
                <a:solidFill>
                  <a:schemeClr val="tx1"/>
                </a:solidFill>
                <a:latin typeface="Avenir LT Std 55 Roman"/>
                <a:ea typeface="+mn-ea"/>
                <a:cs typeface="Avenir LT Std 55 Roman"/>
              </a:defRPr>
            </a:lvl4pPr>
            <a:lvl5pPr marL="1082675" indent="-176213" algn="l" defTabSz="457200" rtl="0" eaLnBrk="1" fontAlgn="base" hangingPunct="1">
              <a:lnSpc>
                <a:spcPts val="1800"/>
              </a:lnSpc>
              <a:spcBef>
                <a:spcPct val="0"/>
              </a:spcBef>
              <a:spcAft>
                <a:spcPts val="600"/>
              </a:spcAft>
              <a:buClr>
                <a:srgbClr val="000000"/>
              </a:buClr>
              <a:buSzPct val="80000"/>
              <a:buFont typeface="Lucida Grande" charset="0"/>
              <a:buChar char="-"/>
              <a:defRPr sz="1600" kern="1200">
                <a:solidFill>
                  <a:schemeClr val="tx1"/>
                </a:solidFill>
                <a:latin typeface="Avenir LT Std 55 Roman"/>
                <a:ea typeface="Avenir LT Std 55 Roman" charset="0"/>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marL="342900" indent="-342900">
              <a:buFont typeface="Arial" panose="020B0604020202020204" pitchFamily="34" charset="0"/>
              <a:buChar char="•"/>
              <a:defRPr/>
            </a:pPr>
            <a:endParaRPr lang="en-US" sz="2000" dirty="0">
              <a:solidFill>
                <a:schemeClr val="tx1"/>
              </a:solidFill>
            </a:endParaRPr>
          </a:p>
          <a:p>
            <a:pPr marL="342900" indent="-342900">
              <a:buFont typeface="Arial" panose="020B0604020202020204" pitchFamily="34" charset="0"/>
              <a:buChar char="•"/>
              <a:defRPr/>
            </a:pPr>
            <a:endParaRPr lang="en-US" sz="3200" dirty="0">
              <a:solidFill>
                <a:schemeClr val="tx1"/>
              </a:solidFill>
            </a:endParaRPr>
          </a:p>
        </p:txBody>
      </p:sp>
      <p:sp>
        <p:nvSpPr>
          <p:cNvPr id="20" name="Rectangle 19">
            <a:extLst>
              <a:ext uri="{FF2B5EF4-FFF2-40B4-BE49-F238E27FC236}">
                <a16:creationId xmlns:a16="http://schemas.microsoft.com/office/drawing/2014/main" id="{0D750D49-7574-44EB-AD67-B003F42804D5}"/>
              </a:ext>
            </a:extLst>
          </p:cNvPr>
          <p:cNvSpPr>
            <a:spLocks noGrp="1" noChangeArrowheads="1"/>
          </p:cNvSpPr>
          <p:nvPr/>
        </p:nvSpPr>
        <p:spPr>
          <a:xfrm>
            <a:off x="604631" y="1438217"/>
            <a:ext cx="11363660" cy="4729163"/>
          </a:xfrm>
          <a:prstGeom prst="rect">
            <a:avLst/>
          </a:prstGeom>
        </p:spPr>
        <p:txBody>
          <a:bodyPr vert="horz" lIns="0" tIns="0" rIns="0" bIns="0" rtlCol="0">
            <a:noAutofit/>
          </a:bodyPr>
          <a:lstStyle>
            <a:lvl1pPr marL="0" marR="0" indent="0" algn="l" defTabSz="457200" rtl="0" eaLnBrk="1" fontAlgn="auto" latinLnBrk="0" hangingPunct="1">
              <a:lnSpc>
                <a:spcPct val="100000"/>
              </a:lnSpc>
              <a:spcBef>
                <a:spcPts val="300"/>
              </a:spcBef>
              <a:spcAft>
                <a:spcPts val="1200"/>
              </a:spcAft>
              <a:buClrTx/>
              <a:buSzPct val="80000"/>
              <a:buFontTx/>
              <a:buNone/>
              <a:tabLst/>
              <a:defRPr lang="en-US" sz="2600" b="0" i="0" kern="1200">
                <a:solidFill>
                  <a:srgbClr val="6D6E71"/>
                </a:solidFill>
                <a:latin typeface="Myriad Pro"/>
                <a:ea typeface="+mn-ea"/>
                <a:cs typeface="Myriad Pro"/>
              </a:defRPr>
            </a:lvl1pPr>
            <a:lvl2pPr marL="173038" indent="-173038" algn="l" defTabSz="457200" rtl="0" eaLnBrk="1" fontAlgn="base" hangingPunct="1">
              <a:lnSpc>
                <a:spcPts val="2200"/>
              </a:lnSpc>
              <a:spcBef>
                <a:spcPct val="0"/>
              </a:spcBef>
              <a:spcAft>
                <a:spcPts val="600"/>
              </a:spcAft>
              <a:buClr>
                <a:srgbClr val="000000"/>
              </a:buClr>
              <a:buSzPct val="80000"/>
              <a:buFont typeface="Lucida Grande" charset="0"/>
              <a:buChar char="-"/>
              <a:defRPr sz="2200" kern="1200">
                <a:solidFill>
                  <a:schemeClr val="tx1"/>
                </a:solidFill>
                <a:latin typeface="Avenir LT Std 55 Roman"/>
                <a:ea typeface="+mn-ea"/>
                <a:cs typeface="Avenir LT Std 55 Roman"/>
              </a:defRPr>
            </a:lvl2pPr>
            <a:lvl3pPr marL="401638" indent="-173038" algn="l" defTabSz="457200" rtl="0" eaLnBrk="1" fontAlgn="base" hangingPunct="1">
              <a:lnSpc>
                <a:spcPts val="2700"/>
              </a:lnSpc>
              <a:spcBef>
                <a:spcPct val="0"/>
              </a:spcBef>
              <a:spcAft>
                <a:spcPts val="1200"/>
              </a:spcAft>
              <a:buClr>
                <a:srgbClr val="000000"/>
              </a:buClr>
              <a:buSzPct val="80000"/>
              <a:buFontTx/>
              <a:buNone/>
              <a:defRPr lang="en-US" sz="2400" b="0" i="0" kern="1200">
                <a:solidFill>
                  <a:schemeClr val="tx1"/>
                </a:solidFill>
                <a:latin typeface="Avenir LT Std 55 Roman"/>
                <a:ea typeface="+mn-ea"/>
                <a:cs typeface="Avenir LT Std 55 Roman"/>
              </a:defRPr>
            </a:lvl3pPr>
            <a:lvl4pPr marL="742950" indent="-173038" algn="l" defTabSz="457200" rtl="0" eaLnBrk="1" fontAlgn="base" hangingPunct="1">
              <a:lnSpc>
                <a:spcPts val="1800"/>
              </a:lnSpc>
              <a:spcBef>
                <a:spcPct val="0"/>
              </a:spcBef>
              <a:spcAft>
                <a:spcPts val="600"/>
              </a:spcAft>
              <a:buClr>
                <a:srgbClr val="000000"/>
              </a:buClr>
              <a:buSzPct val="80000"/>
              <a:buFont typeface="Lucida Grande" charset="0"/>
              <a:buChar char="-"/>
              <a:defRPr kern="1200">
                <a:solidFill>
                  <a:schemeClr val="tx1"/>
                </a:solidFill>
                <a:latin typeface="Avenir LT Std 55 Roman"/>
                <a:ea typeface="+mn-ea"/>
                <a:cs typeface="Avenir LT Std 55 Roman"/>
              </a:defRPr>
            </a:lvl4pPr>
            <a:lvl5pPr marL="1082675" indent="-176213" algn="l" defTabSz="457200" rtl="0" eaLnBrk="1" fontAlgn="base" hangingPunct="1">
              <a:lnSpc>
                <a:spcPts val="1800"/>
              </a:lnSpc>
              <a:spcBef>
                <a:spcPct val="0"/>
              </a:spcBef>
              <a:spcAft>
                <a:spcPts val="600"/>
              </a:spcAft>
              <a:buClr>
                <a:srgbClr val="000000"/>
              </a:buClr>
              <a:buSzPct val="80000"/>
              <a:buFont typeface="Lucida Grande" charset="0"/>
              <a:buChar char="-"/>
              <a:defRPr sz="1600" kern="1200">
                <a:solidFill>
                  <a:schemeClr val="tx1"/>
                </a:solidFill>
                <a:latin typeface="Avenir LT Std 55 Roman"/>
                <a:ea typeface="Avenir LT Std 55 Roman" charset="0"/>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marL="342900" indent="-342900">
              <a:buFont typeface="Arial" panose="020B0604020202020204" pitchFamily="34" charset="0"/>
              <a:buChar char="•"/>
              <a:defRPr/>
            </a:pPr>
            <a:endParaRPr lang="en-US" sz="2000" dirty="0">
              <a:solidFill>
                <a:schemeClr val="tx1"/>
              </a:solidFill>
            </a:endParaRPr>
          </a:p>
          <a:p>
            <a:pPr marL="342900" indent="-342900">
              <a:buFont typeface="Arial" panose="020B0604020202020204" pitchFamily="34" charset="0"/>
              <a:buChar char="•"/>
              <a:defRPr/>
            </a:pPr>
            <a:endParaRPr lang="en-US" sz="3200" dirty="0">
              <a:solidFill>
                <a:schemeClr val="tx1"/>
              </a:solidFill>
            </a:endParaRPr>
          </a:p>
        </p:txBody>
      </p:sp>
      <p:pic>
        <p:nvPicPr>
          <p:cNvPr id="22" name="Picture 21">
            <a:extLst>
              <a:ext uri="{FF2B5EF4-FFF2-40B4-BE49-F238E27FC236}">
                <a16:creationId xmlns:a16="http://schemas.microsoft.com/office/drawing/2014/main" id="{2D47E068-B080-404C-A446-93ED125885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4132" y="3089380"/>
            <a:ext cx="7399225" cy="808106"/>
          </a:xfrm>
          <a:prstGeom prst="rect">
            <a:avLst/>
          </a:prstGeom>
        </p:spPr>
      </p:pic>
      <p:sp>
        <p:nvSpPr>
          <p:cNvPr id="23" name="TextBox 19">
            <a:extLst>
              <a:ext uri="{FF2B5EF4-FFF2-40B4-BE49-F238E27FC236}">
                <a16:creationId xmlns:a16="http://schemas.microsoft.com/office/drawing/2014/main" id="{11549E92-8740-41D9-B880-D5CD729BD690}"/>
              </a:ext>
            </a:extLst>
          </p:cNvPr>
          <p:cNvSpPr txBox="1"/>
          <p:nvPr/>
        </p:nvSpPr>
        <p:spPr>
          <a:xfrm>
            <a:off x="757031" y="4311708"/>
            <a:ext cx="8305800" cy="1676400"/>
          </a:xfrm>
          <a:prstGeom prst="rect">
            <a:avLst/>
          </a:prstGeom>
          <a:noFill/>
          <a:effectLst/>
        </p:spPr>
        <p:txBody>
          <a:bodyPr wrap="square"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GB" sz="1400" b="1" i="0" u="none" strike="noStrike" kern="1200" cap="none" spc="0" normalizeH="0" baseline="0" noProof="0" dirty="0">
                <a:ln>
                  <a:noFill/>
                </a:ln>
                <a:effectLst/>
                <a:uLnTx/>
                <a:uFillTx/>
                <a:latin typeface="Arial"/>
                <a:ea typeface="ＭＳ Ｐゴシック"/>
              </a:rPr>
              <a:t>Some </a:t>
            </a:r>
            <a:r>
              <a:rPr lang="en-GB" sz="1400" b="1" dirty="0">
                <a:latin typeface="Arial"/>
                <a:ea typeface="ＭＳ Ｐゴシック"/>
              </a:rPr>
              <a:t>empirical</a:t>
            </a:r>
            <a:r>
              <a:rPr kumimoji="0" lang="en-GB" sz="1400" b="1" i="0" u="none" strike="noStrike" kern="1200" cap="none" spc="0" normalizeH="0" baseline="0" noProof="0" dirty="0">
                <a:ln>
                  <a:noFill/>
                </a:ln>
                <a:effectLst/>
                <a:uLnTx/>
                <a:uFillTx/>
                <a:latin typeface="Arial"/>
                <a:ea typeface="ＭＳ Ｐゴシック"/>
              </a:rPr>
              <a:t> Testing results: </a:t>
            </a:r>
            <a:endParaRPr lang="en-GB" sz="1400" b="1" dirty="0">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GB" sz="1400" b="1" i="0" u="none" strike="noStrike" kern="1200" cap="none" spc="0" normalizeH="0" baseline="0" noProof="0" dirty="0">
              <a:ln>
                <a:noFill/>
              </a:ln>
              <a:effectLst/>
              <a:uLnTx/>
              <a:uFillTx/>
              <a:latin typeface="Arial"/>
              <a:ea typeface="ＭＳ Ｐゴシック"/>
            </a:endParaRPr>
          </a:p>
          <a:p>
            <a:pPr marL="285750" marR="0" lvl="0" indent="-285750" algn="l" defTabSz="914400" rtl="0" eaLnBrk="0" fontAlgn="auto" latinLnBrk="0" hangingPunct="0">
              <a:lnSpc>
                <a:spcPts val="18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dirty="0">
                <a:ln>
                  <a:noFill/>
                </a:ln>
                <a:effectLst/>
                <a:uLnTx/>
                <a:uFillTx/>
                <a:latin typeface="Arial"/>
                <a:ea typeface="ＭＳ Ｐゴシック"/>
              </a:rPr>
              <a:t>ETC2 textures are generally sized somewhere between 4-6x that of the JPG (similar to DDS)</a:t>
            </a:r>
          </a:p>
          <a:p>
            <a:pPr marL="285750" marR="0" lvl="0" indent="-285750" algn="l" defTabSz="914400" rtl="0" eaLnBrk="0" fontAlgn="auto" latinLnBrk="0" hangingPunct="0">
              <a:lnSpc>
                <a:spcPts val="18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effectLst/>
                <a:uLnTx/>
                <a:uFillTx/>
                <a:latin typeface="Arial"/>
                <a:ea typeface="ＭＳ Ｐゴシック"/>
              </a:rPr>
              <a:t>D</a:t>
            </a:r>
            <a:r>
              <a:rPr lang="en-GB" sz="1400" b="1" dirty="0" err="1">
                <a:latin typeface="Arial"/>
                <a:ea typeface="ＭＳ Ｐゴシック"/>
              </a:rPr>
              <a:t>epending</a:t>
            </a:r>
            <a:r>
              <a:rPr kumimoji="0" lang="en-GB" sz="1400" b="1" i="0" u="none" strike="noStrike" kern="1200" cap="none" spc="0" normalizeH="0" baseline="0" noProof="0" dirty="0">
                <a:ln>
                  <a:noFill/>
                </a:ln>
                <a:effectLst/>
                <a:uLnTx/>
                <a:uFillTx/>
                <a:latin typeface="Arial"/>
                <a:ea typeface="ＭＳ Ｐゴシック"/>
              </a:rPr>
              <a:t> on the texture size (square textures for example) ETC2  textures might be bigger than DDS (</a:t>
            </a:r>
            <a:r>
              <a:rPr kumimoji="0" lang="en-GB" sz="1400" b="1" i="0" u="none" strike="noStrike" kern="1200" cap="none" spc="0" normalizeH="0" baseline="0" noProof="0" dirty="0" err="1">
                <a:ln>
                  <a:noFill/>
                </a:ln>
                <a:effectLst/>
                <a:uLnTx/>
                <a:uFillTx/>
                <a:latin typeface="Arial"/>
                <a:ea typeface="ＭＳ Ｐゴシック"/>
              </a:rPr>
              <a:t>gzip</a:t>
            </a:r>
            <a:r>
              <a:rPr kumimoji="0" lang="en-GB" sz="1400" b="1" i="0" u="none" strike="noStrike" kern="1200" cap="none" spc="0" normalizeH="0" baseline="0" noProof="0" dirty="0">
                <a:ln>
                  <a:noFill/>
                </a:ln>
                <a:effectLst/>
                <a:uLnTx/>
                <a:uFillTx/>
                <a:latin typeface="Arial"/>
                <a:ea typeface="ＭＳ Ｐゴシック"/>
              </a:rPr>
              <a:t> compressed)</a:t>
            </a:r>
          </a:p>
          <a:p>
            <a:pPr marR="0" lvl="0" algn="l" defTabSz="914400" rtl="0" eaLnBrk="0" fontAlgn="auto" latinLnBrk="0" hangingPunct="0">
              <a:lnSpc>
                <a:spcPts val="1800"/>
              </a:lnSpc>
              <a:spcBef>
                <a:spcPts val="0"/>
              </a:spcBef>
              <a:spcAft>
                <a:spcPts val="0"/>
              </a:spcAft>
              <a:buClrTx/>
              <a:buSzTx/>
              <a:tabLst/>
              <a:defRPr/>
            </a:pPr>
            <a:r>
              <a:rPr lang="en-GB" sz="1400" b="1" dirty="0">
                <a:latin typeface="Arial"/>
                <a:ea typeface="ＭＳ Ｐゴシック"/>
              </a:rPr>
              <a:t> </a:t>
            </a:r>
            <a:endParaRPr kumimoji="0" lang="en-GB" sz="1400" b="1" i="0" u="none" strike="noStrike" kern="1200" cap="none" spc="0" normalizeH="0" baseline="0" noProof="0" dirty="0">
              <a:ln>
                <a:noFill/>
              </a:ln>
              <a:effectLst/>
              <a:uLnTx/>
              <a:uFillTx/>
              <a:latin typeface="Arial"/>
              <a:ea typeface="ＭＳ Ｐゴシック"/>
            </a:endParaRPr>
          </a:p>
        </p:txBody>
      </p:sp>
      <p:pic>
        <p:nvPicPr>
          <p:cNvPr id="3" name="Picture 2">
            <a:extLst>
              <a:ext uri="{FF2B5EF4-FFF2-40B4-BE49-F238E27FC236}">
                <a16:creationId xmlns:a16="http://schemas.microsoft.com/office/drawing/2014/main" id="{AADB024B-12CD-4D90-8AD6-5B5A7FBD26B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40402" y="1653632"/>
            <a:ext cx="10435427" cy="892660"/>
          </a:xfrm>
          <a:prstGeom prst="rect">
            <a:avLst/>
          </a:prstGeom>
        </p:spPr>
      </p:pic>
      <p:sp>
        <p:nvSpPr>
          <p:cNvPr id="4" name="Rectangle 3">
            <a:extLst>
              <a:ext uri="{FF2B5EF4-FFF2-40B4-BE49-F238E27FC236}">
                <a16:creationId xmlns:a16="http://schemas.microsoft.com/office/drawing/2014/main" id="{CB5C6848-9753-47C1-8865-53ECF8E1FD35}"/>
              </a:ext>
            </a:extLst>
          </p:cNvPr>
          <p:cNvSpPr/>
          <p:nvPr/>
        </p:nvSpPr>
        <p:spPr bwMode="auto">
          <a:xfrm>
            <a:off x="7770234" y="1527853"/>
            <a:ext cx="1417103" cy="1108075"/>
          </a:xfrm>
          <a:prstGeom prst="rect">
            <a:avLst/>
          </a:prstGeom>
          <a:noFill/>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0" tIns="0" rIns="0" bIns="0" numCol="1" rtlCol="0" anchor="ctr" anchorCtr="1" compatLnSpc="1">
            <a:prstTxWarp prst="textNoShape">
              <a:avLst/>
            </a:prstTxWarp>
            <a:noAutofit/>
          </a:bodyPr>
          <a:lstStyle/>
          <a:p>
            <a:pPr algn="ctr" eaLnBrk="0" fontAlgn="base" hangingPunct="0">
              <a:spcBef>
                <a:spcPct val="0"/>
              </a:spcBef>
              <a:spcAft>
                <a:spcPct val="0"/>
              </a:spcAft>
            </a:pPr>
            <a:endParaRPr lang="en-US" sz="1400" dirty="0">
              <a:solidFill>
                <a:prstClr val="white"/>
              </a:solidFill>
            </a:endParaRPr>
          </a:p>
        </p:txBody>
      </p:sp>
    </p:spTree>
    <p:extLst>
      <p:ext uri="{BB962C8B-B14F-4D97-AF65-F5344CB8AC3E}">
        <p14:creationId xmlns:p14="http://schemas.microsoft.com/office/powerpoint/2010/main" val="25837920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26"/>
          <p:cNvSpPr txBox="1">
            <a:spLocks noGrp="1"/>
          </p:cNvSpPr>
          <p:nvPr>
            <p:ph type="title"/>
          </p:nvPr>
        </p:nvSpPr>
        <p:spPr>
          <a:xfrm>
            <a:off x="223709" y="55285"/>
            <a:ext cx="10515600" cy="765616"/>
          </a:xfrm>
          <a:prstGeom prst="rect">
            <a:avLst/>
          </a:prstGeom>
          <a:noFill/>
          <a:ln>
            <a:noFill/>
          </a:ln>
        </p:spPr>
        <p:txBody>
          <a:bodyPr spcFirstLastPara="1" vert="horz" wrap="square" lIns="91433" tIns="45700" rIns="91433" bIns="45700" rtlCol="0" anchor="ctr" anchorCtr="0">
            <a:noAutofit/>
          </a:bodyPr>
          <a:lstStyle/>
          <a:p>
            <a:pPr>
              <a:buClr>
                <a:srgbClr val="5ED9FF"/>
              </a:buClr>
              <a:buSzPts val="2700"/>
            </a:pPr>
            <a:r>
              <a:rPr lang="en" sz="2933" b="1" dirty="0">
                <a:latin typeface="Lato"/>
                <a:ea typeface="Lato"/>
                <a:cs typeface="Lato"/>
                <a:sym typeface="Lato"/>
              </a:rPr>
              <a:t>I3S | Basis in KTX 2.0  Container Supported </a:t>
            </a:r>
            <a:endParaRPr sz="2933" b="1" u="sng" dirty="0">
              <a:latin typeface="Lato"/>
              <a:ea typeface="Lato"/>
              <a:cs typeface="Lato"/>
              <a:sym typeface="Lato"/>
            </a:endParaRPr>
          </a:p>
        </p:txBody>
      </p:sp>
      <p:sp>
        <p:nvSpPr>
          <p:cNvPr id="248" name="Google Shape;248;p26"/>
          <p:cNvSpPr txBox="1"/>
          <p:nvPr/>
        </p:nvSpPr>
        <p:spPr>
          <a:xfrm>
            <a:off x="3224784" y="1171930"/>
            <a:ext cx="2426208" cy="1343613"/>
          </a:xfrm>
          <a:prstGeom prst="rect">
            <a:avLst/>
          </a:prstGeom>
          <a:noFill/>
          <a:ln>
            <a:noFill/>
          </a:ln>
        </p:spPr>
        <p:txBody>
          <a:bodyPr spcFirstLastPara="1" wrap="square" lIns="274300" tIns="0" rIns="0" bIns="0" anchor="ctr" anchorCtr="0">
            <a:noAutofit/>
          </a:bodyPr>
          <a:lstStyle/>
          <a:p>
            <a:pPr marL="118530" lvl="1" indent="-33866">
              <a:lnSpc>
                <a:spcPct val="90000"/>
              </a:lnSpc>
              <a:buClr>
                <a:schemeClr val="dk1"/>
              </a:buClr>
              <a:buSzPts val="900"/>
            </a:pPr>
            <a:endParaRPr sz="1200">
              <a:solidFill>
                <a:schemeClr val="dk1"/>
              </a:solidFill>
              <a:latin typeface="Calibri"/>
              <a:ea typeface="Calibri"/>
              <a:cs typeface="Calibri"/>
              <a:sym typeface="Calibri"/>
            </a:endParaRPr>
          </a:p>
        </p:txBody>
      </p:sp>
      <p:sp>
        <p:nvSpPr>
          <p:cNvPr id="249" name="Google Shape;249;p26"/>
          <p:cNvSpPr txBox="1"/>
          <p:nvPr/>
        </p:nvSpPr>
        <p:spPr>
          <a:xfrm>
            <a:off x="6258262" y="5468016"/>
            <a:ext cx="1309975" cy="261609"/>
          </a:xfrm>
          <a:prstGeom prst="rect">
            <a:avLst/>
          </a:prstGeom>
          <a:noFill/>
          <a:ln>
            <a:noFill/>
          </a:ln>
        </p:spPr>
        <p:txBody>
          <a:bodyPr spcFirstLastPara="1" wrap="square" lIns="91433" tIns="45700" rIns="91433" bIns="45700" anchor="t" anchorCtr="0">
            <a:noAutofit/>
          </a:bodyPr>
          <a:lstStyle/>
          <a:p>
            <a:pPr algn="r">
              <a:buClr>
                <a:schemeClr val="dk1"/>
              </a:buClr>
              <a:buSzPts val="800"/>
            </a:pPr>
            <a:r>
              <a:rPr lang="en" sz="1067">
                <a:solidFill>
                  <a:schemeClr val="dk1"/>
                </a:solidFill>
                <a:latin typeface="Calibri"/>
                <a:ea typeface="Calibri"/>
                <a:cs typeface="Calibri"/>
                <a:sym typeface="Calibri"/>
              </a:rPr>
              <a:t>Improved Materials</a:t>
            </a:r>
            <a:endParaRPr sz="1467"/>
          </a:p>
        </p:txBody>
      </p:sp>
      <p:sp>
        <p:nvSpPr>
          <p:cNvPr id="250" name="Google Shape;250;p26"/>
          <p:cNvSpPr txBox="1"/>
          <p:nvPr/>
        </p:nvSpPr>
        <p:spPr>
          <a:xfrm>
            <a:off x="9848986" y="3496930"/>
            <a:ext cx="1258677" cy="261609"/>
          </a:xfrm>
          <a:prstGeom prst="rect">
            <a:avLst/>
          </a:prstGeom>
          <a:noFill/>
          <a:ln>
            <a:noFill/>
          </a:ln>
        </p:spPr>
        <p:txBody>
          <a:bodyPr spcFirstLastPara="1" wrap="square" lIns="91433" tIns="45700" rIns="91433" bIns="45700" anchor="t" anchorCtr="0">
            <a:noAutofit/>
          </a:bodyPr>
          <a:lstStyle/>
          <a:p>
            <a:pPr algn="r">
              <a:buClr>
                <a:schemeClr val="dk1"/>
              </a:buClr>
              <a:buSzPts val="800"/>
            </a:pPr>
            <a:r>
              <a:rPr lang="en" sz="1067">
                <a:solidFill>
                  <a:schemeClr val="dk1"/>
                </a:solidFill>
                <a:latin typeface="Calibri"/>
                <a:ea typeface="Calibri"/>
                <a:cs typeface="Calibri"/>
                <a:sym typeface="Calibri"/>
              </a:rPr>
              <a:t>Ambient Occlusion</a:t>
            </a:r>
            <a:endParaRPr sz="1467"/>
          </a:p>
        </p:txBody>
      </p:sp>
      <p:pic>
        <p:nvPicPr>
          <p:cNvPr id="251" name="Google Shape;251;p26">
            <a:hlinkClick r:id="rId3"/>
          </p:cNvPr>
          <p:cNvPicPr preferRelativeResize="0"/>
          <p:nvPr/>
        </p:nvPicPr>
        <p:blipFill>
          <a:blip r:embed="rId4" cstate="email">
            <a:extLst>
              <a:ext uri="{28A0092B-C50C-407E-A947-70E740481C1C}">
                <a14:useLocalDpi xmlns:a14="http://schemas.microsoft.com/office/drawing/2010/main"/>
              </a:ext>
            </a:extLst>
          </a:blip>
          <a:srcRect/>
          <a:stretch/>
        </p:blipFill>
        <p:spPr>
          <a:xfrm>
            <a:off x="908933" y="781000"/>
            <a:ext cx="10374136" cy="569346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27"/>
          <p:cNvSpPr txBox="1"/>
          <p:nvPr/>
        </p:nvSpPr>
        <p:spPr>
          <a:xfrm>
            <a:off x="674433" y="765600"/>
            <a:ext cx="10456987" cy="5761163"/>
          </a:xfrm>
          <a:prstGeom prst="rect">
            <a:avLst/>
          </a:prstGeom>
          <a:noFill/>
          <a:ln>
            <a:noFill/>
          </a:ln>
        </p:spPr>
        <p:txBody>
          <a:bodyPr spcFirstLastPara="1" wrap="square" lIns="0" tIns="0" rIns="0" bIns="0" anchor="t" anchorCtr="0">
            <a:noAutofit/>
          </a:bodyPr>
          <a:lstStyle/>
          <a:p>
            <a:pPr marL="609585" indent="-440256">
              <a:lnSpc>
                <a:spcPct val="115000"/>
              </a:lnSpc>
              <a:buClr>
                <a:schemeClr val="tx1"/>
              </a:buClr>
              <a:buSzPts val="1600"/>
              <a:buFont typeface="Lato"/>
              <a:buChar char="●"/>
            </a:pPr>
            <a:r>
              <a:rPr lang="en" sz="2133" dirty="0">
                <a:latin typeface="Lato"/>
                <a:ea typeface="Lato"/>
                <a:cs typeface="Lato"/>
                <a:sym typeface="Lato"/>
              </a:rPr>
              <a:t>Reduce the encoding and supercompressing speed of the binomial library</a:t>
            </a:r>
          </a:p>
          <a:p>
            <a:pPr marL="609585" indent="-440256">
              <a:lnSpc>
                <a:spcPct val="115000"/>
              </a:lnSpc>
              <a:buClr>
                <a:schemeClr val="tx1"/>
              </a:buClr>
              <a:buSzPts val="1600"/>
              <a:buFont typeface="Lato"/>
              <a:buChar char="●"/>
            </a:pPr>
            <a:r>
              <a:rPr lang="en" sz="2133" dirty="0">
                <a:latin typeface="Lato"/>
                <a:ea typeface="Lato"/>
                <a:cs typeface="Lato"/>
                <a:sym typeface="Lato"/>
              </a:rPr>
              <a:t>Create a ready to use web/c++ API to output and consume basis in Ktx2 format </a:t>
            </a:r>
            <a:endParaRPr sz="2133" dirty="0">
              <a:latin typeface="Lato"/>
              <a:ea typeface="Lato"/>
              <a:cs typeface="Lato"/>
              <a:sym typeface="Lato"/>
            </a:endParaRPr>
          </a:p>
        </p:txBody>
      </p:sp>
      <p:sp>
        <p:nvSpPr>
          <p:cNvPr id="258" name="Google Shape;258;p27"/>
          <p:cNvSpPr txBox="1">
            <a:spLocks noGrp="1"/>
          </p:cNvSpPr>
          <p:nvPr>
            <p:ph type="title"/>
          </p:nvPr>
        </p:nvSpPr>
        <p:spPr>
          <a:xfrm>
            <a:off x="223709" y="-15"/>
            <a:ext cx="10515600" cy="765600"/>
          </a:xfrm>
          <a:prstGeom prst="rect">
            <a:avLst/>
          </a:prstGeom>
          <a:noFill/>
          <a:ln>
            <a:noFill/>
          </a:ln>
        </p:spPr>
        <p:txBody>
          <a:bodyPr spcFirstLastPara="1" vert="horz" wrap="square" lIns="91433" tIns="45700" rIns="91433" bIns="45700" rtlCol="0" anchor="ctr" anchorCtr="0">
            <a:noAutofit/>
          </a:bodyPr>
          <a:lstStyle/>
          <a:p>
            <a:pPr>
              <a:buClr>
                <a:srgbClr val="5ED9FF"/>
              </a:buClr>
              <a:buSzPts val="2700"/>
            </a:pPr>
            <a:r>
              <a:rPr lang="en" sz="2933" b="1" dirty="0">
                <a:latin typeface="Lato"/>
                <a:ea typeface="Lato"/>
                <a:cs typeface="Lato"/>
                <a:sym typeface="Lato"/>
              </a:rPr>
              <a:t>I3S | </a:t>
            </a:r>
            <a:r>
              <a:rPr lang="en" sz="2956" b="1" dirty="0">
                <a:latin typeface="Lato"/>
                <a:ea typeface="Lato"/>
                <a:cs typeface="Lato"/>
                <a:sym typeface="Lato"/>
              </a:rPr>
              <a:t>Esri-Binomial Collaboration</a:t>
            </a:r>
            <a:endParaRPr sz="2933" dirty="0">
              <a:latin typeface="Lato"/>
              <a:ea typeface="Lato"/>
              <a:cs typeface="Lato"/>
              <a:sym typeface="Lato"/>
            </a:endParaRPr>
          </a:p>
        </p:txBody>
      </p:sp>
      <p:pic>
        <p:nvPicPr>
          <p:cNvPr id="259" name="Google Shape;259;p2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307918" y="1495501"/>
            <a:ext cx="8347164" cy="4719199"/>
          </a:xfrm>
          <a:prstGeom prst="rect">
            <a:avLst/>
          </a:prstGeom>
          <a:noFill/>
          <a:ln>
            <a:noFill/>
          </a:ln>
        </p:spPr>
      </p:pic>
      <p:sp>
        <p:nvSpPr>
          <p:cNvPr id="260" name="Google Shape;260;p27"/>
          <p:cNvSpPr txBox="1"/>
          <p:nvPr/>
        </p:nvSpPr>
        <p:spPr>
          <a:xfrm>
            <a:off x="1168300" y="6117801"/>
            <a:ext cx="8605200" cy="820441"/>
          </a:xfrm>
          <a:prstGeom prst="rect">
            <a:avLst/>
          </a:prstGeom>
          <a:noFill/>
          <a:ln>
            <a:noFill/>
          </a:ln>
        </p:spPr>
        <p:txBody>
          <a:bodyPr spcFirstLastPara="1" wrap="square" lIns="121900" tIns="121900" rIns="121900" bIns="121900" anchor="t" anchorCtr="0">
            <a:spAutoFit/>
          </a:bodyPr>
          <a:lstStyle/>
          <a:p>
            <a:r>
              <a:rPr lang="en" sz="933">
                <a:solidFill>
                  <a:srgbClr val="828282"/>
                </a:solidFill>
                <a:highlight>
                  <a:srgbClr val="FFFFFF"/>
                </a:highlight>
              </a:rPr>
              <a:t>Basis encoding Version 1.12 compared to Version 1.13: Plots Quality (measured as a function of a Y-PSNR (db), Encoding times (seconds) and Bits Per Texel (basis file size in bits/Texel Count*Num Channels) – where Texel count is texture.width*texture.height for each of the 7 use cases and the basis encoder setting for quality was set to 128 and compression level to 1. Note the difference between Basis Ver. 1.12 Encoding Time (in seconds – orange bars) vs Basis Ver 1.13 Encoding Time using the Optimized code base Version 1.13 (In seconds – yellow bars).</a:t>
            </a:r>
            <a:endParaRPr sz="1333"/>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28"/>
          <p:cNvSpPr txBox="1"/>
          <p:nvPr/>
        </p:nvSpPr>
        <p:spPr>
          <a:xfrm>
            <a:off x="674433" y="765600"/>
            <a:ext cx="11788000" cy="6092400"/>
          </a:xfrm>
          <a:prstGeom prst="rect">
            <a:avLst/>
          </a:prstGeom>
          <a:noFill/>
          <a:ln>
            <a:noFill/>
          </a:ln>
        </p:spPr>
        <p:txBody>
          <a:bodyPr spcFirstLastPara="1" wrap="square" lIns="0" tIns="0" rIns="0" bIns="0" anchor="t" anchorCtr="0">
            <a:noAutofit/>
          </a:bodyPr>
          <a:lstStyle/>
          <a:p>
            <a:pPr marL="512229" indent="-342900">
              <a:lnSpc>
                <a:spcPct val="115000"/>
              </a:lnSpc>
              <a:buClr>
                <a:schemeClr val="tx1"/>
              </a:buClr>
              <a:buSzPts val="1600"/>
              <a:buFont typeface="Arial" panose="020B0604020202020204" pitchFamily="34" charset="0"/>
              <a:buChar char="•"/>
            </a:pPr>
            <a:r>
              <a:rPr lang="en" sz="2133" dirty="0">
                <a:latin typeface="Lato"/>
                <a:ea typeface="Lato"/>
                <a:cs typeface="Lato"/>
                <a:sym typeface="Lato"/>
              </a:rPr>
              <a:t>Encoding speed has been </a:t>
            </a:r>
            <a:r>
              <a:rPr lang="en" sz="2133" u="sng" dirty="0">
                <a:solidFill>
                  <a:schemeClr val="hlink"/>
                </a:solidFill>
                <a:latin typeface="Lato"/>
                <a:ea typeface="Lato"/>
                <a:cs typeface="Lato"/>
                <a:sym typeface="Lato"/>
                <a:hlinkClick r:id="rId3"/>
              </a:rPr>
              <a:t>improved by ~4X</a:t>
            </a:r>
            <a:endParaRPr sz="2133" dirty="0">
              <a:latin typeface="Lato"/>
              <a:ea typeface="Lato"/>
              <a:cs typeface="Lato"/>
              <a:sym typeface="Lato"/>
            </a:endParaRPr>
          </a:p>
        </p:txBody>
      </p:sp>
      <p:sp>
        <p:nvSpPr>
          <p:cNvPr id="267" name="Google Shape;267;p28"/>
          <p:cNvSpPr txBox="1">
            <a:spLocks noGrp="1"/>
          </p:cNvSpPr>
          <p:nvPr>
            <p:ph type="title"/>
          </p:nvPr>
        </p:nvSpPr>
        <p:spPr>
          <a:xfrm>
            <a:off x="223709" y="-15"/>
            <a:ext cx="10515600" cy="765600"/>
          </a:xfrm>
          <a:prstGeom prst="rect">
            <a:avLst/>
          </a:prstGeom>
          <a:noFill/>
          <a:ln>
            <a:noFill/>
          </a:ln>
        </p:spPr>
        <p:txBody>
          <a:bodyPr spcFirstLastPara="1" vert="horz" wrap="square" lIns="91433" tIns="45700" rIns="91433" bIns="45700" rtlCol="0" anchor="ctr" anchorCtr="0">
            <a:noAutofit/>
          </a:bodyPr>
          <a:lstStyle/>
          <a:p>
            <a:pPr>
              <a:buClr>
                <a:srgbClr val="5ED9FF"/>
              </a:buClr>
              <a:buSzPts val="2700"/>
            </a:pPr>
            <a:r>
              <a:rPr lang="en" sz="2933" b="1" dirty="0">
                <a:latin typeface="Lato"/>
                <a:ea typeface="Lato"/>
                <a:cs typeface="Lato"/>
                <a:sym typeface="Lato"/>
              </a:rPr>
              <a:t>I3S | </a:t>
            </a:r>
            <a:r>
              <a:rPr lang="en" sz="2956" b="1" dirty="0">
                <a:latin typeface="Lato"/>
                <a:ea typeface="Lato"/>
                <a:cs typeface="Lato"/>
                <a:sym typeface="Lato"/>
              </a:rPr>
              <a:t>Esri-Binomial Collaboration</a:t>
            </a:r>
            <a:endParaRPr sz="2933" dirty="0">
              <a:latin typeface="Lato"/>
              <a:ea typeface="Lato"/>
              <a:cs typeface="Lato"/>
              <a:sym typeface="Lato"/>
            </a:endParaRPr>
          </a:p>
        </p:txBody>
      </p:sp>
      <p:sp>
        <p:nvSpPr>
          <p:cNvPr id="268" name="Google Shape;268;p28"/>
          <p:cNvSpPr txBox="1"/>
          <p:nvPr/>
        </p:nvSpPr>
        <p:spPr>
          <a:xfrm>
            <a:off x="905833" y="4610567"/>
            <a:ext cx="8605200" cy="697715"/>
          </a:xfrm>
          <a:prstGeom prst="rect">
            <a:avLst/>
          </a:prstGeom>
          <a:noFill/>
          <a:ln>
            <a:noFill/>
          </a:ln>
        </p:spPr>
        <p:txBody>
          <a:bodyPr spcFirstLastPara="1" wrap="square" lIns="121900" tIns="121900" rIns="121900" bIns="121900" anchor="t" anchorCtr="0">
            <a:spAutoFit/>
          </a:bodyPr>
          <a:lstStyle/>
          <a:p>
            <a:r>
              <a:rPr lang="en" sz="1467">
                <a:solidFill>
                  <a:srgbClr val="828282"/>
                </a:solidFill>
                <a:highlight>
                  <a:srgbClr val="FFFFFF"/>
                </a:highlight>
              </a:rPr>
              <a:t>Compares the Encoding Optimization gained for various I3S datasets: Basis 1.13 added a new geospatial focused compression level 0.</a:t>
            </a:r>
            <a:endParaRPr sz="1333"/>
          </a:p>
        </p:txBody>
      </p:sp>
      <p:pic>
        <p:nvPicPr>
          <p:cNvPr id="269" name="Google Shape;269;p28"/>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905835" y="1361613"/>
            <a:ext cx="10515600" cy="308998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29"/>
          <p:cNvSpPr txBox="1"/>
          <p:nvPr/>
        </p:nvSpPr>
        <p:spPr>
          <a:xfrm>
            <a:off x="688429" y="765600"/>
            <a:ext cx="11788000" cy="6092400"/>
          </a:xfrm>
          <a:prstGeom prst="rect">
            <a:avLst/>
          </a:prstGeom>
          <a:noFill/>
          <a:ln>
            <a:noFill/>
          </a:ln>
        </p:spPr>
        <p:txBody>
          <a:bodyPr spcFirstLastPara="1" wrap="square" lIns="0" tIns="0" rIns="0" bIns="0" anchor="t" anchorCtr="0">
            <a:noAutofit/>
          </a:bodyPr>
          <a:lstStyle/>
          <a:p>
            <a:pPr marL="609585" indent="-440256">
              <a:lnSpc>
                <a:spcPct val="115000"/>
              </a:lnSpc>
              <a:buClr>
                <a:schemeClr val="tx1"/>
              </a:buClr>
              <a:buSzPts val="1600"/>
              <a:buFont typeface="Lato"/>
              <a:buChar char="●"/>
            </a:pPr>
            <a:r>
              <a:rPr lang="en" sz="2133" dirty="0">
                <a:latin typeface="Lato"/>
                <a:ea typeface="Lato"/>
                <a:cs typeface="Lato"/>
                <a:sym typeface="Lato"/>
              </a:rPr>
              <a:t>Slpk size is ~ </a:t>
            </a:r>
            <a:r>
              <a:rPr lang="en" sz="2133" b="1" dirty="0">
                <a:latin typeface="Lato"/>
                <a:ea typeface="Lato"/>
                <a:cs typeface="Lato"/>
                <a:sym typeface="Lato"/>
              </a:rPr>
              <a:t>42</a:t>
            </a:r>
            <a:r>
              <a:rPr lang="en" sz="2133" dirty="0">
                <a:latin typeface="Lato"/>
                <a:ea typeface="Lato"/>
                <a:cs typeface="Lato"/>
                <a:sym typeface="Lato"/>
              </a:rPr>
              <a:t>% less in size </a:t>
            </a:r>
            <a:endParaRPr sz="2133" dirty="0">
              <a:latin typeface="Lato"/>
              <a:ea typeface="Lato"/>
              <a:cs typeface="Lato"/>
              <a:sym typeface="Lato"/>
            </a:endParaRPr>
          </a:p>
        </p:txBody>
      </p:sp>
      <p:sp>
        <p:nvSpPr>
          <p:cNvPr id="276" name="Google Shape;276;p29"/>
          <p:cNvSpPr txBox="1">
            <a:spLocks noGrp="1"/>
          </p:cNvSpPr>
          <p:nvPr>
            <p:ph type="title"/>
          </p:nvPr>
        </p:nvSpPr>
        <p:spPr>
          <a:xfrm>
            <a:off x="223709" y="-15"/>
            <a:ext cx="10515600" cy="765600"/>
          </a:xfrm>
          <a:prstGeom prst="rect">
            <a:avLst/>
          </a:prstGeom>
          <a:noFill/>
          <a:ln>
            <a:noFill/>
          </a:ln>
        </p:spPr>
        <p:txBody>
          <a:bodyPr spcFirstLastPara="1" vert="horz" wrap="square" lIns="91433" tIns="45700" rIns="91433" bIns="45700" rtlCol="0" anchor="ctr" anchorCtr="0">
            <a:noAutofit/>
          </a:bodyPr>
          <a:lstStyle/>
          <a:p>
            <a:pPr>
              <a:buClr>
                <a:srgbClr val="5ED9FF"/>
              </a:buClr>
              <a:buSzPts val="2700"/>
            </a:pPr>
            <a:r>
              <a:rPr lang="en" sz="2933" b="1" dirty="0">
                <a:latin typeface="Lato"/>
                <a:ea typeface="Lato"/>
                <a:cs typeface="Lato"/>
                <a:sym typeface="Lato"/>
              </a:rPr>
              <a:t>I3S | </a:t>
            </a:r>
            <a:r>
              <a:rPr lang="en" sz="2956" b="1" dirty="0">
                <a:latin typeface="Lato"/>
                <a:ea typeface="Lato"/>
                <a:cs typeface="Lato"/>
                <a:sym typeface="Lato"/>
              </a:rPr>
              <a:t>Esri-Binomial Collaboration</a:t>
            </a:r>
            <a:endParaRPr sz="2933" dirty="0">
              <a:latin typeface="Lato"/>
              <a:ea typeface="Lato"/>
              <a:cs typeface="Lato"/>
              <a:sym typeface="Lato"/>
            </a:endParaRPr>
          </a:p>
        </p:txBody>
      </p:sp>
      <p:sp>
        <p:nvSpPr>
          <p:cNvPr id="277" name="Google Shape;277;p29"/>
          <p:cNvSpPr txBox="1"/>
          <p:nvPr/>
        </p:nvSpPr>
        <p:spPr>
          <a:xfrm>
            <a:off x="1056667" y="3930767"/>
            <a:ext cx="9366400" cy="2511032"/>
          </a:xfrm>
          <a:prstGeom prst="rect">
            <a:avLst/>
          </a:prstGeom>
          <a:noFill/>
          <a:ln>
            <a:noFill/>
          </a:ln>
        </p:spPr>
        <p:txBody>
          <a:bodyPr spcFirstLastPara="1" wrap="square" lIns="121900" tIns="121900" rIns="121900" bIns="121900" anchor="t" anchorCtr="0">
            <a:spAutoFit/>
          </a:bodyPr>
          <a:lstStyle/>
          <a:p>
            <a:pPr marL="512229" indent="-342900">
              <a:lnSpc>
                <a:spcPct val="115000"/>
              </a:lnSpc>
              <a:buClr>
                <a:schemeClr val="tx1"/>
              </a:buClr>
              <a:buSzPts val="1600"/>
              <a:buFont typeface="Arial" panose="020B0604020202020204" pitchFamily="34" charset="0"/>
              <a:buChar char="•"/>
            </a:pPr>
            <a:endParaRPr lang="en" sz="2133" dirty="0">
              <a:latin typeface="Lato"/>
              <a:ea typeface="Lato"/>
              <a:cs typeface="Lato"/>
              <a:sym typeface="Lato"/>
            </a:endParaRPr>
          </a:p>
          <a:p>
            <a:pPr marL="512229" indent="-342900">
              <a:lnSpc>
                <a:spcPct val="115000"/>
              </a:lnSpc>
              <a:buClr>
                <a:schemeClr val="tx1"/>
              </a:buClr>
              <a:buSzPts val="1600"/>
              <a:buFont typeface="Arial" panose="020B0604020202020204" pitchFamily="34" charset="0"/>
              <a:buChar char="•"/>
            </a:pPr>
            <a:r>
              <a:rPr lang="en" sz="2133" dirty="0">
                <a:latin typeface="Lato"/>
                <a:ea typeface="Lato"/>
                <a:cs typeface="Lato"/>
                <a:sym typeface="Lato"/>
              </a:rPr>
              <a:t>1.8 SLPK Version compared to I3S 1.7:</a:t>
            </a:r>
          </a:p>
          <a:p>
            <a:pPr marL="969429" lvl="1" indent="-342900">
              <a:lnSpc>
                <a:spcPct val="115000"/>
              </a:lnSpc>
              <a:buClr>
                <a:schemeClr val="tx1"/>
              </a:buClr>
              <a:buSzPts val="1600"/>
              <a:buFont typeface="Arial" panose="020B0604020202020204" pitchFamily="34" charset="0"/>
              <a:buChar char="•"/>
            </a:pPr>
            <a:r>
              <a:rPr lang="en" sz="2133" b="1" dirty="0">
                <a:latin typeface="Lato"/>
                <a:ea typeface="Lato"/>
                <a:cs typeface="Lato"/>
                <a:sym typeface="Lato"/>
              </a:rPr>
              <a:t>42.3</a:t>
            </a:r>
            <a:r>
              <a:rPr lang="en" sz="2133" dirty="0">
                <a:latin typeface="Lato"/>
                <a:ea typeface="Lato"/>
                <a:cs typeface="Lato"/>
                <a:sym typeface="Lato"/>
              </a:rPr>
              <a:t>% (</a:t>
            </a:r>
            <a:r>
              <a:rPr lang="en" sz="2133" b="1" dirty="0">
                <a:latin typeface="Lato"/>
                <a:ea typeface="Lato"/>
                <a:cs typeface="Lato"/>
                <a:sym typeface="Lato"/>
              </a:rPr>
              <a:t>10.7GB</a:t>
            </a:r>
            <a:r>
              <a:rPr lang="en" sz="2133" dirty="0">
                <a:latin typeface="Lato"/>
                <a:ea typeface="Lato"/>
                <a:cs typeface="Lato"/>
                <a:sym typeface="Lato"/>
              </a:rPr>
              <a:t>!) smaller than equivalent 1.7 version (with DDS &amp; Jpg textures) </a:t>
            </a:r>
          </a:p>
          <a:p>
            <a:pPr marL="969429" lvl="1" indent="-342900">
              <a:lnSpc>
                <a:spcPct val="115000"/>
              </a:lnSpc>
              <a:buClr>
                <a:schemeClr val="tx1"/>
              </a:buClr>
              <a:buSzPts val="1600"/>
              <a:buFont typeface="Arial" panose="020B0604020202020204" pitchFamily="34" charset="0"/>
              <a:buChar char="•"/>
            </a:pPr>
            <a:r>
              <a:rPr lang="en" sz="2133" dirty="0">
                <a:latin typeface="Lato"/>
                <a:ea typeface="Lato"/>
                <a:cs typeface="Lato"/>
                <a:sym typeface="Lato"/>
              </a:rPr>
              <a:t>Would be </a:t>
            </a:r>
            <a:r>
              <a:rPr lang="en" sz="2133" b="1" dirty="0">
                <a:latin typeface="Lato"/>
                <a:ea typeface="Lato"/>
                <a:cs typeface="Lato"/>
                <a:sym typeface="Lato"/>
              </a:rPr>
              <a:t>57.35% (14.5GB) </a:t>
            </a:r>
            <a:r>
              <a:rPr lang="en" sz="2133" dirty="0">
                <a:latin typeface="Lato"/>
                <a:ea typeface="Lato"/>
                <a:cs typeface="Lato"/>
                <a:sym typeface="Lato"/>
              </a:rPr>
              <a:t>smaller than equivalent 1.7 version if we drop Jpeg</a:t>
            </a:r>
            <a:endParaRPr sz="1467" dirty="0">
              <a:highlight>
                <a:srgbClr val="FFFFFF"/>
              </a:highlight>
            </a:endParaRPr>
          </a:p>
        </p:txBody>
      </p:sp>
      <p:grpSp>
        <p:nvGrpSpPr>
          <p:cNvPr id="4" name="Group 3">
            <a:extLst>
              <a:ext uri="{FF2B5EF4-FFF2-40B4-BE49-F238E27FC236}">
                <a16:creationId xmlns:a16="http://schemas.microsoft.com/office/drawing/2014/main" id="{96E6EB8F-25BB-409E-B8CB-42A0BE7015F5}"/>
              </a:ext>
            </a:extLst>
          </p:cNvPr>
          <p:cNvGrpSpPr/>
          <p:nvPr/>
        </p:nvGrpSpPr>
        <p:grpSpPr>
          <a:xfrm>
            <a:off x="981133" y="1384700"/>
            <a:ext cx="9934432" cy="2240667"/>
            <a:chOff x="981133" y="1384700"/>
            <a:chExt cx="9934432" cy="2240667"/>
          </a:xfrm>
        </p:grpSpPr>
        <p:pic>
          <p:nvPicPr>
            <p:cNvPr id="278" name="Google Shape;278;p2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981133" y="1384700"/>
              <a:ext cx="9934432" cy="2240667"/>
            </a:xfrm>
            <a:prstGeom prst="rect">
              <a:avLst/>
            </a:prstGeom>
            <a:noFill/>
            <a:ln>
              <a:noFill/>
            </a:ln>
          </p:spPr>
        </p:pic>
        <p:sp>
          <p:nvSpPr>
            <p:cNvPr id="279" name="Google Shape;279;p29"/>
            <p:cNvSpPr txBox="1"/>
            <p:nvPr/>
          </p:nvSpPr>
          <p:spPr>
            <a:xfrm>
              <a:off x="4259800" y="2839867"/>
              <a:ext cx="1624400" cy="388525"/>
            </a:xfrm>
            <a:prstGeom prst="rect">
              <a:avLst/>
            </a:prstGeom>
            <a:noFill/>
            <a:ln w="38100" cap="flat" cmpd="sng">
              <a:solidFill>
                <a:srgbClr val="FF0000"/>
              </a:solidFill>
              <a:prstDash val="solid"/>
              <a:round/>
              <a:headEnd type="none" w="sm" len="sm"/>
              <a:tailEnd type="none" w="sm" len="sm"/>
            </a:ln>
          </p:spPr>
          <p:txBody>
            <a:bodyPr spcFirstLastPara="1" wrap="square" lIns="121900" tIns="121900" rIns="121900" bIns="121900" anchor="t" anchorCtr="0">
              <a:spAutoFit/>
            </a:bodyPr>
            <a:lstStyle/>
            <a:p>
              <a:endParaRPr sz="2400"/>
            </a:p>
          </p:txBody>
        </p:sp>
        <p:sp>
          <p:nvSpPr>
            <p:cNvPr id="280" name="Google Shape;280;p29"/>
            <p:cNvSpPr txBox="1"/>
            <p:nvPr/>
          </p:nvSpPr>
          <p:spPr>
            <a:xfrm>
              <a:off x="7665433" y="2839867"/>
              <a:ext cx="1624400" cy="422800"/>
            </a:xfrm>
            <a:prstGeom prst="rect">
              <a:avLst/>
            </a:prstGeom>
            <a:noFill/>
            <a:ln w="38100" cap="flat" cmpd="sng">
              <a:solidFill>
                <a:srgbClr val="FF0000"/>
              </a:solidFill>
              <a:prstDash val="solid"/>
              <a:round/>
              <a:headEnd type="none" w="sm" len="sm"/>
              <a:tailEnd type="none" w="sm" len="sm"/>
            </a:ln>
          </p:spPr>
          <p:txBody>
            <a:bodyPr spcFirstLastPara="1" wrap="square" lIns="121900" tIns="121900" rIns="121900" bIns="121900" anchor="t" anchorCtr="0">
              <a:noAutofit/>
            </a:bodyPr>
            <a:lstStyle/>
            <a:p>
              <a:endParaRPr sz="2400"/>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29"/>
          <p:cNvSpPr txBox="1"/>
          <p:nvPr/>
        </p:nvSpPr>
        <p:spPr>
          <a:xfrm>
            <a:off x="688429" y="765600"/>
            <a:ext cx="11788000" cy="6092400"/>
          </a:xfrm>
          <a:prstGeom prst="rect">
            <a:avLst/>
          </a:prstGeom>
          <a:noFill/>
          <a:ln>
            <a:noFill/>
          </a:ln>
        </p:spPr>
        <p:txBody>
          <a:bodyPr spcFirstLastPara="1" wrap="square" lIns="0" tIns="0" rIns="0" bIns="0" anchor="t" anchorCtr="0">
            <a:noAutofit/>
          </a:bodyPr>
          <a:lstStyle/>
          <a:p>
            <a:pPr marL="609585" indent="-440256">
              <a:lnSpc>
                <a:spcPct val="115000"/>
              </a:lnSpc>
              <a:buClr>
                <a:schemeClr val="tx1"/>
              </a:buClr>
              <a:buSzPts val="1600"/>
              <a:buFont typeface="Lato"/>
              <a:buChar char="●"/>
            </a:pPr>
            <a:r>
              <a:rPr lang="en" sz="2133" dirty="0">
                <a:latin typeface="Lato"/>
                <a:ea typeface="Lato"/>
                <a:cs typeface="Lato"/>
                <a:sym typeface="Lato"/>
              </a:rPr>
              <a:t>Encoding rate improvements of upto </a:t>
            </a:r>
            <a:r>
              <a:rPr lang="en" sz="2133" b="1" dirty="0">
                <a:latin typeface="Lato"/>
                <a:ea typeface="Lato"/>
                <a:cs typeface="Lato"/>
                <a:sym typeface="Lato"/>
              </a:rPr>
              <a:t>10X</a:t>
            </a:r>
            <a:r>
              <a:rPr lang="en" sz="2133" dirty="0">
                <a:latin typeface="Lato"/>
                <a:ea typeface="Lato"/>
                <a:cs typeface="Lato"/>
                <a:sym typeface="Lato"/>
              </a:rPr>
              <a:t> using GPU in Versoin 1.16</a:t>
            </a:r>
            <a:endParaRPr sz="2133" dirty="0">
              <a:latin typeface="Lato"/>
              <a:ea typeface="Lato"/>
              <a:cs typeface="Lato"/>
              <a:sym typeface="Lato"/>
            </a:endParaRPr>
          </a:p>
        </p:txBody>
      </p:sp>
      <p:sp>
        <p:nvSpPr>
          <p:cNvPr id="276" name="Google Shape;276;p29"/>
          <p:cNvSpPr txBox="1">
            <a:spLocks noGrp="1"/>
          </p:cNvSpPr>
          <p:nvPr>
            <p:ph type="title"/>
          </p:nvPr>
        </p:nvSpPr>
        <p:spPr>
          <a:xfrm>
            <a:off x="223709" y="-15"/>
            <a:ext cx="10515600" cy="765600"/>
          </a:xfrm>
          <a:prstGeom prst="rect">
            <a:avLst/>
          </a:prstGeom>
          <a:noFill/>
          <a:ln>
            <a:noFill/>
          </a:ln>
        </p:spPr>
        <p:txBody>
          <a:bodyPr spcFirstLastPara="1" vert="horz" wrap="square" lIns="91433" tIns="45700" rIns="91433" bIns="45700" rtlCol="0" anchor="ctr" anchorCtr="0">
            <a:noAutofit/>
          </a:bodyPr>
          <a:lstStyle/>
          <a:p>
            <a:pPr>
              <a:buClr>
                <a:srgbClr val="5ED9FF"/>
              </a:buClr>
              <a:buSzPts val="2700"/>
            </a:pPr>
            <a:r>
              <a:rPr lang="en" sz="2933" b="1" dirty="0">
                <a:latin typeface="Lato"/>
                <a:ea typeface="Lato"/>
                <a:cs typeface="Lato"/>
                <a:sym typeface="Lato"/>
              </a:rPr>
              <a:t>I3S | </a:t>
            </a:r>
            <a:r>
              <a:rPr lang="en" sz="2956" b="1" dirty="0">
                <a:latin typeface="Lato"/>
                <a:ea typeface="Lato"/>
                <a:cs typeface="Lato"/>
                <a:sym typeface="Lato"/>
              </a:rPr>
              <a:t>Esri-Binomial Collaboration</a:t>
            </a:r>
            <a:endParaRPr sz="2933" dirty="0">
              <a:latin typeface="Lato"/>
              <a:ea typeface="Lato"/>
              <a:cs typeface="Lato"/>
              <a:sym typeface="Lato"/>
            </a:endParaRPr>
          </a:p>
        </p:txBody>
      </p:sp>
      <p:sp>
        <p:nvSpPr>
          <p:cNvPr id="277" name="Google Shape;277;p29"/>
          <p:cNvSpPr txBox="1"/>
          <p:nvPr/>
        </p:nvSpPr>
        <p:spPr>
          <a:xfrm>
            <a:off x="1056667" y="3930767"/>
            <a:ext cx="9366400" cy="2133557"/>
          </a:xfrm>
          <a:prstGeom prst="rect">
            <a:avLst/>
          </a:prstGeom>
          <a:noFill/>
          <a:ln>
            <a:noFill/>
          </a:ln>
        </p:spPr>
        <p:txBody>
          <a:bodyPr spcFirstLastPara="1" wrap="square" lIns="121900" tIns="121900" rIns="121900" bIns="121900" anchor="t" anchorCtr="0">
            <a:spAutoFit/>
          </a:bodyPr>
          <a:lstStyle/>
          <a:p>
            <a:pPr marL="512229" indent="-342900">
              <a:lnSpc>
                <a:spcPct val="115000"/>
              </a:lnSpc>
              <a:buClr>
                <a:schemeClr val="tx1"/>
              </a:buClr>
              <a:buSzPts val="1600"/>
              <a:buFont typeface="Arial" panose="020B0604020202020204" pitchFamily="34" charset="0"/>
              <a:buChar char="•"/>
            </a:pPr>
            <a:endParaRPr lang="en" sz="2133" dirty="0">
              <a:latin typeface="Lato"/>
              <a:ea typeface="Lato"/>
              <a:cs typeface="Lato"/>
              <a:sym typeface="Lato"/>
            </a:endParaRPr>
          </a:p>
          <a:p>
            <a:pPr marL="512229" indent="-342900">
              <a:lnSpc>
                <a:spcPct val="115000"/>
              </a:lnSpc>
              <a:buClr>
                <a:schemeClr val="tx1"/>
              </a:buClr>
              <a:buSzPts val="1600"/>
              <a:buFont typeface="Arial" panose="020B0604020202020204" pitchFamily="34" charset="0"/>
              <a:buChar char="•"/>
            </a:pPr>
            <a:r>
              <a:rPr lang="en" sz="2133" dirty="0">
                <a:latin typeface="Lato"/>
                <a:ea typeface="Lato"/>
                <a:cs typeface="Lato"/>
                <a:sym typeface="Lato"/>
              </a:rPr>
              <a:t>Using OpenCL based basis univesal GPU encoders upto 10X encoding performance improvement:</a:t>
            </a:r>
          </a:p>
          <a:p>
            <a:pPr marL="512229" indent="-342900">
              <a:lnSpc>
                <a:spcPct val="115000"/>
              </a:lnSpc>
              <a:buClr>
                <a:schemeClr val="tx1"/>
              </a:buClr>
              <a:buSzPts val="1600"/>
              <a:buFont typeface="Arial" panose="020B0604020202020204" pitchFamily="34" charset="0"/>
              <a:buChar char="•"/>
            </a:pPr>
            <a:r>
              <a:rPr lang="en" sz="2133" dirty="0">
                <a:latin typeface="Lato"/>
                <a:ea typeface="Lato"/>
                <a:cs typeface="Lato"/>
                <a:sym typeface="Lato"/>
              </a:rPr>
              <a:t>Currently work ongoing to intergreate these changes with I3S converter tool as well as ArcGIS Pro GP IM and 3D Object cooking tools</a:t>
            </a:r>
          </a:p>
        </p:txBody>
      </p:sp>
      <p:grpSp>
        <p:nvGrpSpPr>
          <p:cNvPr id="10" name="Group 9">
            <a:extLst>
              <a:ext uri="{FF2B5EF4-FFF2-40B4-BE49-F238E27FC236}">
                <a16:creationId xmlns:a16="http://schemas.microsoft.com/office/drawing/2014/main" id="{7EF6F282-C09D-4AAC-9FD4-E3E31EF373D5}"/>
              </a:ext>
            </a:extLst>
          </p:cNvPr>
          <p:cNvGrpSpPr/>
          <p:nvPr/>
        </p:nvGrpSpPr>
        <p:grpSpPr>
          <a:xfrm>
            <a:off x="887827" y="1361374"/>
            <a:ext cx="9934432" cy="2757373"/>
            <a:chOff x="981133" y="1384700"/>
            <a:chExt cx="9934432" cy="2757373"/>
          </a:xfrm>
        </p:grpSpPr>
        <p:pic>
          <p:nvPicPr>
            <p:cNvPr id="14" name="Picture 13">
              <a:extLst>
                <a:ext uri="{FF2B5EF4-FFF2-40B4-BE49-F238E27FC236}">
                  <a16:creationId xmlns:a16="http://schemas.microsoft.com/office/drawing/2014/main" id="{AC6A9CC8-780F-4D54-8499-6F04CE2D3AE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045" b="2673"/>
            <a:stretch/>
          </p:blipFill>
          <p:spPr>
            <a:xfrm>
              <a:off x="981133" y="3711685"/>
              <a:ext cx="9934432" cy="426442"/>
            </a:xfrm>
            <a:prstGeom prst="rect">
              <a:avLst/>
            </a:prstGeom>
          </p:spPr>
        </p:pic>
        <p:pic>
          <p:nvPicPr>
            <p:cNvPr id="11" name="Google Shape;278;p29">
              <a:extLst>
                <a:ext uri="{FF2B5EF4-FFF2-40B4-BE49-F238E27FC236}">
                  <a16:creationId xmlns:a16="http://schemas.microsoft.com/office/drawing/2014/main" id="{7BAACBE5-065C-4E8A-9B13-99EC9220B26A}"/>
                </a:ext>
              </a:extLst>
            </p:cNvPr>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981133" y="1384700"/>
              <a:ext cx="9934432" cy="2240667"/>
            </a:xfrm>
            <a:prstGeom prst="rect">
              <a:avLst/>
            </a:prstGeom>
            <a:noFill/>
            <a:ln>
              <a:noFill/>
            </a:ln>
          </p:spPr>
        </p:pic>
        <p:sp>
          <p:nvSpPr>
            <p:cNvPr id="12" name="Google Shape;279;p29">
              <a:extLst>
                <a:ext uri="{FF2B5EF4-FFF2-40B4-BE49-F238E27FC236}">
                  <a16:creationId xmlns:a16="http://schemas.microsoft.com/office/drawing/2014/main" id="{0A1EBB4E-73D9-4892-8F28-5CFBE92E2A65}"/>
                </a:ext>
              </a:extLst>
            </p:cNvPr>
            <p:cNvSpPr txBox="1"/>
            <p:nvPr/>
          </p:nvSpPr>
          <p:spPr>
            <a:xfrm>
              <a:off x="5863535" y="3201956"/>
              <a:ext cx="1624400" cy="388525"/>
            </a:xfrm>
            <a:prstGeom prst="rect">
              <a:avLst/>
            </a:prstGeom>
            <a:noFill/>
            <a:ln w="38100" cap="flat" cmpd="sng">
              <a:solidFill>
                <a:srgbClr val="FF0000"/>
              </a:solidFill>
              <a:prstDash val="solid"/>
              <a:round/>
              <a:headEnd type="none" w="sm" len="sm"/>
              <a:tailEnd type="none" w="sm" len="sm"/>
            </a:ln>
          </p:spPr>
          <p:txBody>
            <a:bodyPr spcFirstLastPara="1" wrap="square" lIns="121900" tIns="121900" rIns="121900" bIns="121900" anchor="t" anchorCtr="0">
              <a:spAutoFit/>
            </a:bodyPr>
            <a:lstStyle/>
            <a:p>
              <a:endParaRPr sz="2400"/>
            </a:p>
          </p:txBody>
        </p:sp>
        <p:sp>
          <p:nvSpPr>
            <p:cNvPr id="13" name="Google Shape;280;p29">
              <a:extLst>
                <a:ext uri="{FF2B5EF4-FFF2-40B4-BE49-F238E27FC236}">
                  <a16:creationId xmlns:a16="http://schemas.microsoft.com/office/drawing/2014/main" id="{377E8B8E-516C-4C38-8F9D-817B6470FCA2}"/>
                </a:ext>
              </a:extLst>
            </p:cNvPr>
            <p:cNvSpPr txBox="1"/>
            <p:nvPr/>
          </p:nvSpPr>
          <p:spPr>
            <a:xfrm>
              <a:off x="5863535" y="3719273"/>
              <a:ext cx="1624400" cy="422800"/>
            </a:xfrm>
            <a:prstGeom prst="rect">
              <a:avLst/>
            </a:prstGeom>
            <a:noFill/>
            <a:ln w="38100" cap="flat" cmpd="sng">
              <a:solidFill>
                <a:srgbClr val="FF0000"/>
              </a:solidFill>
              <a:prstDash val="solid"/>
              <a:round/>
              <a:headEnd type="none" w="sm" len="sm"/>
              <a:tailEnd type="none" w="sm" len="sm"/>
            </a:ln>
          </p:spPr>
          <p:txBody>
            <a:bodyPr spcFirstLastPara="1" wrap="square" lIns="121900" tIns="121900" rIns="121900" bIns="121900" anchor="t" anchorCtr="0">
              <a:noAutofit/>
            </a:bodyPr>
            <a:lstStyle/>
            <a:p>
              <a:endParaRPr sz="2400"/>
            </a:p>
          </p:txBody>
        </p:sp>
      </p:grpSp>
    </p:spTree>
    <p:extLst>
      <p:ext uri="{BB962C8B-B14F-4D97-AF65-F5344CB8AC3E}">
        <p14:creationId xmlns:p14="http://schemas.microsoft.com/office/powerpoint/2010/main" val="7700032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grpSp>
        <p:nvGrpSpPr>
          <p:cNvPr id="11" name="Group 10">
            <a:extLst>
              <a:ext uri="{FF2B5EF4-FFF2-40B4-BE49-F238E27FC236}">
                <a16:creationId xmlns:a16="http://schemas.microsoft.com/office/drawing/2014/main" id="{44496FD0-3CFB-404C-B474-39853369C049}"/>
              </a:ext>
            </a:extLst>
          </p:cNvPr>
          <p:cNvGrpSpPr/>
          <p:nvPr/>
        </p:nvGrpSpPr>
        <p:grpSpPr>
          <a:xfrm>
            <a:off x="0" y="0"/>
            <a:ext cx="12192000" cy="6858001"/>
            <a:chOff x="0" y="0"/>
            <a:chExt cx="12192000" cy="6858001"/>
          </a:xfrm>
        </p:grpSpPr>
        <p:sp>
          <p:nvSpPr>
            <p:cNvPr id="12" name="Rectangle 11">
              <a:extLst>
                <a:ext uri="{FF2B5EF4-FFF2-40B4-BE49-F238E27FC236}">
                  <a16:creationId xmlns:a16="http://schemas.microsoft.com/office/drawing/2014/main" id="{A32518C9-ADBA-49D3-B233-E029036F4547}"/>
                </a:ext>
              </a:extLst>
            </p:cNvPr>
            <p:cNvSpPr/>
            <p:nvPr/>
          </p:nvSpPr>
          <p:spPr bwMode="auto">
            <a:xfrm>
              <a:off x="0" y="0"/>
              <a:ext cx="12192000" cy="6858001"/>
            </a:xfrm>
            <a:prstGeom prst="rect">
              <a:avLst/>
            </a:prstGeom>
            <a:gradFill flip="none" rotWithShape="1">
              <a:gsLst>
                <a:gs pos="0">
                  <a:srgbClr val="01114F"/>
                </a:gs>
                <a:gs pos="28000">
                  <a:srgbClr val="01114F"/>
                </a:gs>
                <a:gs pos="67000">
                  <a:srgbClr val="080F24"/>
                </a:gs>
              </a:gsLst>
              <a:lin ang="270000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endParaRPr>
            </a:p>
          </p:txBody>
        </p:sp>
        <p:pic>
          <p:nvPicPr>
            <p:cNvPr id="13" name="Picture 12">
              <a:extLst>
                <a:ext uri="{FF2B5EF4-FFF2-40B4-BE49-F238E27FC236}">
                  <a16:creationId xmlns:a16="http://schemas.microsoft.com/office/drawing/2014/main" id="{3B30D2E4-EEF0-40FF-BFA6-2790A066572B}"/>
                </a:ext>
              </a:extLst>
            </p:cNvPr>
            <p:cNvPicPr>
              <a:picLocks noChangeAspect="1"/>
            </p:cNvPicPr>
            <p:nvPr/>
          </p:nvPicPr>
          <p:blipFill>
            <a:blip r:embed="rId3" cstate="email">
              <a:alphaModFix amt="28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sp>
        <p:nvSpPr>
          <p:cNvPr id="237" name="Google Shape;237;p30"/>
          <p:cNvSpPr txBox="1">
            <a:spLocks noGrp="1"/>
          </p:cNvSpPr>
          <p:nvPr>
            <p:ph type="title" idx="4294967295"/>
          </p:nvPr>
        </p:nvSpPr>
        <p:spPr>
          <a:xfrm>
            <a:off x="223709" y="55285"/>
            <a:ext cx="10515600" cy="765616"/>
          </a:xfrm>
          <a:prstGeom prst="rect">
            <a:avLst/>
          </a:prstGeom>
          <a:noFill/>
          <a:ln>
            <a:noFill/>
          </a:ln>
        </p:spPr>
        <p:txBody>
          <a:bodyPr spcFirstLastPara="1" vert="horz" wrap="square" lIns="91433" tIns="45700" rIns="91433" bIns="45700" rtlCol="0" anchor="ctr" anchorCtr="0">
            <a:noAutofit/>
          </a:bodyPr>
          <a:lstStyle/>
          <a:p>
            <a:pPr>
              <a:buClr>
                <a:srgbClr val="5ED9FF"/>
              </a:buClr>
              <a:buSzPts val="2700"/>
            </a:pPr>
            <a:r>
              <a:rPr lang="en" sz="3000" b="0" dirty="0">
                <a:ea typeface="Lato"/>
                <a:cs typeface="Lato"/>
                <a:sym typeface="Lato"/>
              </a:rPr>
              <a:t>I3S | Support </a:t>
            </a:r>
            <a:r>
              <a:rPr lang="en-US" sz="3000" b="0" dirty="0">
                <a:ea typeface="Lato"/>
                <a:cs typeface="Lato"/>
                <a:sym typeface="Lato"/>
              </a:rPr>
              <a:t>in </a:t>
            </a:r>
            <a:r>
              <a:rPr lang="en" sz="3000" b="0" dirty="0">
                <a:ea typeface="Lato"/>
                <a:cs typeface="Lato"/>
                <a:sym typeface="Lato"/>
              </a:rPr>
              <a:t>open </a:t>
            </a:r>
            <a:r>
              <a:rPr lang="en-US" sz="3000" b="0" dirty="0">
                <a:ea typeface="Lato"/>
                <a:cs typeface="Lato"/>
                <a:sym typeface="Lato"/>
              </a:rPr>
              <a:t>framework </a:t>
            </a:r>
            <a:r>
              <a:rPr lang="en" sz="3000" b="0" dirty="0">
                <a:ea typeface="Lato"/>
                <a:cs typeface="Lato"/>
                <a:sym typeface="Lato"/>
              </a:rPr>
              <a:t>solutions:</a:t>
            </a:r>
            <a:r>
              <a:rPr lang="en-US" sz="3000" b="0" dirty="0">
                <a:ea typeface="Lato"/>
                <a:cs typeface="Lato"/>
                <a:sym typeface="Lato"/>
              </a:rPr>
              <a:t> loaders.gl</a:t>
            </a:r>
            <a:endParaRPr sz="3000" b="0" dirty="0">
              <a:ea typeface="Lato"/>
              <a:cs typeface="Lato"/>
              <a:sym typeface="Lato"/>
            </a:endParaRPr>
          </a:p>
        </p:txBody>
      </p:sp>
      <p:sp>
        <p:nvSpPr>
          <p:cNvPr id="239" name="Google Shape;239;p30"/>
          <p:cNvSpPr txBox="1"/>
          <p:nvPr/>
        </p:nvSpPr>
        <p:spPr>
          <a:xfrm>
            <a:off x="1281097" y="4932333"/>
            <a:ext cx="754800" cy="230800"/>
          </a:xfrm>
          <a:prstGeom prst="rect">
            <a:avLst/>
          </a:prstGeom>
          <a:noFill/>
          <a:ln>
            <a:noFill/>
          </a:ln>
        </p:spPr>
        <p:txBody>
          <a:bodyPr spcFirstLastPara="1" wrap="square" lIns="0" tIns="0" rIns="0" bIns="0" anchor="t" anchorCtr="0">
            <a:noAutofit/>
          </a:bodyPr>
          <a:lstStyle/>
          <a:p>
            <a:pPr>
              <a:buClr>
                <a:srgbClr val="3E4D5C"/>
              </a:buClr>
              <a:buSzPts val="1400"/>
            </a:pPr>
            <a:r>
              <a:rPr lang="en" sz="1867" dirty="0">
                <a:latin typeface="+mj-lt"/>
                <a:ea typeface="Arial"/>
                <a:cs typeface="Arial"/>
                <a:sym typeface="Arial"/>
              </a:rPr>
              <a:t>Vis.gl</a:t>
            </a:r>
            <a:endParaRPr sz="1867" dirty="0">
              <a:latin typeface="+mj-lt"/>
              <a:ea typeface="Arial"/>
              <a:cs typeface="Arial"/>
              <a:sym typeface="Arial"/>
            </a:endParaRPr>
          </a:p>
        </p:txBody>
      </p:sp>
      <p:sp>
        <p:nvSpPr>
          <p:cNvPr id="240" name="Google Shape;240;p30"/>
          <p:cNvSpPr txBox="1"/>
          <p:nvPr/>
        </p:nvSpPr>
        <p:spPr>
          <a:xfrm>
            <a:off x="813228" y="5258413"/>
            <a:ext cx="2269600" cy="695600"/>
          </a:xfrm>
          <a:prstGeom prst="rect">
            <a:avLst/>
          </a:prstGeom>
          <a:noFill/>
          <a:ln>
            <a:noFill/>
          </a:ln>
        </p:spPr>
        <p:txBody>
          <a:bodyPr spcFirstLastPara="1" wrap="square" lIns="0" tIns="0" rIns="0" bIns="0" anchor="t" anchorCtr="0">
            <a:noAutofit/>
          </a:bodyPr>
          <a:lstStyle/>
          <a:p>
            <a:pPr>
              <a:buClr>
                <a:srgbClr val="3E4D5C"/>
              </a:buClr>
              <a:buSzPts val="1400"/>
            </a:pPr>
            <a:r>
              <a:rPr lang="en" sz="1867" dirty="0">
                <a:latin typeface="+mj-lt"/>
                <a:ea typeface="Calibri"/>
                <a:cs typeface="Calibri"/>
                <a:sym typeface="Calibri"/>
              </a:rPr>
              <a:t>Frameworks for WebGL-powered large-scale data visualization</a:t>
            </a:r>
            <a:endParaRPr sz="1467" dirty="0">
              <a:latin typeface="+mj-lt"/>
            </a:endParaRPr>
          </a:p>
        </p:txBody>
      </p:sp>
      <p:pic>
        <p:nvPicPr>
          <p:cNvPr id="241" name="Google Shape;241;p30" descr="An aerial view of a city&#10;&#10;Description automatically generated"/>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618921" y="1341284"/>
            <a:ext cx="5936144" cy="3243641"/>
          </a:xfrm>
          <a:prstGeom prst="rect">
            <a:avLst/>
          </a:prstGeom>
          <a:noFill/>
          <a:ln>
            <a:noFill/>
          </a:ln>
        </p:spPr>
      </p:pic>
      <p:pic>
        <p:nvPicPr>
          <p:cNvPr id="242" name="Google Shape;242;p30"/>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3349485" y="2931678"/>
            <a:ext cx="5277672" cy="2891364"/>
          </a:xfrm>
          <a:prstGeom prst="rect">
            <a:avLst/>
          </a:prstGeom>
          <a:noFill/>
          <a:ln>
            <a:noFill/>
          </a:ln>
        </p:spPr>
      </p:pic>
      <p:sp>
        <p:nvSpPr>
          <p:cNvPr id="243" name="Google Shape;243;p30"/>
          <p:cNvSpPr txBox="1"/>
          <p:nvPr/>
        </p:nvSpPr>
        <p:spPr>
          <a:xfrm>
            <a:off x="906117" y="1792357"/>
            <a:ext cx="4391600" cy="923200"/>
          </a:xfrm>
          <a:prstGeom prst="rect">
            <a:avLst/>
          </a:prstGeom>
          <a:noFill/>
          <a:ln>
            <a:noFill/>
          </a:ln>
        </p:spPr>
        <p:txBody>
          <a:bodyPr spcFirstLastPara="1" wrap="square" lIns="0" tIns="0" rIns="0" bIns="0" anchor="t" anchorCtr="0">
            <a:noAutofit/>
          </a:bodyPr>
          <a:lstStyle/>
          <a:p>
            <a:pPr marL="287859" indent="-287859">
              <a:buClr>
                <a:schemeClr val="tx1"/>
              </a:buClr>
              <a:buSzPts val="1400"/>
              <a:buFont typeface="Arial"/>
              <a:buChar char="•"/>
            </a:pPr>
            <a:r>
              <a:rPr lang="en" sz="1867" dirty="0">
                <a:latin typeface="+mj-lt"/>
                <a:ea typeface="Arial"/>
                <a:cs typeface="Arial"/>
                <a:sym typeface="Arial"/>
              </a:rPr>
              <a:t>The Vis.gl open framework now has support for I3S consumption (IM &amp; 3D Object layers) using </a:t>
            </a:r>
            <a:r>
              <a:rPr lang="en" sz="1867" u="sng" dirty="0">
                <a:latin typeface="+mj-lt"/>
                <a:ea typeface="Arial"/>
                <a:cs typeface="Arial"/>
                <a:sym typeface="Arial"/>
                <a:hlinkClick r:id="rId6">
                  <a:extLst>
                    <a:ext uri="{A12FA001-AC4F-418D-AE19-62706E023703}">
                      <ahyp:hlinkClr xmlns:ahyp="http://schemas.microsoft.com/office/drawing/2018/hyperlinkcolor" val="tx"/>
                    </a:ext>
                  </a:extLst>
                </a:hlinkClick>
              </a:rPr>
              <a:t>deck.gl &amp; loaders.gl</a:t>
            </a:r>
            <a:r>
              <a:rPr lang="en" sz="1867" dirty="0">
                <a:latin typeface="+mj-lt"/>
                <a:ea typeface="Arial"/>
                <a:cs typeface="Arial"/>
                <a:sym typeface="Arial"/>
              </a:rPr>
              <a:t> modules.</a:t>
            </a:r>
            <a:endParaRPr sz="1467" dirty="0">
              <a:latin typeface="+mj-lt"/>
            </a:endParaRPr>
          </a:p>
        </p:txBody>
      </p:sp>
      <p:pic>
        <p:nvPicPr>
          <p:cNvPr id="244" name="Google Shape;244;p30" descr="A screenshot of a computer screen&#10;&#10;Description automatically generated"/>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7491953" y="3757975"/>
            <a:ext cx="4486179" cy="2731965"/>
          </a:xfrm>
          <a:prstGeom prst="rect">
            <a:avLst/>
          </a:prstGeom>
          <a:noFill/>
          <a:ln>
            <a:noFill/>
          </a:ln>
        </p:spPr>
      </p:pic>
      <p:sp>
        <p:nvSpPr>
          <p:cNvPr id="245" name="Google Shape;245;p30"/>
          <p:cNvSpPr txBox="1"/>
          <p:nvPr/>
        </p:nvSpPr>
        <p:spPr>
          <a:xfrm>
            <a:off x="6847115" y="1735015"/>
            <a:ext cx="3358800" cy="230800"/>
          </a:xfrm>
          <a:prstGeom prst="rect">
            <a:avLst/>
          </a:prstGeom>
          <a:noFill/>
          <a:ln>
            <a:noFill/>
          </a:ln>
        </p:spPr>
        <p:txBody>
          <a:bodyPr spcFirstLastPara="1" wrap="square" lIns="0" tIns="0" rIns="0" bIns="0" anchor="t" anchorCtr="0">
            <a:noAutofit/>
          </a:bodyPr>
          <a:lstStyle/>
          <a:p>
            <a:pPr>
              <a:buClr>
                <a:srgbClr val="3E4D5C"/>
              </a:buClr>
              <a:buSzPts val="1400"/>
            </a:pPr>
            <a:r>
              <a:rPr lang="en" sz="1867" u="sng">
                <a:solidFill>
                  <a:schemeClr val="hlink"/>
                </a:solidFill>
                <a:latin typeface="+mj-lt"/>
                <a:ea typeface="Arial"/>
                <a:cs typeface="Arial"/>
                <a:sym typeface="Arial"/>
                <a:hlinkClick r:id="rId8"/>
              </a:rPr>
              <a:t>https://loaders.gl/examples/i3s</a:t>
            </a:r>
            <a:r>
              <a:rPr lang="en" sz="1867">
                <a:solidFill>
                  <a:srgbClr val="3E4D5C"/>
                </a:solidFill>
                <a:latin typeface="+mj-lt"/>
                <a:ea typeface="Arial"/>
                <a:cs typeface="Arial"/>
                <a:sym typeface="Arial"/>
              </a:rPr>
              <a:t>​</a:t>
            </a:r>
            <a:endParaRPr sz="1867">
              <a:solidFill>
                <a:srgbClr val="3E4D5C"/>
              </a:solidFill>
              <a:latin typeface="+mj-lt"/>
              <a:ea typeface="Arial"/>
              <a:cs typeface="Arial"/>
              <a:sym typeface="Arial"/>
            </a:endParaRPr>
          </a:p>
        </p:txBody>
      </p:sp>
      <p:pic>
        <p:nvPicPr>
          <p:cNvPr id="2" name="Picture 1">
            <a:extLst>
              <a:ext uri="{FF2B5EF4-FFF2-40B4-BE49-F238E27FC236}">
                <a16:creationId xmlns:a16="http://schemas.microsoft.com/office/drawing/2014/main" id="{A09D9D34-1BAA-4750-8E7A-4BAAE3DC5AFB}"/>
              </a:ext>
            </a:extLst>
          </p:cNvPr>
          <p:cNvPicPr>
            <a:picLocks noChangeAspect="1"/>
          </p:cNvPicPr>
          <p:nvPr/>
        </p:nvPicPr>
        <p:blipFill>
          <a:blip r:embed="rId9"/>
          <a:stretch>
            <a:fillRect/>
          </a:stretch>
        </p:blipFill>
        <p:spPr>
          <a:xfrm>
            <a:off x="660369" y="3037661"/>
            <a:ext cx="1890686" cy="1890686"/>
          </a:xfrm>
          <a:prstGeom prst="rect">
            <a:avLst/>
          </a:prstGeom>
        </p:spPr>
      </p:pic>
    </p:spTree>
    <p:extLst>
      <p:ext uri="{BB962C8B-B14F-4D97-AF65-F5344CB8AC3E}">
        <p14:creationId xmlns:p14="http://schemas.microsoft.com/office/powerpoint/2010/main" val="35544776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33"/>
          <p:cNvSpPr txBox="1">
            <a:spLocks noGrp="1"/>
          </p:cNvSpPr>
          <p:nvPr>
            <p:ph type="title"/>
          </p:nvPr>
        </p:nvSpPr>
        <p:spPr>
          <a:xfrm>
            <a:off x="223709" y="55285"/>
            <a:ext cx="10515600" cy="765600"/>
          </a:xfrm>
          <a:prstGeom prst="rect">
            <a:avLst/>
          </a:prstGeom>
          <a:noFill/>
          <a:ln>
            <a:noFill/>
          </a:ln>
        </p:spPr>
        <p:txBody>
          <a:bodyPr spcFirstLastPara="1" vert="horz" wrap="square" lIns="91433" tIns="45700" rIns="91433" bIns="45700" rtlCol="0" anchor="ctr" anchorCtr="0">
            <a:noAutofit/>
          </a:bodyPr>
          <a:lstStyle/>
          <a:p>
            <a:pPr>
              <a:buClr>
                <a:srgbClr val="5ED9FF"/>
              </a:buClr>
              <a:buSzPts val="2700"/>
            </a:pPr>
            <a:r>
              <a:rPr lang="en" sz="2933" b="1" dirty="0">
                <a:latin typeface="Lato"/>
                <a:ea typeface="Lato"/>
                <a:cs typeface="Lato"/>
                <a:sym typeface="Lato"/>
              </a:rPr>
              <a:t>I3S |  </a:t>
            </a:r>
            <a:r>
              <a:rPr lang="en" sz="2933" b="1" dirty="0" err="1">
                <a:latin typeface="Lato"/>
                <a:ea typeface="Lato"/>
                <a:cs typeface="Lato"/>
                <a:sym typeface="Lato"/>
              </a:rPr>
              <a:t>Loaders.gl</a:t>
            </a:r>
            <a:r>
              <a:rPr lang="en" sz="2933" b="1" dirty="0">
                <a:latin typeface="Lato"/>
                <a:ea typeface="Lato"/>
                <a:cs typeface="Lato"/>
                <a:sym typeface="Lato"/>
              </a:rPr>
              <a:t> based I3S debugging tool</a:t>
            </a:r>
            <a:endParaRPr sz="2933" b="1" dirty="0">
              <a:latin typeface="Lato"/>
              <a:ea typeface="Lato"/>
              <a:cs typeface="Lato"/>
              <a:sym typeface="Lato"/>
            </a:endParaRPr>
          </a:p>
        </p:txBody>
      </p:sp>
      <p:sp>
        <p:nvSpPr>
          <p:cNvPr id="323" name="Google Shape;323;p33"/>
          <p:cNvSpPr txBox="1"/>
          <p:nvPr/>
        </p:nvSpPr>
        <p:spPr>
          <a:xfrm>
            <a:off x="855695" y="897300"/>
            <a:ext cx="11219200" cy="5290800"/>
          </a:xfrm>
          <a:prstGeom prst="rect">
            <a:avLst/>
          </a:prstGeom>
          <a:noFill/>
          <a:ln>
            <a:noFill/>
          </a:ln>
        </p:spPr>
        <p:txBody>
          <a:bodyPr spcFirstLastPara="1" wrap="square" lIns="0" tIns="0" rIns="0" bIns="0" anchor="t" anchorCtr="0">
            <a:noAutofit/>
          </a:bodyPr>
          <a:lstStyle/>
          <a:p>
            <a:pPr marL="609585" indent="-474121">
              <a:lnSpc>
                <a:spcPct val="115000"/>
              </a:lnSpc>
              <a:buClr>
                <a:schemeClr val="tx1"/>
              </a:buClr>
              <a:buSzPts val="2000"/>
              <a:buFont typeface="Arial" panose="020B0604020202020204" pitchFamily="34" charset="0"/>
              <a:buChar char="•"/>
            </a:pPr>
            <a:r>
              <a:rPr lang="en" sz="2667" dirty="0">
                <a:latin typeface="Lato"/>
                <a:ea typeface="Lato"/>
                <a:cs typeface="Lato"/>
                <a:sym typeface="Lato"/>
              </a:rPr>
              <a:t>Features of loaders.gl based I3S Debugging tool:</a:t>
            </a:r>
            <a:endParaRPr lang="en-US" sz="2667" dirty="0">
              <a:latin typeface="Lato"/>
              <a:ea typeface="Lato"/>
              <a:cs typeface="Lato"/>
              <a:sym typeface="Lato"/>
            </a:endParaRPr>
          </a:p>
          <a:p>
            <a:pPr marL="1219170" lvl="1" indent="-457189">
              <a:lnSpc>
                <a:spcPct val="115000"/>
              </a:lnSpc>
              <a:buClr>
                <a:schemeClr val="tx1"/>
              </a:buClr>
              <a:buSzPts val="1800"/>
              <a:buFont typeface="Lato"/>
              <a:buChar char="○"/>
            </a:pPr>
            <a:r>
              <a:rPr lang="en-US" sz="2400" dirty="0">
                <a:latin typeface="Proxima Nova"/>
                <a:ea typeface="Proxima Nova"/>
                <a:cs typeface="Proxima Nova"/>
                <a:sym typeface="Proxima Nova"/>
              </a:rPr>
              <a:t>Advanced (Semantic) Validation</a:t>
            </a:r>
          </a:p>
          <a:p>
            <a:pPr marL="1219170" lvl="1" indent="-457189">
              <a:lnSpc>
                <a:spcPct val="115000"/>
              </a:lnSpc>
              <a:buClr>
                <a:schemeClr val="tx1"/>
              </a:buClr>
              <a:buSzPts val="1800"/>
              <a:buFont typeface="Lato"/>
              <a:buChar char="○"/>
            </a:pPr>
            <a:r>
              <a:rPr lang="en" sz="2400" dirty="0">
                <a:latin typeface="Proxima Nova"/>
                <a:ea typeface="Proxima Nova"/>
                <a:cs typeface="Proxima Nova"/>
                <a:sym typeface="Proxima Nova"/>
              </a:rPr>
              <a:t>Bounding volume (spheres, boxes, etc) visualization</a:t>
            </a:r>
          </a:p>
          <a:p>
            <a:pPr marL="1219170" lvl="1" indent="-457189">
              <a:lnSpc>
                <a:spcPct val="115000"/>
              </a:lnSpc>
              <a:buClr>
                <a:schemeClr val="tx1"/>
              </a:buClr>
              <a:buSzPts val="1800"/>
              <a:buFont typeface="Lato"/>
              <a:buChar char="○"/>
            </a:pPr>
            <a:r>
              <a:rPr lang="en" sz="2400" dirty="0">
                <a:latin typeface="Proxima Nova"/>
                <a:ea typeface="Proxima Nova"/>
                <a:cs typeface="Proxima Nova"/>
                <a:sym typeface="Proxima Nova"/>
              </a:rPr>
              <a:t>Selection Criteria Validation</a:t>
            </a:r>
          </a:p>
          <a:p>
            <a:pPr marL="1219170" lvl="1" indent="-457189">
              <a:lnSpc>
                <a:spcPct val="115000"/>
              </a:lnSpc>
              <a:buClr>
                <a:schemeClr val="tx1"/>
              </a:buClr>
              <a:buSzPts val="1800"/>
              <a:buFont typeface="Lato"/>
              <a:buChar char="○"/>
            </a:pPr>
            <a:r>
              <a:rPr lang="en" sz="2400" dirty="0">
                <a:latin typeface="Proxima Nova"/>
                <a:ea typeface="Proxima Nova"/>
                <a:cs typeface="Proxima Nova"/>
                <a:sym typeface="Proxima Nova"/>
              </a:rPr>
              <a:t>Geometries and textures validation</a:t>
            </a:r>
          </a:p>
          <a:p>
            <a:pPr marL="1219170" lvl="1" indent="-457189">
              <a:lnSpc>
                <a:spcPct val="115000"/>
              </a:lnSpc>
              <a:buClr>
                <a:schemeClr val="tx1"/>
              </a:buClr>
              <a:buSzPts val="1800"/>
              <a:buFont typeface="Lato"/>
              <a:buChar char="○"/>
            </a:pPr>
            <a:r>
              <a:rPr lang="en" sz="2400" dirty="0">
                <a:latin typeface="Proxima Nova"/>
                <a:ea typeface="Proxima Nova"/>
                <a:cs typeface="Proxima Nova"/>
                <a:sym typeface="Proxima Nova"/>
              </a:rPr>
              <a:t>Normal display</a:t>
            </a:r>
          </a:p>
          <a:p>
            <a:pPr marL="1219170" lvl="1" indent="-457189">
              <a:lnSpc>
                <a:spcPct val="115000"/>
              </a:lnSpc>
              <a:buClr>
                <a:schemeClr val="tx1"/>
              </a:buClr>
              <a:buSzPts val="1800"/>
              <a:buFont typeface="Lato"/>
              <a:buChar char="○"/>
            </a:pPr>
            <a:r>
              <a:rPr lang="en" sz="2400" dirty="0">
                <a:latin typeface="Proxima Nova"/>
                <a:ea typeface="Proxima Nova"/>
                <a:cs typeface="Proxima Nova"/>
                <a:sym typeface="Proxima Nova"/>
              </a:rPr>
              <a:t>Bounding volume hierarchy consistency (Is Parent-Child tile relationship valid/enclosed)</a:t>
            </a:r>
            <a:endParaRPr sz="2400" dirty="0">
              <a:latin typeface="Proxima Nova"/>
              <a:ea typeface="Proxima Nova"/>
              <a:cs typeface="Proxima Nova"/>
              <a:sym typeface="Proxima Nov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35"/>
          <p:cNvSpPr txBox="1">
            <a:spLocks noGrp="1"/>
          </p:cNvSpPr>
          <p:nvPr>
            <p:ph type="title"/>
          </p:nvPr>
        </p:nvSpPr>
        <p:spPr>
          <a:xfrm>
            <a:off x="223709" y="55285"/>
            <a:ext cx="10515600" cy="765600"/>
          </a:xfrm>
          <a:prstGeom prst="rect">
            <a:avLst/>
          </a:prstGeom>
          <a:noFill/>
          <a:ln>
            <a:noFill/>
          </a:ln>
        </p:spPr>
        <p:txBody>
          <a:bodyPr spcFirstLastPara="1" vert="horz" wrap="square" lIns="91433" tIns="45700" rIns="91433" bIns="45700" rtlCol="0" anchor="ctr" anchorCtr="0">
            <a:noAutofit/>
          </a:bodyPr>
          <a:lstStyle/>
          <a:p>
            <a:pPr>
              <a:buClr>
                <a:srgbClr val="5ED9FF"/>
              </a:buClr>
              <a:buSzPts val="2700"/>
            </a:pPr>
            <a:r>
              <a:rPr lang="en" sz="2933" b="1" dirty="0">
                <a:latin typeface="Lato"/>
                <a:ea typeface="Lato"/>
                <a:cs typeface="Lato"/>
                <a:sym typeface="Lato"/>
              </a:rPr>
              <a:t>I3S |  </a:t>
            </a:r>
            <a:r>
              <a:rPr lang="en" sz="2933" b="1" dirty="0" err="1">
                <a:latin typeface="Lato"/>
                <a:ea typeface="Lato"/>
                <a:cs typeface="Lato"/>
                <a:sym typeface="Lato"/>
              </a:rPr>
              <a:t>Loaders.gl</a:t>
            </a:r>
            <a:r>
              <a:rPr lang="en" sz="2933" b="1" dirty="0">
                <a:latin typeface="Lato"/>
                <a:ea typeface="Lato"/>
                <a:cs typeface="Lato"/>
                <a:sym typeface="Lato"/>
              </a:rPr>
              <a:t> based I3S debugging tool: Validator</a:t>
            </a:r>
            <a:endParaRPr sz="2933" b="1" dirty="0">
              <a:latin typeface="Lato"/>
              <a:ea typeface="Lato"/>
              <a:cs typeface="Lato"/>
              <a:sym typeface="Lato"/>
            </a:endParaRPr>
          </a:p>
        </p:txBody>
      </p:sp>
      <p:sp>
        <p:nvSpPr>
          <p:cNvPr id="337" name="Google Shape;337;p35"/>
          <p:cNvSpPr txBox="1"/>
          <p:nvPr/>
        </p:nvSpPr>
        <p:spPr>
          <a:xfrm>
            <a:off x="855695" y="897300"/>
            <a:ext cx="11219200" cy="5290800"/>
          </a:xfrm>
          <a:prstGeom prst="rect">
            <a:avLst/>
          </a:prstGeom>
          <a:noFill/>
          <a:ln>
            <a:noFill/>
          </a:ln>
        </p:spPr>
        <p:txBody>
          <a:bodyPr spcFirstLastPara="1" wrap="square" lIns="0" tIns="0" rIns="0" bIns="0" anchor="t" anchorCtr="0">
            <a:noAutofit/>
          </a:bodyPr>
          <a:lstStyle/>
          <a:p>
            <a:pPr marL="609585">
              <a:lnSpc>
                <a:spcPct val="115000"/>
              </a:lnSpc>
            </a:pPr>
            <a:endParaRPr sz="2400">
              <a:solidFill>
                <a:schemeClr val="dk1"/>
              </a:solidFill>
              <a:latin typeface="Lato"/>
              <a:ea typeface="Lato"/>
              <a:cs typeface="Lato"/>
              <a:sym typeface="Lato"/>
            </a:endParaRPr>
          </a:p>
        </p:txBody>
      </p:sp>
      <p:pic>
        <p:nvPicPr>
          <p:cNvPr id="338" name="Google Shape;338;p3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23733" y="756866"/>
            <a:ext cx="11035867" cy="592206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34"/>
          <p:cNvSpPr txBox="1">
            <a:spLocks noGrp="1"/>
          </p:cNvSpPr>
          <p:nvPr>
            <p:ph type="title"/>
          </p:nvPr>
        </p:nvSpPr>
        <p:spPr>
          <a:xfrm>
            <a:off x="223709" y="55285"/>
            <a:ext cx="10515600" cy="765600"/>
          </a:xfrm>
          <a:prstGeom prst="rect">
            <a:avLst/>
          </a:prstGeom>
          <a:noFill/>
          <a:ln>
            <a:noFill/>
          </a:ln>
        </p:spPr>
        <p:txBody>
          <a:bodyPr spcFirstLastPara="1" vert="horz" wrap="square" lIns="91433" tIns="45700" rIns="91433" bIns="45700" rtlCol="0" anchor="ctr" anchorCtr="0">
            <a:noAutofit/>
          </a:bodyPr>
          <a:lstStyle/>
          <a:p>
            <a:pPr>
              <a:buClr>
                <a:srgbClr val="5ED9FF"/>
              </a:buClr>
              <a:buSzPts val="2700"/>
            </a:pPr>
            <a:r>
              <a:rPr lang="en" sz="2933" b="1" dirty="0">
                <a:latin typeface="Lato"/>
                <a:ea typeface="Lato"/>
                <a:cs typeface="Lato"/>
                <a:sym typeface="Lato"/>
              </a:rPr>
              <a:t>I3S |  </a:t>
            </a:r>
            <a:r>
              <a:rPr lang="en" sz="2933" b="1" dirty="0" err="1">
                <a:latin typeface="Lato"/>
                <a:ea typeface="Lato"/>
                <a:cs typeface="Lato"/>
                <a:sym typeface="Lato"/>
              </a:rPr>
              <a:t>Loaders.gl</a:t>
            </a:r>
            <a:r>
              <a:rPr lang="en" sz="2933" b="1" dirty="0">
                <a:latin typeface="Lato"/>
                <a:ea typeface="Lato"/>
                <a:cs typeface="Lato"/>
                <a:sym typeface="Lato"/>
              </a:rPr>
              <a:t> based I3S debugging tool</a:t>
            </a:r>
            <a:endParaRPr sz="2933" b="1" dirty="0">
              <a:latin typeface="Lato"/>
              <a:ea typeface="Lato"/>
              <a:cs typeface="Lato"/>
              <a:sym typeface="Lato"/>
            </a:endParaRPr>
          </a:p>
        </p:txBody>
      </p:sp>
      <p:sp>
        <p:nvSpPr>
          <p:cNvPr id="330" name="Google Shape;330;p34"/>
          <p:cNvSpPr txBox="1"/>
          <p:nvPr/>
        </p:nvSpPr>
        <p:spPr>
          <a:xfrm>
            <a:off x="855695" y="897300"/>
            <a:ext cx="11219200" cy="5290800"/>
          </a:xfrm>
          <a:prstGeom prst="rect">
            <a:avLst/>
          </a:prstGeom>
          <a:noFill/>
          <a:ln>
            <a:noFill/>
          </a:ln>
        </p:spPr>
        <p:txBody>
          <a:bodyPr spcFirstLastPara="1" wrap="square" lIns="0" tIns="0" rIns="0" bIns="0" anchor="t" anchorCtr="0">
            <a:noAutofit/>
          </a:bodyPr>
          <a:lstStyle/>
          <a:p>
            <a:pPr marL="609585" indent="-397923">
              <a:lnSpc>
                <a:spcPct val="115000"/>
              </a:lnSpc>
              <a:buClr>
                <a:schemeClr val="tx1"/>
              </a:buClr>
              <a:buSzPts val="1100"/>
              <a:buFont typeface="Lato"/>
              <a:buChar char="●"/>
            </a:pPr>
            <a:r>
              <a:rPr lang="en" sz="1467" dirty="0">
                <a:latin typeface="Lato"/>
                <a:ea typeface="Lato"/>
                <a:cs typeface="Lato"/>
                <a:sym typeface="Lato"/>
              </a:rPr>
              <a:t>“</a:t>
            </a:r>
            <a:r>
              <a:rPr lang="en" sz="1467" b="1" dirty="0">
                <a:latin typeface="Lato"/>
                <a:ea typeface="Lato"/>
                <a:cs typeface="Lato"/>
                <a:sym typeface="Lato"/>
              </a:rPr>
              <a:t>The node is out of range of the parent node</a:t>
            </a:r>
            <a:r>
              <a:rPr lang="en" sz="1467" dirty="0">
                <a:latin typeface="Lato"/>
                <a:ea typeface="Lato"/>
                <a:cs typeface="Lato"/>
                <a:sym typeface="Lato"/>
              </a:rPr>
              <a:t>”. </a:t>
            </a:r>
            <a:endParaRPr sz="1467" dirty="0">
              <a:latin typeface="Lato"/>
              <a:ea typeface="Lato"/>
              <a:cs typeface="Lato"/>
              <a:sym typeface="Lato"/>
            </a:endParaRPr>
          </a:p>
          <a:p>
            <a:pPr marL="1219170" lvl="1" indent="-397923">
              <a:lnSpc>
                <a:spcPct val="115000"/>
              </a:lnSpc>
              <a:buClr>
                <a:schemeClr val="tx1"/>
              </a:buClr>
              <a:buSzPts val="1100"/>
              <a:buFont typeface="Courier New" panose="02070309020205020404" pitchFamily="49" charset="0"/>
              <a:buChar char="o"/>
            </a:pPr>
            <a:r>
              <a:rPr lang="en" sz="1467" dirty="0">
                <a:latin typeface="Lato"/>
                <a:ea typeface="Lato"/>
                <a:cs typeface="Lato"/>
                <a:sym typeface="Lato"/>
              </a:rPr>
              <a:t>Bounding volume hierarchy. Check that all children node bounding volumes don’t exceed parent bounding volume; </a:t>
            </a:r>
            <a:endParaRPr sz="1467" dirty="0">
              <a:latin typeface="Lato"/>
              <a:ea typeface="Lato"/>
              <a:cs typeface="Lato"/>
              <a:sym typeface="Lato"/>
            </a:endParaRPr>
          </a:p>
          <a:p>
            <a:pPr marL="609585" indent="-397923">
              <a:lnSpc>
                <a:spcPct val="115000"/>
              </a:lnSpc>
              <a:buClr>
                <a:schemeClr val="tx1"/>
              </a:buClr>
              <a:buSzPts val="1100"/>
              <a:buChar char="●"/>
            </a:pPr>
            <a:r>
              <a:rPr lang="en" sz="1467" dirty="0">
                <a:latin typeface="Lato"/>
                <a:ea typeface="Lato"/>
                <a:cs typeface="Lato"/>
                <a:sym typeface="Lato"/>
              </a:rPr>
              <a:t>“</a:t>
            </a:r>
            <a:r>
              <a:rPr lang="en" sz="1467" b="1" dirty="0">
                <a:latin typeface="Lato"/>
                <a:ea typeface="Lato"/>
                <a:cs typeface="Lato"/>
                <a:sym typeface="Lato"/>
              </a:rPr>
              <a:t>Node geometry is out of node volume</a:t>
            </a:r>
            <a:r>
              <a:rPr lang="en" sz="1467" dirty="0">
                <a:latin typeface="Lato"/>
                <a:ea typeface="Lato"/>
                <a:cs typeface="Lato"/>
                <a:sym typeface="Lato"/>
              </a:rPr>
              <a:t>”. </a:t>
            </a:r>
            <a:endParaRPr sz="1467" dirty="0">
              <a:latin typeface="Lato"/>
              <a:ea typeface="Lato"/>
              <a:cs typeface="Lato"/>
              <a:sym typeface="Lato"/>
            </a:endParaRPr>
          </a:p>
          <a:p>
            <a:pPr marL="1219170" lvl="1" indent="-397923">
              <a:lnSpc>
                <a:spcPct val="115000"/>
              </a:lnSpc>
              <a:buClr>
                <a:schemeClr val="tx1"/>
              </a:buClr>
              <a:buSzPts val="1100"/>
              <a:buFont typeface="Courier New" panose="02070309020205020404" pitchFamily="49" charset="0"/>
              <a:buChar char="o"/>
            </a:pPr>
            <a:r>
              <a:rPr lang="en" sz="1467" dirty="0">
                <a:latin typeface="Lato"/>
                <a:ea typeface="Lato"/>
                <a:cs typeface="Lato"/>
                <a:sym typeface="Lato"/>
              </a:rPr>
              <a:t>Bounding volume &lt;-&gt; geometry. Check that node geometry don’t cross bounding volume of the node;</a:t>
            </a:r>
            <a:endParaRPr sz="1467" dirty="0">
              <a:latin typeface="Lato"/>
              <a:ea typeface="Lato"/>
              <a:cs typeface="Lato"/>
              <a:sym typeface="Lato"/>
            </a:endParaRPr>
          </a:p>
          <a:p>
            <a:pPr marL="609585" indent="-397923">
              <a:lnSpc>
                <a:spcPct val="115000"/>
              </a:lnSpc>
              <a:buClr>
                <a:schemeClr val="tx1"/>
              </a:buClr>
              <a:buSzPts val="1100"/>
              <a:buChar char="●"/>
            </a:pPr>
            <a:r>
              <a:rPr lang="en" sz="1467" dirty="0">
                <a:latin typeface="Lato"/>
                <a:ea typeface="Lato"/>
                <a:cs typeface="Lato"/>
                <a:sym typeface="Lato"/>
              </a:rPr>
              <a:t>“</a:t>
            </a:r>
            <a:r>
              <a:rPr lang="en" sz="1467" b="1" dirty="0">
                <a:latin typeface="Lato"/>
                <a:ea typeface="Lato"/>
                <a:cs typeface="Lato"/>
                <a:sym typeface="Lato"/>
              </a:rPr>
              <a:t>Empty node</a:t>
            </a:r>
            <a:r>
              <a:rPr lang="en" sz="1467" dirty="0">
                <a:latin typeface="Lato"/>
                <a:ea typeface="Lato"/>
                <a:cs typeface="Lato"/>
                <a:sym typeface="Lato"/>
              </a:rPr>
              <a:t>”. </a:t>
            </a:r>
            <a:endParaRPr sz="1467" dirty="0">
              <a:latin typeface="Lato"/>
              <a:ea typeface="Lato"/>
              <a:cs typeface="Lato"/>
              <a:sym typeface="Lato"/>
            </a:endParaRPr>
          </a:p>
          <a:p>
            <a:pPr marL="1219170" lvl="1" indent="-397923">
              <a:lnSpc>
                <a:spcPct val="115000"/>
              </a:lnSpc>
              <a:buClr>
                <a:schemeClr val="tx1"/>
              </a:buClr>
              <a:buSzPts val="1100"/>
              <a:buFont typeface="Courier New" panose="02070309020205020404" pitchFamily="49" charset="0"/>
              <a:buChar char="o"/>
            </a:pPr>
            <a:r>
              <a:rPr lang="en" sz="1467" dirty="0">
                <a:latin typeface="Lato"/>
                <a:ea typeface="Lato"/>
                <a:cs typeface="Lato"/>
                <a:sym typeface="Lato"/>
              </a:rPr>
              <a:t>The node doesn’t have both children and 3d content;</a:t>
            </a:r>
            <a:endParaRPr sz="1467" dirty="0">
              <a:highlight>
                <a:srgbClr val="FFFF00"/>
              </a:highlight>
              <a:latin typeface="Lato"/>
              <a:ea typeface="Lato"/>
              <a:cs typeface="Lato"/>
              <a:sym typeface="Lato"/>
            </a:endParaRPr>
          </a:p>
          <a:p>
            <a:pPr marL="609585" indent="-397923">
              <a:lnSpc>
                <a:spcPct val="115000"/>
              </a:lnSpc>
              <a:buClr>
                <a:schemeClr val="tx1"/>
              </a:buClr>
              <a:buSzPts val="1100"/>
              <a:buChar char="●"/>
            </a:pPr>
            <a:r>
              <a:rPr lang="en" sz="1467" dirty="0">
                <a:latin typeface="Lato"/>
                <a:ea typeface="Lato"/>
                <a:cs typeface="Lato"/>
                <a:sym typeface="Lato"/>
              </a:rPr>
              <a:t>“</a:t>
            </a:r>
            <a:r>
              <a:rPr lang="en" sz="1467" b="1" dirty="0">
                <a:latin typeface="Lato"/>
                <a:ea typeface="Lato"/>
                <a:cs typeface="Lato"/>
                <a:sym typeface="Lato"/>
              </a:rPr>
              <a:t>Incorrect coordinate system/coordinates</a:t>
            </a:r>
            <a:r>
              <a:rPr lang="en" sz="1467" dirty="0">
                <a:latin typeface="Lato"/>
                <a:ea typeface="Lato"/>
                <a:cs typeface="Lato"/>
                <a:sym typeface="Lato"/>
              </a:rPr>
              <a:t>”. </a:t>
            </a:r>
            <a:endParaRPr sz="1467" dirty="0">
              <a:latin typeface="Lato"/>
              <a:ea typeface="Lato"/>
              <a:cs typeface="Lato"/>
              <a:sym typeface="Lato"/>
            </a:endParaRPr>
          </a:p>
          <a:p>
            <a:pPr marL="1219170" lvl="1" indent="-397923">
              <a:lnSpc>
                <a:spcPct val="115000"/>
              </a:lnSpc>
              <a:buClr>
                <a:schemeClr val="tx1"/>
              </a:buClr>
              <a:buSzPts val="1100"/>
              <a:buFont typeface="Courier New" panose="02070309020205020404" pitchFamily="49" charset="0"/>
              <a:buChar char="o"/>
            </a:pPr>
            <a:r>
              <a:rPr lang="en" sz="1467" dirty="0">
                <a:latin typeface="Lato"/>
                <a:ea typeface="Lato"/>
                <a:cs typeface="Lato"/>
                <a:sym typeface="Lato"/>
              </a:rPr>
              <a:t>Check latitude and longitude ranges for Global scene layer (WSG84, wkid: 4326);</a:t>
            </a:r>
            <a:endParaRPr sz="1467" dirty="0">
              <a:latin typeface="Lato"/>
              <a:ea typeface="Lato"/>
              <a:cs typeface="Lato"/>
              <a:sym typeface="Lato"/>
            </a:endParaRPr>
          </a:p>
          <a:p>
            <a:pPr marL="609585" indent="-397923">
              <a:lnSpc>
                <a:spcPct val="115000"/>
              </a:lnSpc>
              <a:buClr>
                <a:schemeClr val="tx1"/>
              </a:buClr>
              <a:buSzPts val="1100"/>
              <a:buChar char="●"/>
            </a:pPr>
            <a:r>
              <a:rPr lang="en" sz="1467" dirty="0">
                <a:latin typeface="Lato"/>
                <a:ea typeface="Lato"/>
                <a:cs typeface="Lato"/>
                <a:sym typeface="Lato"/>
              </a:rPr>
              <a:t>“</a:t>
            </a:r>
            <a:r>
              <a:rPr lang="en" sz="1467" b="1" dirty="0">
                <a:latin typeface="Lato"/>
                <a:ea typeface="Lato"/>
                <a:cs typeface="Lato"/>
                <a:sym typeface="Lato"/>
              </a:rPr>
              <a:t>The node is hard to see</a:t>
            </a:r>
            <a:r>
              <a:rPr lang="en" sz="1467" dirty="0">
                <a:latin typeface="Lato"/>
                <a:ea typeface="Lato"/>
                <a:cs typeface="Lato"/>
                <a:sym typeface="Lato"/>
              </a:rPr>
              <a:t>”. </a:t>
            </a:r>
            <a:endParaRPr sz="1467" dirty="0">
              <a:latin typeface="Lato"/>
              <a:ea typeface="Lato"/>
              <a:cs typeface="Lato"/>
              <a:sym typeface="Lato"/>
            </a:endParaRPr>
          </a:p>
          <a:p>
            <a:pPr marL="1219170" lvl="1" indent="-397923">
              <a:lnSpc>
                <a:spcPct val="115000"/>
              </a:lnSpc>
              <a:buClr>
                <a:schemeClr val="tx1"/>
              </a:buClr>
              <a:buSzPts val="1100"/>
              <a:buFont typeface="Courier New" panose="02070309020205020404" pitchFamily="49" charset="0"/>
              <a:buChar char="o"/>
            </a:pPr>
            <a:r>
              <a:rPr lang="en" sz="1467" dirty="0">
                <a:latin typeface="Lato"/>
                <a:ea typeface="Lato"/>
                <a:cs typeface="Lato"/>
                <a:sym typeface="Lato"/>
              </a:rPr>
              <a:t>The lod metric and bounding volume of the node are quite the same with the parent node so this node will be refined just after checking its lod metric;</a:t>
            </a:r>
            <a:endParaRPr sz="1467" dirty="0">
              <a:latin typeface="Lato"/>
              <a:ea typeface="Lato"/>
              <a:cs typeface="Lato"/>
              <a:sym typeface="Lato"/>
            </a:endParaRPr>
          </a:p>
          <a:p>
            <a:pPr marL="609585" indent="-397923">
              <a:lnSpc>
                <a:spcPct val="115000"/>
              </a:lnSpc>
              <a:buClr>
                <a:schemeClr val="tx1"/>
              </a:buClr>
              <a:buSzPts val="1100"/>
              <a:buChar char="●"/>
            </a:pPr>
            <a:r>
              <a:rPr lang="en" sz="1467" dirty="0">
                <a:latin typeface="Lato"/>
                <a:ea typeface="Lato"/>
                <a:cs typeface="Lato"/>
                <a:sym typeface="Lato"/>
              </a:rPr>
              <a:t>“</a:t>
            </a:r>
            <a:r>
              <a:rPr lang="en" sz="1467" b="1" dirty="0">
                <a:latin typeface="Lato"/>
                <a:ea typeface="Lato"/>
                <a:cs typeface="Lato"/>
                <a:sym typeface="Lato"/>
              </a:rPr>
              <a:t>The child nodes don’t cover the volume of the parent node</a:t>
            </a:r>
            <a:r>
              <a:rPr lang="en" sz="1467" dirty="0">
                <a:latin typeface="Lato"/>
                <a:ea typeface="Lato"/>
                <a:cs typeface="Lato"/>
                <a:sym typeface="Lato"/>
              </a:rPr>
              <a:t>”. </a:t>
            </a:r>
            <a:endParaRPr sz="1467" dirty="0">
              <a:latin typeface="Lato"/>
              <a:ea typeface="Lato"/>
              <a:cs typeface="Lato"/>
              <a:sym typeface="Lato"/>
            </a:endParaRPr>
          </a:p>
          <a:p>
            <a:pPr marL="1219170" lvl="1" indent="-397923">
              <a:lnSpc>
                <a:spcPct val="115000"/>
              </a:lnSpc>
              <a:buClr>
                <a:schemeClr val="tx1"/>
              </a:buClr>
              <a:buSzPts val="1100"/>
              <a:buFont typeface="Courier New" panose="02070309020205020404" pitchFamily="49" charset="0"/>
              <a:buChar char="o"/>
            </a:pPr>
            <a:r>
              <a:rPr lang="en" sz="1467" dirty="0">
                <a:latin typeface="Lato"/>
                <a:ea typeface="Lato"/>
                <a:cs typeface="Lato"/>
                <a:sym typeface="Lato"/>
              </a:rPr>
              <a:t>Sum bounding volumes of children nodes and compare it with bounding volume of the parent node;</a:t>
            </a:r>
            <a:endParaRPr sz="1467" dirty="0">
              <a:latin typeface="Lato"/>
              <a:ea typeface="Lato"/>
              <a:cs typeface="Lato"/>
              <a:sym typeface="Lato"/>
            </a:endParaRPr>
          </a:p>
          <a:p>
            <a:pPr marL="609585" indent="-397923">
              <a:lnSpc>
                <a:spcPct val="115000"/>
              </a:lnSpc>
              <a:buClr>
                <a:schemeClr val="tx1"/>
              </a:buClr>
              <a:buSzPts val="1100"/>
              <a:buChar char="●"/>
            </a:pPr>
            <a:r>
              <a:rPr lang="en" sz="1467" dirty="0">
                <a:latin typeface="Lato"/>
                <a:ea typeface="Lato"/>
                <a:cs typeface="Lato"/>
                <a:sym typeface="Lato"/>
              </a:rPr>
              <a:t>“</a:t>
            </a:r>
            <a:r>
              <a:rPr lang="en" sz="1467" b="1" dirty="0">
                <a:latin typeface="Lato"/>
                <a:ea typeface="Lato"/>
                <a:cs typeface="Lato"/>
                <a:sym typeface="Lato"/>
              </a:rPr>
              <a:t>Texture is too large/too small for the node geometry</a:t>
            </a:r>
            <a:r>
              <a:rPr lang="en" sz="1467" dirty="0">
                <a:latin typeface="Lato"/>
                <a:ea typeface="Lato"/>
                <a:cs typeface="Lato"/>
                <a:sym typeface="Lato"/>
              </a:rPr>
              <a:t>”. </a:t>
            </a:r>
            <a:endParaRPr sz="1467" dirty="0">
              <a:latin typeface="Lato"/>
              <a:ea typeface="Lato"/>
              <a:cs typeface="Lato"/>
              <a:sym typeface="Lato"/>
            </a:endParaRPr>
          </a:p>
          <a:p>
            <a:pPr marL="1219170" lvl="1" indent="-397923">
              <a:lnSpc>
                <a:spcPct val="115000"/>
              </a:lnSpc>
              <a:buClr>
                <a:schemeClr val="tx1"/>
              </a:buClr>
              <a:buSzPts val="1100"/>
              <a:buFont typeface="Courier New" panose="02070309020205020404" pitchFamily="49" charset="0"/>
              <a:buChar char="o"/>
            </a:pPr>
            <a:r>
              <a:rPr lang="en" sz="1467" dirty="0">
                <a:latin typeface="Lato"/>
                <a:ea typeface="Lato"/>
                <a:cs typeface="Lato"/>
                <a:sym typeface="Lato"/>
              </a:rPr>
              <a:t>Compare the surface area in relation with “maxScreenThreshold” - with texture size;</a:t>
            </a:r>
            <a:endParaRPr sz="1467" dirty="0">
              <a:latin typeface="Lato"/>
              <a:ea typeface="Lato"/>
              <a:cs typeface="Lato"/>
              <a:sym typeface="Lato"/>
            </a:endParaRPr>
          </a:p>
          <a:p>
            <a:pPr marL="609585" indent="-397923">
              <a:lnSpc>
                <a:spcPct val="115000"/>
              </a:lnSpc>
              <a:buClr>
                <a:schemeClr val="tx1"/>
              </a:buClr>
              <a:buSzPts val="1100"/>
              <a:buChar char="●"/>
            </a:pPr>
            <a:r>
              <a:rPr lang="en" sz="1467" dirty="0">
                <a:latin typeface="Lato"/>
                <a:ea typeface="Lato"/>
                <a:cs typeface="Lato"/>
                <a:sym typeface="Lato"/>
              </a:rPr>
              <a:t>“</a:t>
            </a:r>
            <a:r>
              <a:rPr lang="en" sz="1467" b="1" dirty="0">
                <a:latin typeface="Lato"/>
                <a:ea typeface="Lato"/>
                <a:cs typeface="Lato"/>
                <a:sym typeface="Lato"/>
              </a:rPr>
              <a:t>Incorrect average elevation of layer</a:t>
            </a:r>
            <a:r>
              <a:rPr lang="en" sz="1467" dirty="0">
                <a:latin typeface="Lato"/>
                <a:ea typeface="Lato"/>
                <a:cs typeface="Lato"/>
                <a:sym typeface="Lato"/>
              </a:rPr>
              <a:t>”. (not implemented)</a:t>
            </a:r>
            <a:endParaRPr sz="1467" dirty="0">
              <a:latin typeface="Lato"/>
              <a:ea typeface="Lato"/>
              <a:cs typeface="Lato"/>
              <a:sym typeface="Lato"/>
            </a:endParaRPr>
          </a:p>
          <a:p>
            <a:pPr marL="1219170" lvl="1" indent="-397923">
              <a:lnSpc>
                <a:spcPct val="115000"/>
              </a:lnSpc>
              <a:buClr>
                <a:schemeClr val="tx1"/>
              </a:buClr>
              <a:buSzPts val="1100"/>
              <a:buFont typeface="Courier New" panose="02070309020205020404" pitchFamily="49" charset="0"/>
              <a:buChar char="o"/>
            </a:pPr>
            <a:r>
              <a:rPr lang="en" sz="1467" dirty="0">
                <a:latin typeface="Lato"/>
                <a:ea typeface="Lato"/>
                <a:cs typeface="Lato"/>
                <a:sym typeface="Lato"/>
              </a:rPr>
              <a:t>Compare layer elevation with some world topographic information </a:t>
            </a:r>
            <a:endParaRPr sz="2400" dirty="0">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Rectangle 139">
            <a:extLst>
              <a:ext uri="{FF2B5EF4-FFF2-40B4-BE49-F238E27FC236}">
                <a16:creationId xmlns:a16="http://schemas.microsoft.com/office/drawing/2014/main" id="{2E8B59EE-CAF4-4D38-BABF-A75F59F6315E}"/>
              </a:ext>
            </a:extLst>
          </p:cNvPr>
          <p:cNvSpPr/>
          <p:nvPr/>
        </p:nvSpPr>
        <p:spPr>
          <a:xfrm>
            <a:off x="814309" y="676621"/>
            <a:ext cx="10714717" cy="58477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Times New Roman" panose="02020603050405020304" pitchFamily="18" charset="0"/>
                <a:cs typeface="Arial" panose="020B0604020202020204" pitchFamily="34" charset="0"/>
              </a:rPr>
              <a:t>Data Components</a:t>
            </a:r>
          </a:p>
        </p:txBody>
      </p:sp>
      <p:sp>
        <p:nvSpPr>
          <p:cNvPr id="73" name="Rectangle 72">
            <a:extLst>
              <a:ext uri="{FF2B5EF4-FFF2-40B4-BE49-F238E27FC236}">
                <a16:creationId xmlns:a16="http://schemas.microsoft.com/office/drawing/2014/main" id="{BB3F4580-CD62-48EB-B9DB-1C17571521C9}"/>
              </a:ext>
            </a:extLst>
          </p:cNvPr>
          <p:cNvSpPr/>
          <p:nvPr/>
        </p:nvSpPr>
        <p:spPr>
          <a:xfrm>
            <a:off x="814309" y="1467427"/>
            <a:ext cx="4927905" cy="2997424"/>
          </a:xfrm>
          <a:prstGeom prst="rect">
            <a:avLst/>
          </a:prstGeom>
        </p:spPr>
        <p:txBody>
          <a:bodyPr wrap="square" anchor="t">
            <a:spAutoFit/>
          </a:bodyPr>
          <a:lstStyle/>
          <a:p>
            <a:pPr marL="0" marR="0" lvl="0" indent="0" algn="l" defTabSz="457200" rtl="0" eaLnBrk="1" fontAlgn="auto" latinLnBrk="0" hangingPunct="1">
              <a:lnSpc>
                <a:spcPct val="150000"/>
              </a:lnSpc>
              <a:spcBef>
                <a:spcPts val="120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ＭＳ Ｐゴシック"/>
              </a:rPr>
              <a:t>Scene Layers</a:t>
            </a:r>
          </a:p>
          <a:p>
            <a:pPr marL="228600" marR="0" lvl="0" indent="-2286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Arial"/>
                <a:ea typeface="ＭＳ Ｐゴシック"/>
                <a:cs typeface="Arial" panose="020B0604020202020204" pitchFamily="34" charset="0"/>
              </a:rPr>
              <a:t>3D Objects, 3D Points, Integrated Meshes, Point clouds </a:t>
            </a:r>
          </a:p>
          <a:p>
            <a:pPr marL="228600" marR="0" lvl="0" indent="-2286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Arial"/>
                <a:ea typeface="ＭＳ Ｐゴシック"/>
                <a:cs typeface="Arial" panose="020B0604020202020204" pitchFamily="34" charset="0"/>
              </a:rPr>
              <a:t>Building Scene Layer (LOD4/BIM)</a:t>
            </a:r>
            <a:endParaRPr kumimoji="0" lang="en-US" sz="1800" b="0" i="0" u="none" strike="noStrike" kern="1200" cap="none" spc="0" normalizeH="0" baseline="0" noProof="0">
              <a:ln>
                <a:noFill/>
              </a:ln>
              <a:solidFill>
                <a:prstClr val="white"/>
              </a:solidFill>
              <a:effectLst/>
              <a:uLnTx/>
              <a:uFillTx/>
              <a:latin typeface="Arial"/>
              <a:ea typeface="ＭＳ Ｐゴシック"/>
            </a:endParaRPr>
          </a:p>
          <a:p>
            <a:pPr marL="0" marR="0" lvl="0" indent="0" algn="l" defTabSz="457200" rtl="0" eaLnBrk="1" fontAlgn="auto" latinLnBrk="0" hangingPunct="1">
              <a:lnSpc>
                <a:spcPct val="150000"/>
              </a:lnSpc>
              <a:spcBef>
                <a:spcPts val="120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ＭＳ Ｐゴシック"/>
              </a:rPr>
              <a:t>Feature Layers</a:t>
            </a:r>
          </a:p>
          <a:p>
            <a:pPr marL="228600" marR="0" lvl="0" indent="-2286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Arial"/>
                <a:ea typeface="ＭＳ Ｐゴシック"/>
              </a:rPr>
              <a:t>Points, Lines, or Polygons </a:t>
            </a:r>
          </a:p>
          <a:p>
            <a:pPr marL="228600" marR="0" lvl="0" indent="-2286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Arial"/>
                <a:ea typeface="ＭＳ Ｐゴシック"/>
              </a:rPr>
              <a:t>Stream Layers (Real-time Feeds)</a:t>
            </a:r>
          </a:p>
          <a:p>
            <a:pPr marL="0" marR="0" lvl="0" indent="0" algn="l" defTabSz="457200" rtl="0" eaLnBrk="1" fontAlgn="auto" latinLnBrk="0" hangingPunct="1">
              <a:lnSpc>
                <a:spcPct val="150000"/>
              </a:lnSpc>
              <a:spcBef>
                <a:spcPts val="120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ＭＳ Ｐゴシック"/>
              </a:rPr>
              <a:t>Imagery</a:t>
            </a:r>
          </a:p>
          <a:p>
            <a:pPr marL="228600" marR="0" lvl="0" indent="-2286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Arial"/>
                <a:ea typeface="ＭＳ Ｐゴシック"/>
              </a:rPr>
              <a:t>Imagery Layers, Tile Caches, and Map Image Layers</a:t>
            </a:r>
          </a:p>
        </p:txBody>
      </p:sp>
      <p:grpSp>
        <p:nvGrpSpPr>
          <p:cNvPr id="4" name="Group 3">
            <a:extLst>
              <a:ext uri="{FF2B5EF4-FFF2-40B4-BE49-F238E27FC236}">
                <a16:creationId xmlns:a16="http://schemas.microsoft.com/office/drawing/2014/main" id="{4FC5C236-570C-4481-91CC-9BFD80AA1CC6}"/>
              </a:ext>
            </a:extLst>
          </p:cNvPr>
          <p:cNvGrpSpPr/>
          <p:nvPr/>
        </p:nvGrpSpPr>
        <p:grpSpPr>
          <a:xfrm>
            <a:off x="904420" y="4786995"/>
            <a:ext cx="3923234" cy="1275259"/>
            <a:chOff x="10565788" y="-458982"/>
            <a:chExt cx="3311121" cy="1076290"/>
          </a:xfrm>
        </p:grpSpPr>
        <p:sp>
          <p:nvSpPr>
            <p:cNvPr id="28" name="Rectangle 27">
              <a:extLst>
                <a:ext uri="{FF2B5EF4-FFF2-40B4-BE49-F238E27FC236}">
                  <a16:creationId xmlns:a16="http://schemas.microsoft.com/office/drawing/2014/main" id="{C298C99A-DAD8-44EE-8EE8-BC732229751D}"/>
                </a:ext>
              </a:extLst>
            </p:cNvPr>
            <p:cNvSpPr/>
            <p:nvPr/>
          </p:nvSpPr>
          <p:spPr bwMode="auto">
            <a:xfrm rot="16200000">
              <a:off x="10389135" y="-282325"/>
              <a:ext cx="1076286" cy="722980"/>
            </a:xfrm>
            <a:prstGeom prst="rect">
              <a:avLst/>
            </a:prstGeom>
            <a:solidFill>
              <a:schemeClr val="tx1"/>
            </a:solidFill>
            <a:ln>
              <a:noFill/>
              <a:headEnd type="none" w="med" len="med"/>
              <a:tailEnd type="none" w="med" len="med"/>
            </a:ln>
            <a:effectLst>
              <a:outerShdw blurRad="63500" sx="104000" sy="104000" algn="ctr" rotWithShape="0">
                <a:prstClr val="black">
                  <a:alpha val="27000"/>
                </a:prstClr>
              </a:outerShdw>
            </a:effectLst>
          </p:spPr>
          <p:style>
            <a:lnRef idx="1">
              <a:schemeClr val="accent1"/>
            </a:lnRef>
            <a:fillRef idx="3">
              <a:schemeClr val="accent1"/>
            </a:fillRef>
            <a:effectRef idx="2">
              <a:schemeClr val="accent1"/>
            </a:effectRef>
            <a:fontRef idx="minor">
              <a:schemeClr val="lt1"/>
            </a:fontRef>
          </p:style>
          <p:txBody>
            <a:bodyPr vert="horz" wrap="square" lIns="182880" tIns="45720" rIns="18288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ea typeface="ＭＳ Ｐゴシック"/>
              </a:endParaRPr>
            </a:p>
          </p:txBody>
        </p:sp>
        <p:sp>
          <p:nvSpPr>
            <p:cNvPr id="29" name="Rectangle 28">
              <a:extLst>
                <a:ext uri="{FF2B5EF4-FFF2-40B4-BE49-F238E27FC236}">
                  <a16:creationId xmlns:a16="http://schemas.microsoft.com/office/drawing/2014/main" id="{ADA28D20-42B7-488E-8FD6-B45889532BC0}"/>
                </a:ext>
              </a:extLst>
            </p:cNvPr>
            <p:cNvSpPr/>
            <p:nvPr/>
          </p:nvSpPr>
          <p:spPr bwMode="auto">
            <a:xfrm rot="16200000">
              <a:off x="11253576" y="-282327"/>
              <a:ext cx="1076285" cy="722976"/>
            </a:xfrm>
            <a:prstGeom prst="rect">
              <a:avLst/>
            </a:prstGeom>
            <a:solidFill>
              <a:schemeClr val="tx1"/>
            </a:solidFill>
            <a:ln>
              <a:noFill/>
              <a:headEnd type="none" w="med" len="med"/>
              <a:tailEnd type="none" w="med" len="med"/>
            </a:ln>
            <a:effectLst>
              <a:outerShdw blurRad="63500" sx="104000" sy="104000" algn="ctr" rotWithShape="0">
                <a:prstClr val="black">
                  <a:alpha val="27000"/>
                </a:prstClr>
              </a:outerShdw>
            </a:effectLst>
          </p:spPr>
          <p:style>
            <a:lnRef idx="1">
              <a:schemeClr val="accent1"/>
            </a:lnRef>
            <a:fillRef idx="3">
              <a:schemeClr val="accent1"/>
            </a:fillRef>
            <a:effectRef idx="2">
              <a:schemeClr val="accent1"/>
            </a:effectRef>
            <a:fontRef idx="minor">
              <a:schemeClr val="lt1"/>
            </a:fontRef>
          </p:style>
          <p:txBody>
            <a:bodyPr vert="horz" wrap="square" lIns="182880" tIns="45720" rIns="18288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ea typeface="ＭＳ Ｐゴシック"/>
              </a:endParaRPr>
            </a:p>
          </p:txBody>
        </p:sp>
        <p:sp>
          <p:nvSpPr>
            <p:cNvPr id="30" name="Rectangle 29">
              <a:extLst>
                <a:ext uri="{FF2B5EF4-FFF2-40B4-BE49-F238E27FC236}">
                  <a16:creationId xmlns:a16="http://schemas.microsoft.com/office/drawing/2014/main" id="{8009684A-4766-4282-ADD6-C2714B22B15B}"/>
                </a:ext>
              </a:extLst>
            </p:cNvPr>
            <p:cNvSpPr/>
            <p:nvPr/>
          </p:nvSpPr>
          <p:spPr bwMode="auto">
            <a:xfrm rot="16200000">
              <a:off x="12112833" y="-282327"/>
              <a:ext cx="1076285" cy="722976"/>
            </a:xfrm>
            <a:prstGeom prst="rect">
              <a:avLst/>
            </a:prstGeom>
            <a:solidFill>
              <a:schemeClr val="tx1"/>
            </a:solidFill>
            <a:ln>
              <a:noFill/>
              <a:headEnd type="none" w="med" len="med"/>
              <a:tailEnd type="none" w="med" len="med"/>
            </a:ln>
            <a:effectLst>
              <a:outerShdw blurRad="63500" sx="104000" sy="104000" algn="ctr" rotWithShape="0">
                <a:prstClr val="black">
                  <a:alpha val="27000"/>
                </a:prstClr>
              </a:outerShdw>
            </a:effectLst>
          </p:spPr>
          <p:style>
            <a:lnRef idx="1">
              <a:schemeClr val="accent1"/>
            </a:lnRef>
            <a:fillRef idx="3">
              <a:schemeClr val="accent1"/>
            </a:fillRef>
            <a:effectRef idx="2">
              <a:schemeClr val="accent1"/>
            </a:effectRef>
            <a:fontRef idx="minor">
              <a:schemeClr val="lt1"/>
            </a:fontRef>
          </p:style>
          <p:txBody>
            <a:bodyPr vert="horz" wrap="square" lIns="182880" tIns="45720" rIns="18288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ea typeface="ＭＳ Ｐゴシック"/>
              </a:endParaRPr>
            </a:p>
          </p:txBody>
        </p:sp>
        <p:sp>
          <p:nvSpPr>
            <p:cNvPr id="31" name="Rectangle 30">
              <a:extLst>
                <a:ext uri="{FF2B5EF4-FFF2-40B4-BE49-F238E27FC236}">
                  <a16:creationId xmlns:a16="http://schemas.microsoft.com/office/drawing/2014/main" id="{93413FA1-097E-454E-A43F-0F874572255B}"/>
                </a:ext>
              </a:extLst>
            </p:cNvPr>
            <p:cNvSpPr/>
            <p:nvPr/>
          </p:nvSpPr>
          <p:spPr bwMode="auto">
            <a:xfrm rot="16200000">
              <a:off x="12977275" y="-282326"/>
              <a:ext cx="1076287" cy="722980"/>
            </a:xfrm>
            <a:prstGeom prst="rect">
              <a:avLst/>
            </a:prstGeom>
            <a:solidFill>
              <a:schemeClr val="tx1"/>
            </a:solidFill>
            <a:ln>
              <a:noFill/>
              <a:headEnd type="none" w="med" len="med"/>
              <a:tailEnd type="none" w="med" len="med"/>
            </a:ln>
            <a:effectLst>
              <a:outerShdw blurRad="63500" sx="104000" sy="104000" algn="ctr" rotWithShape="0">
                <a:prstClr val="black">
                  <a:alpha val="27000"/>
                </a:prstClr>
              </a:outerShdw>
            </a:effectLst>
          </p:spPr>
          <p:style>
            <a:lnRef idx="1">
              <a:schemeClr val="accent1"/>
            </a:lnRef>
            <a:fillRef idx="3">
              <a:schemeClr val="accent1"/>
            </a:fillRef>
            <a:effectRef idx="2">
              <a:schemeClr val="accent1"/>
            </a:effectRef>
            <a:fontRef idx="minor">
              <a:schemeClr val="lt1"/>
            </a:fontRef>
          </p:style>
          <p:txBody>
            <a:bodyPr vert="horz" wrap="square" lIns="182880" tIns="45720" rIns="18288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ea typeface="ＭＳ Ｐゴシック"/>
              </a:endParaRPr>
            </a:p>
          </p:txBody>
        </p:sp>
        <p:sp>
          <p:nvSpPr>
            <p:cNvPr id="21" name="Rectangle 20">
              <a:extLst>
                <a:ext uri="{FF2B5EF4-FFF2-40B4-BE49-F238E27FC236}">
                  <a16:creationId xmlns:a16="http://schemas.microsoft.com/office/drawing/2014/main" id="{CA8DB809-31C3-41C1-A275-2D7D1090A87A}"/>
                </a:ext>
              </a:extLst>
            </p:cNvPr>
            <p:cNvSpPr/>
            <p:nvPr/>
          </p:nvSpPr>
          <p:spPr>
            <a:xfrm>
              <a:off x="10634187" y="-339006"/>
              <a:ext cx="591361" cy="23378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11643"/>
                  </a:solidFill>
                  <a:effectLst/>
                  <a:uLnTx/>
                  <a:uFillTx/>
                  <a:latin typeface="Arial"/>
                  <a:ea typeface="ＭＳ Ｐゴシック"/>
                </a:rPr>
                <a:t>Author</a:t>
              </a:r>
            </a:p>
          </p:txBody>
        </p:sp>
        <p:sp>
          <p:nvSpPr>
            <p:cNvPr id="143" name="Rectangle 142">
              <a:extLst>
                <a:ext uri="{FF2B5EF4-FFF2-40B4-BE49-F238E27FC236}">
                  <a16:creationId xmlns:a16="http://schemas.microsoft.com/office/drawing/2014/main" id="{66030D72-DFFF-4A07-A765-02D8F0DBE0B8}"/>
                </a:ext>
              </a:extLst>
            </p:cNvPr>
            <p:cNvSpPr/>
            <p:nvPr/>
          </p:nvSpPr>
          <p:spPr>
            <a:xfrm>
              <a:off x="11467121" y="-339723"/>
              <a:ext cx="644005" cy="23378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11643"/>
                  </a:solidFill>
                  <a:effectLst/>
                  <a:uLnTx/>
                  <a:uFillTx/>
                  <a:latin typeface="Arial"/>
                  <a:ea typeface="ＭＳ Ｐゴシック"/>
                </a:rPr>
                <a:t>Publish</a:t>
              </a:r>
            </a:p>
          </p:txBody>
        </p:sp>
        <p:sp>
          <p:nvSpPr>
            <p:cNvPr id="144" name="Rectangle 143">
              <a:extLst>
                <a:ext uri="{FF2B5EF4-FFF2-40B4-BE49-F238E27FC236}">
                  <a16:creationId xmlns:a16="http://schemas.microsoft.com/office/drawing/2014/main" id="{88C3D9FD-0E34-4EB0-AC8E-5D21D8C79FDA}"/>
                </a:ext>
              </a:extLst>
            </p:cNvPr>
            <p:cNvSpPr/>
            <p:nvPr/>
          </p:nvSpPr>
          <p:spPr>
            <a:xfrm>
              <a:off x="12252598" y="-336054"/>
              <a:ext cx="801935" cy="23378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11643"/>
                  </a:solidFill>
                  <a:effectLst/>
                  <a:uLnTx/>
                  <a:uFillTx/>
                  <a:latin typeface="Arial"/>
                  <a:ea typeface="ＭＳ Ｐゴシック"/>
                </a:rPr>
                <a:t>Consume</a:t>
              </a:r>
            </a:p>
          </p:txBody>
        </p:sp>
        <p:sp>
          <p:nvSpPr>
            <p:cNvPr id="145" name="Rectangle 144">
              <a:extLst>
                <a:ext uri="{FF2B5EF4-FFF2-40B4-BE49-F238E27FC236}">
                  <a16:creationId xmlns:a16="http://schemas.microsoft.com/office/drawing/2014/main" id="{76366DEB-E5F5-480A-8124-19D5F7BD7943}"/>
                </a:ext>
              </a:extLst>
            </p:cNvPr>
            <p:cNvSpPr/>
            <p:nvPr/>
          </p:nvSpPr>
          <p:spPr>
            <a:xfrm>
              <a:off x="13153929" y="-337873"/>
              <a:ext cx="722970" cy="23378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11643"/>
                  </a:solidFill>
                  <a:effectLst/>
                  <a:uLnTx/>
                  <a:uFillTx/>
                  <a:latin typeface="Arial"/>
                  <a:ea typeface="ＭＳ Ｐゴシック"/>
                </a:rPr>
                <a:t>Maintain</a:t>
              </a:r>
            </a:p>
          </p:txBody>
        </p:sp>
        <p:pic>
          <p:nvPicPr>
            <p:cNvPr id="20" name="Graphic 19">
              <a:extLst>
                <a:ext uri="{FF2B5EF4-FFF2-40B4-BE49-F238E27FC236}">
                  <a16:creationId xmlns:a16="http://schemas.microsoft.com/office/drawing/2014/main" id="{5EDB2A1F-12FE-4174-B6AC-09391E2DE7C0}"/>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70848" y="37744"/>
              <a:ext cx="318042" cy="369728"/>
            </a:xfrm>
            <a:prstGeom prst="rect">
              <a:avLst/>
            </a:prstGeom>
          </p:spPr>
        </p:pic>
        <p:pic>
          <p:nvPicPr>
            <p:cNvPr id="26" name="Graphic 25">
              <a:extLst>
                <a:ext uri="{FF2B5EF4-FFF2-40B4-BE49-F238E27FC236}">
                  <a16:creationId xmlns:a16="http://schemas.microsoft.com/office/drawing/2014/main" id="{4C6F9094-2733-4D5D-A3FA-413965B0FFA8}"/>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566786" y="-35683"/>
              <a:ext cx="444675" cy="470197"/>
            </a:xfrm>
            <a:prstGeom prst="rect">
              <a:avLst/>
            </a:prstGeom>
          </p:spPr>
        </p:pic>
        <p:pic>
          <p:nvPicPr>
            <p:cNvPr id="27" name="Graphic 26">
              <a:extLst>
                <a:ext uri="{FF2B5EF4-FFF2-40B4-BE49-F238E27FC236}">
                  <a16:creationId xmlns:a16="http://schemas.microsoft.com/office/drawing/2014/main" id="{088EEB45-670B-45D0-99A8-50D251904AEE}"/>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2456130" y="44404"/>
              <a:ext cx="383372" cy="358856"/>
            </a:xfrm>
            <a:prstGeom prst="rect">
              <a:avLst/>
            </a:prstGeom>
          </p:spPr>
        </p:pic>
        <p:pic>
          <p:nvPicPr>
            <p:cNvPr id="32" name="Graphic 31">
              <a:extLst>
                <a:ext uri="{FF2B5EF4-FFF2-40B4-BE49-F238E27FC236}">
                  <a16:creationId xmlns:a16="http://schemas.microsoft.com/office/drawing/2014/main" id="{5025F92F-8B5A-49E3-B334-9F8C645D2A46}"/>
                </a:ext>
              </a:extLst>
            </p:cNvPr>
            <p:cNvPicPr>
              <a:picLocks noChangeAspect="1"/>
            </p:cNvPicPr>
            <p:nvPr/>
          </p:nvPicPr>
          <p:blipFill rotWithShape="1">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l="-9503" t="-9503" r="-9503" b="-9503"/>
            <a:stretch/>
          </p:blipFill>
          <p:spPr>
            <a:xfrm>
              <a:off x="13303002" y="-31101"/>
              <a:ext cx="420576" cy="459294"/>
            </a:xfrm>
            <a:prstGeom prst="rect">
              <a:avLst/>
            </a:prstGeom>
          </p:spPr>
        </p:pic>
      </p:grpSp>
      <p:sp>
        <p:nvSpPr>
          <p:cNvPr id="2" name="Isosceles Triangle 1">
            <a:extLst>
              <a:ext uri="{FF2B5EF4-FFF2-40B4-BE49-F238E27FC236}">
                <a16:creationId xmlns:a16="http://schemas.microsoft.com/office/drawing/2014/main" id="{8F7A0BAD-0C12-4F8A-AD07-FAB1123E28A4}"/>
              </a:ext>
            </a:extLst>
          </p:cNvPr>
          <p:cNvSpPr/>
          <p:nvPr/>
        </p:nvSpPr>
        <p:spPr bwMode="auto">
          <a:xfrm rot="5400000">
            <a:off x="1634058" y="5384739"/>
            <a:ext cx="427420" cy="77237"/>
          </a:xfrm>
          <a:prstGeom prst="triangle">
            <a:avLst/>
          </a:prstGeom>
          <a:gradFill flip="none" rotWithShape="1">
            <a:gsLst>
              <a:gs pos="0">
                <a:schemeClr val="accent4"/>
              </a:gs>
              <a:gs pos="100000">
                <a:schemeClr val="accent4"/>
              </a:gs>
            </a:gsLst>
            <a:lin ang="1620000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22" name="Isosceles Triangle 21">
            <a:extLst>
              <a:ext uri="{FF2B5EF4-FFF2-40B4-BE49-F238E27FC236}">
                <a16:creationId xmlns:a16="http://schemas.microsoft.com/office/drawing/2014/main" id="{18ACFD07-2F7A-4C3B-848A-6F44B994A4E2}"/>
              </a:ext>
            </a:extLst>
          </p:cNvPr>
          <p:cNvSpPr/>
          <p:nvPr/>
        </p:nvSpPr>
        <p:spPr bwMode="auto">
          <a:xfrm rot="5400000">
            <a:off x="2657196" y="5384740"/>
            <a:ext cx="427420" cy="77237"/>
          </a:xfrm>
          <a:prstGeom prst="triangle">
            <a:avLst/>
          </a:prstGeom>
          <a:gradFill flip="none" rotWithShape="1">
            <a:gsLst>
              <a:gs pos="0">
                <a:schemeClr val="accent4"/>
              </a:gs>
              <a:gs pos="100000">
                <a:schemeClr val="accent4"/>
              </a:gs>
            </a:gsLst>
            <a:lin ang="1620000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23" name="Isosceles Triangle 22">
            <a:extLst>
              <a:ext uri="{FF2B5EF4-FFF2-40B4-BE49-F238E27FC236}">
                <a16:creationId xmlns:a16="http://schemas.microsoft.com/office/drawing/2014/main" id="{5DF51BF9-B3B2-4AFA-B52B-4212DDDC6AB1}"/>
              </a:ext>
            </a:extLst>
          </p:cNvPr>
          <p:cNvSpPr/>
          <p:nvPr/>
        </p:nvSpPr>
        <p:spPr bwMode="auto">
          <a:xfrm rot="5400000">
            <a:off x="3678156" y="5384741"/>
            <a:ext cx="427420" cy="77237"/>
          </a:xfrm>
          <a:prstGeom prst="triangle">
            <a:avLst/>
          </a:prstGeom>
          <a:gradFill flip="none" rotWithShape="1">
            <a:gsLst>
              <a:gs pos="0">
                <a:schemeClr val="accent4"/>
              </a:gs>
              <a:gs pos="100000">
                <a:schemeClr val="accent4"/>
              </a:gs>
            </a:gsLst>
            <a:lin ang="1620000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pitchFamily="16" charset="-128"/>
              <a:cs typeface="ＭＳ Ｐゴシック" pitchFamily="-97" charset="-128"/>
            </a:endParaRPr>
          </a:p>
        </p:txBody>
      </p:sp>
      <p:pic>
        <p:nvPicPr>
          <p:cNvPr id="9" name="Graphic 8">
            <a:extLst>
              <a:ext uri="{FF2B5EF4-FFF2-40B4-BE49-F238E27FC236}">
                <a16:creationId xmlns:a16="http://schemas.microsoft.com/office/drawing/2014/main" id="{EF691575-BD8F-41C0-9ACD-4B04BE7DEEF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88399" y="4217889"/>
            <a:ext cx="152400" cy="152400"/>
          </a:xfrm>
          <a:prstGeom prst="rect">
            <a:avLst/>
          </a:prstGeom>
        </p:spPr>
      </p:pic>
      <p:pic>
        <p:nvPicPr>
          <p:cNvPr id="11" name="Graphic 10">
            <a:extLst>
              <a:ext uri="{FF2B5EF4-FFF2-40B4-BE49-F238E27FC236}">
                <a16:creationId xmlns:a16="http://schemas.microsoft.com/office/drawing/2014/main" id="{4047CF1E-7A1B-4F4C-B8F2-D03FD2CF1D8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88399" y="3104772"/>
            <a:ext cx="152400" cy="152400"/>
          </a:xfrm>
          <a:prstGeom prst="rect">
            <a:avLst/>
          </a:prstGeom>
        </p:spPr>
      </p:pic>
      <p:pic>
        <p:nvPicPr>
          <p:cNvPr id="14" name="Graphic 13">
            <a:extLst>
              <a:ext uri="{FF2B5EF4-FFF2-40B4-BE49-F238E27FC236}">
                <a16:creationId xmlns:a16="http://schemas.microsoft.com/office/drawing/2014/main" id="{DC47D231-D7B3-4313-8D08-691AE86481C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88399" y="1996375"/>
            <a:ext cx="152400" cy="152400"/>
          </a:xfrm>
          <a:prstGeom prst="rect">
            <a:avLst/>
          </a:prstGeom>
        </p:spPr>
      </p:pic>
      <p:pic>
        <p:nvPicPr>
          <p:cNvPr id="16" name="Graphic 15">
            <a:extLst>
              <a:ext uri="{FF2B5EF4-FFF2-40B4-BE49-F238E27FC236}">
                <a16:creationId xmlns:a16="http://schemas.microsoft.com/office/drawing/2014/main" id="{4290F468-5EC5-4D58-AE15-6B363F40898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88399" y="2267139"/>
            <a:ext cx="152400" cy="152400"/>
          </a:xfrm>
          <a:prstGeom prst="rect">
            <a:avLst/>
          </a:prstGeom>
        </p:spPr>
      </p:pic>
      <p:pic>
        <p:nvPicPr>
          <p:cNvPr id="5" name="Graphic 4">
            <a:extLst>
              <a:ext uri="{FF2B5EF4-FFF2-40B4-BE49-F238E27FC236}">
                <a16:creationId xmlns:a16="http://schemas.microsoft.com/office/drawing/2014/main" id="{1A7130E0-AC76-4FB9-B8A8-5B9D3AE74148}"/>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88399" y="3376628"/>
            <a:ext cx="152400" cy="152400"/>
          </a:xfrm>
          <a:prstGeom prst="rect">
            <a:avLst/>
          </a:prstGeom>
        </p:spPr>
      </p:pic>
      <p:pic>
        <p:nvPicPr>
          <p:cNvPr id="3" name="Picture 2">
            <a:extLst>
              <a:ext uri="{FF2B5EF4-FFF2-40B4-BE49-F238E27FC236}">
                <a16:creationId xmlns:a16="http://schemas.microsoft.com/office/drawing/2014/main" id="{DE8F318F-0A6F-F24C-89A4-5DFECAC285DC}"/>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5702300" y="0"/>
            <a:ext cx="6489700" cy="6858000"/>
          </a:xfrm>
          <a:prstGeom prst="rect">
            <a:avLst/>
          </a:prstGeom>
        </p:spPr>
      </p:pic>
    </p:spTree>
    <p:extLst>
      <p:ext uri="{BB962C8B-B14F-4D97-AF65-F5344CB8AC3E}">
        <p14:creationId xmlns:p14="http://schemas.microsoft.com/office/powerpoint/2010/main" val="3716395186"/>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36"/>
          <p:cNvSpPr txBox="1">
            <a:spLocks noGrp="1"/>
          </p:cNvSpPr>
          <p:nvPr>
            <p:ph type="title"/>
          </p:nvPr>
        </p:nvSpPr>
        <p:spPr>
          <a:xfrm>
            <a:off x="223709" y="55285"/>
            <a:ext cx="10515600" cy="765600"/>
          </a:xfrm>
          <a:prstGeom prst="rect">
            <a:avLst/>
          </a:prstGeom>
          <a:noFill/>
          <a:ln>
            <a:noFill/>
          </a:ln>
        </p:spPr>
        <p:txBody>
          <a:bodyPr spcFirstLastPara="1" vert="horz" wrap="square" lIns="91433" tIns="45700" rIns="91433" bIns="45700" rtlCol="0" anchor="ctr" anchorCtr="0">
            <a:noAutofit/>
          </a:bodyPr>
          <a:lstStyle/>
          <a:p>
            <a:pPr>
              <a:buClr>
                <a:srgbClr val="5ED9FF"/>
              </a:buClr>
              <a:buSzPts val="2700"/>
            </a:pPr>
            <a:r>
              <a:rPr lang="en" sz="2933" b="1" dirty="0">
                <a:latin typeface="Lato"/>
                <a:ea typeface="Lato"/>
                <a:cs typeface="Lato"/>
                <a:sym typeface="Lato"/>
              </a:rPr>
              <a:t>I3S |  Loaders.gl based I3S debugging tool: Normal Display</a:t>
            </a:r>
            <a:endParaRPr sz="2933" b="1" dirty="0">
              <a:latin typeface="Lato"/>
              <a:ea typeface="Lato"/>
              <a:cs typeface="Lato"/>
              <a:sym typeface="Lato"/>
            </a:endParaRPr>
          </a:p>
        </p:txBody>
      </p:sp>
      <p:sp>
        <p:nvSpPr>
          <p:cNvPr id="345" name="Google Shape;345;p36"/>
          <p:cNvSpPr txBox="1"/>
          <p:nvPr/>
        </p:nvSpPr>
        <p:spPr>
          <a:xfrm>
            <a:off x="855695" y="897300"/>
            <a:ext cx="11219200" cy="5290800"/>
          </a:xfrm>
          <a:prstGeom prst="rect">
            <a:avLst/>
          </a:prstGeom>
          <a:noFill/>
          <a:ln>
            <a:noFill/>
          </a:ln>
        </p:spPr>
        <p:txBody>
          <a:bodyPr spcFirstLastPara="1" wrap="square" lIns="0" tIns="0" rIns="0" bIns="0" anchor="t" anchorCtr="0">
            <a:noAutofit/>
          </a:bodyPr>
          <a:lstStyle/>
          <a:p>
            <a:pPr marL="609585">
              <a:lnSpc>
                <a:spcPct val="115000"/>
              </a:lnSpc>
            </a:pPr>
            <a:endParaRPr sz="2400">
              <a:solidFill>
                <a:schemeClr val="dk1"/>
              </a:solidFill>
              <a:latin typeface="Lato"/>
              <a:ea typeface="Lato"/>
              <a:cs typeface="Lato"/>
              <a:sym typeface="Lato"/>
            </a:endParaRPr>
          </a:p>
        </p:txBody>
      </p:sp>
      <p:pic>
        <p:nvPicPr>
          <p:cNvPr id="346" name="Google Shape;346;p3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78061" y="820902"/>
            <a:ext cx="11035873" cy="592206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37"/>
          <p:cNvSpPr txBox="1">
            <a:spLocks noGrp="1"/>
          </p:cNvSpPr>
          <p:nvPr>
            <p:ph type="title"/>
          </p:nvPr>
        </p:nvSpPr>
        <p:spPr>
          <a:xfrm>
            <a:off x="223709" y="55285"/>
            <a:ext cx="10515600" cy="765600"/>
          </a:xfrm>
          <a:prstGeom prst="rect">
            <a:avLst/>
          </a:prstGeom>
          <a:noFill/>
          <a:ln>
            <a:noFill/>
          </a:ln>
        </p:spPr>
        <p:txBody>
          <a:bodyPr spcFirstLastPara="1" vert="horz" wrap="square" lIns="91433" tIns="45700" rIns="91433" bIns="45700" rtlCol="0" anchor="ctr" anchorCtr="0">
            <a:noAutofit/>
          </a:bodyPr>
          <a:lstStyle/>
          <a:p>
            <a:pPr>
              <a:buClr>
                <a:srgbClr val="5ED9FF"/>
              </a:buClr>
              <a:buSzPts val="2700"/>
            </a:pPr>
            <a:r>
              <a:rPr lang="en" sz="2933" b="1" dirty="0">
                <a:latin typeface="Lato"/>
                <a:ea typeface="Lato"/>
                <a:cs typeface="Lato"/>
                <a:sym typeface="Lato"/>
              </a:rPr>
              <a:t>I3S |  Loaders.gl based I3S debugging tool: UV debug texture</a:t>
            </a:r>
            <a:endParaRPr sz="2933" b="1" dirty="0">
              <a:latin typeface="Lato"/>
              <a:ea typeface="Lato"/>
              <a:cs typeface="Lato"/>
              <a:sym typeface="Lato"/>
            </a:endParaRPr>
          </a:p>
        </p:txBody>
      </p:sp>
      <p:sp>
        <p:nvSpPr>
          <p:cNvPr id="353" name="Google Shape;353;p37"/>
          <p:cNvSpPr txBox="1"/>
          <p:nvPr/>
        </p:nvSpPr>
        <p:spPr>
          <a:xfrm>
            <a:off x="855695" y="897300"/>
            <a:ext cx="11219200" cy="5290800"/>
          </a:xfrm>
          <a:prstGeom prst="rect">
            <a:avLst/>
          </a:prstGeom>
          <a:noFill/>
          <a:ln>
            <a:noFill/>
          </a:ln>
        </p:spPr>
        <p:txBody>
          <a:bodyPr spcFirstLastPara="1" wrap="square" lIns="0" tIns="0" rIns="0" bIns="0" anchor="t" anchorCtr="0">
            <a:noAutofit/>
          </a:bodyPr>
          <a:lstStyle/>
          <a:p>
            <a:pPr marL="609585">
              <a:lnSpc>
                <a:spcPct val="115000"/>
              </a:lnSpc>
            </a:pPr>
            <a:endParaRPr sz="2400">
              <a:solidFill>
                <a:schemeClr val="dk1"/>
              </a:solidFill>
              <a:latin typeface="Lato"/>
              <a:ea typeface="Lato"/>
              <a:cs typeface="Lato"/>
              <a:sym typeface="Lato"/>
            </a:endParaRPr>
          </a:p>
        </p:txBody>
      </p:sp>
      <p:pic>
        <p:nvPicPr>
          <p:cNvPr id="354" name="Google Shape;354;p3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78067" y="820900"/>
            <a:ext cx="11035867" cy="592206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38"/>
          <p:cNvSpPr txBox="1">
            <a:spLocks noGrp="1"/>
          </p:cNvSpPr>
          <p:nvPr>
            <p:ph type="title"/>
          </p:nvPr>
        </p:nvSpPr>
        <p:spPr>
          <a:xfrm>
            <a:off x="223709" y="55285"/>
            <a:ext cx="10515600" cy="765600"/>
          </a:xfrm>
          <a:prstGeom prst="rect">
            <a:avLst/>
          </a:prstGeom>
          <a:noFill/>
          <a:ln>
            <a:noFill/>
          </a:ln>
        </p:spPr>
        <p:txBody>
          <a:bodyPr spcFirstLastPara="1" vert="horz" wrap="square" lIns="91433" tIns="45700" rIns="91433" bIns="45700" rtlCol="0" anchor="ctr" anchorCtr="0">
            <a:noAutofit/>
          </a:bodyPr>
          <a:lstStyle/>
          <a:p>
            <a:pPr>
              <a:buClr>
                <a:srgbClr val="5ED9FF"/>
              </a:buClr>
              <a:buSzPts val="2700"/>
            </a:pPr>
            <a:r>
              <a:rPr lang="en" sz="2933" b="1" dirty="0">
                <a:latin typeface="Lato"/>
                <a:ea typeface="Lato"/>
                <a:cs typeface="Lato"/>
                <a:sym typeface="Lato"/>
              </a:rPr>
              <a:t>I3S |  Loaders.gl based I3S debugging tool: Bounding Volume/s</a:t>
            </a:r>
            <a:endParaRPr sz="2933" b="1" dirty="0">
              <a:latin typeface="Lato"/>
              <a:ea typeface="Lato"/>
              <a:cs typeface="Lato"/>
              <a:sym typeface="Lato"/>
            </a:endParaRPr>
          </a:p>
        </p:txBody>
      </p:sp>
      <p:pic>
        <p:nvPicPr>
          <p:cNvPr id="361" name="Google Shape;361;p38"/>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207500" y="776262"/>
            <a:ext cx="10515600" cy="5642877"/>
          </a:xfrm>
          <a:prstGeom prst="rect">
            <a:avLst/>
          </a:prstGeom>
          <a:noFill/>
          <a:ln>
            <a:noFill/>
          </a:ln>
        </p:spPr>
      </p:pic>
      <p:sp>
        <p:nvSpPr>
          <p:cNvPr id="362" name="Google Shape;362;p38"/>
          <p:cNvSpPr txBox="1"/>
          <p:nvPr/>
        </p:nvSpPr>
        <p:spPr>
          <a:xfrm>
            <a:off x="855695" y="897300"/>
            <a:ext cx="11219200" cy="5290800"/>
          </a:xfrm>
          <a:prstGeom prst="rect">
            <a:avLst/>
          </a:prstGeom>
          <a:noFill/>
          <a:ln>
            <a:noFill/>
          </a:ln>
        </p:spPr>
        <p:txBody>
          <a:bodyPr spcFirstLastPara="1" wrap="square" lIns="0" tIns="0" rIns="0" bIns="0" anchor="t" anchorCtr="0">
            <a:noAutofit/>
          </a:bodyPr>
          <a:lstStyle/>
          <a:p>
            <a:pPr marL="609585">
              <a:lnSpc>
                <a:spcPct val="115000"/>
              </a:lnSpc>
            </a:pPr>
            <a:endParaRPr sz="2400">
              <a:solidFill>
                <a:schemeClr val="dk1"/>
              </a:solidFill>
              <a:latin typeface="Lato"/>
              <a:ea typeface="Lato"/>
              <a:cs typeface="Lato"/>
              <a:sym typeface="Lato"/>
            </a:endParaRPr>
          </a:p>
        </p:txBody>
      </p:sp>
      <p:pic>
        <p:nvPicPr>
          <p:cNvPr id="363" name="Google Shape;363;p3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207500" y="1237578"/>
            <a:ext cx="6126141" cy="514423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grpSp>
        <p:nvGrpSpPr>
          <p:cNvPr id="4" name="Group 3">
            <a:extLst>
              <a:ext uri="{FF2B5EF4-FFF2-40B4-BE49-F238E27FC236}">
                <a16:creationId xmlns:a16="http://schemas.microsoft.com/office/drawing/2014/main" id="{B710BC54-C4F7-469C-86E2-1C59B6C89D96}"/>
              </a:ext>
            </a:extLst>
          </p:cNvPr>
          <p:cNvGrpSpPr/>
          <p:nvPr/>
        </p:nvGrpSpPr>
        <p:grpSpPr>
          <a:xfrm>
            <a:off x="0" y="0"/>
            <a:ext cx="12192000" cy="6858001"/>
            <a:chOff x="0" y="0"/>
            <a:chExt cx="12192000" cy="6858001"/>
          </a:xfrm>
        </p:grpSpPr>
        <p:sp>
          <p:nvSpPr>
            <p:cNvPr id="5" name="Rectangle 4">
              <a:extLst>
                <a:ext uri="{FF2B5EF4-FFF2-40B4-BE49-F238E27FC236}">
                  <a16:creationId xmlns:a16="http://schemas.microsoft.com/office/drawing/2014/main" id="{FA8576CD-ACFF-41CC-A8E9-3A8528297301}"/>
                </a:ext>
              </a:extLst>
            </p:cNvPr>
            <p:cNvSpPr/>
            <p:nvPr/>
          </p:nvSpPr>
          <p:spPr bwMode="auto">
            <a:xfrm>
              <a:off x="0" y="0"/>
              <a:ext cx="12192000" cy="6858001"/>
            </a:xfrm>
            <a:prstGeom prst="rect">
              <a:avLst/>
            </a:prstGeom>
            <a:gradFill flip="none" rotWithShape="1">
              <a:gsLst>
                <a:gs pos="0">
                  <a:srgbClr val="01114F"/>
                </a:gs>
                <a:gs pos="28000">
                  <a:srgbClr val="01114F"/>
                </a:gs>
                <a:gs pos="67000">
                  <a:srgbClr val="080F24"/>
                </a:gs>
              </a:gsLst>
              <a:lin ang="270000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endParaRPr>
            </a:p>
          </p:txBody>
        </p:sp>
        <p:pic>
          <p:nvPicPr>
            <p:cNvPr id="6" name="Picture 5">
              <a:extLst>
                <a:ext uri="{FF2B5EF4-FFF2-40B4-BE49-F238E27FC236}">
                  <a16:creationId xmlns:a16="http://schemas.microsoft.com/office/drawing/2014/main" id="{0B4F6327-92C9-4E37-936A-FE05BF87E84E}"/>
                </a:ext>
              </a:extLst>
            </p:cNvPr>
            <p:cNvPicPr>
              <a:picLocks noChangeAspect="1"/>
            </p:cNvPicPr>
            <p:nvPr/>
          </p:nvPicPr>
          <p:blipFill>
            <a:blip r:embed="rId3" cstate="email">
              <a:alphaModFix amt="28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sp>
        <p:nvSpPr>
          <p:cNvPr id="282" name="Google Shape;282;p34"/>
          <p:cNvSpPr txBox="1">
            <a:spLocks noGrp="1"/>
          </p:cNvSpPr>
          <p:nvPr>
            <p:ph type="title" idx="4294967295"/>
          </p:nvPr>
        </p:nvSpPr>
        <p:spPr>
          <a:xfrm>
            <a:off x="223709" y="55285"/>
            <a:ext cx="10515600" cy="765616"/>
          </a:xfrm>
          <a:prstGeom prst="rect">
            <a:avLst/>
          </a:prstGeom>
          <a:noFill/>
          <a:ln>
            <a:noFill/>
          </a:ln>
        </p:spPr>
        <p:txBody>
          <a:bodyPr spcFirstLastPara="1" vert="horz" wrap="square" lIns="91433" tIns="45700" rIns="91433" bIns="45700" rtlCol="0" anchor="ctr" anchorCtr="0">
            <a:noAutofit/>
          </a:bodyPr>
          <a:lstStyle/>
          <a:p>
            <a:pPr>
              <a:buClr>
                <a:srgbClr val="5ED9FF"/>
              </a:buClr>
              <a:buSzPts val="2700"/>
            </a:pPr>
            <a:r>
              <a:rPr lang="en" sz="2933" dirty="0">
                <a:ea typeface="Lato"/>
                <a:cs typeface="Lato"/>
                <a:sym typeface="Lato"/>
              </a:rPr>
              <a:t>I3S | </a:t>
            </a:r>
            <a:r>
              <a:rPr lang="en" sz="2667" dirty="0">
                <a:ea typeface="Lato"/>
                <a:cs typeface="Lato"/>
                <a:sym typeface="Lato"/>
              </a:rPr>
              <a:t> </a:t>
            </a:r>
            <a:r>
              <a:rPr lang="en-US" sz="2667" dirty="0">
                <a:ea typeface="Lato"/>
                <a:cs typeface="Lato"/>
                <a:sym typeface="Lato"/>
              </a:rPr>
              <a:t>Import/Export</a:t>
            </a:r>
            <a:endParaRPr sz="2933" dirty="0">
              <a:ea typeface="Lato"/>
              <a:cs typeface="Lato"/>
              <a:sym typeface="Lato"/>
            </a:endParaRPr>
          </a:p>
        </p:txBody>
      </p:sp>
      <p:sp>
        <p:nvSpPr>
          <p:cNvPr id="283" name="Google Shape;283;p34"/>
          <p:cNvSpPr txBox="1"/>
          <p:nvPr/>
        </p:nvSpPr>
        <p:spPr>
          <a:xfrm>
            <a:off x="855695" y="897300"/>
            <a:ext cx="11219200" cy="5290800"/>
          </a:xfrm>
          <a:prstGeom prst="rect">
            <a:avLst/>
          </a:prstGeom>
          <a:noFill/>
          <a:ln>
            <a:noFill/>
          </a:ln>
        </p:spPr>
        <p:txBody>
          <a:bodyPr spcFirstLastPara="1" wrap="square" lIns="0" tIns="0" rIns="0" bIns="0" anchor="t" anchorCtr="0">
            <a:noAutofit/>
          </a:bodyPr>
          <a:lstStyle/>
          <a:p>
            <a:pPr marL="609585" indent="-448722">
              <a:lnSpc>
                <a:spcPct val="115000"/>
              </a:lnSpc>
              <a:buClr>
                <a:schemeClr val="tx1"/>
              </a:buClr>
              <a:buSzPts val="1700"/>
              <a:buFont typeface="Lato"/>
              <a:buChar char="●"/>
            </a:pPr>
            <a:r>
              <a:rPr lang="en" sz="2400" dirty="0">
                <a:ea typeface="Lato"/>
                <a:cs typeface="Lato"/>
                <a:sym typeface="Lato"/>
              </a:rPr>
              <a:t>3DTiles ⇔ I3S Conversion</a:t>
            </a:r>
            <a:endParaRPr lang="en" sz="2267" dirty="0">
              <a:latin typeface="+mj-lt"/>
              <a:ea typeface="Lato"/>
              <a:cs typeface="Lato"/>
              <a:sym typeface="Lato"/>
            </a:endParaRPr>
          </a:p>
          <a:p>
            <a:pPr marL="609585" indent="-448722">
              <a:lnSpc>
                <a:spcPct val="115000"/>
              </a:lnSpc>
              <a:buClr>
                <a:schemeClr val="tx1"/>
              </a:buClr>
              <a:buSzPts val="1700"/>
              <a:buFont typeface="Lato"/>
              <a:buChar char="●"/>
            </a:pPr>
            <a:endParaRPr lang="en" sz="2267" dirty="0">
              <a:latin typeface="+mj-lt"/>
              <a:ea typeface="Lato"/>
              <a:cs typeface="Lato"/>
              <a:sym typeface="Lato"/>
            </a:endParaRPr>
          </a:p>
          <a:p>
            <a:pPr marL="609585" indent="-448722">
              <a:lnSpc>
                <a:spcPct val="115000"/>
              </a:lnSpc>
              <a:buClr>
                <a:schemeClr val="tx1"/>
              </a:buClr>
              <a:buSzPts val="1700"/>
              <a:buFont typeface="Lato"/>
              <a:buChar char="●"/>
            </a:pPr>
            <a:r>
              <a:rPr lang="en" sz="2267" dirty="0">
                <a:latin typeface="+mj-lt"/>
                <a:ea typeface="Lato"/>
                <a:cs typeface="Lato"/>
                <a:sym typeface="Lato"/>
              </a:rPr>
              <a:t>A loaders.gl based converter between I3S and 3D tiles tilesets.</a:t>
            </a:r>
          </a:p>
          <a:p>
            <a:pPr marL="609585" indent="-448722">
              <a:lnSpc>
                <a:spcPct val="115000"/>
              </a:lnSpc>
              <a:buClr>
                <a:schemeClr val="tx1"/>
              </a:buClr>
              <a:buSzPts val="1700"/>
              <a:buFont typeface="Lato"/>
              <a:buChar char="●"/>
            </a:pPr>
            <a:endParaRPr lang="en" sz="2267" dirty="0">
              <a:latin typeface="+mj-lt"/>
              <a:ea typeface="Lato"/>
              <a:cs typeface="Lato"/>
              <a:sym typeface="Lato"/>
            </a:endParaRPr>
          </a:p>
          <a:p>
            <a:pPr marL="609585" indent="-448722">
              <a:lnSpc>
                <a:spcPct val="115000"/>
              </a:lnSpc>
              <a:buClr>
                <a:schemeClr val="tx1"/>
              </a:buClr>
              <a:buSzPts val="1700"/>
              <a:buFont typeface="Lato"/>
              <a:buChar char="●"/>
            </a:pPr>
            <a:r>
              <a:rPr lang="en" sz="2267" dirty="0">
                <a:latin typeface="+mj-lt"/>
                <a:ea typeface="Lato"/>
                <a:cs typeface="Lato"/>
                <a:sym typeface="Lato"/>
              </a:rPr>
              <a:t>Supports the following types of conversion (2-way)</a:t>
            </a:r>
          </a:p>
          <a:p>
            <a:pPr marL="1066785" lvl="1" indent="-448722">
              <a:lnSpc>
                <a:spcPct val="115000"/>
              </a:lnSpc>
              <a:buClr>
                <a:schemeClr val="tx1"/>
              </a:buClr>
              <a:buSzPts val="1700"/>
              <a:buFont typeface="Lato"/>
              <a:buChar char="●"/>
            </a:pPr>
            <a:r>
              <a:rPr lang="en" sz="2267" dirty="0">
                <a:latin typeface="+mj-lt"/>
              </a:rPr>
              <a:t>3DTiles </a:t>
            </a:r>
            <a:r>
              <a:rPr lang="en" sz="2267" b="1" dirty="0">
                <a:latin typeface="+mj-lt"/>
              </a:rPr>
              <a:t>Batched3DModel</a:t>
            </a:r>
            <a:r>
              <a:rPr lang="en" sz="2267" dirty="0">
                <a:latin typeface="+mj-lt"/>
              </a:rPr>
              <a:t> ⇔ I3S </a:t>
            </a:r>
            <a:r>
              <a:rPr lang="en" sz="2267" b="1" dirty="0">
                <a:latin typeface="+mj-lt"/>
              </a:rPr>
              <a:t>IntegratedMesh Scene Layer</a:t>
            </a:r>
          </a:p>
          <a:p>
            <a:pPr marL="1066785" lvl="1" indent="-448722">
              <a:lnSpc>
                <a:spcPct val="115000"/>
              </a:lnSpc>
              <a:buClr>
                <a:schemeClr val="tx1"/>
              </a:buClr>
              <a:buSzPts val="1700"/>
              <a:buFont typeface="Lato"/>
              <a:buChar char="●"/>
            </a:pPr>
            <a:r>
              <a:rPr lang="en" sz="2267" dirty="0">
                <a:latin typeface="+mj-lt"/>
              </a:rPr>
              <a:t>3DTiles </a:t>
            </a:r>
            <a:r>
              <a:rPr lang="en" sz="2267" b="1" dirty="0">
                <a:latin typeface="+mj-lt"/>
              </a:rPr>
              <a:t>Batched3DModel</a:t>
            </a:r>
            <a:r>
              <a:rPr lang="en" sz="2267" dirty="0">
                <a:latin typeface="+mj-lt"/>
              </a:rPr>
              <a:t> + Hierarchy extension ⇔ I3S </a:t>
            </a:r>
            <a:r>
              <a:rPr lang="en" sz="2267" b="1" dirty="0">
                <a:latin typeface="+mj-lt"/>
              </a:rPr>
              <a:t>3D Object Scene Layer</a:t>
            </a:r>
            <a:endParaRPr sz="400" b="1" dirty="0">
              <a:latin typeface="+mj-lt"/>
            </a:endParaRPr>
          </a:p>
          <a:p>
            <a:pPr marL="609585" indent="-448722">
              <a:lnSpc>
                <a:spcPct val="115000"/>
              </a:lnSpc>
              <a:spcBef>
                <a:spcPts val="1600"/>
              </a:spcBef>
              <a:buClr>
                <a:schemeClr val="tx1"/>
              </a:buClr>
              <a:buSzPts val="1700"/>
              <a:buFont typeface="Lato"/>
              <a:buChar char="●"/>
            </a:pPr>
            <a:r>
              <a:rPr lang="en" sz="2267" dirty="0">
                <a:latin typeface="+mj-lt"/>
              </a:rPr>
              <a:t>Ability to batch convert a 3D Tiles content (from </a:t>
            </a:r>
            <a:r>
              <a:rPr lang="en" sz="2267" dirty="0"/>
              <a:t>cesium ion </a:t>
            </a:r>
            <a:r>
              <a:rPr lang="en-US" sz="2267" dirty="0"/>
              <a:t>or file based) </a:t>
            </a:r>
            <a:r>
              <a:rPr lang="en" sz="2267" dirty="0">
                <a:latin typeface="+mj-lt"/>
              </a:rPr>
              <a:t>to Scene Layer Package (SLPK) and </a:t>
            </a:r>
            <a:r>
              <a:rPr lang="en-US" sz="2267" dirty="0">
                <a:latin typeface="+mj-lt"/>
              </a:rPr>
              <a:t>Indexed 3D Scene Layer REST (i3sREST)</a:t>
            </a:r>
          </a:p>
          <a:p>
            <a:pPr marL="609585" indent="-448722">
              <a:lnSpc>
                <a:spcPct val="115000"/>
              </a:lnSpc>
              <a:spcBef>
                <a:spcPts val="1600"/>
              </a:spcBef>
              <a:buClr>
                <a:schemeClr val="tx1"/>
              </a:buClr>
              <a:buSzPts val="1700"/>
              <a:buFont typeface="Lato"/>
              <a:buChar char="●"/>
            </a:pPr>
            <a:r>
              <a:rPr lang="en-US" sz="2267" dirty="0"/>
              <a:t>Handles correct gravity models by converting between orthometric (i3s </a:t>
            </a:r>
            <a:r>
              <a:rPr lang="en-US" sz="2267" dirty="0" err="1"/>
              <a:t>prefered</a:t>
            </a:r>
            <a:r>
              <a:rPr lang="en-US" sz="2267" dirty="0"/>
              <a:t> height model) to ellipsoidal (cesium preferred) </a:t>
            </a:r>
            <a:endParaRPr lang="en-US" sz="2267" dirty="0">
              <a:latin typeface="+mj-lt"/>
            </a:endParaRPr>
          </a:p>
          <a:p>
            <a:pPr marL="160863">
              <a:lnSpc>
                <a:spcPct val="115000"/>
              </a:lnSpc>
              <a:spcBef>
                <a:spcPts val="1600"/>
              </a:spcBef>
              <a:buClr>
                <a:schemeClr val="tx1"/>
              </a:buClr>
              <a:buSzPts val="1700"/>
            </a:pPr>
            <a:endParaRPr lang="en-US" sz="2267" dirty="0">
              <a:latin typeface="+mj-lt"/>
              <a:ea typeface="Lato"/>
              <a:cs typeface="Lato"/>
              <a:sym typeface="Lato"/>
            </a:endParaRPr>
          </a:p>
        </p:txBody>
      </p:sp>
    </p:spTree>
    <p:extLst>
      <p:ext uri="{BB962C8B-B14F-4D97-AF65-F5344CB8AC3E}">
        <p14:creationId xmlns:p14="http://schemas.microsoft.com/office/powerpoint/2010/main" val="14877215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40"/>
          <p:cNvSpPr txBox="1">
            <a:spLocks noGrp="1"/>
          </p:cNvSpPr>
          <p:nvPr>
            <p:ph type="title"/>
          </p:nvPr>
        </p:nvSpPr>
        <p:spPr>
          <a:xfrm>
            <a:off x="223709" y="55285"/>
            <a:ext cx="10515600" cy="765600"/>
          </a:xfrm>
          <a:prstGeom prst="rect">
            <a:avLst/>
          </a:prstGeom>
          <a:noFill/>
          <a:ln>
            <a:noFill/>
          </a:ln>
        </p:spPr>
        <p:txBody>
          <a:bodyPr spcFirstLastPara="1" vert="horz" wrap="square" lIns="91433" tIns="45700" rIns="91433" bIns="45700" rtlCol="0" anchor="ctr" anchorCtr="0">
            <a:noAutofit/>
          </a:bodyPr>
          <a:lstStyle/>
          <a:p>
            <a:pPr>
              <a:buClr>
                <a:srgbClr val="5ED9FF"/>
              </a:buClr>
              <a:buSzPts val="2700"/>
            </a:pPr>
            <a:r>
              <a:rPr lang="en" sz="2933" b="1" dirty="0">
                <a:latin typeface="Lato"/>
                <a:ea typeface="Lato"/>
                <a:cs typeface="Lato"/>
                <a:sym typeface="Lato"/>
              </a:rPr>
              <a:t>I3S | </a:t>
            </a:r>
            <a:r>
              <a:rPr lang="en" sz="2667" b="1" dirty="0">
                <a:latin typeface="Lato"/>
                <a:ea typeface="Lato"/>
                <a:cs typeface="Lato"/>
                <a:sym typeface="Lato"/>
              </a:rPr>
              <a:t> 3DTiles ⇔ I3S Conversion cont’d</a:t>
            </a:r>
            <a:endParaRPr sz="2933" b="1" dirty="0">
              <a:latin typeface="Lato"/>
              <a:ea typeface="Lato"/>
              <a:cs typeface="Lato"/>
              <a:sym typeface="Lato"/>
            </a:endParaRPr>
          </a:p>
        </p:txBody>
      </p:sp>
      <p:sp>
        <p:nvSpPr>
          <p:cNvPr id="377" name="Google Shape;377;p40"/>
          <p:cNvSpPr txBox="1"/>
          <p:nvPr/>
        </p:nvSpPr>
        <p:spPr>
          <a:xfrm>
            <a:off x="855695" y="897300"/>
            <a:ext cx="11219200" cy="5290800"/>
          </a:xfrm>
          <a:prstGeom prst="rect">
            <a:avLst/>
          </a:prstGeom>
          <a:noFill/>
          <a:ln>
            <a:noFill/>
          </a:ln>
        </p:spPr>
        <p:txBody>
          <a:bodyPr spcFirstLastPara="1" wrap="square" lIns="0" tIns="0" rIns="0" bIns="0" anchor="t" anchorCtr="0">
            <a:noAutofit/>
          </a:bodyPr>
          <a:lstStyle/>
          <a:p>
            <a:pPr marL="609585" indent="-448722">
              <a:lnSpc>
                <a:spcPct val="115000"/>
              </a:lnSpc>
              <a:buClr>
                <a:schemeClr val="tx1"/>
              </a:buClr>
              <a:buSzPts val="1700"/>
              <a:buFont typeface="Arial" panose="020B0604020202020204" pitchFamily="34" charset="0"/>
              <a:buChar char="•"/>
            </a:pPr>
            <a:r>
              <a:rPr lang="en" sz="2267" dirty="0"/>
              <a:t>Ability to batch convert an I3S 1.7 in Scene Layer Package (SLPK) and </a:t>
            </a:r>
            <a:r>
              <a:rPr lang="en" sz="2200" dirty="0"/>
              <a:t>Indexed 3D Scene Layer REST</a:t>
            </a:r>
            <a:r>
              <a:rPr lang="en" sz="2200" b="1" dirty="0"/>
              <a:t> (</a:t>
            </a:r>
            <a:r>
              <a:rPr lang="en" sz="2200" dirty="0"/>
              <a:t>i3sREST</a:t>
            </a:r>
            <a:r>
              <a:rPr lang="en" sz="2200" b="1" dirty="0"/>
              <a:t>) </a:t>
            </a:r>
            <a:r>
              <a:rPr lang="en" sz="2267" dirty="0"/>
              <a:t>format to 3D Tiles</a:t>
            </a:r>
            <a:endParaRPr sz="2267" dirty="0"/>
          </a:p>
          <a:p>
            <a:pPr marL="609585" indent="-448722">
              <a:lnSpc>
                <a:spcPct val="115000"/>
              </a:lnSpc>
              <a:spcBef>
                <a:spcPts val="1600"/>
              </a:spcBef>
              <a:buClr>
                <a:schemeClr val="tx1"/>
              </a:buClr>
              <a:buSzPts val="1700"/>
              <a:buFont typeface="Arial" panose="020B0604020202020204" pitchFamily="34" charset="0"/>
              <a:buChar char="•"/>
            </a:pPr>
            <a:r>
              <a:rPr lang="en" sz="2267" dirty="0"/>
              <a:t>Support for: 3DTiles version 1.0, embedded glTF version 2.0</a:t>
            </a:r>
          </a:p>
          <a:p>
            <a:pPr marL="1066785" lvl="1" indent="-448722">
              <a:lnSpc>
                <a:spcPct val="115000"/>
              </a:lnSpc>
              <a:spcBef>
                <a:spcPts val="1600"/>
              </a:spcBef>
              <a:buClr>
                <a:schemeClr val="tx1"/>
              </a:buClr>
              <a:buSzPts val="1700"/>
              <a:buFont typeface="Courier New" panose="02070309020205020404" pitchFamily="49" charset="0"/>
              <a:buChar char="o"/>
            </a:pPr>
            <a:r>
              <a:rPr lang="en" sz="2267" dirty="0"/>
              <a:t>Has experimental support for glTF 1.0 as it still seems prevalent in the marketplace</a:t>
            </a:r>
            <a:endParaRPr sz="2267" dirty="0"/>
          </a:p>
          <a:p>
            <a:pPr marL="609585" indent="-448722">
              <a:lnSpc>
                <a:spcPct val="115000"/>
              </a:lnSpc>
              <a:spcBef>
                <a:spcPts val="1600"/>
              </a:spcBef>
              <a:buClr>
                <a:schemeClr val="tx1"/>
              </a:buClr>
              <a:buSzPts val="1700"/>
              <a:buFont typeface="Arial" panose="020B0604020202020204" pitchFamily="34" charset="0"/>
              <a:buChar char="•"/>
            </a:pPr>
            <a:r>
              <a:rPr lang="en" sz="2267" dirty="0"/>
              <a:t>Coordinates: supports WGS84 as that’s the only supported 3D Tiles CRS</a:t>
            </a:r>
            <a:endParaRPr sz="2267" dirty="0"/>
          </a:p>
          <a:p>
            <a:pPr marL="609585" indent="-448722">
              <a:lnSpc>
                <a:spcPct val="115000"/>
              </a:lnSpc>
              <a:spcBef>
                <a:spcPts val="1600"/>
              </a:spcBef>
              <a:buClr>
                <a:schemeClr val="tx1"/>
              </a:buClr>
              <a:buSzPts val="1700"/>
              <a:buFont typeface="Arial" panose="020B0604020202020204" pitchFamily="34" charset="0"/>
              <a:buChar char="•"/>
            </a:pPr>
            <a:r>
              <a:rPr lang="en" sz="2267" dirty="0"/>
              <a:t>Handles correct gravity models by converting between orthometric (i3s prefered height model) to ellipsoidal (cesium prefered)</a:t>
            </a:r>
            <a:endParaRPr sz="2267" dirty="0">
              <a:latin typeface="Lato"/>
              <a:ea typeface="Lato"/>
              <a:cs typeface="Lato"/>
              <a:sym typeface="Lato"/>
            </a:endParaRPr>
          </a:p>
          <a:p>
            <a:pPr marL="342900" indent="-342900">
              <a:spcBef>
                <a:spcPts val="1600"/>
              </a:spcBef>
              <a:buClr>
                <a:schemeClr val="tx1"/>
              </a:buClr>
              <a:buFont typeface="Arial" panose="020B0604020202020204" pitchFamily="34" charset="0"/>
              <a:buChar char="•"/>
            </a:pPr>
            <a:endParaRPr sz="2267" dirty="0">
              <a:latin typeface="Lato"/>
              <a:ea typeface="Lato"/>
              <a:cs typeface="Lato"/>
              <a:sym typeface="Lato"/>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41"/>
          <p:cNvSpPr txBox="1">
            <a:spLocks noGrp="1"/>
          </p:cNvSpPr>
          <p:nvPr>
            <p:ph type="title"/>
          </p:nvPr>
        </p:nvSpPr>
        <p:spPr>
          <a:xfrm>
            <a:off x="223709" y="55285"/>
            <a:ext cx="10515600" cy="765600"/>
          </a:xfrm>
          <a:prstGeom prst="rect">
            <a:avLst/>
          </a:prstGeom>
          <a:noFill/>
          <a:ln>
            <a:noFill/>
          </a:ln>
        </p:spPr>
        <p:txBody>
          <a:bodyPr spcFirstLastPara="1" vert="horz" wrap="square" lIns="91433" tIns="45700" rIns="91433" bIns="45700" rtlCol="0" anchor="ctr" anchorCtr="0">
            <a:noAutofit/>
          </a:bodyPr>
          <a:lstStyle/>
          <a:p>
            <a:pPr>
              <a:buClr>
                <a:srgbClr val="5ED9FF"/>
              </a:buClr>
              <a:buSzPts val="2700"/>
            </a:pPr>
            <a:r>
              <a:rPr lang="en" sz="2933" b="1" dirty="0">
                <a:latin typeface="Lato"/>
                <a:ea typeface="Lato"/>
                <a:cs typeface="Lato"/>
                <a:sym typeface="Lato"/>
              </a:rPr>
              <a:t>I3S | </a:t>
            </a:r>
            <a:r>
              <a:rPr lang="en" sz="2667" b="1" dirty="0">
                <a:latin typeface="Lato"/>
                <a:ea typeface="Lato"/>
                <a:cs typeface="Lato"/>
                <a:sym typeface="Lato"/>
              </a:rPr>
              <a:t> 3DTiles ⇔ I3S Conversion cont’d</a:t>
            </a:r>
            <a:endParaRPr sz="2933" b="1" dirty="0">
              <a:latin typeface="Lato"/>
              <a:ea typeface="Lato"/>
              <a:cs typeface="Lato"/>
              <a:sym typeface="Lato"/>
            </a:endParaRPr>
          </a:p>
        </p:txBody>
      </p:sp>
      <p:sp>
        <p:nvSpPr>
          <p:cNvPr id="384" name="Google Shape;384;p41"/>
          <p:cNvSpPr txBox="1"/>
          <p:nvPr/>
        </p:nvSpPr>
        <p:spPr>
          <a:xfrm>
            <a:off x="855700" y="897300"/>
            <a:ext cx="10814818" cy="4719109"/>
          </a:xfrm>
          <a:prstGeom prst="rect">
            <a:avLst/>
          </a:prstGeom>
          <a:noFill/>
          <a:ln>
            <a:noFill/>
          </a:ln>
        </p:spPr>
        <p:txBody>
          <a:bodyPr spcFirstLastPara="1" wrap="square" lIns="0" tIns="0" rIns="0" bIns="0" anchor="t" anchorCtr="0">
            <a:noAutofit/>
          </a:bodyPr>
          <a:lstStyle/>
          <a:p>
            <a:pPr marL="609585" indent="-448722">
              <a:lnSpc>
                <a:spcPct val="115000"/>
              </a:lnSpc>
              <a:spcBef>
                <a:spcPts val="1600"/>
              </a:spcBef>
              <a:buClr>
                <a:schemeClr val="tx1"/>
              </a:buClr>
              <a:buSzPts val="1700"/>
              <a:buFont typeface="Lato"/>
              <a:buChar char="●"/>
            </a:pPr>
            <a:r>
              <a:rPr lang="en" sz="2267" dirty="0">
                <a:latin typeface="Lato"/>
                <a:ea typeface="Lato"/>
                <a:cs typeface="Lato"/>
                <a:sym typeface="Lato"/>
              </a:rPr>
              <a:t>Supports all I3S 1.7 features including: </a:t>
            </a:r>
            <a:endParaRPr sz="2267" dirty="0">
              <a:latin typeface="Lato"/>
              <a:ea typeface="Lato"/>
              <a:cs typeface="Lato"/>
              <a:sym typeface="Lato"/>
            </a:endParaRPr>
          </a:p>
          <a:p>
            <a:pPr marL="609585">
              <a:lnSpc>
                <a:spcPct val="115000"/>
              </a:lnSpc>
              <a:spcBef>
                <a:spcPts val="1600"/>
              </a:spcBef>
            </a:pPr>
            <a:endParaRPr sz="133" dirty="0">
              <a:latin typeface="Lato"/>
              <a:ea typeface="Lato"/>
              <a:cs typeface="Lato"/>
              <a:sym typeface="Lato"/>
            </a:endParaRPr>
          </a:p>
          <a:p>
            <a:pPr marL="1219170" lvl="1" indent="-448722">
              <a:lnSpc>
                <a:spcPct val="115000"/>
              </a:lnSpc>
              <a:spcBef>
                <a:spcPts val="1600"/>
              </a:spcBef>
              <a:buClr>
                <a:schemeClr val="tx1"/>
              </a:buClr>
              <a:buSzPts val="1700"/>
              <a:buFont typeface="Courier New" panose="02070309020205020404" pitchFamily="49" charset="0"/>
              <a:buChar char="o"/>
            </a:pPr>
            <a:r>
              <a:rPr lang="en" sz="2267" dirty="0">
                <a:latin typeface="Lato"/>
                <a:ea typeface="Lato"/>
                <a:cs typeface="Lato"/>
                <a:sym typeface="Lato"/>
              </a:rPr>
              <a:t>Convert glTF scenegraphs to “MeshPyramid” geometries</a:t>
            </a:r>
            <a:endParaRPr sz="133" dirty="0">
              <a:latin typeface="Lato"/>
              <a:ea typeface="Lato"/>
              <a:cs typeface="Lato"/>
              <a:sym typeface="Lato"/>
            </a:endParaRPr>
          </a:p>
          <a:p>
            <a:pPr marL="1219170" lvl="1" indent="-448722">
              <a:lnSpc>
                <a:spcPct val="115000"/>
              </a:lnSpc>
              <a:spcBef>
                <a:spcPts val="1600"/>
              </a:spcBef>
              <a:buClr>
                <a:schemeClr val="tx1"/>
              </a:buClr>
              <a:buSzPts val="1700"/>
              <a:buFont typeface="Courier New" panose="02070309020205020404" pitchFamily="49" charset="0"/>
              <a:buChar char="o"/>
            </a:pPr>
            <a:r>
              <a:rPr lang="en" sz="2267" dirty="0">
                <a:latin typeface="Lato"/>
                <a:ea typeface="Lato"/>
                <a:cs typeface="Lato"/>
                <a:sym typeface="Lato"/>
              </a:rPr>
              <a:t>Styling: Preserve 3D Tiles metadata so that user can style via I3S</a:t>
            </a:r>
            <a:endParaRPr sz="133" dirty="0">
              <a:latin typeface="Lato"/>
              <a:ea typeface="Lato"/>
              <a:cs typeface="Lato"/>
              <a:sym typeface="Lato"/>
            </a:endParaRPr>
          </a:p>
          <a:p>
            <a:pPr marL="1219170" lvl="1" indent="-448722">
              <a:lnSpc>
                <a:spcPct val="115000"/>
              </a:lnSpc>
              <a:spcBef>
                <a:spcPts val="1600"/>
              </a:spcBef>
              <a:buClr>
                <a:schemeClr val="tx1"/>
              </a:buClr>
              <a:buSzPts val="1700"/>
              <a:buFont typeface="Courier New" panose="02070309020205020404" pitchFamily="49" charset="0"/>
              <a:buChar char="o"/>
            </a:pPr>
            <a:r>
              <a:rPr lang="en" sz="2267" dirty="0">
                <a:latin typeface="Lato"/>
                <a:ea typeface="Lato"/>
                <a:cs typeface="Lato"/>
                <a:sym typeface="Lato"/>
              </a:rPr>
              <a:t>Draco compression of geometries</a:t>
            </a:r>
            <a:endParaRPr sz="133" dirty="0">
              <a:latin typeface="Lato"/>
              <a:ea typeface="Lato"/>
              <a:cs typeface="Lato"/>
              <a:sym typeface="Lato"/>
            </a:endParaRPr>
          </a:p>
          <a:p>
            <a:pPr marL="1219170" lvl="1" indent="-448722">
              <a:lnSpc>
                <a:spcPct val="115000"/>
              </a:lnSpc>
              <a:spcBef>
                <a:spcPts val="1600"/>
              </a:spcBef>
              <a:buClr>
                <a:schemeClr val="tx1"/>
              </a:buClr>
              <a:buSzPts val="1700"/>
              <a:buFont typeface="Courier New" panose="02070309020205020404" pitchFamily="49" charset="0"/>
              <a:buChar char="o"/>
            </a:pPr>
            <a:r>
              <a:rPr lang="en" sz="2267" dirty="0">
                <a:latin typeface="Lato"/>
                <a:ea typeface="Lato"/>
                <a:cs typeface="Lato"/>
                <a:sym typeface="Lato"/>
              </a:rPr>
              <a:t>Preserve PBR materials as I3S 1.7 properties when converting glTF</a:t>
            </a:r>
            <a:endParaRPr sz="133" dirty="0">
              <a:latin typeface="Lato"/>
              <a:ea typeface="Lato"/>
              <a:cs typeface="Lato"/>
              <a:sym typeface="Lato"/>
            </a:endParaRPr>
          </a:p>
          <a:p>
            <a:pPr marL="1219170" lvl="1" indent="-448722">
              <a:lnSpc>
                <a:spcPct val="115000"/>
              </a:lnSpc>
              <a:spcBef>
                <a:spcPts val="1600"/>
              </a:spcBef>
              <a:buClr>
                <a:schemeClr val="tx1"/>
              </a:buClr>
              <a:buSzPts val="1700"/>
              <a:buFont typeface="Courier New" panose="02070309020205020404" pitchFamily="49" charset="0"/>
              <a:buChar char="o"/>
            </a:pPr>
            <a:r>
              <a:rPr lang="en" sz="2267" dirty="0">
                <a:latin typeface="Lato"/>
                <a:ea typeface="Lato"/>
                <a:cs typeface="Lato"/>
                <a:sym typeface="Lato"/>
              </a:rPr>
              <a:t>Generate node pages per I3S 1.7 spec</a:t>
            </a:r>
            <a:endParaRPr sz="133" dirty="0">
              <a:latin typeface="Lato"/>
              <a:ea typeface="Lato"/>
              <a:cs typeface="Lato"/>
              <a:sym typeface="Lato"/>
            </a:endParaRPr>
          </a:p>
          <a:p>
            <a:pPr marL="1219170" lvl="1" indent="-448722">
              <a:lnSpc>
                <a:spcPct val="115000"/>
              </a:lnSpc>
              <a:spcBef>
                <a:spcPts val="1600"/>
              </a:spcBef>
              <a:buClr>
                <a:schemeClr val="tx1"/>
              </a:buClr>
              <a:buSzPts val="1700"/>
              <a:buFont typeface="Courier New" panose="02070309020205020404" pitchFamily="49" charset="0"/>
              <a:buChar char="o"/>
            </a:pPr>
            <a:r>
              <a:rPr lang="en" sz="2267" dirty="0">
                <a:latin typeface="Lato"/>
                <a:ea typeface="Lato"/>
                <a:cs typeface="Lato"/>
                <a:sym typeface="Lato"/>
              </a:rPr>
              <a:t>Transparency - 3D Tiles with transparency split into separate I3S nodes</a:t>
            </a:r>
            <a:endParaRPr sz="2267" dirty="0">
              <a:latin typeface="Lato"/>
              <a:ea typeface="Lato"/>
              <a:cs typeface="Lato"/>
              <a:sym typeface="Lato"/>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42"/>
          <p:cNvSpPr txBox="1">
            <a:spLocks noGrp="1"/>
          </p:cNvSpPr>
          <p:nvPr>
            <p:ph type="title"/>
          </p:nvPr>
        </p:nvSpPr>
        <p:spPr>
          <a:xfrm>
            <a:off x="223709" y="55285"/>
            <a:ext cx="10515600" cy="765600"/>
          </a:xfrm>
          <a:prstGeom prst="rect">
            <a:avLst/>
          </a:prstGeom>
          <a:noFill/>
          <a:ln>
            <a:noFill/>
          </a:ln>
        </p:spPr>
        <p:txBody>
          <a:bodyPr spcFirstLastPara="1" vert="horz" wrap="square" lIns="91433" tIns="45700" rIns="91433" bIns="45700" rtlCol="0" anchor="ctr" anchorCtr="0">
            <a:noAutofit/>
          </a:bodyPr>
          <a:lstStyle/>
          <a:p>
            <a:pPr>
              <a:buClr>
                <a:srgbClr val="5ED9FF"/>
              </a:buClr>
              <a:buSzPts val="2700"/>
            </a:pPr>
            <a:r>
              <a:rPr lang="en" sz="2933" b="1" dirty="0">
                <a:latin typeface="Lato"/>
                <a:ea typeface="Lato"/>
                <a:cs typeface="Lato"/>
                <a:sym typeface="Lato"/>
              </a:rPr>
              <a:t>I3S | </a:t>
            </a:r>
            <a:r>
              <a:rPr lang="en" sz="2667" b="1" dirty="0">
                <a:latin typeface="Lato"/>
                <a:ea typeface="Lato"/>
                <a:cs typeface="Lato"/>
                <a:sym typeface="Lato"/>
              </a:rPr>
              <a:t> 3DTiles ⇔ I3S Conversion cont’d</a:t>
            </a:r>
            <a:endParaRPr sz="2933" b="1" dirty="0">
              <a:latin typeface="Lato"/>
              <a:ea typeface="Lato"/>
              <a:cs typeface="Lato"/>
              <a:sym typeface="Lato"/>
            </a:endParaRPr>
          </a:p>
        </p:txBody>
      </p:sp>
      <p:sp>
        <p:nvSpPr>
          <p:cNvPr id="391" name="Google Shape;391;p42"/>
          <p:cNvSpPr txBox="1"/>
          <p:nvPr/>
        </p:nvSpPr>
        <p:spPr>
          <a:xfrm>
            <a:off x="855700" y="771700"/>
            <a:ext cx="11219200" cy="991200"/>
          </a:xfrm>
          <a:prstGeom prst="rect">
            <a:avLst/>
          </a:prstGeom>
          <a:noFill/>
          <a:ln>
            <a:noFill/>
          </a:ln>
        </p:spPr>
        <p:txBody>
          <a:bodyPr spcFirstLastPara="1" wrap="square" lIns="0" tIns="0" rIns="0" bIns="0" anchor="t" anchorCtr="0">
            <a:noAutofit/>
          </a:bodyPr>
          <a:lstStyle/>
          <a:p>
            <a:pPr>
              <a:lnSpc>
                <a:spcPct val="115000"/>
              </a:lnSpc>
              <a:spcBef>
                <a:spcPts val="1600"/>
              </a:spcBef>
            </a:pPr>
            <a:r>
              <a:rPr lang="en" sz="2267" dirty="0">
                <a:latin typeface="Lato"/>
                <a:ea typeface="Lato"/>
                <a:cs typeface="Lato"/>
                <a:sym typeface="Lato"/>
              </a:rPr>
              <a:t>The converter is delivered in 3 options and runs in both Linux and Windows </a:t>
            </a:r>
            <a:endParaRPr sz="133" dirty="0">
              <a:latin typeface="Lato"/>
              <a:ea typeface="Lato"/>
              <a:cs typeface="Lato"/>
              <a:sym typeface="Lato"/>
            </a:endParaRPr>
          </a:p>
          <a:p>
            <a:pPr marL="609585" indent="-448722">
              <a:lnSpc>
                <a:spcPct val="115000"/>
              </a:lnSpc>
              <a:spcBef>
                <a:spcPts val="1600"/>
              </a:spcBef>
              <a:buClr>
                <a:schemeClr val="tx1"/>
              </a:buClr>
              <a:buSzPts val="1700"/>
              <a:buFont typeface="Lato"/>
              <a:buAutoNum type="arabicPeriod"/>
            </a:pPr>
            <a:r>
              <a:rPr lang="en" sz="2267" dirty="0">
                <a:latin typeface="Lato"/>
                <a:ea typeface="Lato"/>
                <a:cs typeface="Lato"/>
                <a:sym typeface="Lato"/>
              </a:rPr>
              <a:t>As a CLI module: </a:t>
            </a:r>
            <a:endParaRPr sz="1333" i="1" dirty="0"/>
          </a:p>
          <a:p>
            <a:pPr>
              <a:lnSpc>
                <a:spcPct val="115000"/>
              </a:lnSpc>
              <a:spcBef>
                <a:spcPts val="1600"/>
              </a:spcBef>
              <a:buClr>
                <a:schemeClr val="dk1"/>
              </a:buClr>
              <a:buSzPts val="1100"/>
            </a:pPr>
            <a:r>
              <a:rPr lang="en" sz="1333" i="1" dirty="0"/>
              <a:t>node converter.min.js --input-type 3dtiles --tileset ../Frankfurt-3d-tiles/cesiumJpg/tileset.json --name Frankfurt_completed_bundle --output data --max-depth 6 --slpk --egm /home/user/pgm/egm2008-5/geoids/egm2008-5.pgm</a:t>
            </a:r>
            <a:endParaRPr sz="1333" i="1" dirty="0"/>
          </a:p>
          <a:p>
            <a:pPr>
              <a:lnSpc>
                <a:spcPct val="115000"/>
              </a:lnSpc>
              <a:spcBef>
                <a:spcPts val="1600"/>
              </a:spcBef>
              <a:buClr>
                <a:schemeClr val="dk1"/>
              </a:buClr>
              <a:buSzPts val="1100"/>
            </a:pPr>
            <a:r>
              <a:rPr lang="en" sz="1333" i="1" dirty="0"/>
              <a:t>node converter.min.js --input-type 3dtiles --tileset https://assets.cesium.com/29328/tileset.json --name CairoLayer --egm /home/user/pgm/egm2008-5/geoids/egm2008-5.pgm --slpk</a:t>
            </a:r>
            <a:endParaRPr sz="1333" i="1" dirty="0"/>
          </a:p>
          <a:p>
            <a:pPr>
              <a:lnSpc>
                <a:spcPct val="115000"/>
              </a:lnSpc>
              <a:spcBef>
                <a:spcPts val="1600"/>
              </a:spcBef>
            </a:pPr>
            <a:r>
              <a:rPr lang="en" sz="1333" i="1" dirty="0"/>
              <a:t>node converter.min.js --input-type i3s --tileset https://tiles.arcgis.com/tiles/z2tnIkrLQ2BRzr6P/arcgis/rest/services/Rancho_Mesh_mesh_v17_1/SceneServer/layers/0 --name Rancho --max-depth 4 --egm /home/user/pgm/egm2008-5/geoids/egm2008-5.pgm</a:t>
            </a:r>
            <a:endParaRPr sz="2267" i="1" dirty="0">
              <a:latin typeface="Lato"/>
              <a:ea typeface="Lato"/>
              <a:cs typeface="Lato"/>
              <a:sym typeface="Lato"/>
            </a:endParaRPr>
          </a:p>
          <a:p>
            <a:endParaRPr sz="2267" dirty="0">
              <a:latin typeface="Lato"/>
              <a:ea typeface="Lato"/>
              <a:cs typeface="Lato"/>
              <a:sym typeface="Lato"/>
            </a:endParaRPr>
          </a:p>
        </p:txBody>
      </p:sp>
      <p:sp>
        <p:nvSpPr>
          <p:cNvPr id="392" name="Google Shape;392;p42"/>
          <p:cNvSpPr txBox="1"/>
          <p:nvPr/>
        </p:nvSpPr>
        <p:spPr>
          <a:xfrm>
            <a:off x="855700" y="4558004"/>
            <a:ext cx="11126800" cy="2185600"/>
          </a:xfrm>
          <a:prstGeom prst="rect">
            <a:avLst/>
          </a:prstGeom>
          <a:noFill/>
          <a:ln>
            <a:noFill/>
          </a:ln>
        </p:spPr>
        <p:txBody>
          <a:bodyPr spcFirstLastPara="1" wrap="square" lIns="121900" tIns="121900" rIns="121900" bIns="121900" anchor="t" anchorCtr="0">
            <a:noAutofit/>
          </a:bodyPr>
          <a:lstStyle/>
          <a:p>
            <a:r>
              <a:rPr lang="en" sz="1733" dirty="0"/>
              <a:t>Requirements:</a:t>
            </a:r>
            <a:endParaRPr sz="1733" dirty="0"/>
          </a:p>
          <a:p>
            <a:pPr marL="609585" indent="-380990">
              <a:lnSpc>
                <a:spcPct val="115000"/>
              </a:lnSpc>
              <a:spcBef>
                <a:spcPts val="1600"/>
              </a:spcBef>
              <a:buClr>
                <a:schemeClr val="tx1"/>
              </a:buClr>
              <a:buSzPts val="900"/>
              <a:buAutoNum type="arabicPeriod"/>
            </a:pPr>
            <a:r>
              <a:rPr lang="en" sz="1333" u="sng" dirty="0"/>
              <a:t>NodeJs</a:t>
            </a:r>
            <a:endParaRPr sz="1333" dirty="0"/>
          </a:p>
          <a:p>
            <a:pPr marL="609585" indent="-380990">
              <a:lnSpc>
                <a:spcPct val="115000"/>
              </a:lnSpc>
              <a:buClr>
                <a:schemeClr val="tx1"/>
              </a:buClr>
              <a:buSzPts val="900"/>
              <a:buAutoNum type="arabicPeriod"/>
            </a:pPr>
            <a:r>
              <a:rPr lang="en" sz="1200" dirty="0"/>
              <a:t>location of Earth Gravity Model *.pgm file to convert heights from ellipsoidal to gravity-related format. A model file can be downloaded from GeographicLib </a:t>
            </a:r>
            <a:r>
              <a:rPr lang="en" sz="1200" u="sng" dirty="0">
                <a:hlinkClick r:id="rId3">
                  <a:extLst>
                    <a:ext uri="{A12FA001-AC4F-418D-AE19-62706E023703}">
                      <ahyp:hlinkClr xmlns:ahyp="http://schemas.microsoft.com/office/drawing/2018/hyperlinkcolor" val="tx"/>
                    </a:ext>
                  </a:extLst>
                </a:hlinkClick>
              </a:rPr>
              <a:t>https://geographiclib.sourceforge.io/html/geoid.html</a:t>
            </a:r>
            <a:endParaRPr sz="1200" dirty="0"/>
          </a:p>
          <a:p>
            <a:pPr marL="609585" indent="-380990">
              <a:lnSpc>
                <a:spcPct val="115000"/>
              </a:lnSpc>
              <a:buClr>
                <a:schemeClr val="tx1"/>
              </a:buClr>
              <a:buSzPts val="900"/>
              <a:buAutoNum type="arabicPeriod"/>
            </a:pPr>
            <a:r>
              <a:rPr lang="en" sz="1333" dirty="0"/>
              <a:t>External archiver (for slpk mode):</a:t>
            </a:r>
            <a:endParaRPr sz="1333" dirty="0"/>
          </a:p>
          <a:p>
            <a:pPr marL="1219170" lvl="1" indent="-397923">
              <a:lnSpc>
                <a:spcPct val="115000"/>
              </a:lnSpc>
              <a:buClr>
                <a:srgbClr val="FFFFFF"/>
              </a:buClr>
              <a:buSzPts val="1100"/>
              <a:buAutoNum type="alphaLcPeriod"/>
            </a:pPr>
            <a:r>
              <a:rPr lang="en" sz="1333" dirty="0"/>
              <a:t>Linux/Ubuntu: </a:t>
            </a:r>
            <a:r>
              <a:rPr lang="en" sz="1067" dirty="0"/>
              <a:t>apt install zip</a:t>
            </a:r>
            <a:endParaRPr sz="1067" dirty="0"/>
          </a:p>
          <a:p>
            <a:pPr marL="1219170" lvl="1" indent="-380990">
              <a:lnSpc>
                <a:spcPct val="115000"/>
              </a:lnSpc>
              <a:buClr>
                <a:srgbClr val="FFFFFF"/>
              </a:buClr>
              <a:buSzPts val="900"/>
              <a:buAutoNum type="alphaLcPeriod"/>
            </a:pPr>
            <a:r>
              <a:rPr lang="en" sz="1333" dirty="0"/>
              <a:t>Windows: </a:t>
            </a:r>
            <a:r>
              <a:rPr lang="en" sz="1333" u="sng" dirty="0">
                <a:hlinkClick r:id="rId4">
                  <a:extLst>
                    <a:ext uri="{A12FA001-AC4F-418D-AE19-62706E023703}">
                      <ahyp:hlinkClr xmlns:ahyp="http://schemas.microsoft.com/office/drawing/2018/hyperlinkcolor" val="tx"/>
                    </a:ext>
                  </a:extLst>
                </a:hlinkClick>
              </a:rPr>
              <a:t>7-Zip</a:t>
            </a:r>
            <a:r>
              <a:rPr lang="en" sz="1333" dirty="0"/>
              <a:t>. Default 7-zip location is "C:\Program Files\7-Zip\7z.exe" but there is option "--7zExe" that can be used for setup "7z.exe" location manually.</a:t>
            </a:r>
            <a:endParaRPr sz="16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43"/>
          <p:cNvSpPr txBox="1">
            <a:spLocks noGrp="1"/>
          </p:cNvSpPr>
          <p:nvPr>
            <p:ph type="title"/>
          </p:nvPr>
        </p:nvSpPr>
        <p:spPr>
          <a:xfrm>
            <a:off x="223709" y="55285"/>
            <a:ext cx="10515600" cy="765600"/>
          </a:xfrm>
          <a:prstGeom prst="rect">
            <a:avLst/>
          </a:prstGeom>
          <a:noFill/>
          <a:ln>
            <a:noFill/>
          </a:ln>
        </p:spPr>
        <p:txBody>
          <a:bodyPr spcFirstLastPara="1" vert="horz" wrap="square" lIns="91433" tIns="45700" rIns="91433" bIns="45700" rtlCol="0" anchor="ctr" anchorCtr="0">
            <a:noAutofit/>
          </a:bodyPr>
          <a:lstStyle/>
          <a:p>
            <a:pPr>
              <a:buClr>
                <a:srgbClr val="5ED9FF"/>
              </a:buClr>
              <a:buSzPts val="2700"/>
            </a:pPr>
            <a:r>
              <a:rPr lang="en" sz="2933" b="1" dirty="0">
                <a:latin typeface="Lato"/>
                <a:ea typeface="Lato"/>
                <a:cs typeface="Lato"/>
                <a:sym typeface="Lato"/>
              </a:rPr>
              <a:t>I3S | </a:t>
            </a:r>
            <a:r>
              <a:rPr lang="en" sz="2667" b="1" dirty="0">
                <a:latin typeface="Lato"/>
                <a:ea typeface="Lato"/>
                <a:cs typeface="Lato"/>
                <a:sym typeface="Lato"/>
              </a:rPr>
              <a:t> 3DTiles ⇔ I3S Conversion cont’d</a:t>
            </a:r>
            <a:endParaRPr sz="2933" b="1" dirty="0">
              <a:latin typeface="Lato"/>
              <a:ea typeface="Lato"/>
              <a:cs typeface="Lato"/>
              <a:sym typeface="Lato"/>
            </a:endParaRPr>
          </a:p>
        </p:txBody>
      </p:sp>
      <p:sp>
        <p:nvSpPr>
          <p:cNvPr id="399" name="Google Shape;399;p43"/>
          <p:cNvSpPr txBox="1"/>
          <p:nvPr/>
        </p:nvSpPr>
        <p:spPr>
          <a:xfrm>
            <a:off x="855700" y="897300"/>
            <a:ext cx="11219200" cy="1974800"/>
          </a:xfrm>
          <a:prstGeom prst="rect">
            <a:avLst/>
          </a:prstGeom>
          <a:noFill/>
          <a:ln>
            <a:noFill/>
          </a:ln>
        </p:spPr>
        <p:txBody>
          <a:bodyPr spcFirstLastPara="1" wrap="square" lIns="0" tIns="0" rIns="0" bIns="0" anchor="t" anchorCtr="0">
            <a:noAutofit/>
          </a:bodyPr>
          <a:lstStyle/>
          <a:p>
            <a:pPr>
              <a:lnSpc>
                <a:spcPct val="115000"/>
              </a:lnSpc>
              <a:spcBef>
                <a:spcPts val="1600"/>
              </a:spcBef>
            </a:pPr>
            <a:r>
              <a:rPr lang="en" sz="2267" dirty="0">
                <a:latin typeface="Lato"/>
                <a:ea typeface="Lato"/>
                <a:cs typeface="Lato"/>
                <a:sym typeface="Lato"/>
              </a:rPr>
              <a:t>2. As an npm package using npx: </a:t>
            </a:r>
            <a:endParaRPr sz="1333" i="1" dirty="0"/>
          </a:p>
          <a:p>
            <a:pPr>
              <a:lnSpc>
                <a:spcPct val="115000"/>
              </a:lnSpc>
              <a:spcBef>
                <a:spcPts val="1600"/>
              </a:spcBef>
            </a:pPr>
            <a:r>
              <a:rPr lang="en" sz="1333" dirty="0">
                <a:latin typeface="Courier New"/>
                <a:ea typeface="Courier New"/>
                <a:cs typeface="Courier New"/>
                <a:sym typeface="Courier New"/>
              </a:rPr>
              <a:t>npx converter --input-type &lt;I3S | 3DTILES&gt; --tileset &lt;tileset&gt; --name &lt;tileset name&gt; [--output &lt;output folder&gt;] [--no-draco] [--max-depth 4] [--slpk] [--7zExe &lt;path/to/7z.exe&gt;] [--token &lt;ION token&gt;] [--egm &lt;path/to/*.pgm&gt;]</a:t>
            </a:r>
            <a:endParaRPr sz="2267" dirty="0">
              <a:latin typeface="Lato"/>
              <a:ea typeface="Lato"/>
              <a:cs typeface="Lato"/>
              <a:sym typeface="Lato"/>
            </a:endParaRPr>
          </a:p>
        </p:txBody>
      </p:sp>
      <p:sp>
        <p:nvSpPr>
          <p:cNvPr id="5" name="Google Shape;392;p42">
            <a:extLst>
              <a:ext uri="{FF2B5EF4-FFF2-40B4-BE49-F238E27FC236}">
                <a16:creationId xmlns:a16="http://schemas.microsoft.com/office/drawing/2014/main" id="{F811E402-4549-40C3-9C04-62162B823D77}"/>
              </a:ext>
            </a:extLst>
          </p:cNvPr>
          <p:cNvSpPr txBox="1"/>
          <p:nvPr/>
        </p:nvSpPr>
        <p:spPr>
          <a:xfrm>
            <a:off x="706410" y="3918858"/>
            <a:ext cx="11126800" cy="2185600"/>
          </a:xfrm>
          <a:prstGeom prst="rect">
            <a:avLst/>
          </a:prstGeom>
          <a:noFill/>
          <a:ln>
            <a:noFill/>
          </a:ln>
        </p:spPr>
        <p:txBody>
          <a:bodyPr spcFirstLastPara="1" wrap="square" lIns="121900" tIns="121900" rIns="121900" bIns="121900" anchor="t" anchorCtr="0">
            <a:noAutofit/>
          </a:bodyPr>
          <a:lstStyle/>
          <a:p>
            <a:r>
              <a:rPr lang="en" sz="2000" dirty="0"/>
              <a:t>Requirements:</a:t>
            </a:r>
            <a:endParaRPr sz="2000" dirty="0"/>
          </a:p>
          <a:p>
            <a:pPr marL="609585" indent="-380990">
              <a:lnSpc>
                <a:spcPct val="115000"/>
              </a:lnSpc>
              <a:spcBef>
                <a:spcPts val="1600"/>
              </a:spcBef>
              <a:buClr>
                <a:schemeClr val="tx1"/>
              </a:buClr>
              <a:buSzPts val="900"/>
              <a:buAutoNum type="arabicPeriod"/>
            </a:pPr>
            <a:r>
              <a:rPr lang="en" sz="1600" u="sng" dirty="0"/>
              <a:t>NodeJs</a:t>
            </a:r>
            <a:endParaRPr sz="1600" dirty="0"/>
          </a:p>
          <a:p>
            <a:pPr marL="609585" indent="-380990">
              <a:lnSpc>
                <a:spcPct val="115000"/>
              </a:lnSpc>
              <a:buClr>
                <a:schemeClr val="tx1"/>
              </a:buClr>
              <a:buSzPts val="900"/>
              <a:buAutoNum type="arabicPeriod"/>
            </a:pPr>
            <a:r>
              <a:rPr lang="en" sz="1600" dirty="0"/>
              <a:t>location of Earth Gravity Model *.pgm file to convert heights from ellipsoidal to gravity-related format. A model file can be downloaded from GeographicLib </a:t>
            </a:r>
            <a:r>
              <a:rPr lang="en" sz="1600" u="sng" dirty="0">
                <a:hlinkClick r:id="rId3">
                  <a:extLst>
                    <a:ext uri="{A12FA001-AC4F-418D-AE19-62706E023703}">
                      <ahyp:hlinkClr xmlns:ahyp="http://schemas.microsoft.com/office/drawing/2018/hyperlinkcolor" val="tx"/>
                    </a:ext>
                  </a:extLst>
                </a:hlinkClick>
              </a:rPr>
              <a:t>https://geographiclib.sourceforge.io/html/geoid.html</a:t>
            </a:r>
            <a:endParaRPr sz="1600" dirty="0"/>
          </a:p>
          <a:p>
            <a:pPr marL="609585" indent="-380990">
              <a:lnSpc>
                <a:spcPct val="115000"/>
              </a:lnSpc>
              <a:buClr>
                <a:schemeClr val="tx1"/>
              </a:buClr>
              <a:buSzPts val="900"/>
              <a:buAutoNum type="arabicPeriod"/>
            </a:pPr>
            <a:r>
              <a:rPr lang="en" sz="1600" dirty="0"/>
              <a:t>External archiver (for slpk mode):</a:t>
            </a:r>
            <a:endParaRPr sz="1600" dirty="0"/>
          </a:p>
          <a:p>
            <a:pPr marL="1219170" lvl="1" indent="-397923">
              <a:lnSpc>
                <a:spcPct val="115000"/>
              </a:lnSpc>
              <a:buClr>
                <a:srgbClr val="FFFFFF"/>
              </a:buClr>
              <a:buSzPts val="1100"/>
              <a:buAutoNum type="alphaLcPeriod"/>
            </a:pPr>
            <a:r>
              <a:rPr lang="en" sz="1600" dirty="0"/>
              <a:t>Linux/Ubuntu: </a:t>
            </a:r>
            <a:r>
              <a:rPr lang="en" sz="1200" dirty="0"/>
              <a:t>apt install zip</a:t>
            </a:r>
            <a:endParaRPr sz="1200" dirty="0"/>
          </a:p>
          <a:p>
            <a:pPr marL="1219170" lvl="1" indent="-380990">
              <a:lnSpc>
                <a:spcPct val="115000"/>
              </a:lnSpc>
              <a:buClr>
                <a:srgbClr val="FFFFFF"/>
              </a:buClr>
              <a:buSzPts val="900"/>
              <a:buAutoNum type="alphaLcPeriod"/>
            </a:pPr>
            <a:r>
              <a:rPr lang="en" sz="1600" dirty="0"/>
              <a:t>Windows: </a:t>
            </a:r>
            <a:r>
              <a:rPr lang="en" sz="1600" u="sng" dirty="0">
                <a:hlinkClick r:id="rId4">
                  <a:extLst>
                    <a:ext uri="{A12FA001-AC4F-418D-AE19-62706E023703}">
                      <ahyp:hlinkClr xmlns:ahyp="http://schemas.microsoft.com/office/drawing/2018/hyperlinkcolor" val="tx"/>
                    </a:ext>
                  </a:extLst>
                </a:hlinkClick>
              </a:rPr>
              <a:t>7-Zip</a:t>
            </a:r>
            <a:r>
              <a:rPr lang="en" sz="1600" dirty="0"/>
              <a:t>. Default 7-zip location is "C:\Program Files\7-Zip\7z.exe" but there is option "--7zExe" that can be used for setup "7z.exe" location manually.</a:t>
            </a:r>
            <a:endParaRPr sz="20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44"/>
          <p:cNvSpPr txBox="1">
            <a:spLocks noGrp="1"/>
          </p:cNvSpPr>
          <p:nvPr>
            <p:ph type="title"/>
          </p:nvPr>
        </p:nvSpPr>
        <p:spPr>
          <a:xfrm>
            <a:off x="223709" y="55285"/>
            <a:ext cx="10515600" cy="765600"/>
          </a:xfrm>
          <a:prstGeom prst="rect">
            <a:avLst/>
          </a:prstGeom>
          <a:noFill/>
          <a:ln>
            <a:noFill/>
          </a:ln>
        </p:spPr>
        <p:txBody>
          <a:bodyPr spcFirstLastPara="1" vert="horz" wrap="square" lIns="91433" tIns="45700" rIns="91433" bIns="45700" rtlCol="0" anchor="ctr" anchorCtr="0">
            <a:noAutofit/>
          </a:bodyPr>
          <a:lstStyle/>
          <a:p>
            <a:pPr>
              <a:buClr>
                <a:srgbClr val="5ED9FF"/>
              </a:buClr>
              <a:buSzPts val="2700"/>
            </a:pPr>
            <a:r>
              <a:rPr lang="en" sz="2933" b="1" dirty="0">
                <a:latin typeface="Lato"/>
                <a:ea typeface="Lato"/>
                <a:cs typeface="Lato"/>
                <a:sym typeface="Lato"/>
              </a:rPr>
              <a:t>I3S | </a:t>
            </a:r>
            <a:r>
              <a:rPr lang="en" sz="2667" b="1" dirty="0">
                <a:latin typeface="Lato"/>
                <a:ea typeface="Lato"/>
                <a:cs typeface="Lato"/>
                <a:sym typeface="Lato"/>
              </a:rPr>
              <a:t> 3DTiles ⇔ I3S Conversion cont’d</a:t>
            </a:r>
            <a:endParaRPr sz="2933" b="1" dirty="0">
              <a:latin typeface="Lato"/>
              <a:ea typeface="Lato"/>
              <a:cs typeface="Lato"/>
              <a:sym typeface="Lato"/>
            </a:endParaRPr>
          </a:p>
        </p:txBody>
      </p:sp>
      <p:sp>
        <p:nvSpPr>
          <p:cNvPr id="407" name="Google Shape;407;p44"/>
          <p:cNvSpPr txBox="1"/>
          <p:nvPr/>
        </p:nvSpPr>
        <p:spPr>
          <a:xfrm>
            <a:off x="855700" y="897300"/>
            <a:ext cx="9410400" cy="765600"/>
          </a:xfrm>
          <a:prstGeom prst="rect">
            <a:avLst/>
          </a:prstGeom>
          <a:noFill/>
          <a:ln>
            <a:noFill/>
          </a:ln>
        </p:spPr>
        <p:txBody>
          <a:bodyPr spcFirstLastPara="1" wrap="square" lIns="0" tIns="0" rIns="0" bIns="0" anchor="t" anchorCtr="0">
            <a:noAutofit/>
          </a:bodyPr>
          <a:lstStyle/>
          <a:p>
            <a:pPr>
              <a:lnSpc>
                <a:spcPct val="115000"/>
              </a:lnSpc>
              <a:spcBef>
                <a:spcPts val="1600"/>
              </a:spcBef>
              <a:spcAft>
                <a:spcPts val="1600"/>
              </a:spcAft>
            </a:pPr>
            <a:r>
              <a:rPr lang="en" sz="2267" dirty="0">
                <a:latin typeface="Lato"/>
                <a:ea typeface="Lato"/>
                <a:cs typeface="Lato"/>
                <a:sym typeface="Lato"/>
              </a:rPr>
              <a:t>3. As a docker image: </a:t>
            </a:r>
            <a:endParaRPr sz="1333" dirty="0">
              <a:latin typeface="Courier New"/>
              <a:ea typeface="Courier New"/>
              <a:cs typeface="Courier New"/>
              <a:sym typeface="Courier New"/>
            </a:endParaRPr>
          </a:p>
        </p:txBody>
      </p:sp>
      <p:pic>
        <p:nvPicPr>
          <p:cNvPr id="408" name="Google Shape;408;p4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923667" y="1027584"/>
            <a:ext cx="7134333" cy="5241899"/>
          </a:xfrm>
          <a:prstGeom prst="rect">
            <a:avLst/>
          </a:prstGeom>
          <a:ln>
            <a:noFill/>
          </a:ln>
          <a:effectLst>
            <a:outerShdw blurRad="292100" dist="139700" dir="2700000" algn="tl" rotWithShape="0">
              <a:srgbClr val="333333">
                <a:alpha val="65000"/>
              </a:srgbClr>
            </a:outerShdw>
          </a:effectLst>
        </p:spPr>
      </p:pic>
      <p:sp>
        <p:nvSpPr>
          <p:cNvPr id="409" name="Google Shape;409;p44"/>
          <p:cNvSpPr txBox="1"/>
          <p:nvPr/>
        </p:nvSpPr>
        <p:spPr>
          <a:xfrm>
            <a:off x="452167" y="1370867"/>
            <a:ext cx="10900800" cy="4965600"/>
          </a:xfrm>
          <a:prstGeom prst="rect">
            <a:avLst/>
          </a:prstGeom>
          <a:noFill/>
          <a:ln>
            <a:noFill/>
          </a:ln>
        </p:spPr>
        <p:txBody>
          <a:bodyPr spcFirstLastPara="1" wrap="square" lIns="121900" tIns="121900" rIns="121900" bIns="121900" anchor="t" anchorCtr="0">
            <a:noAutofit/>
          </a:bodyPr>
          <a:lstStyle/>
          <a:p>
            <a:pPr>
              <a:lnSpc>
                <a:spcPct val="115000"/>
              </a:lnSpc>
              <a:spcBef>
                <a:spcPts val="1600"/>
              </a:spcBef>
              <a:buClr>
                <a:schemeClr val="dk1"/>
              </a:buClr>
              <a:buSzPts val="1100"/>
            </a:pPr>
            <a:r>
              <a:rPr lang="en" sz="1200" b="1" dirty="0">
                <a:latin typeface="Courier New"/>
                <a:ea typeface="Courier New"/>
                <a:cs typeface="Courier New"/>
                <a:sym typeface="Courier New"/>
              </a:rPr>
              <a:t>docker run --rm \</a:t>
            </a:r>
            <a:endParaRPr sz="1200" b="1" dirty="0">
              <a:latin typeface="Courier New"/>
              <a:ea typeface="Courier New"/>
              <a:cs typeface="Courier New"/>
              <a:sym typeface="Courier New"/>
            </a:endParaRPr>
          </a:p>
          <a:p>
            <a:pPr>
              <a:lnSpc>
                <a:spcPct val="115000"/>
              </a:lnSpc>
              <a:spcBef>
                <a:spcPts val="1600"/>
              </a:spcBef>
              <a:buClr>
                <a:schemeClr val="dk1"/>
              </a:buClr>
              <a:buSzPts val="1100"/>
            </a:pPr>
            <a:r>
              <a:rPr lang="en" sz="1200" b="1" dirty="0">
                <a:latin typeface="Courier New"/>
                <a:ea typeface="Courier New"/>
                <a:cs typeface="Courier New"/>
                <a:sym typeface="Courier New"/>
              </a:rPr>
              <a:t>    -v /home/user/data:/loaders-bundle/data \</a:t>
            </a:r>
            <a:endParaRPr sz="1200" b="1" dirty="0">
              <a:latin typeface="Courier New"/>
              <a:ea typeface="Courier New"/>
              <a:cs typeface="Courier New"/>
              <a:sym typeface="Courier New"/>
            </a:endParaRPr>
          </a:p>
          <a:p>
            <a:pPr>
              <a:lnSpc>
                <a:spcPct val="115000"/>
              </a:lnSpc>
              <a:spcBef>
                <a:spcPts val="1600"/>
              </a:spcBef>
              <a:buClr>
                <a:schemeClr val="dk1"/>
              </a:buClr>
              <a:buSzPts val="1100"/>
            </a:pPr>
            <a:r>
              <a:rPr lang="en" sz="1200" b="1" dirty="0">
                <a:latin typeface="Courier New"/>
                <a:ea typeface="Courier New"/>
                <a:cs typeface="Courier New"/>
                <a:sym typeface="Courier New"/>
              </a:rPr>
              <a:t>    tamb4u/3dtiles_i3s_converter \</a:t>
            </a:r>
            <a:endParaRPr sz="1200" b="1" dirty="0">
              <a:latin typeface="Courier New"/>
              <a:ea typeface="Courier New"/>
              <a:cs typeface="Courier New"/>
              <a:sym typeface="Courier New"/>
            </a:endParaRPr>
          </a:p>
          <a:p>
            <a:pPr>
              <a:lnSpc>
                <a:spcPct val="115000"/>
              </a:lnSpc>
              <a:spcBef>
                <a:spcPts val="1600"/>
              </a:spcBef>
              <a:buClr>
                <a:schemeClr val="dk1"/>
              </a:buClr>
              <a:buSzPts val="1100"/>
            </a:pPr>
            <a:r>
              <a:rPr lang="en" sz="1200" b="1" dirty="0">
                <a:latin typeface="Courier New"/>
                <a:ea typeface="Courier New"/>
                <a:cs typeface="Courier New"/>
                <a:sym typeface="Courier New"/>
              </a:rPr>
              <a:t>    --input-type 3dtiles \</a:t>
            </a:r>
            <a:endParaRPr sz="1200" b="1" dirty="0">
              <a:latin typeface="Courier New"/>
              <a:ea typeface="Courier New"/>
              <a:cs typeface="Courier New"/>
              <a:sym typeface="Courier New"/>
            </a:endParaRPr>
          </a:p>
          <a:p>
            <a:pPr>
              <a:lnSpc>
                <a:spcPct val="115000"/>
              </a:lnSpc>
              <a:spcBef>
                <a:spcPts val="1600"/>
              </a:spcBef>
              <a:buClr>
                <a:schemeClr val="dk1"/>
              </a:buClr>
              <a:buSzPts val="1100"/>
            </a:pPr>
            <a:r>
              <a:rPr lang="en" sz="1200" b="1" dirty="0">
                <a:latin typeface="Courier New"/>
                <a:ea typeface="Courier New"/>
                <a:cs typeface="Courier New"/>
                <a:sym typeface="Courier New"/>
              </a:rPr>
              <a:t>    --token eyJhbGciOiJIUzI1NiIsInR5cCI6I...</a:t>
            </a:r>
            <a:endParaRPr sz="1200" b="1" dirty="0">
              <a:latin typeface="Courier New"/>
              <a:ea typeface="Courier New"/>
              <a:cs typeface="Courier New"/>
              <a:sym typeface="Courier New"/>
            </a:endParaRPr>
          </a:p>
          <a:p>
            <a:pPr>
              <a:lnSpc>
                <a:spcPct val="115000"/>
              </a:lnSpc>
              <a:spcBef>
                <a:spcPts val="1600"/>
              </a:spcBef>
              <a:buClr>
                <a:schemeClr val="dk1"/>
              </a:buClr>
              <a:buSzPts val="1100"/>
            </a:pPr>
            <a:r>
              <a:rPr lang="en" sz="1200" b="1" dirty="0">
                <a:latin typeface="Courier New"/>
                <a:ea typeface="Courier New"/>
                <a:cs typeface="Courier New"/>
                <a:sym typeface="Courier New"/>
              </a:rPr>
              <a:t>    --tileset https://assets.cesium.com/69380/tileset.json \</a:t>
            </a:r>
            <a:endParaRPr sz="1200" b="1" dirty="0">
              <a:latin typeface="Courier New"/>
              <a:ea typeface="Courier New"/>
              <a:cs typeface="Courier New"/>
              <a:sym typeface="Courier New"/>
            </a:endParaRPr>
          </a:p>
          <a:p>
            <a:pPr>
              <a:lnSpc>
                <a:spcPct val="115000"/>
              </a:lnSpc>
              <a:spcBef>
                <a:spcPts val="1600"/>
              </a:spcBef>
              <a:buClr>
                <a:schemeClr val="dk1"/>
              </a:buClr>
              <a:buSzPts val="1100"/>
            </a:pPr>
            <a:r>
              <a:rPr lang="en" sz="1200" b="1" dirty="0">
                <a:latin typeface="Courier New"/>
                <a:ea typeface="Courier New"/>
                <a:cs typeface="Courier New"/>
                <a:sym typeface="Courier New"/>
              </a:rPr>
              <a:t>    --name Melbourne \</a:t>
            </a:r>
            <a:endParaRPr sz="1200" b="1" dirty="0">
              <a:latin typeface="Courier New"/>
              <a:ea typeface="Courier New"/>
              <a:cs typeface="Courier New"/>
              <a:sym typeface="Courier New"/>
            </a:endParaRPr>
          </a:p>
          <a:p>
            <a:pPr>
              <a:lnSpc>
                <a:spcPct val="115000"/>
              </a:lnSpc>
              <a:spcBef>
                <a:spcPts val="1600"/>
              </a:spcBef>
              <a:buClr>
                <a:schemeClr val="dk1"/>
              </a:buClr>
              <a:buSzPts val="1100"/>
            </a:pPr>
            <a:r>
              <a:rPr lang="en" sz="1200" b="1" dirty="0">
                <a:latin typeface="Courier New"/>
                <a:ea typeface="Courier New"/>
                <a:cs typeface="Courier New"/>
                <a:sym typeface="Courier New"/>
              </a:rPr>
              <a:t>    --output data \</a:t>
            </a:r>
            <a:endParaRPr sz="1200" b="1" dirty="0">
              <a:latin typeface="Courier New"/>
              <a:ea typeface="Courier New"/>
              <a:cs typeface="Courier New"/>
              <a:sym typeface="Courier New"/>
            </a:endParaRPr>
          </a:p>
          <a:p>
            <a:pPr>
              <a:lnSpc>
                <a:spcPct val="115000"/>
              </a:lnSpc>
              <a:spcBef>
                <a:spcPts val="1600"/>
              </a:spcBef>
              <a:buClr>
                <a:schemeClr val="dk1"/>
              </a:buClr>
              <a:buSzPts val="1100"/>
            </a:pPr>
            <a:r>
              <a:rPr lang="en" sz="1200" b="1" dirty="0">
                <a:latin typeface="Courier New"/>
                <a:ea typeface="Courier New"/>
                <a:cs typeface="Courier New"/>
                <a:sym typeface="Courier New"/>
              </a:rPr>
              <a:t>    --egm ./egm2008-5.pgm \</a:t>
            </a:r>
            <a:endParaRPr sz="1200" b="1" dirty="0">
              <a:latin typeface="Courier New"/>
              <a:ea typeface="Courier New"/>
              <a:cs typeface="Courier New"/>
              <a:sym typeface="Courier New"/>
            </a:endParaRPr>
          </a:p>
          <a:p>
            <a:pPr marL="203195" marR="203195">
              <a:lnSpc>
                <a:spcPct val="145000"/>
              </a:lnSpc>
              <a:buClr>
                <a:schemeClr val="dk1"/>
              </a:buClr>
              <a:buSzPts val="1100"/>
            </a:pPr>
            <a:r>
              <a:rPr lang="en" sz="1200" b="1" dirty="0">
                <a:latin typeface="Courier New"/>
                <a:ea typeface="Courier New"/>
                <a:cs typeface="Courier New"/>
                <a:sym typeface="Courier New"/>
              </a:rPr>
              <a:t>    --max-depth 3</a:t>
            </a:r>
            <a:endParaRPr sz="2400" b="1"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45"/>
          <p:cNvSpPr txBox="1">
            <a:spLocks noGrp="1"/>
          </p:cNvSpPr>
          <p:nvPr>
            <p:ph type="title"/>
          </p:nvPr>
        </p:nvSpPr>
        <p:spPr>
          <a:xfrm>
            <a:off x="223709" y="55285"/>
            <a:ext cx="10515600" cy="765600"/>
          </a:xfrm>
          <a:prstGeom prst="rect">
            <a:avLst/>
          </a:prstGeom>
          <a:noFill/>
          <a:ln>
            <a:noFill/>
          </a:ln>
        </p:spPr>
        <p:txBody>
          <a:bodyPr spcFirstLastPara="1" vert="horz" wrap="square" lIns="91433" tIns="45700" rIns="91433" bIns="45700" rtlCol="0" anchor="ctr" anchorCtr="0">
            <a:noAutofit/>
          </a:bodyPr>
          <a:lstStyle/>
          <a:p>
            <a:pPr>
              <a:buClr>
                <a:srgbClr val="5ED9FF"/>
              </a:buClr>
              <a:buSzPts val="2700"/>
            </a:pPr>
            <a:r>
              <a:rPr lang="en" sz="2933" b="1" dirty="0">
                <a:latin typeface="Lato"/>
                <a:ea typeface="Lato"/>
                <a:cs typeface="Lato"/>
                <a:sym typeface="Lato"/>
              </a:rPr>
              <a:t>I3S | </a:t>
            </a:r>
            <a:r>
              <a:rPr lang="en" sz="2667" b="1" dirty="0">
                <a:latin typeface="Lato"/>
                <a:ea typeface="Lato"/>
                <a:cs typeface="Lato"/>
                <a:sym typeface="Lato"/>
              </a:rPr>
              <a:t> 3DTiles ⇔ I3S Conversion cont’d</a:t>
            </a:r>
            <a:endParaRPr sz="2933" b="1" dirty="0">
              <a:latin typeface="Lato"/>
              <a:ea typeface="Lato"/>
              <a:cs typeface="Lato"/>
              <a:sym typeface="Lato"/>
            </a:endParaRPr>
          </a:p>
        </p:txBody>
      </p:sp>
      <p:sp>
        <p:nvSpPr>
          <p:cNvPr id="416" name="Google Shape;416;p45"/>
          <p:cNvSpPr txBox="1"/>
          <p:nvPr/>
        </p:nvSpPr>
        <p:spPr>
          <a:xfrm>
            <a:off x="452167" y="1370867"/>
            <a:ext cx="10900800" cy="4965600"/>
          </a:xfrm>
          <a:prstGeom prst="rect">
            <a:avLst/>
          </a:prstGeom>
          <a:noFill/>
          <a:ln>
            <a:noFill/>
          </a:ln>
        </p:spPr>
        <p:txBody>
          <a:bodyPr spcFirstLastPara="1" wrap="square" lIns="121900" tIns="121900" rIns="121900" bIns="121900" anchor="t" anchorCtr="0">
            <a:noAutofit/>
          </a:bodyPr>
          <a:lstStyle/>
          <a:p>
            <a:pPr marL="203195" marR="203195">
              <a:lnSpc>
                <a:spcPct val="145000"/>
              </a:lnSpc>
              <a:buClr>
                <a:schemeClr val="dk1"/>
              </a:buClr>
              <a:buSzPts val="1100"/>
            </a:pPr>
            <a:endParaRPr sz="2400" b="1"/>
          </a:p>
        </p:txBody>
      </p:sp>
      <p:sp>
        <p:nvSpPr>
          <p:cNvPr id="417" name="Google Shape;417;p45"/>
          <p:cNvSpPr txBox="1"/>
          <p:nvPr/>
        </p:nvSpPr>
        <p:spPr>
          <a:xfrm>
            <a:off x="597767" y="1172733"/>
            <a:ext cx="5114400" cy="991200"/>
          </a:xfrm>
          <a:prstGeom prst="rect">
            <a:avLst/>
          </a:prstGeom>
          <a:noFill/>
          <a:ln>
            <a:noFill/>
          </a:ln>
        </p:spPr>
        <p:txBody>
          <a:bodyPr spcFirstLastPara="1" wrap="square" lIns="0" tIns="0" rIns="0" bIns="0" anchor="t" anchorCtr="0">
            <a:noAutofit/>
          </a:bodyPr>
          <a:lstStyle/>
          <a:p>
            <a:pPr>
              <a:lnSpc>
                <a:spcPct val="115000"/>
              </a:lnSpc>
              <a:spcBef>
                <a:spcPts val="1600"/>
              </a:spcBef>
              <a:spcAft>
                <a:spcPts val="1600"/>
              </a:spcAft>
            </a:pPr>
            <a:r>
              <a:rPr lang="en" sz="2267" dirty="0">
                <a:latin typeface="Lato"/>
                <a:ea typeface="Lato"/>
                <a:cs typeface="Lato"/>
                <a:sym typeface="Lato"/>
              </a:rPr>
              <a:t>Data Partners are  Leveraging the converter to convert data from one format to another</a:t>
            </a:r>
          </a:p>
          <a:p>
            <a:pPr>
              <a:lnSpc>
                <a:spcPct val="115000"/>
              </a:lnSpc>
              <a:spcBef>
                <a:spcPts val="1600"/>
              </a:spcBef>
              <a:spcAft>
                <a:spcPts val="1600"/>
              </a:spcAft>
            </a:pPr>
            <a:r>
              <a:rPr lang="en" sz="2267" dirty="0">
                <a:latin typeface="Lato"/>
                <a:ea typeface="Lato"/>
                <a:cs typeface="Lato"/>
                <a:sym typeface="Lato"/>
              </a:rPr>
              <a:t>Example: 3D Tiles data from HERE converted to I3S</a:t>
            </a:r>
            <a:endParaRPr sz="2267" dirty="0">
              <a:latin typeface="Lato"/>
              <a:ea typeface="Lato"/>
              <a:cs typeface="Lato"/>
              <a:sym typeface="Lato"/>
            </a:endParaRPr>
          </a:p>
        </p:txBody>
      </p:sp>
      <p:pic>
        <p:nvPicPr>
          <p:cNvPr id="419" name="Google Shape;419;p4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096001" y="652349"/>
            <a:ext cx="5791367" cy="3109251"/>
          </a:xfrm>
          <a:prstGeom prst="rect">
            <a:avLst/>
          </a:prstGeom>
          <a:noFill/>
          <a:ln>
            <a:noFill/>
          </a:ln>
        </p:spPr>
      </p:pic>
      <p:pic>
        <p:nvPicPr>
          <p:cNvPr id="420" name="Google Shape;420;p45"/>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058634" y="2515766"/>
            <a:ext cx="6793500" cy="36457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9C73B93-69EA-4BE8-A386-79A0A1EA87FC}"/>
              </a:ext>
            </a:extLst>
          </p:cNvPr>
          <p:cNvGrpSpPr/>
          <p:nvPr/>
        </p:nvGrpSpPr>
        <p:grpSpPr>
          <a:xfrm>
            <a:off x="0" y="0"/>
            <a:ext cx="12192000" cy="6858001"/>
            <a:chOff x="0" y="0"/>
            <a:chExt cx="12192000" cy="6858001"/>
          </a:xfrm>
        </p:grpSpPr>
        <p:sp>
          <p:nvSpPr>
            <p:cNvPr id="12" name="Rectangle 11">
              <a:extLst>
                <a:ext uri="{FF2B5EF4-FFF2-40B4-BE49-F238E27FC236}">
                  <a16:creationId xmlns:a16="http://schemas.microsoft.com/office/drawing/2014/main" id="{271C31D6-8693-447A-A721-9B1926764869}"/>
                </a:ext>
              </a:extLst>
            </p:cNvPr>
            <p:cNvSpPr/>
            <p:nvPr/>
          </p:nvSpPr>
          <p:spPr bwMode="auto">
            <a:xfrm>
              <a:off x="0" y="0"/>
              <a:ext cx="12192000" cy="6858001"/>
            </a:xfrm>
            <a:prstGeom prst="rect">
              <a:avLst/>
            </a:prstGeom>
            <a:gradFill flip="none" rotWithShape="1">
              <a:gsLst>
                <a:gs pos="0">
                  <a:srgbClr val="01114F"/>
                </a:gs>
                <a:gs pos="28000">
                  <a:srgbClr val="01114F"/>
                </a:gs>
                <a:gs pos="67000">
                  <a:srgbClr val="080F24"/>
                </a:gs>
              </a:gsLst>
              <a:lin ang="270000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a:solidFill>
                  <a:srgbClr val="000000"/>
                </a:solidFill>
                <a:latin typeface="Arial" charset="0"/>
                <a:ea typeface="ＭＳ Ｐゴシック" pitchFamily="16" charset="-128"/>
              </a:endParaRPr>
            </a:p>
          </p:txBody>
        </p:sp>
        <p:pic>
          <p:nvPicPr>
            <p:cNvPr id="13" name="Picture 12">
              <a:extLst>
                <a:ext uri="{FF2B5EF4-FFF2-40B4-BE49-F238E27FC236}">
                  <a16:creationId xmlns:a16="http://schemas.microsoft.com/office/drawing/2014/main" id="{4AFE6622-461B-42DF-BD2A-E911CF3579A2}"/>
                </a:ext>
              </a:extLst>
            </p:cNvPr>
            <p:cNvPicPr>
              <a:picLocks noChangeAspect="1"/>
            </p:cNvPicPr>
            <p:nvPr/>
          </p:nvPicPr>
          <p:blipFill>
            <a:blip r:embed="rId3" cstate="email">
              <a:alphaModFix amt="28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sp>
        <p:nvSpPr>
          <p:cNvPr id="99" name="Content Placeholder 2">
            <a:extLst>
              <a:ext uri="{FF2B5EF4-FFF2-40B4-BE49-F238E27FC236}">
                <a16:creationId xmlns:a16="http://schemas.microsoft.com/office/drawing/2014/main" id="{F9A122FC-08A1-4EB2-879F-FDAAEF228C6A}"/>
              </a:ext>
            </a:extLst>
          </p:cNvPr>
          <p:cNvSpPr txBox="1">
            <a:spLocks/>
          </p:cNvSpPr>
          <p:nvPr/>
        </p:nvSpPr>
        <p:spPr>
          <a:xfrm>
            <a:off x="811923" y="2060418"/>
            <a:ext cx="10472574" cy="3429000"/>
          </a:xfrm>
          <a:prstGeom prst="rect">
            <a:avLst/>
          </a:prstGeom>
        </p:spPr>
        <p:txBody>
          <a:bodyPr/>
          <a:lstStyle>
            <a:lvl1pPr marL="117473" indent="-117473" algn="l" defTabSz="304793" rtl="0" eaLnBrk="1" latinLnBrk="0" hangingPunct="1">
              <a:lnSpc>
                <a:spcPct val="100000"/>
              </a:lnSpc>
              <a:spcBef>
                <a:spcPts val="200"/>
              </a:spcBef>
              <a:spcAft>
                <a:spcPts val="400"/>
              </a:spcAft>
              <a:buClr>
                <a:schemeClr val="accent4">
                  <a:lumMod val="60000"/>
                  <a:lumOff val="40000"/>
                </a:schemeClr>
              </a:buClr>
              <a:buSzPct val="80000"/>
              <a:buFont typeface="Arial"/>
              <a:buChar char="•"/>
              <a:defRPr sz="1334" b="1" kern="1200">
                <a:solidFill>
                  <a:schemeClr val="tx1"/>
                </a:solidFill>
                <a:latin typeface="+mn-lt"/>
                <a:ea typeface="+mn-ea"/>
                <a:cs typeface="Arial"/>
              </a:defRPr>
            </a:lvl1pPr>
            <a:lvl2pPr marL="304793" indent="-115821" algn="l" defTabSz="304793" rtl="0" eaLnBrk="1" latinLnBrk="0" hangingPunct="1">
              <a:lnSpc>
                <a:spcPct val="100000"/>
              </a:lnSpc>
              <a:spcBef>
                <a:spcPts val="0"/>
              </a:spcBef>
              <a:spcAft>
                <a:spcPts val="400"/>
              </a:spcAft>
              <a:buClr>
                <a:schemeClr val="accent4">
                  <a:lumMod val="60000"/>
                  <a:lumOff val="40000"/>
                </a:schemeClr>
              </a:buClr>
              <a:buSzPct val="80000"/>
              <a:buFont typeface="Lucida Grande"/>
              <a:buChar char="-"/>
              <a:defRPr sz="1200" b="1" kern="1200">
                <a:solidFill>
                  <a:schemeClr val="tx1"/>
                </a:solidFill>
                <a:latin typeface="+mn-lt"/>
                <a:ea typeface="+mn-ea"/>
                <a:cs typeface="Arial"/>
              </a:defRPr>
            </a:lvl2pPr>
            <a:lvl3pPr marL="530339" indent="-115821" algn="l" defTabSz="304793" rtl="0" eaLnBrk="1" latinLnBrk="0" hangingPunct="1">
              <a:lnSpc>
                <a:spcPct val="100000"/>
              </a:lnSpc>
              <a:spcBef>
                <a:spcPts val="0"/>
              </a:spcBef>
              <a:spcAft>
                <a:spcPts val="400"/>
              </a:spcAft>
              <a:buClr>
                <a:schemeClr val="accent4">
                  <a:lumMod val="60000"/>
                  <a:lumOff val="40000"/>
                </a:schemeClr>
              </a:buClr>
              <a:buSzPct val="80000"/>
              <a:buFont typeface="Lucida Grande"/>
              <a:buChar char="-"/>
              <a:defRPr sz="1067" b="1" kern="1200">
                <a:solidFill>
                  <a:schemeClr val="tx1"/>
                </a:solidFill>
                <a:latin typeface="+mn-lt"/>
                <a:ea typeface="+mn-ea"/>
                <a:cs typeface="Arial"/>
              </a:defRPr>
            </a:lvl3pPr>
            <a:lvl4pPr marL="810748" indent="-115821" algn="l" defTabSz="304793" rtl="0" eaLnBrk="1" latinLnBrk="0" hangingPunct="1">
              <a:lnSpc>
                <a:spcPts val="1200"/>
              </a:lnSpc>
              <a:spcBef>
                <a:spcPts val="0"/>
              </a:spcBef>
              <a:spcAft>
                <a:spcPts val="400"/>
              </a:spcAft>
              <a:buClr>
                <a:schemeClr val="accent4">
                  <a:lumMod val="60000"/>
                  <a:lumOff val="40000"/>
                </a:schemeClr>
              </a:buClr>
              <a:buSzPct val="80000"/>
              <a:buFont typeface="Lucida Grande"/>
              <a:buChar char="-"/>
              <a:defRPr sz="934" b="1" kern="1200">
                <a:solidFill>
                  <a:schemeClr val="tx1"/>
                </a:solidFill>
                <a:latin typeface="+mn-lt"/>
                <a:ea typeface="+mn-ea"/>
                <a:cs typeface="Arial"/>
              </a:defRPr>
            </a:lvl4pPr>
            <a:lvl5pPr marL="1030791" indent="-117473" algn="l" defTabSz="304793" rtl="0" eaLnBrk="1" latinLnBrk="0" hangingPunct="1">
              <a:lnSpc>
                <a:spcPts val="1267"/>
              </a:lnSpc>
              <a:spcBef>
                <a:spcPts val="0"/>
              </a:spcBef>
              <a:spcAft>
                <a:spcPts val="400"/>
              </a:spcAft>
              <a:buClr>
                <a:schemeClr val="accent4">
                  <a:lumMod val="60000"/>
                  <a:lumOff val="40000"/>
                </a:schemeClr>
              </a:buClr>
              <a:buSzPct val="80000"/>
              <a:buFont typeface="Lucida Grande"/>
              <a:buChar char="-"/>
              <a:defRPr lang="en-US" sz="934" b="1" kern="1200" dirty="0">
                <a:solidFill>
                  <a:schemeClr val="tx1"/>
                </a:solidFill>
                <a:latin typeface="+mn-lt"/>
                <a:ea typeface="+mn-ea"/>
                <a:cs typeface="Arial"/>
              </a:defRPr>
            </a:lvl5pPr>
            <a:lvl6pPr marL="1182129" indent="-118531" algn="l" defTabSz="267752" rtl="0" eaLnBrk="1" latinLnBrk="0" hangingPunct="1">
              <a:lnSpc>
                <a:spcPts val="1134"/>
              </a:lnSpc>
              <a:spcBef>
                <a:spcPts val="200"/>
              </a:spcBef>
              <a:spcAft>
                <a:spcPts val="200"/>
              </a:spcAft>
              <a:buSzPct val="80000"/>
              <a:buFont typeface="Lucida Grande"/>
              <a:buChar char="-"/>
              <a:tabLst>
                <a:tab pos="989518" algn="l"/>
              </a:tabLst>
              <a:defRPr sz="934" b="1" kern="1200">
                <a:solidFill>
                  <a:schemeClr val="tx1"/>
                </a:solidFill>
                <a:latin typeface="Arial"/>
                <a:ea typeface="+mn-ea"/>
                <a:cs typeface="Arial"/>
              </a:defRPr>
            </a:lvl6pPr>
            <a:lvl7pPr marL="1374741" indent="-117473" algn="l" defTabSz="304793" rtl="0" eaLnBrk="1" latinLnBrk="0" hangingPunct="1">
              <a:lnSpc>
                <a:spcPts val="1134"/>
              </a:lnSpc>
              <a:spcBef>
                <a:spcPts val="200"/>
              </a:spcBef>
              <a:spcAft>
                <a:spcPts val="200"/>
              </a:spcAft>
              <a:buSzPct val="80000"/>
              <a:buFont typeface="Lucida Grande"/>
              <a:buChar char="-"/>
              <a:defRPr sz="934" b="1" kern="1200">
                <a:solidFill>
                  <a:schemeClr val="tx1"/>
                </a:solidFill>
                <a:latin typeface="Arial"/>
                <a:ea typeface="+mn-ea"/>
                <a:cs typeface="Arial"/>
              </a:defRPr>
            </a:lvl7pPr>
            <a:lvl8pPr marL="1523962" indent="-115356" algn="l" defTabSz="304793" rtl="0" eaLnBrk="1" latinLnBrk="0" hangingPunct="1">
              <a:lnSpc>
                <a:spcPts val="1134"/>
              </a:lnSpc>
              <a:spcBef>
                <a:spcPts val="200"/>
              </a:spcBef>
              <a:spcAft>
                <a:spcPts val="200"/>
              </a:spcAft>
              <a:buSzPct val="80000"/>
              <a:buFont typeface="Lucida Grande"/>
              <a:buChar char="-"/>
              <a:defRPr sz="934" b="1" kern="1200">
                <a:solidFill>
                  <a:schemeClr val="tx1"/>
                </a:solidFill>
                <a:latin typeface="Arial"/>
                <a:ea typeface="+mn-ea"/>
                <a:cs typeface="Arial"/>
              </a:defRPr>
            </a:lvl8pPr>
            <a:lvl9pPr marL="1635085" indent="-109006" algn="l" defTabSz="304793" rtl="0" eaLnBrk="1" latinLnBrk="0" hangingPunct="1">
              <a:lnSpc>
                <a:spcPts val="1134"/>
              </a:lnSpc>
              <a:spcBef>
                <a:spcPts val="200"/>
              </a:spcBef>
              <a:spcAft>
                <a:spcPts val="200"/>
              </a:spcAft>
              <a:buSzPct val="80000"/>
              <a:buFont typeface="Lucida Grande"/>
              <a:buChar char="-"/>
              <a:defRPr sz="934" b="1" kern="1200">
                <a:solidFill>
                  <a:schemeClr val="tx1"/>
                </a:solidFill>
                <a:latin typeface="Arial"/>
                <a:ea typeface="+mn-ea"/>
                <a:cs typeface="Arial"/>
              </a:defRPr>
            </a:lvl9pPr>
          </a:lstStyle>
          <a:p>
            <a:pPr marL="0" marR="0" lvl="0" indent="0" algn="l" defTabSz="457200" rtl="0" eaLnBrk="1" fontAlgn="auto" latinLnBrk="0" hangingPunct="1">
              <a:lnSpc>
                <a:spcPct val="100000"/>
              </a:lnSpc>
              <a:spcBef>
                <a:spcPts val="300"/>
              </a:spcBef>
              <a:spcAft>
                <a:spcPts val="600"/>
              </a:spcAft>
              <a:buClrTx/>
              <a:buSzPct val="80000"/>
              <a:buFont typeface="Arial"/>
              <a:buNone/>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ＭＳ Ｐゴシック"/>
                <a:cs typeface="Arial" panose="020B0604020202020204" pitchFamily="34" charset="0"/>
              </a:rPr>
              <a:t>Indexed 3D Scene (I3S) layer specification</a:t>
            </a:r>
          </a:p>
          <a:p>
            <a:pPr marL="626364" marR="0" lvl="1" indent="-342900" algn="l" defTabSz="457200" rtl="0" eaLnBrk="1" fontAlgn="auto" latinLnBrk="0" hangingPunct="1">
              <a:lnSpc>
                <a:spcPct val="100000"/>
              </a:lnSpc>
              <a:spcBef>
                <a:spcPts val="0"/>
              </a:spcBef>
              <a:spcAft>
                <a:spcPts val="600"/>
              </a:spcAft>
              <a:buClrTx/>
              <a:buSzPct val="80000"/>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ＭＳ Ｐゴシック"/>
                <a:cs typeface="Arial" panose="020B0604020202020204" pitchFamily="34" charset="0"/>
              </a:rPr>
              <a:t>OPEN: OGC Open specification for 3D layers</a:t>
            </a:r>
          </a:p>
          <a:p>
            <a:pPr marL="626364" marR="0" lvl="1" indent="-342900" algn="l" defTabSz="457200" rtl="0" eaLnBrk="1" fontAlgn="auto" latinLnBrk="0" hangingPunct="1">
              <a:lnSpc>
                <a:spcPct val="100000"/>
              </a:lnSpc>
              <a:spcBef>
                <a:spcPts val="0"/>
              </a:spcBef>
              <a:spcAft>
                <a:spcPts val="600"/>
              </a:spcAft>
              <a:buClrTx/>
              <a:buSzPct val="80000"/>
              <a:buFont typeface="Arial" panose="020B0604020202020204" pitchFamily="34" charset="0"/>
              <a:buChar char="•"/>
              <a:tabLst/>
              <a:defRPr/>
            </a:pPr>
            <a:r>
              <a:rPr lang="en-US" sz="2400" b="0">
                <a:solidFill>
                  <a:prstClr val="white"/>
                </a:solidFill>
                <a:latin typeface="Arial" panose="020B0604020202020204" pitchFamily="34" charset="0"/>
                <a:ea typeface="ＭＳ Ｐゴシック"/>
                <a:cs typeface="Arial" panose="020B0604020202020204" pitchFamily="34" charset="0"/>
              </a:rPr>
              <a:t>EFFICIENT: Large heterogenous 3D data streamed over the web </a:t>
            </a:r>
          </a:p>
          <a:p>
            <a:pPr marL="626364" marR="0" lvl="1" indent="-342900" algn="l" defTabSz="457200" rtl="0" eaLnBrk="1" fontAlgn="auto" latinLnBrk="0" hangingPunct="1">
              <a:lnSpc>
                <a:spcPct val="100000"/>
              </a:lnSpc>
              <a:spcBef>
                <a:spcPts val="0"/>
              </a:spcBef>
              <a:spcAft>
                <a:spcPts val="600"/>
              </a:spcAft>
              <a:buClrTx/>
              <a:buSzPct val="80000"/>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ＭＳ Ｐゴシック"/>
                <a:cs typeface="Arial" panose="020B0604020202020204" pitchFamily="34" charset="0"/>
              </a:rPr>
              <a:t>SCALABLE:</a:t>
            </a:r>
            <a:r>
              <a:rPr lang="en-US" sz="2400" b="0">
                <a:solidFill>
                  <a:prstClr val="white"/>
                </a:solidFill>
                <a:latin typeface="Arial" panose="020B0604020202020204" pitchFamily="34" charset="0"/>
                <a:ea typeface="ＭＳ Ｐゴシック"/>
                <a:cs typeface="Arial" panose="020B0604020202020204" pitchFamily="34" charset="0"/>
              </a:rPr>
              <a:t> Multiple Levels of Detail</a:t>
            </a:r>
            <a:endParaRPr kumimoji="0" lang="en-US" sz="2400" b="0" i="0" u="none" strike="noStrike" kern="1200" cap="none" spc="0" normalizeH="0" baseline="0" noProof="0">
              <a:ln>
                <a:noFill/>
              </a:ln>
              <a:solidFill>
                <a:prstClr val="white"/>
              </a:solidFill>
              <a:effectLst/>
              <a:uLnTx/>
              <a:uFillTx/>
              <a:latin typeface="Arial" panose="020B0604020202020204" pitchFamily="34" charset="0"/>
              <a:ea typeface="ＭＳ Ｐゴシック"/>
              <a:cs typeface="Arial" panose="020B0604020202020204" pitchFamily="34" charset="0"/>
            </a:endParaRPr>
          </a:p>
          <a:p>
            <a:pPr marL="626364" marR="0" lvl="1" indent="-342900" algn="l" defTabSz="457200" rtl="0" eaLnBrk="1" fontAlgn="auto" latinLnBrk="0" hangingPunct="1">
              <a:lnSpc>
                <a:spcPct val="100000"/>
              </a:lnSpc>
              <a:spcBef>
                <a:spcPts val="0"/>
              </a:spcBef>
              <a:spcAft>
                <a:spcPts val="600"/>
              </a:spcAft>
              <a:buClrTx/>
              <a:buSzPct val="80000"/>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ＭＳ Ｐゴシック"/>
                <a:cs typeface="Arial" panose="020B0604020202020204" pitchFamily="34" charset="0"/>
              </a:rPr>
              <a:t>MOBILE: Stream to Mobile devices or use Mobile Scene Package</a:t>
            </a:r>
          </a:p>
          <a:p>
            <a:pPr marL="626364" marR="0" lvl="1" indent="-342900" algn="l" defTabSz="457200" rtl="0" eaLnBrk="1" fontAlgn="auto" latinLnBrk="0" hangingPunct="1">
              <a:lnSpc>
                <a:spcPct val="100000"/>
              </a:lnSpc>
              <a:spcBef>
                <a:spcPts val="0"/>
              </a:spcBef>
              <a:spcAft>
                <a:spcPts val="600"/>
              </a:spcAft>
              <a:buClrTx/>
              <a:buSzPct val="80000"/>
              <a:buFont typeface="Arial" panose="020B0604020202020204" pitchFamily="34" charset="0"/>
              <a:buChar char="•"/>
              <a:tabLst/>
              <a:defRPr/>
            </a:pPr>
            <a:r>
              <a:rPr lang="en-US" sz="2400" b="0">
                <a:solidFill>
                  <a:prstClr val="white"/>
                </a:solidFill>
                <a:latin typeface="Arial" panose="020B0604020202020204" pitchFamily="34" charset="0"/>
                <a:ea typeface="ＭＳ Ｐゴシック"/>
                <a:cs typeface="Arial" panose="020B0604020202020204" pitchFamily="34" charset="0"/>
              </a:rPr>
              <a:t>FLEXIBLE:  Many Scene Layer types to support experiences</a:t>
            </a:r>
          </a:p>
          <a:p>
            <a:pPr marL="626364" lvl="1" indent="-342900" defTabSz="457200">
              <a:spcAft>
                <a:spcPts val="600"/>
              </a:spcAft>
              <a:buClrTx/>
              <a:buFont typeface="Arial" panose="020B0604020202020204" pitchFamily="34" charset="0"/>
              <a:buChar char="•"/>
              <a:defRPr/>
            </a:pPr>
            <a:r>
              <a:rPr lang="en-US" sz="2400" b="0">
                <a:solidFill>
                  <a:prstClr val="white"/>
                </a:solidFill>
                <a:latin typeface="Arial" panose="020B0604020202020204" pitchFamily="34" charset="0"/>
                <a:ea typeface="ＭＳ Ｐゴシック"/>
                <a:cs typeface="Arial" panose="020B0604020202020204" pitchFamily="34" charset="0"/>
              </a:rPr>
              <a:t>ADVANCED: Support for material definitions such as physically-based materials</a:t>
            </a:r>
          </a:p>
          <a:p>
            <a:pPr marL="626364" marR="0" lvl="1" indent="-342900" algn="l" defTabSz="457200" rtl="0" eaLnBrk="1" fontAlgn="auto" latinLnBrk="0" hangingPunct="1">
              <a:lnSpc>
                <a:spcPct val="100000"/>
              </a:lnSpc>
              <a:spcBef>
                <a:spcPts val="0"/>
              </a:spcBef>
              <a:spcAft>
                <a:spcPts val="600"/>
              </a:spcAft>
              <a:buClrTx/>
              <a:buSzPct val="80000"/>
              <a:buFont typeface="Arial" panose="020B0604020202020204" pitchFamily="34" charset="0"/>
              <a:buChar char="•"/>
              <a:tabLst/>
              <a:defRPr/>
            </a:pPr>
            <a:r>
              <a:rPr lang="en-US" sz="2400" b="0">
                <a:solidFill>
                  <a:prstClr val="white"/>
                </a:solidFill>
                <a:latin typeface="Arial" panose="020B0604020202020204" pitchFamily="34" charset="0"/>
                <a:ea typeface="ＭＳ Ｐゴシック"/>
                <a:cs typeface="Arial" panose="020B0604020202020204" pitchFamily="34" charset="0"/>
              </a:rPr>
              <a:t>EVOLVING: Recent updates include DRACO Geometry compression and KTX2.0 Imagery Compression</a:t>
            </a:r>
          </a:p>
          <a:p>
            <a:pPr marL="283464" marR="0" lvl="1" indent="0" algn="l" defTabSz="457200" rtl="0" eaLnBrk="1" fontAlgn="auto" latinLnBrk="0" hangingPunct="1">
              <a:lnSpc>
                <a:spcPct val="100000"/>
              </a:lnSpc>
              <a:spcBef>
                <a:spcPts val="0"/>
              </a:spcBef>
              <a:spcAft>
                <a:spcPts val="600"/>
              </a:spcAft>
              <a:buClrTx/>
              <a:buSzPct val="80000"/>
              <a:buNone/>
              <a:tabLst/>
              <a:defRPr/>
            </a:pPr>
            <a:endParaRPr kumimoji="0" lang="en-US" sz="2400" b="0" i="0" u="none" strike="noStrike" kern="1200" cap="none" spc="0" normalizeH="0" baseline="0" noProof="0">
              <a:ln>
                <a:noFill/>
              </a:ln>
              <a:solidFill>
                <a:prstClr val="white"/>
              </a:solidFill>
              <a:effectLst/>
              <a:uLnTx/>
              <a:uFillTx/>
              <a:latin typeface="Arial" panose="020B0604020202020204" pitchFamily="34" charset="0"/>
              <a:ea typeface="ＭＳ Ｐゴシック"/>
              <a:cs typeface="Arial" panose="020B0604020202020204" pitchFamily="34" charset="0"/>
            </a:endParaRPr>
          </a:p>
        </p:txBody>
      </p:sp>
      <p:grpSp>
        <p:nvGrpSpPr>
          <p:cNvPr id="100" name="Group 99">
            <a:extLst>
              <a:ext uri="{FF2B5EF4-FFF2-40B4-BE49-F238E27FC236}">
                <a16:creationId xmlns:a16="http://schemas.microsoft.com/office/drawing/2014/main" id="{0B14E961-C5DD-424A-9E87-61B5F10C6487}"/>
              </a:ext>
            </a:extLst>
          </p:cNvPr>
          <p:cNvGrpSpPr/>
          <p:nvPr/>
        </p:nvGrpSpPr>
        <p:grpSpPr>
          <a:xfrm>
            <a:off x="9723629" y="521202"/>
            <a:ext cx="1711374" cy="862595"/>
            <a:chOff x="9502218" y="195344"/>
            <a:chExt cx="2576660" cy="1298731"/>
          </a:xfrm>
        </p:grpSpPr>
        <p:sp>
          <p:nvSpPr>
            <p:cNvPr id="101" name="Rectangle: Rounded Corners 100">
              <a:extLst>
                <a:ext uri="{FF2B5EF4-FFF2-40B4-BE49-F238E27FC236}">
                  <a16:creationId xmlns:a16="http://schemas.microsoft.com/office/drawing/2014/main" id="{A54BFE73-26A3-4753-B195-ACE39EE50147}"/>
                </a:ext>
              </a:extLst>
            </p:cNvPr>
            <p:cNvSpPr/>
            <p:nvPr/>
          </p:nvSpPr>
          <p:spPr bwMode="auto">
            <a:xfrm>
              <a:off x="9502218" y="195344"/>
              <a:ext cx="2576660" cy="1298731"/>
            </a:xfrm>
            <a:prstGeom prst="roundRect">
              <a:avLst/>
            </a:prstGeom>
            <a:solidFill>
              <a:sysClr val="window" lastClr="FFFFFF"/>
            </a:solid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white"/>
                </a:solidFill>
                <a:effectLst/>
                <a:uLnTx/>
                <a:uFillTx/>
                <a:latin typeface="Arial" panose="020B0604020202020204" pitchFamily="34" charset="0"/>
                <a:ea typeface="ＭＳ Ｐゴシック" pitchFamily="16" charset="-128"/>
                <a:cs typeface="Arial" panose="020B0604020202020204" pitchFamily="34" charset="0"/>
              </a:endParaRPr>
            </a:p>
          </p:txBody>
        </p:sp>
        <p:pic>
          <p:nvPicPr>
            <p:cNvPr id="102" name="Picture 4" descr="http://www.opengeospatial.org/pub/www/files/OGC_Logo_2D_Blue_x_0_0.png">
              <a:extLst>
                <a:ext uri="{FF2B5EF4-FFF2-40B4-BE49-F238E27FC236}">
                  <a16:creationId xmlns:a16="http://schemas.microsoft.com/office/drawing/2014/main" id="{6F487756-58B7-4969-AD19-8B5DA1005AB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502218" y="195344"/>
              <a:ext cx="2576660" cy="1298731"/>
            </a:xfrm>
            <a:prstGeom prst="rect">
              <a:avLst/>
            </a:prstGeom>
            <a:noFill/>
            <a:extLst>
              <a:ext uri="{909E8E84-426E-40DD-AFC4-6F175D3DCCD1}">
                <a14:hiddenFill xmlns:a14="http://schemas.microsoft.com/office/drawing/2010/main">
                  <a:solidFill>
                    <a:srgbClr val="FFFFFF"/>
                  </a:solidFill>
                </a14:hiddenFill>
              </a:ext>
            </a:extLst>
          </p:spPr>
        </p:pic>
      </p:grpSp>
      <p:sp>
        <p:nvSpPr>
          <p:cNvPr id="104" name="Rectangle 103">
            <a:extLst>
              <a:ext uri="{FF2B5EF4-FFF2-40B4-BE49-F238E27FC236}">
                <a16:creationId xmlns:a16="http://schemas.microsoft.com/office/drawing/2014/main" id="{515961B2-DE2B-4FE8-9192-B2EB51146C69}"/>
              </a:ext>
            </a:extLst>
          </p:cNvPr>
          <p:cNvSpPr/>
          <p:nvPr/>
        </p:nvSpPr>
        <p:spPr>
          <a:xfrm>
            <a:off x="9366644" y="1485104"/>
            <a:ext cx="2425344"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ＭＳ Ｐゴシック"/>
                <a:cs typeface="Arial" panose="020B0604020202020204" pitchFamily="34" charset="0"/>
              </a:rPr>
              <a:t>Community Standard</a:t>
            </a:r>
          </a:p>
        </p:txBody>
      </p:sp>
      <p:sp>
        <p:nvSpPr>
          <p:cNvPr id="105" name="Rectangle 104">
            <a:extLst>
              <a:ext uri="{FF2B5EF4-FFF2-40B4-BE49-F238E27FC236}">
                <a16:creationId xmlns:a16="http://schemas.microsoft.com/office/drawing/2014/main" id="{F4931721-5D9E-465B-AD6F-ADAE291DF734}"/>
              </a:ext>
            </a:extLst>
          </p:cNvPr>
          <p:cNvSpPr/>
          <p:nvPr/>
        </p:nvSpPr>
        <p:spPr>
          <a:xfrm>
            <a:off x="811923" y="676621"/>
            <a:ext cx="10113252"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Scene Layers: I3S</a:t>
            </a:r>
          </a:p>
        </p:txBody>
      </p:sp>
    </p:spTree>
    <p:extLst>
      <p:ext uri="{BB962C8B-B14F-4D97-AF65-F5344CB8AC3E}">
        <p14:creationId xmlns:p14="http://schemas.microsoft.com/office/powerpoint/2010/main" val="3778974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grpSp>
        <p:nvGrpSpPr>
          <p:cNvPr id="6" name="Group 5">
            <a:extLst>
              <a:ext uri="{FF2B5EF4-FFF2-40B4-BE49-F238E27FC236}">
                <a16:creationId xmlns:a16="http://schemas.microsoft.com/office/drawing/2014/main" id="{431666A9-09E3-4C9D-8A3E-48CF65BFEBEA}"/>
              </a:ext>
            </a:extLst>
          </p:cNvPr>
          <p:cNvGrpSpPr/>
          <p:nvPr/>
        </p:nvGrpSpPr>
        <p:grpSpPr>
          <a:xfrm>
            <a:off x="0" y="0"/>
            <a:ext cx="12192000" cy="6858001"/>
            <a:chOff x="0" y="0"/>
            <a:chExt cx="12192000" cy="6858001"/>
          </a:xfrm>
        </p:grpSpPr>
        <p:sp>
          <p:nvSpPr>
            <p:cNvPr id="7" name="Rectangle 6">
              <a:extLst>
                <a:ext uri="{FF2B5EF4-FFF2-40B4-BE49-F238E27FC236}">
                  <a16:creationId xmlns:a16="http://schemas.microsoft.com/office/drawing/2014/main" id="{F4923EAC-2327-46F4-A94B-CAD8DF43137C}"/>
                </a:ext>
              </a:extLst>
            </p:cNvPr>
            <p:cNvSpPr/>
            <p:nvPr/>
          </p:nvSpPr>
          <p:spPr bwMode="auto">
            <a:xfrm>
              <a:off x="0" y="0"/>
              <a:ext cx="12192000" cy="6858001"/>
            </a:xfrm>
            <a:prstGeom prst="rect">
              <a:avLst/>
            </a:prstGeom>
            <a:gradFill flip="none" rotWithShape="1">
              <a:gsLst>
                <a:gs pos="0">
                  <a:srgbClr val="01114F"/>
                </a:gs>
                <a:gs pos="28000">
                  <a:srgbClr val="01114F"/>
                </a:gs>
                <a:gs pos="67000">
                  <a:srgbClr val="080F24"/>
                </a:gs>
              </a:gsLst>
              <a:lin ang="270000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endParaRPr>
            </a:p>
          </p:txBody>
        </p:sp>
        <p:pic>
          <p:nvPicPr>
            <p:cNvPr id="8" name="Picture 7">
              <a:extLst>
                <a:ext uri="{FF2B5EF4-FFF2-40B4-BE49-F238E27FC236}">
                  <a16:creationId xmlns:a16="http://schemas.microsoft.com/office/drawing/2014/main" id="{98ACF87E-7270-4BF7-9212-0F129479E220}"/>
                </a:ext>
              </a:extLst>
            </p:cNvPr>
            <p:cNvPicPr>
              <a:picLocks noChangeAspect="1"/>
            </p:cNvPicPr>
            <p:nvPr/>
          </p:nvPicPr>
          <p:blipFill>
            <a:blip r:embed="rId3" cstate="email">
              <a:alphaModFix amt="28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sp>
        <p:nvSpPr>
          <p:cNvPr id="347" name="Google Shape;347;p42"/>
          <p:cNvSpPr txBox="1">
            <a:spLocks noGrp="1"/>
          </p:cNvSpPr>
          <p:nvPr>
            <p:ph type="title" idx="4294967295"/>
          </p:nvPr>
        </p:nvSpPr>
        <p:spPr>
          <a:xfrm>
            <a:off x="223709" y="55285"/>
            <a:ext cx="10515600" cy="765616"/>
          </a:xfrm>
          <a:prstGeom prst="rect">
            <a:avLst/>
          </a:prstGeom>
          <a:noFill/>
          <a:ln>
            <a:noFill/>
          </a:ln>
        </p:spPr>
        <p:txBody>
          <a:bodyPr spcFirstLastPara="1" vert="horz" wrap="square" lIns="91433" tIns="45700" rIns="91433" bIns="45700" rtlCol="0" anchor="ctr" anchorCtr="0">
            <a:noAutofit/>
          </a:bodyPr>
          <a:lstStyle/>
          <a:p>
            <a:pPr>
              <a:buClr>
                <a:srgbClr val="5ED9FF"/>
              </a:buClr>
              <a:buSzPts val="2700"/>
            </a:pPr>
            <a:r>
              <a:rPr lang="en" sz="2933" dirty="0">
                <a:ea typeface="Lato"/>
                <a:cs typeface="Lato"/>
                <a:sym typeface="Lato"/>
              </a:rPr>
              <a:t>I3S | </a:t>
            </a:r>
            <a:r>
              <a:rPr lang="en" sz="2667" dirty="0">
                <a:ea typeface="Lato"/>
                <a:cs typeface="Lato"/>
                <a:sym typeface="Lato"/>
              </a:rPr>
              <a:t> Support of I3S 1.7 in Cesium.JS </a:t>
            </a:r>
            <a:endParaRPr sz="2933" dirty="0">
              <a:ea typeface="Lato"/>
              <a:cs typeface="Lato"/>
              <a:sym typeface="Lato"/>
            </a:endParaRPr>
          </a:p>
        </p:txBody>
      </p:sp>
      <p:sp>
        <p:nvSpPr>
          <p:cNvPr id="348" name="Google Shape;348;p42"/>
          <p:cNvSpPr txBox="1"/>
          <p:nvPr/>
        </p:nvSpPr>
        <p:spPr>
          <a:xfrm>
            <a:off x="855700" y="897300"/>
            <a:ext cx="9410400" cy="765600"/>
          </a:xfrm>
          <a:prstGeom prst="rect">
            <a:avLst/>
          </a:prstGeom>
          <a:noFill/>
          <a:ln>
            <a:noFill/>
          </a:ln>
        </p:spPr>
        <p:txBody>
          <a:bodyPr spcFirstLastPara="1" wrap="square" lIns="0" tIns="0" rIns="0" bIns="0" anchor="t" anchorCtr="0">
            <a:noAutofit/>
          </a:bodyPr>
          <a:lstStyle/>
          <a:p>
            <a:pPr>
              <a:lnSpc>
                <a:spcPct val="115000"/>
              </a:lnSpc>
              <a:spcBef>
                <a:spcPts val="1600"/>
              </a:spcBef>
              <a:spcAft>
                <a:spcPts val="1600"/>
              </a:spcAft>
            </a:pPr>
            <a:r>
              <a:rPr lang="en" sz="2267" dirty="0">
                <a:latin typeface="+mj-lt"/>
                <a:ea typeface="Lato"/>
                <a:cs typeface="Lato"/>
                <a:sym typeface="Lato"/>
              </a:rPr>
              <a:t>An I3S 1.7 IntegratedMesh Scene Layer loaded in cesium.js</a:t>
            </a:r>
            <a:endParaRPr sz="1333" dirty="0">
              <a:latin typeface="+mj-lt"/>
              <a:ea typeface="Lato"/>
              <a:cs typeface="Lato"/>
              <a:sym typeface="Lato"/>
            </a:endParaRPr>
          </a:p>
        </p:txBody>
      </p:sp>
      <p:pic>
        <p:nvPicPr>
          <p:cNvPr id="349" name="Google Shape;349;p42"/>
          <p:cNvPicPr preferRelativeResize="0"/>
          <p:nvPr/>
        </p:nvPicPr>
        <p:blipFill>
          <a:blip r:embed="rId4" cstate="email">
            <a:extLst>
              <a:ext uri="{28A0092B-C50C-407E-A947-70E740481C1C}">
                <a14:useLocalDpi xmlns:a14="http://schemas.microsoft.com/office/drawing/2010/main"/>
              </a:ext>
            </a:extLst>
          </a:blip>
          <a:srcRect/>
          <a:stretch/>
        </p:blipFill>
        <p:spPr>
          <a:xfrm>
            <a:off x="4421643" y="1835410"/>
            <a:ext cx="7561927" cy="4125290"/>
          </a:xfrm>
          <a:prstGeom prst="rect">
            <a:avLst/>
          </a:prstGeom>
          <a:noFill/>
          <a:ln>
            <a:noFill/>
          </a:ln>
        </p:spPr>
      </p:pic>
      <p:sp>
        <p:nvSpPr>
          <p:cNvPr id="2" name="TextBox 1">
            <a:extLst>
              <a:ext uri="{FF2B5EF4-FFF2-40B4-BE49-F238E27FC236}">
                <a16:creationId xmlns:a16="http://schemas.microsoft.com/office/drawing/2014/main" id="{D14934E1-C2CA-4EE4-AA2A-54B10980F44E}"/>
              </a:ext>
            </a:extLst>
          </p:cNvPr>
          <p:cNvSpPr txBox="1"/>
          <p:nvPr/>
        </p:nvSpPr>
        <p:spPr>
          <a:xfrm>
            <a:off x="598811" y="1828799"/>
            <a:ext cx="3714244" cy="4403913"/>
          </a:xfrm>
          <a:prstGeom prst="rect">
            <a:avLst/>
          </a:prstGeom>
          <a:noFill/>
          <a:effectLst/>
        </p:spPr>
        <p:txBody>
          <a:bodyPr wrap="square" lIns="0" tIns="0" rIns="0" bIns="0" rtlCol="0">
            <a:noAutofit/>
          </a:bodyPr>
          <a:lstStyle/>
          <a:p>
            <a:pPr marL="609585" indent="-448722">
              <a:buSzPts val="1700"/>
              <a:buFont typeface="Lato"/>
              <a:buChar char="●"/>
            </a:pPr>
            <a:endParaRPr lang="en-US" sz="2000" dirty="0">
              <a:ea typeface="Lato"/>
              <a:cs typeface="Lato"/>
              <a:sym typeface="Lato"/>
            </a:endParaRPr>
          </a:p>
          <a:p>
            <a:pPr marL="609585" indent="-448722">
              <a:buSzPts val="1700"/>
              <a:buFont typeface="Lato"/>
              <a:buChar char="●"/>
            </a:pPr>
            <a:r>
              <a:rPr lang="en-US" sz="2000" dirty="0">
                <a:ea typeface="Lato"/>
                <a:cs typeface="Lato"/>
                <a:sym typeface="Lato"/>
              </a:rPr>
              <a:t>Supports IntegratedMesh and 3D Object Scene Layers in OGC I3S 1.2 standard</a:t>
            </a:r>
          </a:p>
          <a:p>
            <a:pPr marL="609585"/>
            <a:endParaRPr lang="en-US" sz="2000" dirty="0">
              <a:ea typeface="Lato"/>
              <a:cs typeface="Lato"/>
              <a:sym typeface="Lato"/>
            </a:endParaRPr>
          </a:p>
          <a:p>
            <a:pPr marL="609585" indent="-448722">
              <a:buSzPts val="1700"/>
              <a:buChar char="●"/>
            </a:pPr>
            <a:r>
              <a:rPr lang="en-US" sz="2000" dirty="0">
                <a:ea typeface="Lato"/>
                <a:cs typeface="Lato"/>
                <a:sym typeface="Lato"/>
              </a:rPr>
              <a:t>Modeled after </a:t>
            </a:r>
            <a:r>
              <a:rPr lang="en-US" sz="2000" dirty="0" err="1">
                <a:ea typeface="Lato"/>
                <a:cs typeface="Lato"/>
                <a:sym typeface="Lato"/>
              </a:rPr>
              <a:t>ArcGISTiledElevationTerrainProvider</a:t>
            </a:r>
            <a:r>
              <a:rPr lang="en-US" sz="2000" dirty="0">
                <a:ea typeface="Lato"/>
                <a:cs typeface="Lato"/>
                <a:sym typeface="Lato"/>
              </a:rPr>
              <a:t> module that consumes </a:t>
            </a:r>
            <a:r>
              <a:rPr lang="en-US" sz="2000" dirty="0" err="1">
                <a:ea typeface="Lato"/>
                <a:cs typeface="Lato"/>
                <a:sym typeface="Lato"/>
              </a:rPr>
              <a:t>arcgis</a:t>
            </a:r>
            <a:r>
              <a:rPr lang="en-US" sz="2000" dirty="0">
                <a:ea typeface="Lato"/>
                <a:cs typeface="Lato"/>
                <a:sym typeface="Lato"/>
              </a:rPr>
              <a:t> tiled elevation layers</a:t>
            </a:r>
          </a:p>
          <a:p>
            <a:pPr marL="609585" indent="-448722">
              <a:buSzPts val="1700"/>
              <a:buChar char="●"/>
            </a:pPr>
            <a:endParaRPr lang="en-US" sz="2000" dirty="0">
              <a:ea typeface="Lato"/>
              <a:cs typeface="Lato"/>
              <a:sym typeface="Lato"/>
            </a:endParaRPr>
          </a:p>
          <a:p>
            <a:pPr marL="609585" indent="-448722">
              <a:buSzPts val="1700"/>
              <a:buChar char="●"/>
            </a:pPr>
            <a:r>
              <a:rPr lang="en-US" sz="2000" dirty="0">
                <a:ea typeface="Lato"/>
                <a:cs typeface="Lato"/>
                <a:sym typeface="Lato"/>
              </a:rPr>
              <a:t>Pull request under review: </a:t>
            </a:r>
            <a:r>
              <a:rPr lang="en-US" sz="2000" dirty="0">
                <a:ea typeface="Lato"/>
                <a:cs typeface="Lato"/>
                <a:sym typeface="Lato"/>
                <a:hlinkClick r:id="rId5"/>
              </a:rPr>
              <a:t>https://github.com/CesiumGS/cesium/pull/9634</a:t>
            </a:r>
            <a:r>
              <a:rPr lang="en-US" sz="2000" dirty="0">
                <a:ea typeface="Lato"/>
                <a:cs typeface="Lato"/>
                <a:sym typeface="Lato"/>
              </a:rPr>
              <a:t> </a:t>
            </a:r>
          </a:p>
        </p:txBody>
      </p:sp>
    </p:spTree>
    <p:extLst>
      <p:ext uri="{BB962C8B-B14F-4D97-AF65-F5344CB8AC3E}">
        <p14:creationId xmlns:p14="http://schemas.microsoft.com/office/powerpoint/2010/main" val="3394151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32E7F7F-BE60-45D6-AED7-1BF83E20085B}"/>
              </a:ext>
            </a:extLst>
          </p:cNvPr>
          <p:cNvGrpSpPr/>
          <p:nvPr/>
        </p:nvGrpSpPr>
        <p:grpSpPr>
          <a:xfrm>
            <a:off x="0" y="0"/>
            <a:ext cx="12192000" cy="6858001"/>
            <a:chOff x="0" y="0"/>
            <a:chExt cx="12192000" cy="6858001"/>
          </a:xfrm>
        </p:grpSpPr>
        <p:sp>
          <p:nvSpPr>
            <p:cNvPr id="16" name="Rectangle 15">
              <a:extLst>
                <a:ext uri="{FF2B5EF4-FFF2-40B4-BE49-F238E27FC236}">
                  <a16:creationId xmlns:a16="http://schemas.microsoft.com/office/drawing/2014/main" id="{9459ADA3-569E-4FFF-AAB0-31AB72DE7C00}"/>
                </a:ext>
              </a:extLst>
            </p:cNvPr>
            <p:cNvSpPr/>
            <p:nvPr/>
          </p:nvSpPr>
          <p:spPr bwMode="auto">
            <a:xfrm>
              <a:off x="0" y="0"/>
              <a:ext cx="12192000" cy="6858001"/>
            </a:xfrm>
            <a:prstGeom prst="rect">
              <a:avLst/>
            </a:prstGeom>
            <a:gradFill flip="none" rotWithShape="1">
              <a:gsLst>
                <a:gs pos="0">
                  <a:srgbClr val="01114F"/>
                </a:gs>
                <a:gs pos="28000">
                  <a:srgbClr val="01114F"/>
                </a:gs>
                <a:gs pos="67000">
                  <a:srgbClr val="080F24"/>
                </a:gs>
              </a:gsLst>
              <a:lin ang="270000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pitchFamily="16" charset="-128"/>
                <a:cs typeface="+mn-cs"/>
              </a:endParaRPr>
            </a:p>
          </p:txBody>
        </p:sp>
        <p:pic>
          <p:nvPicPr>
            <p:cNvPr id="17" name="Picture 16">
              <a:extLst>
                <a:ext uri="{FF2B5EF4-FFF2-40B4-BE49-F238E27FC236}">
                  <a16:creationId xmlns:a16="http://schemas.microsoft.com/office/drawing/2014/main" id="{9E92DDAC-0CAD-46AA-9B5D-98C915FEF33D}"/>
                </a:ext>
              </a:extLst>
            </p:cNvPr>
            <p:cNvPicPr>
              <a:picLocks noChangeAspect="1"/>
            </p:cNvPicPr>
            <p:nvPr/>
          </p:nvPicPr>
          <p:blipFill>
            <a:blip r:embed="rId3" cstate="email">
              <a:alphaModFix amt="28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sp>
        <p:nvSpPr>
          <p:cNvPr id="2" name="Title 1"/>
          <p:cNvSpPr>
            <a:spLocks noGrp="1"/>
          </p:cNvSpPr>
          <p:nvPr>
            <p:ph type="title"/>
          </p:nvPr>
        </p:nvSpPr>
        <p:spPr>
          <a:xfrm>
            <a:off x="687262" y="641190"/>
            <a:ext cx="10826496" cy="430887"/>
          </a:xfrm>
        </p:spPr>
        <p:txBody>
          <a:bodyPr/>
          <a:lstStyle/>
          <a:p>
            <a:r>
              <a:rPr lang="en-US" sz="2800" b="0" dirty="0">
                <a:solidFill>
                  <a:schemeClr val="bg1"/>
                </a:solidFill>
                <a:latin typeface="AvenirNext LT Pro Medium" panose="020B0603020202020204" pitchFamily="34" charset="0"/>
              </a:rPr>
              <a:t>Scene</a:t>
            </a:r>
            <a:r>
              <a:rPr lang="en-US" sz="2800" dirty="0">
                <a:solidFill>
                  <a:schemeClr val="bg1"/>
                </a:solidFill>
                <a:latin typeface="AvenirNext LT Pro Medium" panose="020B0603020202020204" pitchFamily="34" charset="0"/>
              </a:rPr>
              <a:t> </a:t>
            </a:r>
            <a:r>
              <a:rPr lang="en-US" sz="2800" b="0" dirty="0">
                <a:solidFill>
                  <a:schemeClr val="bg1"/>
                </a:solidFill>
                <a:latin typeface="AvenirNext LT Pro Medium" panose="020B0603020202020204" pitchFamily="34" charset="0"/>
              </a:rPr>
              <a:t>Layers</a:t>
            </a:r>
          </a:p>
        </p:txBody>
      </p:sp>
      <p:sp>
        <p:nvSpPr>
          <p:cNvPr id="4" name="Text Placeholder 3"/>
          <p:cNvSpPr>
            <a:spLocks noGrp="1"/>
          </p:cNvSpPr>
          <p:nvPr>
            <p:ph type="body" sz="quarter" idx="14"/>
          </p:nvPr>
        </p:nvSpPr>
        <p:spPr>
          <a:xfrm>
            <a:off x="687263" y="6146308"/>
            <a:ext cx="10826495" cy="246221"/>
          </a:xfrm>
        </p:spPr>
        <p:txBody>
          <a:bodyPr/>
          <a:lstStyle/>
          <a:p>
            <a:endParaRPr lang="en-US" sz="1600">
              <a:latin typeface="AvenirNext LT Pro Medium" panose="020B0603020202020204" pitchFamily="34" charset="0"/>
            </a:endParaRPr>
          </a:p>
        </p:txBody>
      </p:sp>
      <p:sp>
        <p:nvSpPr>
          <p:cNvPr id="5" name="Rectangle 4">
            <a:extLst>
              <a:ext uri="{FF2B5EF4-FFF2-40B4-BE49-F238E27FC236}">
                <a16:creationId xmlns:a16="http://schemas.microsoft.com/office/drawing/2014/main" id="{ECD7C8DF-2A9B-4CE8-A3B4-FA5EF44989A8}"/>
              </a:ext>
            </a:extLst>
          </p:cNvPr>
          <p:cNvSpPr/>
          <p:nvPr/>
        </p:nvSpPr>
        <p:spPr>
          <a:xfrm>
            <a:off x="598061" y="1029776"/>
            <a:ext cx="4401782"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EC86"/>
                </a:solidFill>
                <a:effectLst/>
                <a:uLnTx/>
                <a:uFillTx/>
                <a:latin typeface="AvenirNext LT Pro Medium" panose="020B0603020202020204" pitchFamily="34" charset="0"/>
                <a:ea typeface="ＭＳ Ｐゴシック"/>
                <a:cs typeface="Arial" panose="020B0604020202020204" pitchFamily="34" charset="0"/>
              </a:rPr>
              <a:t>Storing and streaming large volumes of 3D content</a:t>
            </a:r>
          </a:p>
        </p:txBody>
      </p:sp>
      <p:graphicFrame>
        <p:nvGraphicFramePr>
          <p:cNvPr id="11" name="Diagram 10">
            <a:extLst>
              <a:ext uri="{FF2B5EF4-FFF2-40B4-BE49-F238E27FC236}">
                <a16:creationId xmlns:a16="http://schemas.microsoft.com/office/drawing/2014/main" id="{6C8813C7-FC88-4356-AB60-A7D34E47FB83}"/>
              </a:ext>
            </a:extLst>
          </p:cNvPr>
          <p:cNvGraphicFramePr/>
          <p:nvPr/>
        </p:nvGraphicFramePr>
        <p:xfrm>
          <a:off x="154647" y="1586466"/>
          <a:ext cx="11888801" cy="45417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50318779"/>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2">
            <a:extLst>
              <a:ext uri="{FF2B5EF4-FFF2-40B4-BE49-F238E27FC236}">
                <a16:creationId xmlns:a16="http://schemas.microsoft.com/office/drawing/2014/main" id="{586B15CC-0E30-4E97-9CE3-2844CBD2718A}"/>
              </a:ext>
            </a:extLst>
          </p:cNvPr>
          <p:cNvSpPr txBox="1">
            <a:spLocks/>
          </p:cNvSpPr>
          <p:nvPr/>
        </p:nvSpPr>
        <p:spPr>
          <a:xfrm>
            <a:off x="536360" y="1233996"/>
            <a:ext cx="5257800" cy="5086905"/>
          </a:xfrm>
          <a:prstGeom prst="rect">
            <a:avLst/>
          </a:prstGeom>
        </p:spPr>
        <p:txBody>
          <a:bodyPr/>
          <a:lstStyle>
            <a:lvl1pPr marL="176213" indent="-176213"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endParaRPr lang="en-US" altLang="en-US" dirty="0">
              <a:solidFill>
                <a:schemeClr val="bg1"/>
              </a:solidFill>
            </a:endParaRPr>
          </a:p>
          <a:p>
            <a:pPr marL="0" indent="0">
              <a:buNone/>
            </a:pPr>
            <a:r>
              <a:rPr lang="en-US" altLang="en-US" dirty="0"/>
              <a:t>I3S is an OGC Community Standard </a:t>
            </a:r>
            <a:r>
              <a:rPr lang="en-US" altLang="en-US" dirty="0">
                <a:solidFill>
                  <a:schemeClr val="bg2">
                    <a:lumMod val="60000"/>
                    <a:lumOff val="40000"/>
                  </a:schemeClr>
                </a:solidFill>
                <a:hlinkClick r:id="rId3">
                  <a:extLst>
                    <a:ext uri="{A12FA001-AC4F-418D-AE19-62706E023703}">
                      <ahyp:hlinkClr xmlns:ahyp="http://schemas.microsoft.com/office/drawing/2018/hyperlinkcolor" val="tx"/>
                    </a:ext>
                  </a:extLst>
                </a:hlinkClick>
              </a:rPr>
              <a:t>http://www.opengeospatial.org/standards/i3s</a:t>
            </a:r>
            <a:r>
              <a:rPr lang="en-US" altLang="en-US" dirty="0">
                <a:solidFill>
                  <a:schemeClr val="bg1"/>
                </a:solidFill>
              </a:rPr>
              <a:t>  </a:t>
            </a:r>
          </a:p>
          <a:p>
            <a:endParaRPr lang="en-US" altLang="en-US" dirty="0">
              <a:solidFill>
                <a:schemeClr val="bg1"/>
              </a:solidFill>
            </a:endParaRPr>
          </a:p>
          <a:p>
            <a:endParaRPr lang="en-US" altLang="en-US" dirty="0">
              <a:solidFill>
                <a:schemeClr val="bg1"/>
              </a:solidFill>
            </a:endParaRPr>
          </a:p>
          <a:p>
            <a:endParaRPr lang="en-US" altLang="en-US" dirty="0">
              <a:solidFill>
                <a:schemeClr val="bg1"/>
              </a:solidFill>
            </a:endParaRPr>
          </a:p>
          <a:p>
            <a:endParaRPr lang="en-US" altLang="en-US" dirty="0">
              <a:solidFill>
                <a:schemeClr val="bg1"/>
              </a:solidFill>
            </a:endParaRPr>
          </a:p>
          <a:p>
            <a:endParaRPr lang="en-US" altLang="en-US" dirty="0">
              <a:solidFill>
                <a:schemeClr val="bg1"/>
              </a:solidFill>
            </a:endParaRPr>
          </a:p>
          <a:p>
            <a:endParaRPr lang="en-US" altLang="en-US" dirty="0">
              <a:solidFill>
                <a:schemeClr val="bg1"/>
              </a:solidFill>
            </a:endParaRPr>
          </a:p>
          <a:p>
            <a:pPr marL="0" indent="0">
              <a:buNone/>
            </a:pPr>
            <a:r>
              <a:rPr lang="en-US" altLang="en-US" dirty="0"/>
              <a:t>The open community GitHub version of this Standard: </a:t>
            </a:r>
          </a:p>
          <a:p>
            <a:pPr marL="0" indent="0">
              <a:buNone/>
            </a:pPr>
            <a:r>
              <a:rPr lang="en-US" altLang="en-US" dirty="0">
                <a:solidFill>
                  <a:schemeClr val="bg2">
                    <a:lumMod val="60000"/>
                    <a:lumOff val="40000"/>
                  </a:schemeClr>
                </a:solidFill>
                <a:hlinkClick r:id="rId4">
                  <a:extLst>
                    <a:ext uri="{A12FA001-AC4F-418D-AE19-62706E023703}">
                      <ahyp:hlinkClr xmlns:ahyp="http://schemas.microsoft.com/office/drawing/2018/hyperlinkcolor" val="tx"/>
                    </a:ext>
                  </a:extLst>
                </a:hlinkClick>
              </a:rPr>
              <a:t>https://github.com/Esri/i3s-spec</a:t>
            </a:r>
            <a:r>
              <a:rPr lang="en-US" altLang="en-US" dirty="0">
                <a:solidFill>
                  <a:schemeClr val="bg2">
                    <a:lumMod val="60000"/>
                    <a:lumOff val="40000"/>
                  </a:schemeClr>
                </a:solidFill>
              </a:rPr>
              <a:t> </a:t>
            </a:r>
          </a:p>
          <a:p>
            <a:endParaRPr lang="en-US" altLang="en-US" dirty="0">
              <a:solidFill>
                <a:schemeClr val="bg1"/>
              </a:solidFill>
            </a:endParaRPr>
          </a:p>
          <a:p>
            <a:endParaRPr lang="en-US" altLang="en-US" dirty="0">
              <a:solidFill>
                <a:schemeClr val="bg1"/>
              </a:solidFill>
            </a:endParaRPr>
          </a:p>
        </p:txBody>
      </p:sp>
      <p:pic>
        <p:nvPicPr>
          <p:cNvPr id="7" name="Picture 6">
            <a:extLst>
              <a:ext uri="{FF2B5EF4-FFF2-40B4-BE49-F238E27FC236}">
                <a16:creationId xmlns:a16="http://schemas.microsoft.com/office/drawing/2014/main" id="{3F59094D-4DF9-47E9-89EC-CC0D4F65DE6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139542" y="1"/>
            <a:ext cx="6085720" cy="6858000"/>
          </a:xfrm>
          <a:prstGeom prst="rect">
            <a:avLst/>
          </a:prstGeom>
          <a:solidFill>
            <a:srgbClr val="A9DBDA"/>
          </a:solidFill>
          <a:ln>
            <a:noFill/>
          </a:ln>
        </p:spPr>
      </p:pic>
      <p:pic>
        <p:nvPicPr>
          <p:cNvPr id="9" name="Picture 8">
            <a:extLst>
              <a:ext uri="{FF2B5EF4-FFF2-40B4-BE49-F238E27FC236}">
                <a16:creationId xmlns:a16="http://schemas.microsoft.com/office/drawing/2014/main" id="{5DE2CF98-AC62-48CA-B75A-48D7F39CC896}"/>
              </a:ext>
            </a:extLst>
          </p:cNvPr>
          <p:cNvPicPr>
            <a:picLocks noChangeAspect="1"/>
          </p:cNvPicPr>
          <p:nvPr/>
        </p:nvPicPr>
        <p:blipFill rotWithShape="1">
          <a:blip r:embed="rId6" cstate="email">
            <a:alphaModFix amt="70000"/>
            <a:extLst>
              <a:ext uri="{28A0092B-C50C-407E-A947-70E740481C1C}">
                <a14:useLocalDpi xmlns:a14="http://schemas.microsoft.com/office/drawing/2010/main"/>
              </a:ext>
            </a:extLst>
          </a:blip>
          <a:srcRect/>
          <a:stretch/>
        </p:blipFill>
        <p:spPr>
          <a:xfrm>
            <a:off x="7294791" y="2102"/>
            <a:ext cx="4897209" cy="2678972"/>
          </a:xfrm>
          <a:prstGeom prst="rect">
            <a:avLst/>
          </a:prstGeom>
          <a:ln>
            <a:noFill/>
          </a:ln>
        </p:spPr>
      </p:pic>
      <p:pic>
        <p:nvPicPr>
          <p:cNvPr id="1026" name="Picture 2" descr="Home">
            <a:extLst>
              <a:ext uri="{FF2B5EF4-FFF2-40B4-BE49-F238E27FC236}">
                <a16:creationId xmlns:a16="http://schemas.microsoft.com/office/drawing/2014/main" id="{0E7E1F08-CE6F-4E16-B65E-CC47E7EB5A18}"/>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76783" y="2828847"/>
            <a:ext cx="3970891" cy="2001474"/>
          </a:xfrm>
          <a:prstGeom prst="rect">
            <a:avLst/>
          </a:prstGeom>
          <a:noFill/>
          <a:extLst>
            <a:ext uri="{909E8E84-426E-40DD-AFC4-6F175D3DCCD1}">
              <a14:hiddenFill xmlns:a14="http://schemas.microsoft.com/office/drawing/2010/main">
                <a:solidFill>
                  <a:srgbClr val="FFFFFF"/>
                </a:solidFill>
              </a14:hiddenFill>
            </a:ext>
          </a:extLst>
        </p:spPr>
      </p:pic>
      <p:sp>
        <p:nvSpPr>
          <p:cNvPr id="8" name="Titel 1">
            <a:extLst>
              <a:ext uri="{FF2B5EF4-FFF2-40B4-BE49-F238E27FC236}">
                <a16:creationId xmlns:a16="http://schemas.microsoft.com/office/drawing/2014/main" id="{60BD092F-5448-4B09-BA35-7B88EF5F8269}"/>
              </a:ext>
            </a:extLst>
          </p:cNvPr>
          <p:cNvSpPr>
            <a:spLocks noGrp="1"/>
          </p:cNvSpPr>
          <p:nvPr>
            <p:ph type="title"/>
          </p:nvPr>
        </p:nvSpPr>
        <p:spPr>
          <a:xfrm>
            <a:off x="838200" y="365125"/>
            <a:ext cx="10515600" cy="369332"/>
          </a:xfrm>
        </p:spPr>
        <p:txBody>
          <a:bodyPr/>
          <a:lstStyle/>
          <a:p>
            <a:pPr>
              <a:defRPr/>
            </a:pPr>
            <a:r>
              <a:rPr lang="en-US" dirty="0"/>
              <a:t>Indexed 3D Scene Layers (I3S)</a:t>
            </a:r>
          </a:p>
        </p:txBody>
      </p:sp>
    </p:spTree>
    <p:extLst>
      <p:ext uri="{BB962C8B-B14F-4D97-AF65-F5344CB8AC3E}">
        <p14:creationId xmlns:p14="http://schemas.microsoft.com/office/powerpoint/2010/main" val="274166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6C4DF06-A731-46CD-AB89-0125CCF99945}"/>
              </a:ext>
            </a:extLst>
          </p:cNvPr>
          <p:cNvGrpSpPr/>
          <p:nvPr/>
        </p:nvGrpSpPr>
        <p:grpSpPr>
          <a:xfrm>
            <a:off x="1" y="0"/>
            <a:ext cx="12191999" cy="6858000"/>
            <a:chOff x="1" y="0"/>
            <a:chExt cx="12191999" cy="6858000"/>
          </a:xfrm>
        </p:grpSpPr>
        <p:pic>
          <p:nvPicPr>
            <p:cNvPr id="6" name="Picture 5" descr="A picture containing map, text&#10;&#10;Description automatically generated">
              <a:extLst>
                <a:ext uri="{FF2B5EF4-FFF2-40B4-BE49-F238E27FC236}">
                  <a16:creationId xmlns:a16="http://schemas.microsoft.com/office/drawing/2014/main" id="{0B147127-0278-49E6-B9DE-E48416FCB19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0"/>
              <a:ext cx="7211785" cy="6858000"/>
            </a:xfrm>
            <a:prstGeom prst="rect">
              <a:avLst/>
            </a:prstGeom>
          </p:spPr>
        </p:pic>
        <p:pic>
          <p:nvPicPr>
            <p:cNvPr id="9" name="Picture 8">
              <a:extLst>
                <a:ext uri="{FF2B5EF4-FFF2-40B4-BE49-F238E27FC236}">
                  <a16:creationId xmlns:a16="http://schemas.microsoft.com/office/drawing/2014/main" id="{1035E172-2403-44D4-8BB0-E8E6106728A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095999" y="0"/>
              <a:ext cx="6096001" cy="6858000"/>
            </a:xfrm>
            <a:prstGeom prst="rect">
              <a:avLst/>
            </a:prstGeom>
          </p:spPr>
        </p:pic>
        <p:sp>
          <p:nvSpPr>
            <p:cNvPr id="2" name="Isosceles Triangle 1">
              <a:extLst>
                <a:ext uri="{FF2B5EF4-FFF2-40B4-BE49-F238E27FC236}">
                  <a16:creationId xmlns:a16="http://schemas.microsoft.com/office/drawing/2014/main" id="{8D51B9AD-0292-43E6-96D1-4F02AE5FFDF4}"/>
                </a:ext>
              </a:extLst>
            </p:cNvPr>
            <p:cNvSpPr/>
            <p:nvPr/>
          </p:nvSpPr>
          <p:spPr bwMode="auto">
            <a:xfrm rot="10800000">
              <a:off x="6095999" y="0"/>
              <a:ext cx="1110344" cy="3429000"/>
            </a:xfrm>
            <a:prstGeom prst="triangle">
              <a:avLst>
                <a:gd name="adj" fmla="val 100000"/>
              </a:avLst>
            </a:prstGeom>
            <a:blipFill dpi="0" rotWithShape="0">
              <a:blip r:embed="rId5" cstate="email">
                <a:extLst>
                  <a:ext uri="{28A0092B-C50C-407E-A947-70E740481C1C}">
                    <a14:useLocalDpi xmlns:a14="http://schemas.microsoft.com/office/drawing/2010/main"/>
                  </a:ext>
                </a:extLst>
              </a:blip>
              <a:srcRect/>
              <a:tile tx="0" ty="0" sx="100000" sy="100000" flip="none" algn="tr"/>
            </a:blip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grpSp>
      <p:sp>
        <p:nvSpPr>
          <p:cNvPr id="10" name="Isosceles Triangle 9">
            <a:extLst>
              <a:ext uri="{FF2B5EF4-FFF2-40B4-BE49-F238E27FC236}">
                <a16:creationId xmlns:a16="http://schemas.microsoft.com/office/drawing/2014/main" id="{9C083D94-1916-4030-A58D-6860041FFE64}"/>
              </a:ext>
            </a:extLst>
          </p:cNvPr>
          <p:cNvSpPr/>
          <p:nvPr/>
        </p:nvSpPr>
        <p:spPr bwMode="auto">
          <a:xfrm>
            <a:off x="4985655" y="3424178"/>
            <a:ext cx="1110344" cy="3429000"/>
          </a:xfrm>
          <a:prstGeom prst="triangle">
            <a:avLst>
              <a:gd name="adj" fmla="val 100000"/>
            </a:avLst>
          </a:prstGeom>
          <a:blipFill dpi="0" rotWithShape="0">
            <a:blip r:embed="rId6" cstate="email">
              <a:extLst>
                <a:ext uri="{28A0092B-C50C-407E-A947-70E740481C1C}">
                  <a14:useLocalDpi xmlns:a14="http://schemas.microsoft.com/office/drawing/2010/main"/>
                </a:ext>
              </a:extLst>
            </a:blip>
            <a:srcRect/>
            <a:tile tx="0" ty="0" sx="100000" sy="100000" flip="none" algn="bl"/>
          </a:blip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24" name="Rectangle 23">
            <a:extLst>
              <a:ext uri="{FF2B5EF4-FFF2-40B4-BE49-F238E27FC236}">
                <a16:creationId xmlns:a16="http://schemas.microsoft.com/office/drawing/2014/main" id="{4FE094C9-6F95-435F-B671-E04BD84A9888}"/>
              </a:ext>
            </a:extLst>
          </p:cNvPr>
          <p:cNvSpPr/>
          <p:nvPr/>
        </p:nvSpPr>
        <p:spPr bwMode="auto">
          <a:xfrm>
            <a:off x="0" y="3722337"/>
            <a:ext cx="12192000" cy="3135664"/>
          </a:xfrm>
          <a:prstGeom prst="rect">
            <a:avLst/>
          </a:prstGeom>
          <a:gradFill flip="none" rotWithShape="1">
            <a:gsLst>
              <a:gs pos="0">
                <a:schemeClr val="bg1">
                  <a:alpha val="0"/>
                </a:schemeClr>
              </a:gs>
              <a:gs pos="100000">
                <a:schemeClr val="bg1">
                  <a:alpha val="75000"/>
                </a:schemeClr>
              </a:gs>
            </a:gsLst>
            <a:lin ang="540000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31" name="Rectangle 30">
            <a:extLst>
              <a:ext uri="{FF2B5EF4-FFF2-40B4-BE49-F238E27FC236}">
                <a16:creationId xmlns:a16="http://schemas.microsoft.com/office/drawing/2014/main" id="{13EB3D42-3B47-43B1-86E5-EC34EDB959BB}"/>
              </a:ext>
            </a:extLst>
          </p:cNvPr>
          <p:cNvSpPr/>
          <p:nvPr/>
        </p:nvSpPr>
        <p:spPr>
          <a:xfrm>
            <a:off x="310241" y="5273317"/>
            <a:ext cx="5475516" cy="707886"/>
          </a:xfrm>
          <a:prstGeom prst="rect">
            <a:avLst/>
          </a:prstGeom>
          <a:ln>
            <a:noFill/>
          </a:ln>
        </p:spPr>
        <p:txBody>
          <a:bodyPr wrap="square" lIns="91440" tIns="45720" rIns="91440" bIns="4572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solidFill>
                <a:effectLst/>
                <a:uLnTx/>
                <a:uFillTx/>
                <a:latin typeface="Arial"/>
                <a:ea typeface="Arial" charset="0"/>
                <a:cs typeface="Arial"/>
              </a:rPr>
              <a:t>3D Features</a:t>
            </a:r>
            <a:endParaRPr kumimoji="0" lang="en-US" sz="4000" b="0" i="0" u="none" strike="noStrike" kern="1200" cap="none" spc="0" normalizeH="0" baseline="0" noProof="0" dirty="0">
              <a:ln>
                <a:noFill/>
              </a:ln>
              <a:solidFill>
                <a:prstClr val="white"/>
              </a:solidFill>
              <a:effectLst/>
              <a:uLnTx/>
              <a:uFillTx/>
              <a:latin typeface="Arial"/>
              <a:ea typeface="Arial" charset="0"/>
              <a:cs typeface="Arial" charset="0"/>
            </a:endParaRPr>
          </a:p>
        </p:txBody>
      </p:sp>
      <p:sp>
        <p:nvSpPr>
          <p:cNvPr id="33" name="Rectangle 32">
            <a:extLst>
              <a:ext uri="{FF2B5EF4-FFF2-40B4-BE49-F238E27FC236}">
                <a16:creationId xmlns:a16="http://schemas.microsoft.com/office/drawing/2014/main" id="{99BA2F5C-F8E8-4134-8978-8248C082D6CA}"/>
              </a:ext>
            </a:extLst>
          </p:cNvPr>
          <p:cNvSpPr/>
          <p:nvPr/>
        </p:nvSpPr>
        <p:spPr>
          <a:xfrm>
            <a:off x="6436841" y="5263464"/>
            <a:ext cx="5414316" cy="707886"/>
          </a:xfrm>
          <a:prstGeom prst="rect">
            <a:avLst/>
          </a:prstGeom>
          <a:ln>
            <a:noFill/>
          </a:ln>
        </p:spPr>
        <p:txBody>
          <a:bodyPr wrap="square" lIns="91440" tIns="45720" rIns="91440" bIns="4572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solidFill>
                <a:effectLst/>
                <a:uLnTx/>
                <a:uFillTx/>
                <a:latin typeface="Arial"/>
                <a:ea typeface="Arial" charset="0"/>
                <a:cs typeface="Arial"/>
              </a:rPr>
              <a:t>3D Mesh</a:t>
            </a:r>
            <a:endParaRPr kumimoji="0" lang="en-US" sz="4000" b="0" i="0" u="none" strike="noStrike" kern="1200" cap="none" spc="0" normalizeH="0" baseline="0" noProof="0" dirty="0">
              <a:ln>
                <a:noFill/>
              </a:ln>
              <a:solidFill>
                <a:prstClr val="white"/>
              </a:solidFill>
              <a:effectLst/>
              <a:uLnTx/>
              <a:uFillTx/>
              <a:latin typeface="Arial"/>
              <a:ea typeface="Arial" charset="0"/>
              <a:cs typeface="Arial"/>
            </a:endParaRPr>
          </a:p>
        </p:txBody>
      </p:sp>
      <p:sp>
        <p:nvSpPr>
          <p:cNvPr id="28" name="Rectangle 27">
            <a:extLst>
              <a:ext uri="{FF2B5EF4-FFF2-40B4-BE49-F238E27FC236}">
                <a16:creationId xmlns:a16="http://schemas.microsoft.com/office/drawing/2014/main" id="{53E02FD0-81FD-4323-B148-4F1884EF300F}"/>
              </a:ext>
            </a:extLst>
          </p:cNvPr>
          <p:cNvSpPr/>
          <p:nvPr/>
        </p:nvSpPr>
        <p:spPr>
          <a:xfrm>
            <a:off x="1448755" y="5845745"/>
            <a:ext cx="3198488" cy="461665"/>
          </a:xfrm>
          <a:prstGeom prst="rect">
            <a:avLst/>
          </a:prstGeom>
          <a:ln>
            <a:noFill/>
          </a:ln>
        </p:spPr>
        <p:txBody>
          <a:bodyPr wrap="square" lIns="91440" tIns="45720" rIns="91440" bIns="4572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2400" b="0" u="none" strike="noStrike" kern="0" cap="none" spc="0" normalizeH="0" baseline="0" noProof="0" dirty="0">
                <a:ln>
                  <a:noFill/>
                </a:ln>
                <a:solidFill>
                  <a:prstClr val="white"/>
                </a:solidFill>
                <a:effectLst/>
                <a:uLnTx/>
                <a:uFillTx/>
                <a:latin typeface="Arial"/>
                <a:ea typeface="Arial" charset="0"/>
                <a:cs typeface="Arial"/>
              </a:rPr>
              <a:t>Database Driven</a:t>
            </a:r>
          </a:p>
        </p:txBody>
      </p:sp>
      <p:sp>
        <p:nvSpPr>
          <p:cNvPr id="30" name="Rectangle 29">
            <a:extLst>
              <a:ext uri="{FF2B5EF4-FFF2-40B4-BE49-F238E27FC236}">
                <a16:creationId xmlns:a16="http://schemas.microsoft.com/office/drawing/2014/main" id="{659E1B70-D67D-4ABC-9A7F-0329D42C91FF}"/>
              </a:ext>
            </a:extLst>
          </p:cNvPr>
          <p:cNvSpPr/>
          <p:nvPr/>
        </p:nvSpPr>
        <p:spPr>
          <a:xfrm>
            <a:off x="7562630" y="5835892"/>
            <a:ext cx="3162738" cy="461665"/>
          </a:xfrm>
          <a:prstGeom prst="rect">
            <a:avLst/>
          </a:prstGeom>
          <a:ln>
            <a:noFill/>
          </a:ln>
        </p:spPr>
        <p:txBody>
          <a:bodyPr wrap="square" lIns="91440" tIns="45720" rIns="91440" bIns="4572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2400" b="0" u="none" strike="noStrike" kern="0" cap="none" spc="0" normalizeH="0" baseline="0" noProof="0" dirty="0">
                <a:ln>
                  <a:noFill/>
                </a:ln>
                <a:solidFill>
                  <a:prstClr val="white"/>
                </a:solidFill>
                <a:effectLst/>
                <a:uLnTx/>
                <a:uFillTx/>
                <a:latin typeface="Arial"/>
                <a:ea typeface="Arial" charset="0"/>
                <a:cs typeface="Arial"/>
              </a:rPr>
              <a:t>Reality Capture</a:t>
            </a:r>
            <a:endParaRPr kumimoji="0" lang="en-US" sz="2400" b="0" u="none" strike="noStrike" kern="1200" cap="none" spc="0" normalizeH="0" baseline="0" noProof="0" dirty="0">
              <a:ln>
                <a:noFill/>
              </a:ln>
              <a:solidFill>
                <a:prstClr val="white"/>
              </a:solidFill>
              <a:effectLst/>
              <a:uLnTx/>
              <a:uFillTx/>
              <a:latin typeface="Arial"/>
              <a:ea typeface="Arial" charset="0"/>
              <a:cs typeface="Arial"/>
            </a:endParaRPr>
          </a:p>
        </p:txBody>
      </p:sp>
      <p:sp>
        <p:nvSpPr>
          <p:cNvPr id="19" name="Rectangle 18">
            <a:extLst>
              <a:ext uri="{FF2B5EF4-FFF2-40B4-BE49-F238E27FC236}">
                <a16:creationId xmlns:a16="http://schemas.microsoft.com/office/drawing/2014/main" id="{CDE78D74-B832-E042-9A32-4257C6DC099C}"/>
              </a:ext>
            </a:extLst>
          </p:cNvPr>
          <p:cNvSpPr/>
          <p:nvPr/>
        </p:nvSpPr>
        <p:spPr bwMode="auto">
          <a:xfrm rot="10800000">
            <a:off x="-1254" y="-5430"/>
            <a:ext cx="12380580" cy="3642179"/>
          </a:xfrm>
          <a:prstGeom prst="rect">
            <a:avLst/>
          </a:prstGeom>
          <a:gradFill flip="none" rotWithShape="1">
            <a:gsLst>
              <a:gs pos="0">
                <a:schemeClr val="bg1">
                  <a:alpha val="0"/>
                </a:schemeClr>
              </a:gs>
              <a:gs pos="100000">
                <a:schemeClr val="bg1">
                  <a:alpha val="75000"/>
                </a:schemeClr>
              </a:gs>
            </a:gsLst>
            <a:lin ang="540000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3" name="Google Shape;174;p24">
            <a:extLst>
              <a:ext uri="{FF2B5EF4-FFF2-40B4-BE49-F238E27FC236}">
                <a16:creationId xmlns:a16="http://schemas.microsoft.com/office/drawing/2014/main" id="{3F0D654D-438F-48C9-A053-3A500847BAB3}"/>
              </a:ext>
            </a:extLst>
          </p:cNvPr>
          <p:cNvSpPr txBox="1">
            <a:spLocks/>
          </p:cNvSpPr>
          <p:nvPr/>
        </p:nvSpPr>
        <p:spPr>
          <a:xfrm>
            <a:off x="223709" y="55285"/>
            <a:ext cx="10515600" cy="765616"/>
          </a:xfrm>
          <a:prstGeom prst="rect">
            <a:avLst/>
          </a:prstGeom>
          <a:noFill/>
          <a:ln>
            <a:noFill/>
          </a:ln>
        </p:spPr>
        <p:txBody>
          <a:bodyPr spcFirstLastPara="1" vert="horz" wrap="square" lIns="91433" tIns="45700" rIns="91433" bIns="45700" rtlCol="0" anchor="ctr" anchorCtr="0">
            <a:noAutofit/>
          </a:bodyPr>
          <a:lstStyle>
            <a:lvl1pPr algn="l" defTabSz="457200" rtl="0" eaLnBrk="1" latinLnBrk="0" hangingPunct="1">
              <a:lnSpc>
                <a:spcPct val="100000"/>
              </a:lnSpc>
              <a:spcBef>
                <a:spcPct val="0"/>
              </a:spcBef>
              <a:buNone/>
              <a:defRPr sz="2400" b="1" kern="1200">
                <a:solidFill>
                  <a:schemeClr val="tx1"/>
                </a:solidFill>
                <a:latin typeface="+mj-lt"/>
                <a:ea typeface="+mj-ea"/>
                <a:cs typeface="Arial"/>
              </a:defRPr>
            </a:lvl1pPr>
          </a:lstStyle>
          <a:p>
            <a:pPr>
              <a:buClr>
                <a:srgbClr val="5ED9FF"/>
              </a:buClr>
              <a:buSzPts val="2700"/>
            </a:pPr>
            <a:r>
              <a:rPr lang="en-US" sz="2933" b="0" dirty="0">
                <a:ea typeface="Lato"/>
                <a:cs typeface="Lato"/>
                <a:sym typeface="Lato"/>
              </a:rPr>
              <a:t>3D Web GIS | </a:t>
            </a:r>
            <a:r>
              <a:rPr lang="en-US" sz="2933" b="0" dirty="0">
                <a:solidFill>
                  <a:schemeClr val="accent4">
                    <a:lumMod val="40000"/>
                    <a:lumOff val="60000"/>
                  </a:schemeClr>
                </a:solidFill>
                <a:ea typeface="Lato"/>
                <a:cs typeface="Lato"/>
                <a:sym typeface="Lato"/>
              </a:rPr>
              <a:t>Full 3D Visual Experience on the Web</a:t>
            </a:r>
          </a:p>
        </p:txBody>
      </p:sp>
    </p:spTree>
    <p:extLst>
      <p:ext uri="{BB962C8B-B14F-4D97-AF65-F5344CB8AC3E}">
        <p14:creationId xmlns:p14="http://schemas.microsoft.com/office/powerpoint/2010/main" val="671551957"/>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436C335-D463-4C6A-849F-492A87BC8C62}"/>
              </a:ext>
            </a:extLst>
          </p:cNvPr>
          <p:cNvSpPr/>
          <p:nvPr/>
        </p:nvSpPr>
        <p:spPr bwMode="auto">
          <a:xfrm>
            <a:off x="6311060" y="1832895"/>
            <a:ext cx="5303997" cy="369332"/>
          </a:xfrm>
          <a:prstGeom prst="rect">
            <a:avLst/>
          </a:prstGeom>
          <a:solidFill>
            <a:schemeClr val="tx1">
              <a:alpha val="2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a:ea typeface="ＭＳ Ｐゴシック" pitchFamily="16" charset="-128"/>
              <a:cs typeface="ＭＳ Ｐゴシック" pitchFamily="-97" charset="-128"/>
            </a:endParaRPr>
          </a:p>
        </p:txBody>
      </p:sp>
      <p:pic>
        <p:nvPicPr>
          <p:cNvPr id="36" name="Picture 35">
            <a:extLst>
              <a:ext uri="{FF2B5EF4-FFF2-40B4-BE49-F238E27FC236}">
                <a16:creationId xmlns:a16="http://schemas.microsoft.com/office/drawing/2014/main" id="{7F29619E-C7FE-4997-9A92-BDE8BC161A2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76933" y="2202227"/>
            <a:ext cx="5304008" cy="4137518"/>
          </a:xfrm>
          <a:prstGeom prst="rect">
            <a:avLst/>
          </a:prstGeom>
        </p:spPr>
      </p:pic>
      <p:pic>
        <p:nvPicPr>
          <p:cNvPr id="37" name="Picture 36">
            <a:extLst>
              <a:ext uri="{FF2B5EF4-FFF2-40B4-BE49-F238E27FC236}">
                <a16:creationId xmlns:a16="http://schemas.microsoft.com/office/drawing/2014/main" id="{BEBAB266-6E4D-4DC5-9DD2-98FC1782D66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311060" y="2202227"/>
            <a:ext cx="5303996" cy="4130612"/>
          </a:xfrm>
          <a:prstGeom prst="rect">
            <a:avLst/>
          </a:prstGeom>
        </p:spPr>
      </p:pic>
      <p:sp>
        <p:nvSpPr>
          <p:cNvPr id="22" name="Rectangle 21">
            <a:extLst>
              <a:ext uri="{FF2B5EF4-FFF2-40B4-BE49-F238E27FC236}">
                <a16:creationId xmlns:a16="http://schemas.microsoft.com/office/drawing/2014/main" id="{F2EF2615-823E-4F5F-BE87-4B3092627A50}"/>
              </a:ext>
            </a:extLst>
          </p:cNvPr>
          <p:cNvSpPr/>
          <p:nvPr/>
        </p:nvSpPr>
        <p:spPr bwMode="auto">
          <a:xfrm>
            <a:off x="576944" y="1835025"/>
            <a:ext cx="5303997" cy="369332"/>
          </a:xfrm>
          <a:prstGeom prst="rect">
            <a:avLst/>
          </a:prstGeom>
          <a:solidFill>
            <a:schemeClr val="tx1">
              <a:alpha val="2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a:ea typeface="ＭＳ Ｐゴシック" pitchFamily="16" charset="-128"/>
              <a:cs typeface="ＭＳ Ｐゴシック" pitchFamily="-97" charset="-128"/>
            </a:endParaRPr>
          </a:p>
        </p:txBody>
      </p:sp>
      <p:sp>
        <p:nvSpPr>
          <p:cNvPr id="10" name="Rectangle 9">
            <a:extLst>
              <a:ext uri="{FF2B5EF4-FFF2-40B4-BE49-F238E27FC236}">
                <a16:creationId xmlns:a16="http://schemas.microsoft.com/office/drawing/2014/main" id="{E9F4CE7D-11D7-4928-BE20-5EFBBDD2F1F1}"/>
              </a:ext>
            </a:extLst>
          </p:cNvPr>
          <p:cNvSpPr/>
          <p:nvPr/>
        </p:nvSpPr>
        <p:spPr>
          <a:xfrm>
            <a:off x="814309" y="676621"/>
            <a:ext cx="10922877" cy="58477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Times New Roman" panose="02020603050405020304" pitchFamily="18" charset="0"/>
                <a:cs typeface="Arial" panose="020B0604020202020204" pitchFamily="34" charset="0"/>
              </a:rPr>
              <a:t>Extracting Features</a:t>
            </a:r>
          </a:p>
        </p:txBody>
      </p:sp>
      <p:sp>
        <p:nvSpPr>
          <p:cNvPr id="9" name="Arrow: Right 8">
            <a:extLst>
              <a:ext uri="{FF2B5EF4-FFF2-40B4-BE49-F238E27FC236}">
                <a16:creationId xmlns:a16="http://schemas.microsoft.com/office/drawing/2014/main" id="{5F442E44-F81C-4998-9123-23DB5D6F9086}"/>
              </a:ext>
            </a:extLst>
          </p:cNvPr>
          <p:cNvSpPr/>
          <p:nvPr/>
        </p:nvSpPr>
        <p:spPr bwMode="auto">
          <a:xfrm>
            <a:off x="5674530" y="3859576"/>
            <a:ext cx="913566" cy="824948"/>
          </a:xfrm>
          <a:prstGeom prst="rightArrow">
            <a:avLst/>
          </a:prstGeom>
          <a:solidFill>
            <a:schemeClr val="accent4"/>
          </a:solidFill>
          <a:ln>
            <a:noFill/>
            <a:headEnd type="none" w="med" len="med"/>
            <a:tailEnd type="none" w="med" len="med"/>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6" name="Rectangle 15">
            <a:extLst>
              <a:ext uri="{FF2B5EF4-FFF2-40B4-BE49-F238E27FC236}">
                <a16:creationId xmlns:a16="http://schemas.microsoft.com/office/drawing/2014/main" id="{F329BC55-676F-4791-9169-76AA1CF36C25}"/>
              </a:ext>
            </a:extLst>
          </p:cNvPr>
          <p:cNvSpPr/>
          <p:nvPr/>
        </p:nvSpPr>
        <p:spPr>
          <a:xfrm>
            <a:off x="576944" y="1832895"/>
            <a:ext cx="2380647"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Times New Roman" panose="02020603050405020304" pitchFamily="18" charset="0"/>
                <a:cs typeface="Arial" panose="020B0604020202020204" pitchFamily="34" charset="0"/>
              </a:rPr>
              <a:t>LiDAR</a:t>
            </a:r>
          </a:p>
        </p:txBody>
      </p:sp>
      <p:sp>
        <p:nvSpPr>
          <p:cNvPr id="17" name="Rectangle 16">
            <a:extLst>
              <a:ext uri="{FF2B5EF4-FFF2-40B4-BE49-F238E27FC236}">
                <a16:creationId xmlns:a16="http://schemas.microsoft.com/office/drawing/2014/main" id="{3C9ADC02-43A0-410E-AA09-05A013F4B0E2}"/>
              </a:ext>
            </a:extLst>
          </p:cNvPr>
          <p:cNvSpPr/>
          <p:nvPr/>
        </p:nvSpPr>
        <p:spPr>
          <a:xfrm>
            <a:off x="6311059" y="1832895"/>
            <a:ext cx="5178811"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Times New Roman" panose="02020603050405020304" pitchFamily="18" charset="0"/>
                <a:cs typeface="Arial" panose="020B0604020202020204" pitchFamily="34" charset="0"/>
              </a:rPr>
              <a:t>Extract 3D Basemap Content</a:t>
            </a:r>
          </a:p>
        </p:txBody>
      </p:sp>
      <p:grpSp>
        <p:nvGrpSpPr>
          <p:cNvPr id="2" name="Group 1">
            <a:extLst>
              <a:ext uri="{FF2B5EF4-FFF2-40B4-BE49-F238E27FC236}">
                <a16:creationId xmlns:a16="http://schemas.microsoft.com/office/drawing/2014/main" id="{0C72288F-4186-4745-A4B9-BB668CDC3AD1}"/>
              </a:ext>
            </a:extLst>
          </p:cNvPr>
          <p:cNvGrpSpPr/>
          <p:nvPr/>
        </p:nvGrpSpPr>
        <p:grpSpPr>
          <a:xfrm>
            <a:off x="6311060" y="518256"/>
            <a:ext cx="5303996" cy="1175790"/>
            <a:chOff x="6311060" y="518256"/>
            <a:chExt cx="5303996" cy="1175790"/>
          </a:xfrm>
        </p:grpSpPr>
        <p:pic>
          <p:nvPicPr>
            <p:cNvPr id="35" name="Picture 2" descr="Alt Image">
              <a:extLst>
                <a:ext uri="{FF2B5EF4-FFF2-40B4-BE49-F238E27FC236}">
                  <a16:creationId xmlns:a16="http://schemas.microsoft.com/office/drawing/2014/main" id="{5F184800-9CAC-4837-97A5-6FFE54C19B9A}"/>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b="-1"/>
            <a:stretch/>
          </p:blipFill>
          <p:spPr bwMode="auto">
            <a:xfrm>
              <a:off x="9244548" y="518256"/>
              <a:ext cx="2370508" cy="1175790"/>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7026D1BD-3D76-4026-A6FA-E95BF2BEEDC1}"/>
                </a:ext>
              </a:extLst>
            </p:cNvPr>
            <p:cNvGrpSpPr/>
            <p:nvPr/>
          </p:nvGrpSpPr>
          <p:grpSpPr>
            <a:xfrm>
              <a:off x="6311060" y="518256"/>
              <a:ext cx="2933488" cy="1175790"/>
              <a:chOff x="2665021" y="1777742"/>
              <a:chExt cx="4025932" cy="1613658"/>
            </a:xfrm>
          </p:grpSpPr>
          <p:sp>
            <p:nvSpPr>
              <p:cNvPr id="24" name="Rectangle 23">
                <a:extLst>
                  <a:ext uri="{FF2B5EF4-FFF2-40B4-BE49-F238E27FC236}">
                    <a16:creationId xmlns:a16="http://schemas.microsoft.com/office/drawing/2014/main" id="{18467F5D-D8CE-476C-8DF8-3EA4F52DAE6F}"/>
                  </a:ext>
                </a:extLst>
              </p:cNvPr>
              <p:cNvSpPr/>
              <p:nvPr/>
            </p:nvSpPr>
            <p:spPr bwMode="auto">
              <a:xfrm>
                <a:off x="2665021" y="1787219"/>
                <a:ext cx="1576127" cy="1604181"/>
              </a:xfrm>
              <a:prstGeom prst="rect">
                <a:avLst/>
              </a:prstGeom>
              <a:solidFill>
                <a:srgbClr val="067AE8">
                  <a:alpha val="50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pitchFamily="16" charset="-128"/>
                  <a:cs typeface="ＭＳ Ｐゴシック" pitchFamily="-97" charset="-128"/>
                </a:endParaRPr>
              </a:p>
            </p:txBody>
          </p:sp>
          <p:pic>
            <p:nvPicPr>
              <p:cNvPr id="25" name="Picture 24">
                <a:extLst>
                  <a:ext uri="{FF2B5EF4-FFF2-40B4-BE49-F238E27FC236}">
                    <a16:creationId xmlns:a16="http://schemas.microsoft.com/office/drawing/2014/main" id="{1794536D-5FD2-448D-B2D9-698E2847658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062442" y="2018392"/>
                <a:ext cx="763868" cy="763868"/>
              </a:xfrm>
              <a:prstGeom prst="rect">
                <a:avLst/>
              </a:prstGeom>
              <a:ln>
                <a:noFill/>
              </a:ln>
              <a:effectLst>
                <a:outerShdw blurRad="317500" sx="102000" sy="102000" algn="ctr" rotWithShape="0">
                  <a:prstClr val="black">
                    <a:alpha val="10000"/>
                  </a:prstClr>
                </a:outerShdw>
              </a:effectLst>
            </p:spPr>
          </p:pic>
          <p:sp>
            <p:nvSpPr>
              <p:cNvPr id="26" name="Rectangle 25">
                <a:extLst>
                  <a:ext uri="{FF2B5EF4-FFF2-40B4-BE49-F238E27FC236}">
                    <a16:creationId xmlns:a16="http://schemas.microsoft.com/office/drawing/2014/main" id="{D8D9E06A-6D9C-4E16-8142-0368ED420A9B}"/>
                  </a:ext>
                </a:extLst>
              </p:cNvPr>
              <p:cNvSpPr/>
              <p:nvPr/>
            </p:nvSpPr>
            <p:spPr>
              <a:xfrm>
                <a:off x="2765665" y="2862934"/>
                <a:ext cx="1357422" cy="33791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a:ea typeface="Times New Roman" panose="02020603050405020304" pitchFamily="18" charset="0"/>
                    <a:cs typeface="Arial" panose="020B0604020202020204" pitchFamily="34" charset="0"/>
                  </a:rPr>
                  <a:t>ArcGIS Pro</a:t>
                </a:r>
              </a:p>
            </p:txBody>
          </p:sp>
          <p:sp>
            <p:nvSpPr>
              <p:cNvPr id="32" name="Rectangle 31">
                <a:extLst>
                  <a:ext uri="{FF2B5EF4-FFF2-40B4-BE49-F238E27FC236}">
                    <a16:creationId xmlns:a16="http://schemas.microsoft.com/office/drawing/2014/main" id="{BBC912F3-1F97-4CEF-84DA-B7B98B13AF82}"/>
                  </a:ext>
                </a:extLst>
              </p:cNvPr>
              <p:cNvSpPr/>
              <p:nvPr/>
            </p:nvSpPr>
            <p:spPr bwMode="auto">
              <a:xfrm>
                <a:off x="5114826" y="1777742"/>
                <a:ext cx="1576127" cy="1613657"/>
              </a:xfrm>
              <a:prstGeom prst="rect">
                <a:avLst/>
              </a:prstGeom>
              <a:solidFill>
                <a:schemeClr val="accent5">
                  <a:lumMod val="60000"/>
                  <a:lumOff val="40000"/>
                  <a:alpha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pitchFamily="16" charset="-128"/>
                  <a:cs typeface="ＭＳ Ｐゴシック" pitchFamily="-97" charset="-128"/>
                </a:endParaRPr>
              </a:p>
            </p:txBody>
          </p:sp>
        </p:grpSp>
        <p:sp>
          <p:nvSpPr>
            <p:cNvPr id="29" name="Rectangle 28">
              <a:extLst>
                <a:ext uri="{FF2B5EF4-FFF2-40B4-BE49-F238E27FC236}">
                  <a16:creationId xmlns:a16="http://schemas.microsoft.com/office/drawing/2014/main" id="{65E8BDB2-2347-45AA-A909-A29020BBA3E8}"/>
                </a:ext>
              </a:extLst>
            </p:cNvPr>
            <p:cNvSpPr/>
            <p:nvPr/>
          </p:nvSpPr>
          <p:spPr>
            <a:xfrm>
              <a:off x="7519641" y="748755"/>
              <a:ext cx="504796"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a:ea typeface="Times New Roman" panose="02020603050405020304" pitchFamily="18" charset="0"/>
                  <a:cs typeface="Arial" panose="020B0604020202020204" pitchFamily="34" charset="0"/>
                </a:rPr>
                <a:t>+</a:t>
              </a:r>
              <a:endParaRPr kumimoji="0" lang="en-US" sz="4000" b="1" i="0" u="none" strike="noStrike" kern="1200" cap="none" spc="0" normalizeH="0" baseline="0" noProof="0">
                <a:ln>
                  <a:noFill/>
                </a:ln>
                <a:solidFill>
                  <a:prstClr val="white"/>
                </a:solidFill>
                <a:effectLst/>
                <a:uLnTx/>
                <a:uFillTx/>
                <a:latin typeface="Arial"/>
                <a:ea typeface="ＭＳ Ｐゴシック"/>
              </a:endParaRPr>
            </a:p>
          </p:txBody>
        </p:sp>
        <p:sp>
          <p:nvSpPr>
            <p:cNvPr id="30" name="Rectangle 29">
              <a:extLst>
                <a:ext uri="{FF2B5EF4-FFF2-40B4-BE49-F238E27FC236}">
                  <a16:creationId xmlns:a16="http://schemas.microsoft.com/office/drawing/2014/main" id="{E9234677-EA14-4F6D-B37D-1A0E2711C28A}"/>
                </a:ext>
              </a:extLst>
            </p:cNvPr>
            <p:cNvSpPr/>
            <p:nvPr/>
          </p:nvSpPr>
          <p:spPr>
            <a:xfrm>
              <a:off x="8003989" y="1231665"/>
              <a:ext cx="1340504"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a:ea typeface="ＭＳ Ｐゴシック"/>
                </a:rPr>
                <a:t>3D Basemaps Solution</a:t>
              </a:r>
            </a:p>
          </p:txBody>
        </p:sp>
        <p:pic>
          <p:nvPicPr>
            <p:cNvPr id="34" name="Picture 2">
              <a:extLst>
                <a:ext uri="{FF2B5EF4-FFF2-40B4-BE49-F238E27FC236}">
                  <a16:creationId xmlns:a16="http://schemas.microsoft.com/office/drawing/2014/main" id="{AB1C86A7-5275-483A-9996-E08E9FE0482A}"/>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397041" y="693604"/>
              <a:ext cx="556591" cy="55659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25085915"/>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03996A7-B2EC-4B8C-8CB4-6DE4EBDDEA7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05" y="0"/>
            <a:ext cx="12188190" cy="6858000"/>
          </a:xfrm>
          <a:prstGeom prst="rect">
            <a:avLst/>
          </a:prstGeom>
        </p:spPr>
      </p:pic>
      <p:sp>
        <p:nvSpPr>
          <p:cNvPr id="5" name="Google Shape;174;p24">
            <a:extLst>
              <a:ext uri="{FF2B5EF4-FFF2-40B4-BE49-F238E27FC236}">
                <a16:creationId xmlns:a16="http://schemas.microsoft.com/office/drawing/2014/main" id="{32A5D9C1-BBB6-40E9-AF87-CB1C4F628CBD}"/>
              </a:ext>
            </a:extLst>
          </p:cNvPr>
          <p:cNvSpPr txBox="1">
            <a:spLocks/>
          </p:cNvSpPr>
          <p:nvPr/>
        </p:nvSpPr>
        <p:spPr>
          <a:xfrm>
            <a:off x="223709" y="55285"/>
            <a:ext cx="10515600" cy="765616"/>
          </a:xfrm>
          <a:prstGeom prst="rect">
            <a:avLst/>
          </a:prstGeom>
          <a:noFill/>
          <a:ln>
            <a:noFill/>
          </a:ln>
        </p:spPr>
        <p:txBody>
          <a:bodyPr spcFirstLastPara="1" vert="horz" wrap="square" lIns="91433" tIns="45700" rIns="91433" bIns="45700" rtlCol="0" anchor="ctr" anchorCtr="0">
            <a:noAutofit/>
          </a:bodyPr>
          <a:lstStyle>
            <a:lvl1pPr algn="l" defTabSz="457200" rtl="0" eaLnBrk="1" latinLnBrk="0" hangingPunct="1">
              <a:lnSpc>
                <a:spcPct val="100000"/>
              </a:lnSpc>
              <a:spcBef>
                <a:spcPct val="0"/>
              </a:spcBef>
              <a:buNone/>
              <a:defRPr sz="2400" b="1" kern="1200">
                <a:solidFill>
                  <a:schemeClr val="tx1"/>
                </a:solidFill>
                <a:latin typeface="+mj-lt"/>
                <a:ea typeface="+mj-ea"/>
                <a:cs typeface="Arial"/>
              </a:defRPr>
            </a:lvl1pPr>
          </a:lstStyle>
          <a:p>
            <a:pPr>
              <a:buClr>
                <a:srgbClr val="5ED9FF"/>
              </a:buClr>
              <a:buSzPts val="2700"/>
            </a:pPr>
            <a:r>
              <a:rPr lang="en-US" sz="2933" b="0" dirty="0">
                <a:ea typeface="Lato"/>
                <a:cs typeface="Lato"/>
                <a:sym typeface="Lato"/>
              </a:rPr>
              <a:t>3D Web GIS | </a:t>
            </a:r>
            <a:r>
              <a:rPr lang="en-US" sz="2933" b="0" dirty="0">
                <a:solidFill>
                  <a:schemeClr val="accent4">
                    <a:lumMod val="40000"/>
                    <a:lumOff val="60000"/>
                  </a:schemeClr>
                </a:solidFill>
                <a:ea typeface="Lato"/>
                <a:cs typeface="Lato"/>
                <a:sym typeface="Lato"/>
              </a:rPr>
              <a:t>3D Terrain Analysis</a:t>
            </a:r>
          </a:p>
        </p:txBody>
      </p:sp>
    </p:spTree>
    <p:extLst>
      <p:ext uri="{BB962C8B-B14F-4D97-AF65-F5344CB8AC3E}">
        <p14:creationId xmlns:p14="http://schemas.microsoft.com/office/powerpoint/2010/main" val="623568830"/>
      </p:ext>
    </p:extLst>
  </p:cSld>
  <p:clrMapOvr>
    <a:masterClrMapping/>
  </p:clrMapOvr>
  <p:transition spd="med">
    <p:fade/>
  </p:transition>
</p:sld>
</file>

<file path=ppt/theme/theme1.xml><?xml version="1.0" encoding="utf-8"?>
<a:theme xmlns:a="http://schemas.openxmlformats.org/drawingml/2006/main" name="Esri_Corporate_Template-Dark">
  <a:themeElements>
    <a:clrScheme name="Esri Branding Colors 2013_Blue Background 1">
      <a:dk1>
        <a:sysClr val="windowText" lastClr="000000"/>
      </a:dk1>
      <a:lt1>
        <a:sysClr val="window" lastClr="FFFFFF"/>
      </a:lt1>
      <a:dk2>
        <a:srgbClr val="007AC2"/>
      </a:dk2>
      <a:lt2>
        <a:srgbClr val="FFFF96"/>
      </a:lt2>
      <a:accent1>
        <a:srgbClr val="35AC46"/>
      </a:accent1>
      <a:accent2>
        <a:srgbClr val="AAD04B"/>
      </a:accent2>
      <a:accent3>
        <a:srgbClr val="F89927"/>
      </a:accent3>
      <a:accent4>
        <a:srgbClr val="00B9F2"/>
      </a:accent4>
      <a:accent5>
        <a:srgbClr val="8E499B"/>
      </a:accent5>
      <a:accent6>
        <a:srgbClr val="BE9969"/>
      </a:accent6>
      <a:hlink>
        <a:srgbClr val="C0E8FF"/>
      </a:hlink>
      <a:folHlink>
        <a:srgbClr val="81D0FF"/>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0ABF5"/>
        </a:solidFill>
        <a:ln w="19050">
          <a:solidFill>
            <a:srgbClr val="FFFFFF">
              <a:alpha val="41961"/>
            </a:srgbClr>
          </a:solidFill>
          <a:miter lim="800000"/>
          <a:headEnd type="none" w="med" len="med"/>
          <a:tailEnd type="none" w="med" len="med"/>
        </a:ln>
        <a:effectLst/>
      </a:spPr>
      <a:bodyPr vert="horz" wrap="square" lIns="0" tIns="0" rIns="0" bIns="0" numCol="1" rtlCol="0" anchor="ctr" anchorCtr="1" compatLnSpc="1">
        <a:prstTxWarp prst="textNoShape">
          <a:avLst/>
        </a:prstTxWarp>
        <a:noAutofit/>
      </a:bodyPr>
      <a:lstStyle>
        <a:defPPr algn="ctr" eaLnBrk="0" fontAlgn="base" hangingPunct="0">
          <a:spcBef>
            <a:spcPct val="0"/>
          </a:spcBef>
          <a:spcAft>
            <a:spcPct val="0"/>
          </a:spcAft>
          <a:defRPr sz="1400" dirty="0">
            <a:solidFill>
              <a:prstClr val="white"/>
            </a:solidFill>
          </a:defRPr>
        </a:defPPr>
      </a:lstStyle>
      <a:style>
        <a:lnRef idx="1">
          <a:schemeClr val="accent1"/>
        </a:lnRef>
        <a:fillRef idx="3">
          <a:schemeClr val="accent1"/>
        </a:fillRef>
        <a:effectRef idx="2">
          <a:schemeClr val="accent1"/>
        </a:effectRef>
        <a:fontRef idx="minor">
          <a:schemeClr val="lt1"/>
        </a:fontRef>
      </a:style>
    </a:spDef>
    <a:lnDef>
      <a:spPr bwMode="auto">
        <a:noFill/>
        <a:ln w="50800" cap="flat" cmpd="sng" algn="ctr">
          <a:solidFill>
            <a:srgbClr val="00B0F0"/>
          </a:solidFill>
          <a:prstDash val="solid"/>
          <a:round/>
          <a:headEnd type="none" w="med" len="med"/>
          <a:tailEnd type="none"/>
        </a:ln>
        <a:effectLst>
          <a:outerShdw blurRad="25400" algn="ctr" rotWithShape="0">
            <a:schemeClr val="accent4">
              <a:lumMod val="20000"/>
              <a:lumOff val="80000"/>
              <a:alpha val="41000"/>
            </a:schemeClr>
          </a:outerShdw>
        </a:effectLst>
      </a:spPr>
      <a:bodyPr/>
      <a:lstStyle/>
    </a:lnDef>
    <a:txDef>
      <a:spPr>
        <a:noFill/>
        <a:effectLst/>
      </a:spPr>
      <a:bodyPr wrap="none" lIns="0" tIns="0" rIns="0" bIns="0" rtlCol="0">
        <a:noAutofit/>
      </a:bodyPr>
      <a:lstStyle>
        <a:defPPr algn="l" eaLnBrk="0" hangingPunct="0">
          <a:defRPr sz="1400" dirty="0" err="1" smtClean="0">
            <a:ea typeface="+mn-ea"/>
            <a:cs typeface="+mn-cs"/>
          </a:defRPr>
        </a:defPPr>
      </a:lstStyle>
    </a:txDef>
  </a:objectDefaults>
  <a:extraClrSchemeLst/>
  <a:extLst>
    <a:ext uri="{05A4C25C-085E-4340-85A3-A5531E510DB2}">
      <thm15:themeFamily xmlns:thm15="http://schemas.microsoft.com/office/thememl/2012/main" name="dev-summit-2022-ppt-template-updated-0122" id="{74E80B15-0ACE-8C4D-A980-C626E2B85541}" vid="{2DB75426-E831-3442-9C76-3AF280921460}"/>
    </a:ext>
  </a:extLst>
</a:theme>
</file>

<file path=ppt/theme/theme2.xml><?xml version="1.0" encoding="utf-8"?>
<a:theme xmlns:a="http://schemas.openxmlformats.org/drawingml/2006/main" name="1_Esri_Corporate_Template-Dark">
  <a:themeElements>
    <a:clrScheme name="Esri Branding Colors 2013_Blue Background 1">
      <a:dk1>
        <a:sysClr val="windowText" lastClr="000000"/>
      </a:dk1>
      <a:lt1>
        <a:sysClr val="window" lastClr="FFFFFF"/>
      </a:lt1>
      <a:dk2>
        <a:srgbClr val="007AC2"/>
      </a:dk2>
      <a:lt2>
        <a:srgbClr val="FFFF96"/>
      </a:lt2>
      <a:accent1>
        <a:srgbClr val="35AC46"/>
      </a:accent1>
      <a:accent2>
        <a:srgbClr val="AAD04B"/>
      </a:accent2>
      <a:accent3>
        <a:srgbClr val="F89927"/>
      </a:accent3>
      <a:accent4>
        <a:srgbClr val="00B9F2"/>
      </a:accent4>
      <a:accent5>
        <a:srgbClr val="8E499B"/>
      </a:accent5>
      <a:accent6>
        <a:srgbClr val="BE9969"/>
      </a:accent6>
      <a:hlink>
        <a:srgbClr val="C0E8FF"/>
      </a:hlink>
      <a:folHlink>
        <a:srgbClr val="81D0FF"/>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3175" cap="flat" cmpd="sng" algn="ctr">
          <a:solidFill>
            <a:srgbClr val="FF6600"/>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extLst>
    <a:ext uri="{05A4C25C-085E-4340-85A3-A5531E510DB2}">
      <thm15:themeFamily xmlns:thm15="http://schemas.microsoft.com/office/thememl/2012/main" name="Esri_Corporate_Template-Dark" id="{62A57839-816C-DD40-89BF-1C32BC75980C}" vid="{B3749CB9-E79A-FB42-8D76-A7C3AB67D11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FC2F19DF-D984-D24D-9D99-C01191070D67}">
  <we:reference id="eabe5385-62b0-465a-932e-5d906dc6f4ba" version="0.0.3.0" store="EXCatalog" storeType="EXCatalog"/>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57.xml.rels><?xml version="1.0" encoding="UTF-8" standalone="yes"?>
<Relationships xmlns="http://schemas.openxmlformats.org/package/2006/relationships"><Relationship Id="rId1" Type="http://schemas.openxmlformats.org/officeDocument/2006/relationships/customXmlProps" Target="itemProps57.xml"/></Relationships>
</file>

<file path=customXml/_rels/item58.xml.rels><?xml version="1.0" encoding="UTF-8" standalone="yes"?>
<Relationships xmlns="http://schemas.openxmlformats.org/package/2006/relationships"><Relationship Id="rId1" Type="http://schemas.openxmlformats.org/officeDocument/2006/relationships/customXmlProps" Target="itemProps58.xml"/></Relationships>
</file>

<file path=customXml/_rels/item59.xml.rels><?xml version="1.0" encoding="UTF-8" standalone="yes"?>
<Relationships xmlns="http://schemas.openxmlformats.org/package/2006/relationships"><Relationship Id="rId1" Type="http://schemas.openxmlformats.org/officeDocument/2006/relationships/customXmlProps" Target="itemProps59.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60.xml.rels><?xml version="1.0" encoding="UTF-8" standalone="yes"?>
<Relationships xmlns="http://schemas.openxmlformats.org/package/2006/relationships"><Relationship Id="rId1" Type="http://schemas.openxmlformats.org/officeDocument/2006/relationships/customXmlProps" Target="itemProps60.xml"/></Relationships>
</file>

<file path=customXml/_rels/item61.xml.rels><?xml version="1.0" encoding="UTF-8" standalone="yes"?>
<Relationships xmlns="http://schemas.openxmlformats.org/package/2006/relationships"><Relationship Id="rId1" Type="http://schemas.openxmlformats.org/officeDocument/2006/relationships/customXmlProps" Target="itemProps61.xml"/></Relationships>
</file>

<file path=customXml/_rels/item62.xml.rels><?xml version="1.0" encoding="UTF-8" standalone="yes"?>
<Relationships xmlns="http://schemas.openxmlformats.org/package/2006/relationships"><Relationship Id="rId1" Type="http://schemas.openxmlformats.org/officeDocument/2006/relationships/customXmlProps" Target="itemProps62.xml"/></Relationships>
</file>

<file path=customXml/_rels/item63.xml.rels><?xml version="1.0" encoding="UTF-8" standalone="yes"?>
<Relationships xmlns="http://schemas.openxmlformats.org/package/2006/relationships"><Relationship Id="rId1" Type="http://schemas.openxmlformats.org/officeDocument/2006/relationships/customXmlProps" Target="itemProps63.xml"/></Relationships>
</file>

<file path=customXml/_rels/item64.xml.rels><?xml version="1.0" encoding="UTF-8" standalone="yes"?>
<Relationships xmlns="http://schemas.openxmlformats.org/package/2006/relationships"><Relationship Id="rId1" Type="http://schemas.openxmlformats.org/officeDocument/2006/relationships/customXmlProps" Target="itemProps64.xml"/></Relationships>
</file>

<file path=customXml/_rels/item65.xml.rels><?xml version="1.0" encoding="UTF-8" standalone="yes"?>
<Relationships xmlns="http://schemas.openxmlformats.org/package/2006/relationships"><Relationship Id="rId1" Type="http://schemas.openxmlformats.org/officeDocument/2006/relationships/customXmlProps" Target="itemProps65.xml"/></Relationships>
</file>

<file path=customXml/_rels/item66.xml.rels><?xml version="1.0" encoding="UTF-8" standalone="yes"?>
<Relationships xmlns="http://schemas.openxmlformats.org/package/2006/relationships"><Relationship Id="rId1" Type="http://schemas.openxmlformats.org/officeDocument/2006/relationships/customXmlProps" Target="itemProps66.xml"/></Relationships>
</file>

<file path=customXml/_rels/item67.xml.rels><?xml version="1.0" encoding="UTF-8" standalone="yes"?>
<Relationships xmlns="http://schemas.openxmlformats.org/package/2006/relationships"><Relationship Id="rId1" Type="http://schemas.openxmlformats.org/officeDocument/2006/relationships/customXmlProps" Target="itemProps67.xml"/></Relationships>
</file>

<file path=customXml/_rels/item68.xml.rels><?xml version="1.0" encoding="UTF-8" standalone="yes"?>
<Relationships xmlns="http://schemas.openxmlformats.org/package/2006/relationships"><Relationship Id="rId1" Type="http://schemas.openxmlformats.org/officeDocument/2006/relationships/customXmlProps" Target="itemProps68.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23.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5.xml><?xml version="1.0" encoding="utf-8"?>
<EsriMapsInfo xmlns="ESRI.ArcGIS.Mapping.OfficeIntegration.PowerPointInfo">
  <Version>Version1</Version>
  <RequiresSignIn>False</RequiresSignIn>
</EsriMapsInfo>
</file>

<file path=customXml/item26.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False</RequiresSignIn>
</EsriMapsInfo>
</file>

<file path=customXml/item28.xml><?xml version="1.0" encoding="utf-8"?>
<ct:contentTypeSchema xmlns:ct="http://schemas.microsoft.com/office/2006/metadata/contentType" xmlns:ma="http://schemas.microsoft.com/office/2006/metadata/properties/metaAttributes" ct:_="" ma:_="" ma:contentTypeName="Document" ma:contentTypeID="0x0101006E86663AEBD0B640B54157338D668AC5" ma:contentTypeVersion="14" ma:contentTypeDescription="Create a new document." ma:contentTypeScope="" ma:versionID="40cdd8d5d42414ed2904edefc5cb9a7a">
  <xsd:schema xmlns:xsd="http://www.w3.org/2001/XMLSchema" xmlns:xs="http://www.w3.org/2001/XMLSchema" xmlns:p="http://schemas.microsoft.com/office/2006/metadata/properties" xmlns:ns3="f725d3d4-3e39-4ca7-8cf6-2c0b1bf6a3d1" xmlns:ns4="c0158a06-c9bd-419c-8ad1-7ff02b00187b" targetNamespace="http://schemas.microsoft.com/office/2006/metadata/properties" ma:root="true" ma:fieldsID="3cf673af928518d4e3fe8b83bf04f2ec" ns3:_="" ns4:_="">
    <xsd:import namespace="f725d3d4-3e39-4ca7-8cf6-2c0b1bf6a3d1"/>
    <xsd:import namespace="c0158a06-c9bd-419c-8ad1-7ff02b00187b"/>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ServiceAutoTags" minOccurs="0"/>
                <xsd:element ref="ns4:MediaServiceGenerationTime" minOccurs="0"/>
                <xsd:element ref="ns4:MediaServiceEventHashCode" minOccurs="0"/>
                <xsd:element ref="ns4:MediaServiceOCR" minOccurs="0"/>
                <xsd:element ref="ns4:MediaServiceLocatio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25d3d4-3e39-4ca7-8cf6-2c0b1bf6a3d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0158a06-c9bd-419c-8ad1-7ff02b00187b"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9.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30.xml><?xml version="1.0" encoding="utf-8"?>
<EsriMapsInfo xmlns="ESRI.ArcGIS.Mapping.OfficeIntegration.PowerPointInfo">
  <Version>Version1</Version>
  <RequiresSignIn>False</RequiresSignIn>
</EsriMapsInfo>
</file>

<file path=customXml/item31.xml><?xml version="1.0" encoding="utf-8"?>
<EsriMapsInfo xmlns="ESRI.ArcGIS.Mapping.OfficeIntegration.PowerPointInfo">
  <Version>Version1</Version>
  <RequiresSignIn>False</RequiresSignIn>
</EsriMapsInfo>
</file>

<file path=customXml/item32.xml><?xml version="1.0" encoding="utf-8"?>
<EsriMapsInfo xmlns="ESRI.ArcGIS.Mapping.OfficeIntegration.PowerPointInfo">
  <Version>Version1</Version>
  <RequiresSignIn>False</RequiresSignIn>
</EsriMapsInfo>
</file>

<file path=customXml/item33.xml><?xml version="1.0" encoding="utf-8"?>
<EsriMapsInfo xmlns="ESRI.ArcGIS.Mapping.OfficeIntegration.PowerPointInfo">
  <Version>Version1</Version>
  <RequiresSignIn>False</RequiresSignIn>
</EsriMapsInfo>
</file>

<file path=customXml/item34.xml><?xml version="1.0" encoding="utf-8"?>
<EsriMapsInfo xmlns="ESRI.ArcGIS.Mapping.OfficeIntegration.PowerPointInfo">
  <Version>Version1</Version>
  <RequiresSignIn>False</RequiresSignIn>
</EsriMapsInfo>
</file>

<file path=customXml/item35.xml><?xml version="1.0" encoding="utf-8"?>
<EsriMapsInfo xmlns="ESRI.ArcGIS.Mapping.OfficeIntegration.PowerPointInfo">
  <Version>Version1</Version>
  <RequiresSignIn>False</RequiresSignIn>
</EsriMapsInfo>
</file>

<file path=customXml/item36.xml><?xml version="1.0" encoding="utf-8"?>
<EsriMapsInfo xmlns="ESRI.ArcGIS.Mapping.OfficeIntegration.PowerPointInfo">
  <Version>Version1</Version>
  <RequiresSignIn>False</RequiresSignIn>
</EsriMapsInfo>
</file>

<file path=customXml/item37.xml><?xml version="1.0" encoding="utf-8"?>
<EsriMapsInfo xmlns="ESRI.ArcGIS.Mapping.OfficeIntegration.PowerPointInfo">
  <Version>Version1</Version>
  <RequiresSignIn>False</RequiresSignIn>
</EsriMapsInfo>
</file>

<file path=customXml/item38.xml><?xml version="1.0" encoding="utf-8"?>
<EsriMapsInfo xmlns="ESRI.ArcGIS.Mapping.OfficeIntegration.PowerPointInfo">
  <Version>Version1</Version>
  <RequiresSignIn>False</RequiresSignIn>
</EsriMapsInfo>
</file>

<file path=customXml/item39.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40.xml><?xml version="1.0" encoding="utf-8"?>
<EsriMapsInfo xmlns="ESRI.ArcGIS.Mapping.OfficeIntegration.PowerPointInfo">
  <Version>Version1</Version>
  <RequiresSignIn>False</RequiresSignIn>
</EsriMapsInfo>
</file>

<file path=customXml/item41.xml><?xml version="1.0" encoding="utf-8"?>
<EsriMapsInfo xmlns="ESRI.ArcGIS.Mapping.OfficeIntegration.PowerPointInfo">
  <Version>Version1</Version>
  <RequiresSignIn>False</RequiresSignIn>
</EsriMapsInfo>
</file>

<file path=customXml/item42.xml><?xml version="1.0" encoding="utf-8"?>
<?mso-contentType ?>
<FormTemplates xmlns="http://schemas.microsoft.com/sharepoint/v3/contenttype/forms">
  <Display>DocumentLibraryForm</Display>
  <Edit>DocumentLibraryForm</Edit>
  <New>DocumentLibraryForm</New>
</FormTemplates>
</file>

<file path=customXml/item43.xml><?xml version="1.0" encoding="utf-8"?>
<EsriMapsInfo xmlns="ESRI.ArcGIS.Mapping.OfficeIntegration.PowerPointInfo">
  <Version>Version1</Version>
  <RequiresSignIn>False</RequiresSignIn>
</EsriMapsInfo>
</file>

<file path=customXml/item44.xml><?xml version="1.0" encoding="utf-8"?>
<EsriMapsInfo xmlns="ESRI.ArcGIS.Mapping.OfficeIntegration.PowerPointInfo">
  <Version>Version1</Version>
  <RequiresSignIn>False</RequiresSignIn>
</EsriMapsInfo>
</file>

<file path=customXml/item45.xml><?xml version="1.0" encoding="utf-8"?>
<EsriMapsInfo xmlns="ESRI.ArcGIS.Mapping.OfficeIntegration.PowerPointInfo">
  <Version>Version1</Version>
  <RequiresSignIn>False</RequiresSignIn>
</EsriMapsInfo>
</file>

<file path=customXml/item46.xml><?xml version="1.0" encoding="utf-8"?>
<EsriMapsInfo xmlns="ESRI.ArcGIS.Mapping.OfficeIntegration.PowerPointInfo">
  <Version>Version1</Version>
  <RequiresSignIn>False</RequiresSignIn>
</EsriMapsInfo>
</file>

<file path=customXml/item47.xml><?xml version="1.0" encoding="utf-8"?>
<EsriMapsInfo xmlns="ESRI.ArcGIS.Mapping.OfficeIntegration.PowerPointInfo">
  <Version>Version1</Version>
  <RequiresSignIn>False</RequiresSignIn>
</EsriMapsInfo>
</file>

<file path=customXml/item48.xml><?xml version="1.0" encoding="utf-8"?>
<EsriMapsInfo xmlns="ESRI.ArcGIS.Mapping.OfficeIntegration.PowerPointInfo">
  <Version>Version1</Version>
  <RequiresSignIn>False</RequiresSignIn>
</EsriMapsInfo>
</file>

<file path=customXml/item49.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50.xml><?xml version="1.0" encoding="utf-8"?>
<EsriMapsInfo xmlns="ESRI.ArcGIS.Mapping.OfficeIntegration.PowerPointInfo">
  <Version>Version1</Version>
  <RequiresSignIn>False</RequiresSignIn>
</EsriMapsInfo>
</file>

<file path=customXml/item51.xml><?xml version="1.0" encoding="utf-8"?>
<EsriMapsInfo xmlns="ESRI.ArcGIS.Mapping.OfficeIntegration.PowerPointInfo">
  <Version>Version1</Version>
  <RequiresSignIn>False</RequiresSignIn>
</EsriMapsInfo>
</file>

<file path=customXml/item52.xml><?xml version="1.0" encoding="utf-8"?>
<EsriMapsInfo xmlns="ESRI.ArcGIS.Mapping.OfficeIntegration.PowerPointInfo">
  <Version>Version1</Version>
  <RequiresSignIn>False</RequiresSignIn>
</EsriMapsInfo>
</file>

<file path=customXml/item53.xml><?xml version="1.0" encoding="utf-8"?>
<EsriMapsInfo xmlns="ESRI.ArcGIS.Mapping.OfficeIntegration.PowerPointInfo">
  <Version>Version1</Version>
  <RequiresSignIn>False</RequiresSignIn>
</EsriMapsInfo>
</file>

<file path=customXml/item54.xml><?xml version="1.0" encoding="utf-8"?>
<p:properties xmlns:p="http://schemas.microsoft.com/office/2006/metadata/properties" xmlns:xsi="http://www.w3.org/2001/XMLSchema-instance" xmlns:pc="http://schemas.microsoft.com/office/infopath/2007/PartnerControls">
  <documentManagement/>
</p:properties>
</file>

<file path=customXml/item55.xml><?xml version="1.0" encoding="utf-8"?>
<EsriMapsInfo xmlns="ESRI.ArcGIS.Mapping.OfficeIntegration.PowerPointInfo">
  <Version>Version1</Version>
  <RequiresSignIn>False</RequiresSignIn>
</EsriMapsInfo>
</file>

<file path=customXml/item56.xml><?xml version="1.0" encoding="utf-8"?>
<EsriMapsInfo xmlns="ESRI.ArcGIS.Mapping.OfficeIntegration.PowerPointInfo">
  <Version>Version1</Version>
  <RequiresSignIn>False</RequiresSignIn>
</EsriMapsInfo>
</file>

<file path=customXml/item57.xml><?xml version="1.0" encoding="utf-8"?>
<EsriMapsInfo xmlns="ESRI.ArcGIS.Mapping.OfficeIntegration.PowerPointInfo">
  <Version>Version1</Version>
  <RequiresSignIn>False</RequiresSignIn>
</EsriMapsInfo>
</file>

<file path=customXml/item58.xml><?xml version="1.0" encoding="utf-8"?>
<EsriMapsInfo xmlns="ESRI.ArcGIS.Mapping.OfficeIntegration.PowerPointInfo">
  <Version>Version1</Version>
  <RequiresSignIn>False</RequiresSignIn>
</EsriMapsInfo>
</file>

<file path=customXml/item59.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60.xml><?xml version="1.0" encoding="utf-8"?>
<EsriMapsInfo xmlns="ESRI.ArcGIS.Mapping.OfficeIntegration.PowerPointInfo">
  <Version>Version1</Version>
  <RequiresSignIn>False</RequiresSignIn>
</EsriMapsInfo>
</file>

<file path=customXml/item61.xml><?xml version="1.0" encoding="utf-8"?>
<EsriMapsInfo xmlns="ESRI.ArcGIS.Mapping.OfficeIntegration.PowerPointInfo">
  <Version>Version1</Version>
  <RequiresSignIn>False</RequiresSignIn>
</EsriMapsInfo>
</file>

<file path=customXml/item62.xml><?xml version="1.0" encoding="utf-8"?>
<EsriMapsInfo xmlns="ESRI.ArcGIS.Mapping.OfficeIntegration.PowerPointInfo">
  <Version>Version1</Version>
  <RequiresSignIn>False</RequiresSignIn>
</EsriMapsInfo>
</file>

<file path=customXml/item63.xml><?xml version="1.0" encoding="utf-8"?>
<EsriMapsInfo xmlns="ESRI.ArcGIS.Mapping.OfficeIntegration.PowerPointInfo">
  <Version>Version1</Version>
  <RequiresSignIn>False</RequiresSignIn>
</EsriMapsInfo>
</file>

<file path=customXml/item64.xml><?xml version="1.0" encoding="utf-8"?>
<EsriMapsInfo xmlns="ESRI.ArcGIS.Mapping.OfficeIntegration.PowerPointInfo">
  <Version>Version1</Version>
  <RequiresSignIn>False</RequiresSignIn>
</EsriMapsInfo>
</file>

<file path=customXml/item65.xml><?xml version="1.0" encoding="utf-8"?>
<EsriMapsInfo xmlns="ESRI.ArcGIS.Mapping.OfficeIntegration.PowerPointInfo">
  <Version>Version1</Version>
  <RequiresSignIn>False</RequiresSignIn>
</EsriMapsInfo>
</file>

<file path=customXml/item66.xml><?xml version="1.0" encoding="utf-8"?>
<EsriMapsInfo xmlns="ESRI.ArcGIS.Mapping.OfficeIntegration.PowerPointInfo">
  <Version>Version1</Version>
  <RequiresSignIn>False</RequiresSignIn>
</EsriMapsInfo>
</file>

<file path=customXml/item67.xml><?xml version="1.0" encoding="utf-8"?>
<EsriMapsInfo xmlns="ESRI.ArcGIS.Mapping.OfficeIntegration.PowerPointInfo">
  <Version>Version1</Version>
  <RequiresSignIn>False</RequiresSignIn>
</EsriMapsInfo>
</file>

<file path=customXml/item68.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18DF8D07-6137-4D85-8010-4650942E033A}">
  <ds:schemaRefs>
    <ds:schemaRef ds:uri="ESRI.ArcGIS.Mapping.OfficeIntegration.PowerPointInfo"/>
  </ds:schemaRefs>
</ds:datastoreItem>
</file>

<file path=customXml/itemProps10.xml><?xml version="1.0" encoding="utf-8"?>
<ds:datastoreItem xmlns:ds="http://schemas.openxmlformats.org/officeDocument/2006/customXml" ds:itemID="{94844715-80D4-4BDB-8DF0-52D9314E2485}">
  <ds:schemaRefs>
    <ds:schemaRef ds:uri="ESRI.ArcGIS.Mapping.OfficeIntegration.PowerPointInfo"/>
  </ds:schemaRefs>
</ds:datastoreItem>
</file>

<file path=customXml/itemProps11.xml><?xml version="1.0" encoding="utf-8"?>
<ds:datastoreItem xmlns:ds="http://schemas.openxmlformats.org/officeDocument/2006/customXml" ds:itemID="{096117C4-1661-4D3B-B9F6-BC19E0F3E90B}">
  <ds:schemaRefs>
    <ds:schemaRef ds:uri="ESRI.ArcGIS.Mapping.OfficeIntegration.PowerPointInfo"/>
  </ds:schemaRefs>
</ds:datastoreItem>
</file>

<file path=customXml/itemProps12.xml><?xml version="1.0" encoding="utf-8"?>
<ds:datastoreItem xmlns:ds="http://schemas.openxmlformats.org/officeDocument/2006/customXml" ds:itemID="{612F64FD-E61D-43DE-A84B-8FC0DA8FC26C}">
  <ds:schemaRefs>
    <ds:schemaRef ds:uri="ESRI.ArcGIS.Mapping.OfficeIntegration.PowerPointInfo"/>
  </ds:schemaRefs>
</ds:datastoreItem>
</file>

<file path=customXml/itemProps13.xml><?xml version="1.0" encoding="utf-8"?>
<ds:datastoreItem xmlns:ds="http://schemas.openxmlformats.org/officeDocument/2006/customXml" ds:itemID="{D6F15B81-7660-4E9F-B613-8AA4F84B6DA3}">
  <ds:schemaRefs>
    <ds:schemaRef ds:uri="ESRI.ArcGIS.Mapping.OfficeIntegration.PowerPointInfo"/>
  </ds:schemaRefs>
</ds:datastoreItem>
</file>

<file path=customXml/itemProps14.xml><?xml version="1.0" encoding="utf-8"?>
<ds:datastoreItem xmlns:ds="http://schemas.openxmlformats.org/officeDocument/2006/customXml" ds:itemID="{4617AF64-94DB-48BB-8BE2-3BCF6B12593F}">
  <ds:schemaRefs>
    <ds:schemaRef ds:uri="ESRI.ArcGIS.Mapping.OfficeIntegration.PowerPointInfo"/>
  </ds:schemaRefs>
</ds:datastoreItem>
</file>

<file path=customXml/itemProps15.xml><?xml version="1.0" encoding="utf-8"?>
<ds:datastoreItem xmlns:ds="http://schemas.openxmlformats.org/officeDocument/2006/customXml" ds:itemID="{E5F80E3B-5636-41B2-898D-5D17189605B7}">
  <ds:schemaRefs>
    <ds:schemaRef ds:uri="ESRI.ArcGIS.Mapping.OfficeIntegration.PowerPointInfo"/>
  </ds:schemaRefs>
</ds:datastoreItem>
</file>

<file path=customXml/itemProps16.xml><?xml version="1.0" encoding="utf-8"?>
<ds:datastoreItem xmlns:ds="http://schemas.openxmlformats.org/officeDocument/2006/customXml" ds:itemID="{9DC677B7-6D9E-42B7-AD1F-75D1804EAF7D}">
  <ds:schemaRefs>
    <ds:schemaRef ds:uri="ESRI.ArcGIS.Mapping.OfficeIntegration.PowerPointInfo"/>
  </ds:schemaRefs>
</ds:datastoreItem>
</file>

<file path=customXml/itemProps17.xml><?xml version="1.0" encoding="utf-8"?>
<ds:datastoreItem xmlns:ds="http://schemas.openxmlformats.org/officeDocument/2006/customXml" ds:itemID="{7A70D44C-B768-49FE-A70F-C6199D3EE9A7}">
  <ds:schemaRefs>
    <ds:schemaRef ds:uri="ESRI.ArcGIS.Mapping.OfficeIntegration.PowerPointInfo"/>
  </ds:schemaRefs>
</ds:datastoreItem>
</file>

<file path=customXml/itemProps18.xml><?xml version="1.0" encoding="utf-8"?>
<ds:datastoreItem xmlns:ds="http://schemas.openxmlformats.org/officeDocument/2006/customXml" ds:itemID="{2672FF5B-1ADC-45B0-9698-61421F5761E7}">
  <ds:schemaRefs>
    <ds:schemaRef ds:uri="ESRI.ArcGIS.Mapping.OfficeIntegration.PowerPointInfo"/>
  </ds:schemaRefs>
</ds:datastoreItem>
</file>

<file path=customXml/itemProps19.xml><?xml version="1.0" encoding="utf-8"?>
<ds:datastoreItem xmlns:ds="http://schemas.openxmlformats.org/officeDocument/2006/customXml" ds:itemID="{F29452FE-972E-43F8-B54C-969F4C69C00B}">
  <ds:schemaRefs>
    <ds:schemaRef ds:uri="ESRI.ArcGIS.Mapping.OfficeIntegration.PowerPointInfo"/>
  </ds:schemaRefs>
</ds:datastoreItem>
</file>

<file path=customXml/itemProps2.xml><?xml version="1.0" encoding="utf-8"?>
<ds:datastoreItem xmlns:ds="http://schemas.openxmlformats.org/officeDocument/2006/customXml" ds:itemID="{55235559-86B9-428B-8DAF-8EE6262226D5}">
  <ds:schemaRefs>
    <ds:schemaRef ds:uri="ESRI.ArcGIS.Mapping.OfficeIntegration.PowerPointInfo"/>
  </ds:schemaRefs>
</ds:datastoreItem>
</file>

<file path=customXml/itemProps20.xml><?xml version="1.0" encoding="utf-8"?>
<ds:datastoreItem xmlns:ds="http://schemas.openxmlformats.org/officeDocument/2006/customXml" ds:itemID="{71658D62-F010-45F1-9326-EDC465FED48E}">
  <ds:schemaRefs>
    <ds:schemaRef ds:uri="ESRI.ArcGIS.Mapping.OfficeIntegration.PowerPointInfo"/>
  </ds:schemaRefs>
</ds:datastoreItem>
</file>

<file path=customXml/itemProps21.xml><?xml version="1.0" encoding="utf-8"?>
<ds:datastoreItem xmlns:ds="http://schemas.openxmlformats.org/officeDocument/2006/customXml" ds:itemID="{328DCA66-548E-4424-83E1-09FFD45EE4B0}">
  <ds:schemaRefs>
    <ds:schemaRef ds:uri="ESRI.ArcGIS.Mapping.OfficeIntegration.PowerPointInfo"/>
  </ds:schemaRefs>
</ds:datastoreItem>
</file>

<file path=customXml/itemProps22.xml><?xml version="1.0" encoding="utf-8"?>
<ds:datastoreItem xmlns:ds="http://schemas.openxmlformats.org/officeDocument/2006/customXml" ds:itemID="{C9037CA3-5499-457D-8238-F29CBEBDF143}">
  <ds:schemaRefs>
    <ds:schemaRef ds:uri="ESRI.ArcGIS.Mapping.OfficeIntegration.PowerPointInfo"/>
  </ds:schemaRefs>
</ds:datastoreItem>
</file>

<file path=customXml/itemProps23.xml><?xml version="1.0" encoding="utf-8"?>
<ds:datastoreItem xmlns:ds="http://schemas.openxmlformats.org/officeDocument/2006/customXml" ds:itemID="{E559A846-F914-4753-A2DC-D33AFE44114C}">
  <ds:schemaRefs>
    <ds:schemaRef ds:uri="ESRI.ArcGIS.Mapping.OfficeIntegration.PowerPointInfo"/>
  </ds:schemaRefs>
</ds:datastoreItem>
</file>

<file path=customXml/itemProps24.xml><?xml version="1.0" encoding="utf-8"?>
<ds:datastoreItem xmlns:ds="http://schemas.openxmlformats.org/officeDocument/2006/customXml" ds:itemID="{A77C5B54-CA1C-4010-8D5D-ED406825EBB7}">
  <ds:schemaRefs>
    <ds:schemaRef ds:uri="ESRI.ArcGIS.Mapping.OfficeIntegration.PowerPointInfo"/>
  </ds:schemaRefs>
</ds:datastoreItem>
</file>

<file path=customXml/itemProps25.xml><?xml version="1.0" encoding="utf-8"?>
<ds:datastoreItem xmlns:ds="http://schemas.openxmlformats.org/officeDocument/2006/customXml" ds:itemID="{905F88FE-324F-4FBE-89BB-9CEE04D6CACF}">
  <ds:schemaRefs>
    <ds:schemaRef ds:uri="ESRI.ArcGIS.Mapping.OfficeIntegration.PowerPointInfo"/>
  </ds:schemaRefs>
</ds:datastoreItem>
</file>

<file path=customXml/itemProps26.xml><?xml version="1.0" encoding="utf-8"?>
<ds:datastoreItem xmlns:ds="http://schemas.openxmlformats.org/officeDocument/2006/customXml" ds:itemID="{D32008F3-64AC-45EB-A05B-F6120AE62290}">
  <ds:schemaRefs>
    <ds:schemaRef ds:uri="ESRI.ArcGIS.Mapping.OfficeIntegration.PowerPointInfo"/>
  </ds:schemaRefs>
</ds:datastoreItem>
</file>

<file path=customXml/itemProps27.xml><?xml version="1.0" encoding="utf-8"?>
<ds:datastoreItem xmlns:ds="http://schemas.openxmlformats.org/officeDocument/2006/customXml" ds:itemID="{D4E2A01F-BEC1-4558-9AD1-A87ED70D910B}">
  <ds:schemaRefs>
    <ds:schemaRef ds:uri="ESRI.ArcGIS.Mapping.OfficeIntegration.PowerPointInfo"/>
  </ds:schemaRefs>
</ds:datastoreItem>
</file>

<file path=customXml/itemProps28.xml><?xml version="1.0" encoding="utf-8"?>
<ds:datastoreItem xmlns:ds="http://schemas.openxmlformats.org/officeDocument/2006/customXml" ds:itemID="{EA3F134C-B5D0-42D2-8E72-CD67B090C6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25d3d4-3e39-4ca7-8cf6-2c0b1bf6a3d1"/>
    <ds:schemaRef ds:uri="c0158a06-c9bd-419c-8ad1-7ff02b00187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9.xml><?xml version="1.0" encoding="utf-8"?>
<ds:datastoreItem xmlns:ds="http://schemas.openxmlformats.org/officeDocument/2006/customXml" ds:itemID="{33F5FE6F-FF86-471A-919E-6C74E3669390}">
  <ds:schemaRefs>
    <ds:schemaRef ds:uri="ESRI.ArcGIS.Mapping.OfficeIntegration.PowerPointInfo"/>
  </ds:schemaRefs>
</ds:datastoreItem>
</file>

<file path=customXml/itemProps3.xml><?xml version="1.0" encoding="utf-8"?>
<ds:datastoreItem xmlns:ds="http://schemas.openxmlformats.org/officeDocument/2006/customXml" ds:itemID="{4ADFB689-BC87-4869-ADD0-8C3555150450}">
  <ds:schemaRefs>
    <ds:schemaRef ds:uri="ESRI.ArcGIS.Mapping.OfficeIntegration.PowerPointInfo"/>
  </ds:schemaRefs>
</ds:datastoreItem>
</file>

<file path=customXml/itemProps30.xml><?xml version="1.0" encoding="utf-8"?>
<ds:datastoreItem xmlns:ds="http://schemas.openxmlformats.org/officeDocument/2006/customXml" ds:itemID="{AC4EB402-C456-4A26-8A92-B48606FF9264}">
  <ds:schemaRefs>
    <ds:schemaRef ds:uri="ESRI.ArcGIS.Mapping.OfficeIntegration.PowerPointInfo"/>
  </ds:schemaRefs>
</ds:datastoreItem>
</file>

<file path=customXml/itemProps31.xml><?xml version="1.0" encoding="utf-8"?>
<ds:datastoreItem xmlns:ds="http://schemas.openxmlformats.org/officeDocument/2006/customXml" ds:itemID="{8EED6C1C-A455-42E4-8CBE-649F5A755068}">
  <ds:schemaRefs>
    <ds:schemaRef ds:uri="ESRI.ArcGIS.Mapping.OfficeIntegration.PowerPointInfo"/>
  </ds:schemaRefs>
</ds:datastoreItem>
</file>

<file path=customXml/itemProps32.xml><?xml version="1.0" encoding="utf-8"?>
<ds:datastoreItem xmlns:ds="http://schemas.openxmlformats.org/officeDocument/2006/customXml" ds:itemID="{5A1E471A-DB16-4174-9D85-6F159A344CDB}">
  <ds:schemaRefs>
    <ds:schemaRef ds:uri="ESRI.ArcGIS.Mapping.OfficeIntegration.PowerPointInfo"/>
  </ds:schemaRefs>
</ds:datastoreItem>
</file>

<file path=customXml/itemProps33.xml><?xml version="1.0" encoding="utf-8"?>
<ds:datastoreItem xmlns:ds="http://schemas.openxmlformats.org/officeDocument/2006/customXml" ds:itemID="{7147CA22-2BC4-4917-83D2-7CA4C34A80D4}">
  <ds:schemaRefs>
    <ds:schemaRef ds:uri="ESRI.ArcGIS.Mapping.OfficeIntegration.PowerPointInfo"/>
  </ds:schemaRefs>
</ds:datastoreItem>
</file>

<file path=customXml/itemProps34.xml><?xml version="1.0" encoding="utf-8"?>
<ds:datastoreItem xmlns:ds="http://schemas.openxmlformats.org/officeDocument/2006/customXml" ds:itemID="{AE5A340C-916E-449C-AA30-CD41B151A0D4}">
  <ds:schemaRefs>
    <ds:schemaRef ds:uri="ESRI.ArcGIS.Mapping.OfficeIntegration.PowerPointInfo"/>
  </ds:schemaRefs>
</ds:datastoreItem>
</file>

<file path=customXml/itemProps35.xml><?xml version="1.0" encoding="utf-8"?>
<ds:datastoreItem xmlns:ds="http://schemas.openxmlformats.org/officeDocument/2006/customXml" ds:itemID="{EB8D7141-3508-4B4E-8051-37E3E4C09D17}">
  <ds:schemaRefs>
    <ds:schemaRef ds:uri="ESRI.ArcGIS.Mapping.OfficeIntegration.PowerPointInfo"/>
  </ds:schemaRefs>
</ds:datastoreItem>
</file>

<file path=customXml/itemProps36.xml><?xml version="1.0" encoding="utf-8"?>
<ds:datastoreItem xmlns:ds="http://schemas.openxmlformats.org/officeDocument/2006/customXml" ds:itemID="{9E8787D6-C7B8-48EC-8C13-4069AE6320BD}">
  <ds:schemaRefs>
    <ds:schemaRef ds:uri="ESRI.ArcGIS.Mapping.OfficeIntegration.PowerPointInfo"/>
  </ds:schemaRefs>
</ds:datastoreItem>
</file>

<file path=customXml/itemProps37.xml><?xml version="1.0" encoding="utf-8"?>
<ds:datastoreItem xmlns:ds="http://schemas.openxmlformats.org/officeDocument/2006/customXml" ds:itemID="{039A5E78-EC42-40DE-A05E-1C7FCA140310}">
  <ds:schemaRefs>
    <ds:schemaRef ds:uri="ESRI.ArcGIS.Mapping.OfficeIntegration.PowerPointInfo"/>
  </ds:schemaRefs>
</ds:datastoreItem>
</file>

<file path=customXml/itemProps38.xml><?xml version="1.0" encoding="utf-8"?>
<ds:datastoreItem xmlns:ds="http://schemas.openxmlformats.org/officeDocument/2006/customXml" ds:itemID="{F6EFD530-1E3E-47B8-A55C-19EC63E3C655}">
  <ds:schemaRefs>
    <ds:schemaRef ds:uri="ESRI.ArcGIS.Mapping.OfficeIntegration.PowerPointInfo"/>
  </ds:schemaRefs>
</ds:datastoreItem>
</file>

<file path=customXml/itemProps39.xml><?xml version="1.0" encoding="utf-8"?>
<ds:datastoreItem xmlns:ds="http://schemas.openxmlformats.org/officeDocument/2006/customXml" ds:itemID="{5B58CDD1-2BF6-415B-A256-DBBCC6A48D56}">
  <ds:schemaRefs>
    <ds:schemaRef ds:uri="ESRI.ArcGIS.Mapping.OfficeIntegration.PowerPointInfo"/>
  </ds:schemaRefs>
</ds:datastoreItem>
</file>

<file path=customXml/itemProps4.xml><?xml version="1.0" encoding="utf-8"?>
<ds:datastoreItem xmlns:ds="http://schemas.openxmlformats.org/officeDocument/2006/customXml" ds:itemID="{3E253610-1BBE-4C16-A1DA-4D6F07A3A74E}">
  <ds:schemaRefs>
    <ds:schemaRef ds:uri="ESRI.ArcGIS.Mapping.OfficeIntegration.PowerPointInfo"/>
  </ds:schemaRefs>
</ds:datastoreItem>
</file>

<file path=customXml/itemProps40.xml><?xml version="1.0" encoding="utf-8"?>
<ds:datastoreItem xmlns:ds="http://schemas.openxmlformats.org/officeDocument/2006/customXml" ds:itemID="{3A5DA3C3-46A0-47F8-855A-99C7684A98A2}">
  <ds:schemaRefs>
    <ds:schemaRef ds:uri="ESRI.ArcGIS.Mapping.OfficeIntegration.PowerPointInfo"/>
  </ds:schemaRefs>
</ds:datastoreItem>
</file>

<file path=customXml/itemProps41.xml><?xml version="1.0" encoding="utf-8"?>
<ds:datastoreItem xmlns:ds="http://schemas.openxmlformats.org/officeDocument/2006/customXml" ds:itemID="{653D88A7-0F5E-41C5-A5C5-47DF37C594C5}">
  <ds:schemaRefs>
    <ds:schemaRef ds:uri="ESRI.ArcGIS.Mapping.OfficeIntegration.PowerPointInfo"/>
  </ds:schemaRefs>
</ds:datastoreItem>
</file>

<file path=customXml/itemProps42.xml><?xml version="1.0" encoding="utf-8"?>
<ds:datastoreItem xmlns:ds="http://schemas.openxmlformats.org/officeDocument/2006/customXml" ds:itemID="{E1A338E5-2E37-4973-87E6-4C02B0B7F460}">
  <ds:schemaRefs>
    <ds:schemaRef ds:uri="http://schemas.microsoft.com/sharepoint/v3/contenttype/forms"/>
  </ds:schemaRefs>
</ds:datastoreItem>
</file>

<file path=customXml/itemProps43.xml><?xml version="1.0" encoding="utf-8"?>
<ds:datastoreItem xmlns:ds="http://schemas.openxmlformats.org/officeDocument/2006/customXml" ds:itemID="{53220D22-8257-492D-8F60-ECE474D7C478}">
  <ds:schemaRefs>
    <ds:schemaRef ds:uri="ESRI.ArcGIS.Mapping.OfficeIntegration.PowerPointInfo"/>
  </ds:schemaRefs>
</ds:datastoreItem>
</file>

<file path=customXml/itemProps44.xml><?xml version="1.0" encoding="utf-8"?>
<ds:datastoreItem xmlns:ds="http://schemas.openxmlformats.org/officeDocument/2006/customXml" ds:itemID="{352E5095-9B98-4AF0-9861-BDC020ABBCFC}">
  <ds:schemaRefs>
    <ds:schemaRef ds:uri="ESRI.ArcGIS.Mapping.OfficeIntegration.PowerPointInfo"/>
  </ds:schemaRefs>
</ds:datastoreItem>
</file>

<file path=customXml/itemProps45.xml><?xml version="1.0" encoding="utf-8"?>
<ds:datastoreItem xmlns:ds="http://schemas.openxmlformats.org/officeDocument/2006/customXml" ds:itemID="{C3102E66-5C5A-4AAF-9C94-24819091B61E}">
  <ds:schemaRefs>
    <ds:schemaRef ds:uri="ESRI.ArcGIS.Mapping.OfficeIntegration.PowerPointInfo"/>
  </ds:schemaRefs>
</ds:datastoreItem>
</file>

<file path=customXml/itemProps46.xml><?xml version="1.0" encoding="utf-8"?>
<ds:datastoreItem xmlns:ds="http://schemas.openxmlformats.org/officeDocument/2006/customXml" ds:itemID="{A2D97EB6-C9B5-45C6-85A6-D4FE6E1D9856}">
  <ds:schemaRefs>
    <ds:schemaRef ds:uri="ESRI.ArcGIS.Mapping.OfficeIntegration.PowerPointInfo"/>
  </ds:schemaRefs>
</ds:datastoreItem>
</file>

<file path=customXml/itemProps47.xml><?xml version="1.0" encoding="utf-8"?>
<ds:datastoreItem xmlns:ds="http://schemas.openxmlformats.org/officeDocument/2006/customXml" ds:itemID="{22A42D4B-0AAE-44C9-A2EF-48BDE1C5260A}">
  <ds:schemaRefs>
    <ds:schemaRef ds:uri="ESRI.ArcGIS.Mapping.OfficeIntegration.PowerPointInfo"/>
  </ds:schemaRefs>
</ds:datastoreItem>
</file>

<file path=customXml/itemProps48.xml><?xml version="1.0" encoding="utf-8"?>
<ds:datastoreItem xmlns:ds="http://schemas.openxmlformats.org/officeDocument/2006/customXml" ds:itemID="{76859AF2-E75C-459B-8657-EEEA80BC8153}">
  <ds:schemaRefs>
    <ds:schemaRef ds:uri="ESRI.ArcGIS.Mapping.OfficeIntegration.PowerPointInfo"/>
  </ds:schemaRefs>
</ds:datastoreItem>
</file>

<file path=customXml/itemProps49.xml><?xml version="1.0" encoding="utf-8"?>
<ds:datastoreItem xmlns:ds="http://schemas.openxmlformats.org/officeDocument/2006/customXml" ds:itemID="{6D2D132B-596B-4D69-A43B-566EB6C10C03}">
  <ds:schemaRefs>
    <ds:schemaRef ds:uri="ESRI.ArcGIS.Mapping.OfficeIntegration.PowerPointInfo"/>
  </ds:schemaRefs>
</ds:datastoreItem>
</file>

<file path=customXml/itemProps5.xml><?xml version="1.0" encoding="utf-8"?>
<ds:datastoreItem xmlns:ds="http://schemas.openxmlformats.org/officeDocument/2006/customXml" ds:itemID="{DE4ACD9E-0233-451D-890D-5732E05DB574}">
  <ds:schemaRefs>
    <ds:schemaRef ds:uri="ESRI.ArcGIS.Mapping.OfficeIntegration.PowerPointInfo"/>
  </ds:schemaRefs>
</ds:datastoreItem>
</file>

<file path=customXml/itemProps50.xml><?xml version="1.0" encoding="utf-8"?>
<ds:datastoreItem xmlns:ds="http://schemas.openxmlformats.org/officeDocument/2006/customXml" ds:itemID="{86B5FFB5-BF2F-45EA-BC75-C41726A8F251}">
  <ds:schemaRefs>
    <ds:schemaRef ds:uri="ESRI.ArcGIS.Mapping.OfficeIntegration.PowerPointInfo"/>
  </ds:schemaRefs>
</ds:datastoreItem>
</file>

<file path=customXml/itemProps51.xml><?xml version="1.0" encoding="utf-8"?>
<ds:datastoreItem xmlns:ds="http://schemas.openxmlformats.org/officeDocument/2006/customXml" ds:itemID="{7684026F-E81F-4167-824A-3AA1BAEAE133}">
  <ds:schemaRefs>
    <ds:schemaRef ds:uri="ESRI.ArcGIS.Mapping.OfficeIntegration.PowerPointInfo"/>
  </ds:schemaRefs>
</ds:datastoreItem>
</file>

<file path=customXml/itemProps52.xml><?xml version="1.0" encoding="utf-8"?>
<ds:datastoreItem xmlns:ds="http://schemas.openxmlformats.org/officeDocument/2006/customXml" ds:itemID="{DA46DABE-45F1-4E65-A939-497CB70F357D}">
  <ds:schemaRefs>
    <ds:schemaRef ds:uri="ESRI.ArcGIS.Mapping.OfficeIntegration.PowerPointInfo"/>
  </ds:schemaRefs>
</ds:datastoreItem>
</file>

<file path=customXml/itemProps53.xml><?xml version="1.0" encoding="utf-8"?>
<ds:datastoreItem xmlns:ds="http://schemas.openxmlformats.org/officeDocument/2006/customXml" ds:itemID="{C1BF2448-6CBA-44DB-9E22-BED59BA834DF}">
  <ds:schemaRefs>
    <ds:schemaRef ds:uri="ESRI.ArcGIS.Mapping.OfficeIntegration.PowerPointInfo"/>
  </ds:schemaRefs>
</ds:datastoreItem>
</file>

<file path=customXml/itemProps54.xml><?xml version="1.0" encoding="utf-8"?>
<ds:datastoreItem xmlns:ds="http://schemas.openxmlformats.org/officeDocument/2006/customXml" ds:itemID="{81E133DB-697E-4C10-B192-8899027B1EC6}">
  <ds:schemaRefs>
    <ds:schemaRef ds:uri="http://purl.org/dc/terms/"/>
    <ds:schemaRef ds:uri="http://purl.org/dc/dcmitype/"/>
    <ds:schemaRef ds:uri="http://schemas.openxmlformats.org/package/2006/metadata/core-properties"/>
    <ds:schemaRef ds:uri="http://www.w3.org/XML/1998/namespace"/>
    <ds:schemaRef ds:uri="http://purl.org/dc/elements/1.1/"/>
    <ds:schemaRef ds:uri="http://schemas.microsoft.com/office/2006/documentManagement/types"/>
    <ds:schemaRef ds:uri="c0158a06-c9bd-419c-8ad1-7ff02b00187b"/>
    <ds:schemaRef ds:uri="f725d3d4-3e39-4ca7-8cf6-2c0b1bf6a3d1"/>
    <ds:schemaRef ds:uri="http://schemas.microsoft.com/office/infopath/2007/PartnerControls"/>
    <ds:schemaRef ds:uri="http://schemas.microsoft.com/office/2006/metadata/properties"/>
  </ds:schemaRefs>
</ds:datastoreItem>
</file>

<file path=customXml/itemProps55.xml><?xml version="1.0" encoding="utf-8"?>
<ds:datastoreItem xmlns:ds="http://schemas.openxmlformats.org/officeDocument/2006/customXml" ds:itemID="{2FE51124-E413-4DA5-9E06-A6EB32D0C127}">
  <ds:schemaRefs>
    <ds:schemaRef ds:uri="ESRI.ArcGIS.Mapping.OfficeIntegration.PowerPointInfo"/>
  </ds:schemaRefs>
</ds:datastoreItem>
</file>

<file path=customXml/itemProps56.xml><?xml version="1.0" encoding="utf-8"?>
<ds:datastoreItem xmlns:ds="http://schemas.openxmlformats.org/officeDocument/2006/customXml" ds:itemID="{10846DB9-88C0-41D7-ACE4-BEC3A7488A03}">
  <ds:schemaRefs>
    <ds:schemaRef ds:uri="ESRI.ArcGIS.Mapping.OfficeIntegration.PowerPointInfo"/>
  </ds:schemaRefs>
</ds:datastoreItem>
</file>

<file path=customXml/itemProps57.xml><?xml version="1.0" encoding="utf-8"?>
<ds:datastoreItem xmlns:ds="http://schemas.openxmlformats.org/officeDocument/2006/customXml" ds:itemID="{16EF6D11-DC4F-410C-A4BF-DF081B432591}">
  <ds:schemaRefs>
    <ds:schemaRef ds:uri="ESRI.ArcGIS.Mapping.OfficeIntegration.PowerPointInfo"/>
  </ds:schemaRefs>
</ds:datastoreItem>
</file>

<file path=customXml/itemProps58.xml><?xml version="1.0" encoding="utf-8"?>
<ds:datastoreItem xmlns:ds="http://schemas.openxmlformats.org/officeDocument/2006/customXml" ds:itemID="{EF0D8C03-B10D-4D20-AC38-CA6799A7A314}">
  <ds:schemaRefs>
    <ds:schemaRef ds:uri="ESRI.ArcGIS.Mapping.OfficeIntegration.PowerPointInfo"/>
  </ds:schemaRefs>
</ds:datastoreItem>
</file>

<file path=customXml/itemProps59.xml><?xml version="1.0" encoding="utf-8"?>
<ds:datastoreItem xmlns:ds="http://schemas.openxmlformats.org/officeDocument/2006/customXml" ds:itemID="{FB58F897-2A4D-4309-8E20-83FD28E6FE27}">
  <ds:schemaRefs>
    <ds:schemaRef ds:uri="ESRI.ArcGIS.Mapping.OfficeIntegration.PowerPointInfo"/>
  </ds:schemaRefs>
</ds:datastoreItem>
</file>

<file path=customXml/itemProps6.xml><?xml version="1.0" encoding="utf-8"?>
<ds:datastoreItem xmlns:ds="http://schemas.openxmlformats.org/officeDocument/2006/customXml" ds:itemID="{B0302D17-5923-4CC0-9EB4-0E57930F5A8E}">
  <ds:schemaRefs>
    <ds:schemaRef ds:uri="ESRI.ArcGIS.Mapping.OfficeIntegration.PowerPointInfo"/>
  </ds:schemaRefs>
</ds:datastoreItem>
</file>

<file path=customXml/itemProps60.xml><?xml version="1.0" encoding="utf-8"?>
<ds:datastoreItem xmlns:ds="http://schemas.openxmlformats.org/officeDocument/2006/customXml" ds:itemID="{E47732B9-9C1B-4723-B4AA-A21238C5DF44}">
  <ds:schemaRefs>
    <ds:schemaRef ds:uri="ESRI.ArcGIS.Mapping.OfficeIntegration.PowerPointInfo"/>
  </ds:schemaRefs>
</ds:datastoreItem>
</file>

<file path=customXml/itemProps61.xml><?xml version="1.0" encoding="utf-8"?>
<ds:datastoreItem xmlns:ds="http://schemas.openxmlformats.org/officeDocument/2006/customXml" ds:itemID="{FDE85643-3216-4103-A1BD-63F5E1D42D73}">
  <ds:schemaRefs>
    <ds:schemaRef ds:uri="ESRI.ArcGIS.Mapping.OfficeIntegration.PowerPointInfo"/>
  </ds:schemaRefs>
</ds:datastoreItem>
</file>

<file path=customXml/itemProps62.xml><?xml version="1.0" encoding="utf-8"?>
<ds:datastoreItem xmlns:ds="http://schemas.openxmlformats.org/officeDocument/2006/customXml" ds:itemID="{4ADFB73A-380D-41FC-8C37-7155886326FA}">
  <ds:schemaRefs>
    <ds:schemaRef ds:uri="ESRI.ArcGIS.Mapping.OfficeIntegration.PowerPointInfo"/>
  </ds:schemaRefs>
</ds:datastoreItem>
</file>

<file path=customXml/itemProps63.xml><?xml version="1.0" encoding="utf-8"?>
<ds:datastoreItem xmlns:ds="http://schemas.openxmlformats.org/officeDocument/2006/customXml" ds:itemID="{C4AF463C-FA8B-436D-9853-3318650FDAB8}">
  <ds:schemaRefs>
    <ds:schemaRef ds:uri="ESRI.ArcGIS.Mapping.OfficeIntegration.PowerPointInfo"/>
  </ds:schemaRefs>
</ds:datastoreItem>
</file>

<file path=customXml/itemProps64.xml><?xml version="1.0" encoding="utf-8"?>
<ds:datastoreItem xmlns:ds="http://schemas.openxmlformats.org/officeDocument/2006/customXml" ds:itemID="{2C9ABD96-756D-41D3-909F-6F7B4C6B6E1F}">
  <ds:schemaRefs>
    <ds:schemaRef ds:uri="ESRI.ArcGIS.Mapping.OfficeIntegration.PowerPointInfo"/>
  </ds:schemaRefs>
</ds:datastoreItem>
</file>

<file path=customXml/itemProps65.xml><?xml version="1.0" encoding="utf-8"?>
<ds:datastoreItem xmlns:ds="http://schemas.openxmlformats.org/officeDocument/2006/customXml" ds:itemID="{998905D7-FE59-48DE-A74A-5B0009B7827F}">
  <ds:schemaRefs>
    <ds:schemaRef ds:uri="ESRI.ArcGIS.Mapping.OfficeIntegration.PowerPointInfo"/>
  </ds:schemaRefs>
</ds:datastoreItem>
</file>

<file path=customXml/itemProps66.xml><?xml version="1.0" encoding="utf-8"?>
<ds:datastoreItem xmlns:ds="http://schemas.openxmlformats.org/officeDocument/2006/customXml" ds:itemID="{B7E6AAC2-10E8-4F0C-BCC5-34BD332F8972}">
  <ds:schemaRefs>
    <ds:schemaRef ds:uri="ESRI.ArcGIS.Mapping.OfficeIntegration.PowerPointInfo"/>
  </ds:schemaRefs>
</ds:datastoreItem>
</file>

<file path=customXml/itemProps67.xml><?xml version="1.0" encoding="utf-8"?>
<ds:datastoreItem xmlns:ds="http://schemas.openxmlformats.org/officeDocument/2006/customXml" ds:itemID="{E940B40D-12DB-4BFA-BBB6-2269FD71FF92}">
  <ds:schemaRefs>
    <ds:schemaRef ds:uri="ESRI.ArcGIS.Mapping.OfficeIntegration.PowerPointInfo"/>
  </ds:schemaRefs>
</ds:datastoreItem>
</file>

<file path=customXml/itemProps68.xml><?xml version="1.0" encoding="utf-8"?>
<ds:datastoreItem xmlns:ds="http://schemas.openxmlformats.org/officeDocument/2006/customXml" ds:itemID="{DB399249-DB96-4601-9BA5-97791613CF3A}">
  <ds:schemaRefs>
    <ds:schemaRef ds:uri="ESRI.ArcGIS.Mapping.OfficeIntegration.PowerPointInfo"/>
  </ds:schemaRefs>
</ds:datastoreItem>
</file>

<file path=customXml/itemProps7.xml><?xml version="1.0" encoding="utf-8"?>
<ds:datastoreItem xmlns:ds="http://schemas.openxmlformats.org/officeDocument/2006/customXml" ds:itemID="{EE9F405B-FE7A-4AB8-9CB8-9A75FBA69A95}">
  <ds:schemaRefs>
    <ds:schemaRef ds:uri="ESRI.ArcGIS.Mapping.OfficeIntegration.PowerPointInfo"/>
  </ds:schemaRefs>
</ds:datastoreItem>
</file>

<file path=customXml/itemProps8.xml><?xml version="1.0" encoding="utf-8"?>
<ds:datastoreItem xmlns:ds="http://schemas.openxmlformats.org/officeDocument/2006/customXml" ds:itemID="{AB25B40B-929A-4CD0-B9AB-7142442027B6}">
  <ds:schemaRefs>
    <ds:schemaRef ds:uri="ESRI.ArcGIS.Mapping.OfficeIntegration.PowerPointInfo"/>
  </ds:schemaRefs>
</ds:datastoreItem>
</file>

<file path=customXml/itemProps9.xml><?xml version="1.0" encoding="utf-8"?>
<ds:datastoreItem xmlns:ds="http://schemas.openxmlformats.org/officeDocument/2006/customXml" ds:itemID="{9E56F111-9E55-4604-91C2-8352AE933430}">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dev-summit-2022-ppt-template-updated-0122</Template>
  <TotalTime>2080</TotalTime>
  <Words>3481</Words>
  <Application>Microsoft Macintosh PowerPoint</Application>
  <PresentationFormat>Widescreen</PresentationFormat>
  <Paragraphs>382</Paragraphs>
  <Slides>40</Slides>
  <Notes>40</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40</vt:i4>
      </vt:variant>
    </vt:vector>
  </HeadingPairs>
  <TitlesOfParts>
    <vt:vector size="55" baseType="lpstr">
      <vt:lpstr>Arial</vt:lpstr>
      <vt:lpstr>Avenir Book</vt:lpstr>
      <vt:lpstr>AvenirNext LT Pro Medium</vt:lpstr>
      <vt:lpstr>Bradley Hand ITC</vt:lpstr>
      <vt:lpstr>Calibri</vt:lpstr>
      <vt:lpstr>Calibri Light</vt:lpstr>
      <vt:lpstr>Courier New</vt:lpstr>
      <vt:lpstr>Lato</vt:lpstr>
      <vt:lpstr>Lucida Grande</vt:lpstr>
      <vt:lpstr>Myriad Pro</vt:lpstr>
      <vt:lpstr>Proxima Nova</vt:lpstr>
      <vt:lpstr>Sagona Book</vt:lpstr>
      <vt:lpstr>Esri_Corporate_Template-Dark</vt:lpstr>
      <vt:lpstr>1_Esri_Corporate_Template-Dark</vt:lpstr>
      <vt:lpstr>Office Theme</vt:lpstr>
      <vt:lpstr>I3S Adoption in Open Standards and FOSS Community</vt:lpstr>
      <vt:lpstr>PowerPoint Presentation</vt:lpstr>
      <vt:lpstr>PowerPoint Presentation</vt:lpstr>
      <vt:lpstr>PowerPoint Presentation</vt:lpstr>
      <vt:lpstr>Scene Layers</vt:lpstr>
      <vt:lpstr>Indexed 3D Scene Layers (I3S)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Agenda</vt:lpstr>
      <vt:lpstr>PowerPoint Presentation</vt:lpstr>
      <vt:lpstr>PowerPoint Presentation</vt:lpstr>
      <vt:lpstr>I3S | OGC Adopted I3S as V1.2</vt:lpstr>
      <vt:lpstr>I3S | OGC Adopted I3S as V1.2</vt:lpstr>
      <vt:lpstr>I3S | OGC Adopted I3S as V1.2</vt:lpstr>
      <vt:lpstr>I3S | Basis in KTX 2.0  Container Supported </vt:lpstr>
      <vt:lpstr>I3S | Esri-Binomial Collaboration</vt:lpstr>
      <vt:lpstr>I3S | Esri-Binomial Collaboration</vt:lpstr>
      <vt:lpstr>I3S | Esri-Binomial Collaboration</vt:lpstr>
      <vt:lpstr>I3S | Esri-Binomial Collaboration</vt:lpstr>
      <vt:lpstr>I3S | Support in open framework solutions: loaders.gl</vt:lpstr>
      <vt:lpstr>I3S |  Loaders.gl based I3S debugging tool</vt:lpstr>
      <vt:lpstr>I3S |  Loaders.gl based I3S debugging tool: Validator</vt:lpstr>
      <vt:lpstr>I3S |  Loaders.gl based I3S debugging tool</vt:lpstr>
      <vt:lpstr>I3S |  Loaders.gl based I3S debugging tool: Normal Display</vt:lpstr>
      <vt:lpstr>I3S |  Loaders.gl based I3S debugging tool: UV debug texture</vt:lpstr>
      <vt:lpstr>I3S |  Loaders.gl based I3S debugging tool: Bounding Volume/s</vt:lpstr>
      <vt:lpstr>I3S |  Import/Export</vt:lpstr>
      <vt:lpstr>I3S |  3DTiles ⇔ I3S Conversion cont’d</vt:lpstr>
      <vt:lpstr>I3S |  3DTiles ⇔ I3S Conversion cont’d</vt:lpstr>
      <vt:lpstr>I3S |  3DTiles ⇔ I3S Conversion cont’d</vt:lpstr>
      <vt:lpstr>I3S |  3DTiles ⇔ I3S Conversion cont’d</vt:lpstr>
      <vt:lpstr>I3S |  3DTiles ⇔ I3S Conversion cont’d</vt:lpstr>
      <vt:lpstr>I3S |  3DTiles ⇔ I3S Conversion cont’d</vt:lpstr>
      <vt:lpstr>I3S |  Support of I3S 1.7 in Cesium.JS </vt:lpstr>
    </vt:vector>
  </TitlesOfParts>
  <Manager/>
  <Company>Esri</Company>
  <LinksUpToDate>false</LinksUpToDate>
  <SharedDoc>false</SharedDoc>
  <HyperlinkBase>https://github.com/Esri/i3s-spec</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I3S Adoption in Open Standards and FOSS Community</dc:title>
  <dc:subject>I3S adoption in open standards and open source software community</dc:subject>
  <dc:creator>Tamrat Belayneh</dc:creator>
  <cp:keywords>3D GIS, I3S, Open Source</cp:keywords>
  <dc:description/>
  <cp:lastModifiedBy>Tamrat Belayneh</cp:lastModifiedBy>
  <cp:revision>44</cp:revision>
  <cp:lastPrinted>2021-08-10T23:54:02Z</cp:lastPrinted>
  <dcterms:created xsi:type="dcterms:W3CDTF">2022-03-08T18:25:13Z</dcterms:created>
  <dcterms:modified xsi:type="dcterms:W3CDTF">2022-05-22T11:05:32Z</dcterms:modified>
  <cp:category>3D GIS, I3S, Open Source</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0x0101006E86663AEBD0B640B54157338D668AC5</vt:lpwstr>
  </property>
  <property fmtid="{D5CDD505-2E9C-101B-9397-08002B2CF9AE}" pid="3" name="Order">
    <vt:r8>898000</vt:r8>
  </property>
  <property fmtid="{D5CDD505-2E9C-101B-9397-08002B2CF9AE}" pid="4" name="ComplianceAssetId">
    <vt:lpwstr/>
  </property>
  <property fmtid="{D5CDD505-2E9C-101B-9397-08002B2CF9AE}" pid="5" name="TemplateUrl">
    <vt:lpwstr/>
  </property>
  <property fmtid="{D5CDD505-2E9C-101B-9397-08002B2CF9AE}" pid="6" name="xd_Signature">
    <vt:bool>false</vt:bool>
  </property>
  <property fmtid="{D5CDD505-2E9C-101B-9397-08002B2CF9AE}" pid="7" name="xd_ProgID">
    <vt:lpwstr/>
  </property>
</Properties>
</file>