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78" r:id="rId1"/>
    <p:sldMasterId id="2147483690" r:id="rId2"/>
  </p:sldMasterIdLst>
  <p:notesMasterIdLst>
    <p:notesMasterId r:id="rId14"/>
  </p:notesMasterIdLst>
  <p:sldIdLst>
    <p:sldId id="346" r:id="rId3"/>
    <p:sldId id="486" r:id="rId4"/>
    <p:sldId id="504" r:id="rId5"/>
    <p:sldId id="530" r:id="rId6"/>
    <p:sldId id="494" r:id="rId7"/>
    <p:sldId id="534" r:id="rId8"/>
    <p:sldId id="540" r:id="rId9"/>
    <p:sldId id="517" r:id="rId10"/>
    <p:sldId id="519" r:id="rId11"/>
    <p:sldId id="536" r:id="rId12"/>
    <p:sldId id="457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22A38B5-6C35-4069-B963-6DFC4D4FAA09}">
          <p14:sldIdLst>
            <p14:sldId id="346"/>
            <p14:sldId id="486"/>
            <p14:sldId id="504"/>
            <p14:sldId id="530"/>
            <p14:sldId id="494"/>
            <p14:sldId id="534"/>
            <p14:sldId id="540"/>
            <p14:sldId id="517"/>
            <p14:sldId id="519"/>
            <p14:sldId id="536"/>
            <p14:sldId id="457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83" userDrawn="1">
          <p15:clr>
            <a:srgbClr val="A4A3A4"/>
          </p15:clr>
        </p15:guide>
        <p15:guide id="3" orient="horz" pos="799" userDrawn="1">
          <p15:clr>
            <a:srgbClr val="A4A3A4"/>
          </p15:clr>
        </p15:guide>
        <p15:guide id="4" orient="horz" pos="3566" userDrawn="1">
          <p15:clr>
            <a:srgbClr val="A4A3A4"/>
          </p15:clr>
        </p15:guide>
        <p15:guide id="5" pos="7039" userDrawn="1">
          <p15:clr>
            <a:srgbClr val="A4A3A4"/>
          </p15:clr>
        </p15:guide>
        <p15:guide id="6" pos="6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262"/>
    <a:srgbClr val="3E488E"/>
    <a:srgbClr val="2F2F2F"/>
    <a:srgbClr val="2B5B93"/>
    <a:srgbClr val="9DC3E6"/>
    <a:srgbClr val="FFFFFF"/>
    <a:srgbClr val="DEEBF7"/>
    <a:srgbClr val="CADFF1"/>
    <a:srgbClr val="7F6000"/>
    <a:srgbClr val="2F36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娣辫壊鏍峰紡 1 - 寮鸿皟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涓害鏍峰紡 2 - 寮鸿皟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9" autoAdjust="0"/>
    <p:restoredTop sz="95561" autoAdjust="0"/>
  </p:normalViewPr>
  <p:slideViewPr>
    <p:cSldViewPr snapToGrid="0" showGuides="1">
      <p:cViewPr varScale="1">
        <p:scale>
          <a:sx n="109" d="100"/>
          <a:sy n="109" d="100"/>
        </p:scale>
        <p:origin x="204" y="150"/>
      </p:cViewPr>
      <p:guideLst>
        <p:guide pos="3840"/>
        <p:guide orient="horz" pos="2183"/>
        <p:guide orient="horz" pos="799"/>
        <p:guide orient="horz" pos="3566"/>
        <p:guide pos="7039"/>
        <p:guide pos="64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13D15-F3FC-4C4A-A94E-3DBE4D5D02BE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F3702-01A3-47D8-9EDE-05EF70D210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F3702-01A3-47D8-9EDE-05EF70D210D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F3702-01A3-47D8-9EDE-05EF70D210D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338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F3702-01A3-47D8-9EDE-05EF70D210D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83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FF3702-01A3-47D8-9EDE-05EF70D210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FF3702-01A3-47D8-9EDE-05EF70D210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FF3702-01A3-47D8-9EDE-05EF70D210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068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F3702-01A3-47D8-9EDE-05EF70D210D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F3702-01A3-47D8-9EDE-05EF70D210D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954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F3702-01A3-47D8-9EDE-05EF70D210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34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F3702-01A3-47D8-9EDE-05EF70D210D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591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F3702-01A3-47D8-9EDE-05EF70D210D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4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394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44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012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 rot="169789">
            <a:off x="7333473" y="1757114"/>
            <a:ext cx="5694860" cy="5835139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7" name="Freeform 19"/>
            <p:cNvSpPr/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8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9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0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1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2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3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4" name="Freeform 31"/>
            <p:cNvSpPr/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5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6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7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8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9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0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645617" y="6156889"/>
            <a:ext cx="282100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200" spc="225" dirty="0">
                <a:solidFill>
                  <a:schemeClr val="accent1">
                    <a:alpha val="25000"/>
                  </a:schemeClr>
                </a:solidFill>
                <a:latin typeface="管峻楷书简体" pitchFamily="2" charset="-122"/>
                <a:ea typeface="管峻楷书简体" pitchFamily="2" charset="-122"/>
              </a:rPr>
              <a:t>含弘光大  继往开来</a:t>
            </a:r>
          </a:p>
        </p:txBody>
      </p:sp>
      <p:sp>
        <p:nvSpPr>
          <p:cNvPr id="23" name="矩形: 圆角 22"/>
          <p:cNvSpPr/>
          <p:nvPr userDrawn="1"/>
        </p:nvSpPr>
        <p:spPr>
          <a:xfrm>
            <a:off x="-431984" y="25388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237426" y="135300"/>
            <a:ext cx="847684" cy="847683"/>
            <a:chOff x="237423" y="135299"/>
            <a:chExt cx="847682" cy="847682"/>
          </a:xfrm>
        </p:grpSpPr>
        <p:sp>
          <p:nvSpPr>
            <p:cNvPr id="25" name="椭圆 24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27" name="Freeform 7"/>
              <p:cNvSpPr/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8" name="Freeform 9"/>
              <p:cNvSpPr/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9" name="Freeform 10"/>
              <p:cNvSpPr/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0" name="Freeform 11"/>
              <p:cNvSpPr/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1" name="Freeform 12"/>
              <p:cNvSpPr/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2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3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4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5" name="Freeform 16"/>
              <p:cNvSpPr/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6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8" name="Freeform 19"/>
              <p:cNvSpPr/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9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0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1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2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3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4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5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6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7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8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9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0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1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2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3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4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5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6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7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8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9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0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1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2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3" name="Freeform 55"/>
              <p:cNvSpPr/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4" name="Freeform 56"/>
              <p:cNvSpPr/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5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6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sp>
        <p:nvSpPr>
          <p:cNvPr id="67" name="文本占位符 65"/>
          <p:cNvSpPr>
            <a:spLocks noGrp="1"/>
          </p:cNvSpPr>
          <p:nvPr userDrawn="1">
            <p:ph type="body" idx="13" hasCustomPrompt="1"/>
          </p:nvPr>
        </p:nvSpPr>
        <p:spPr>
          <a:xfrm>
            <a:off x="1097899" y="329619"/>
            <a:ext cx="2074528" cy="4544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2100" spc="0">
                <a:solidFill>
                  <a:srgbClr val="FFFFFF"/>
                </a:solidFill>
                <a:latin typeface="+mj-ea"/>
                <a:ea typeface="+mj-ea"/>
                <a:sym typeface="思源宋体 CN Heavy" pitchFamily="18" charset="-122"/>
              </a:defRPr>
            </a:lvl1pPr>
            <a:lvl2pPr marL="3429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2pPr>
            <a:lvl3pPr marL="6858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3pPr>
            <a:lvl4pPr marL="10287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4pPr>
            <a:lvl5pPr marL="13716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097285" cy="6858000"/>
          </a:xfrm>
        </p:spPr>
        <p:txBody>
          <a:bodyPr/>
          <a:lstStyle/>
          <a:p>
            <a:endParaRPr lang="zh-CN" altLang="en-US"/>
          </a:p>
        </p:txBody>
      </p:sp>
      <p:grpSp>
        <p:nvGrpSpPr>
          <p:cNvPr id="19" name="组合 18"/>
          <p:cNvGrpSpPr/>
          <p:nvPr userDrawn="1"/>
        </p:nvGrpSpPr>
        <p:grpSpPr>
          <a:xfrm rot="169789">
            <a:off x="7333473" y="1757114"/>
            <a:ext cx="5694860" cy="5835139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20" name="Freeform 19"/>
            <p:cNvSpPr/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7" name="Freeform 31"/>
            <p:cNvSpPr/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8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9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0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1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2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3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4056063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张长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 userDrawn="1"/>
        </p:nvGrpSpPr>
        <p:grpSpPr>
          <a:xfrm rot="169789">
            <a:off x="7333473" y="1757114"/>
            <a:ext cx="5694860" cy="5835139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24" name="Freeform 19"/>
            <p:cNvSpPr/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6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7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8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9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2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4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5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6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7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3" name="图片占位符 22"/>
          <p:cNvSpPr>
            <a:spLocks noGrp="1"/>
          </p:cNvSpPr>
          <p:nvPr>
            <p:ph type="pic" sz="quarter" idx="13"/>
          </p:nvPr>
        </p:nvSpPr>
        <p:spPr>
          <a:xfrm>
            <a:off x="660405" y="1130309"/>
            <a:ext cx="10858500" cy="281781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9" name="文本框 128"/>
          <p:cNvSpPr txBox="1"/>
          <p:nvPr userDrawn="1"/>
        </p:nvSpPr>
        <p:spPr>
          <a:xfrm>
            <a:off x="645617" y="6156889"/>
            <a:ext cx="282100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200" spc="225" dirty="0">
                <a:solidFill>
                  <a:schemeClr val="accent1">
                    <a:alpha val="25000"/>
                  </a:schemeClr>
                </a:solidFill>
                <a:latin typeface="管峻楷书简体" pitchFamily="2" charset="-122"/>
                <a:ea typeface="管峻楷书简体" pitchFamily="2" charset="-122"/>
              </a:rPr>
              <a:t>含弘光大  继往开来</a:t>
            </a:r>
          </a:p>
        </p:txBody>
      </p:sp>
      <p:sp>
        <p:nvSpPr>
          <p:cNvPr id="67" name="矩形: 圆角 66"/>
          <p:cNvSpPr/>
          <p:nvPr userDrawn="1"/>
        </p:nvSpPr>
        <p:spPr>
          <a:xfrm>
            <a:off x="-431984" y="25388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68" name="组合 67"/>
          <p:cNvGrpSpPr/>
          <p:nvPr userDrawn="1"/>
        </p:nvGrpSpPr>
        <p:grpSpPr>
          <a:xfrm>
            <a:off x="237426" y="135300"/>
            <a:ext cx="847684" cy="847683"/>
            <a:chOff x="237423" y="135299"/>
            <a:chExt cx="847682" cy="847682"/>
          </a:xfrm>
        </p:grpSpPr>
        <p:sp>
          <p:nvSpPr>
            <p:cNvPr id="69" name="椭圆 68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71" name="Freeform 7"/>
              <p:cNvSpPr/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2" name="Freeform 9"/>
              <p:cNvSpPr/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3" name="Freeform 10"/>
              <p:cNvSpPr/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4" name="Freeform 11"/>
              <p:cNvSpPr/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5" name="Freeform 12"/>
              <p:cNvSpPr/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6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7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8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9" name="Freeform 16"/>
              <p:cNvSpPr/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0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1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2" name="Freeform 19"/>
              <p:cNvSpPr/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3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0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1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2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3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4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5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6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7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8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9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0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1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2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3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4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5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6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7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8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9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0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1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2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3" name="Freeform 55"/>
              <p:cNvSpPr/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4" name="Freeform 56"/>
              <p:cNvSpPr/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5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6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sp>
        <p:nvSpPr>
          <p:cNvPr id="157" name="文本占位符 65"/>
          <p:cNvSpPr>
            <a:spLocks noGrp="1"/>
          </p:cNvSpPr>
          <p:nvPr>
            <p:ph type="body" idx="14" hasCustomPrompt="1"/>
          </p:nvPr>
        </p:nvSpPr>
        <p:spPr>
          <a:xfrm>
            <a:off x="1097899" y="329619"/>
            <a:ext cx="2074528" cy="4544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2100" spc="0">
                <a:solidFill>
                  <a:srgbClr val="FFFFFF"/>
                </a:solidFill>
                <a:latin typeface="+mj-ea"/>
                <a:ea typeface="+mj-ea"/>
                <a:sym typeface="思源宋体 CN Heavy" pitchFamily="18" charset="-122"/>
              </a:defRPr>
            </a:lvl1pPr>
            <a:lvl2pPr marL="3429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2pPr>
            <a:lvl3pPr marL="6858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3pPr>
            <a:lvl4pPr marL="10287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4pPr>
            <a:lvl5pPr marL="13716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张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838208" y="1301759"/>
            <a:ext cx="5243513" cy="46704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3" name="组合 22"/>
          <p:cNvGrpSpPr/>
          <p:nvPr userDrawn="1"/>
        </p:nvGrpSpPr>
        <p:grpSpPr>
          <a:xfrm rot="169789">
            <a:off x="7333473" y="1757114"/>
            <a:ext cx="5694860" cy="5835139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24" name="Freeform 19"/>
            <p:cNvSpPr/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6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7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8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9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2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4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5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6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7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84" name="文本框 83"/>
          <p:cNvSpPr txBox="1"/>
          <p:nvPr userDrawn="1"/>
        </p:nvSpPr>
        <p:spPr>
          <a:xfrm>
            <a:off x="645617" y="6156889"/>
            <a:ext cx="282100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200" spc="225" dirty="0">
                <a:solidFill>
                  <a:schemeClr val="accent1">
                    <a:alpha val="25000"/>
                  </a:schemeClr>
                </a:solidFill>
                <a:latin typeface="管峻楷书简体" pitchFamily="2" charset="-122"/>
                <a:ea typeface="管峻楷书简体" pitchFamily="2" charset="-122"/>
              </a:rPr>
              <a:t>含弘光大  继往开来</a:t>
            </a:r>
          </a:p>
        </p:txBody>
      </p:sp>
      <p:sp>
        <p:nvSpPr>
          <p:cNvPr id="85" name="矩形: 圆角 84"/>
          <p:cNvSpPr/>
          <p:nvPr userDrawn="1"/>
        </p:nvSpPr>
        <p:spPr>
          <a:xfrm>
            <a:off x="-431984" y="25388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6" name="组合 85"/>
          <p:cNvGrpSpPr/>
          <p:nvPr userDrawn="1"/>
        </p:nvGrpSpPr>
        <p:grpSpPr>
          <a:xfrm>
            <a:off x="237426" y="135300"/>
            <a:ext cx="847684" cy="847683"/>
            <a:chOff x="237423" y="135299"/>
            <a:chExt cx="847682" cy="847682"/>
          </a:xfrm>
        </p:grpSpPr>
        <p:sp>
          <p:nvSpPr>
            <p:cNvPr id="87" name="椭圆 86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89" name="Freeform 7"/>
              <p:cNvSpPr/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0" name="Freeform 9"/>
              <p:cNvSpPr/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1" name="Freeform 10"/>
              <p:cNvSpPr/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2" name="Freeform 11"/>
              <p:cNvSpPr/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3" name="Freeform 12"/>
              <p:cNvSpPr/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4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5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6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7" name="Freeform 16"/>
              <p:cNvSpPr/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8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9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0" name="Freeform 19"/>
              <p:cNvSpPr/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1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2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3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4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5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6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7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8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9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0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1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2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3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4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5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6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7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8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9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0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1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2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3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4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5" name="Freeform 55"/>
              <p:cNvSpPr/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6" name="Freeform 56"/>
              <p:cNvSpPr/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7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8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sp>
        <p:nvSpPr>
          <p:cNvPr id="129" name="文本占位符 65"/>
          <p:cNvSpPr>
            <a:spLocks noGrp="1"/>
          </p:cNvSpPr>
          <p:nvPr>
            <p:ph type="body" idx="14" hasCustomPrompt="1"/>
          </p:nvPr>
        </p:nvSpPr>
        <p:spPr>
          <a:xfrm>
            <a:off x="1097899" y="329619"/>
            <a:ext cx="2074528" cy="4544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2100" spc="0">
                <a:solidFill>
                  <a:srgbClr val="FFFFFF"/>
                </a:solidFill>
                <a:latin typeface="+mj-ea"/>
                <a:ea typeface="+mj-ea"/>
                <a:sym typeface="思源宋体 CN Heavy" pitchFamily="18" charset="-122"/>
              </a:defRPr>
            </a:lvl1pPr>
            <a:lvl2pPr marL="3429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2pPr>
            <a:lvl3pPr marL="6858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3pPr>
            <a:lvl4pPr marL="10287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4pPr>
            <a:lvl5pPr marL="13716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 userDrawn="1"/>
        </p:nvGrpSpPr>
        <p:grpSpPr>
          <a:xfrm rot="169789">
            <a:off x="7333473" y="1757114"/>
            <a:ext cx="5694860" cy="5835139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36" name="Freeform 19"/>
            <p:cNvSpPr/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7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8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9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40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41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42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43" name="Freeform 31"/>
            <p:cNvSpPr/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44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45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46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47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48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49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18" name="图片占位符 16"/>
          <p:cNvSpPr>
            <a:spLocks noGrp="1"/>
          </p:cNvSpPr>
          <p:nvPr>
            <p:ph type="pic" sz="quarter" idx="14"/>
          </p:nvPr>
        </p:nvSpPr>
        <p:spPr>
          <a:xfrm>
            <a:off x="4698495" y="3681952"/>
            <a:ext cx="6819900" cy="24415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668341" y="1123960"/>
            <a:ext cx="6819900" cy="24415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4" name="文本框 33"/>
          <p:cNvSpPr txBox="1"/>
          <p:nvPr userDrawn="1"/>
        </p:nvSpPr>
        <p:spPr>
          <a:xfrm>
            <a:off x="645617" y="6156889"/>
            <a:ext cx="282100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200" spc="225" dirty="0">
                <a:solidFill>
                  <a:schemeClr val="accent1">
                    <a:alpha val="25000"/>
                  </a:schemeClr>
                </a:solidFill>
                <a:latin typeface="管峻楷书简体" pitchFamily="2" charset="-122"/>
                <a:ea typeface="管峻楷书简体" pitchFamily="2" charset="-122"/>
              </a:rPr>
              <a:t>含弘光大  继往开来</a:t>
            </a:r>
          </a:p>
        </p:txBody>
      </p:sp>
      <p:sp>
        <p:nvSpPr>
          <p:cNvPr id="85" name="矩形: 圆角 84"/>
          <p:cNvSpPr/>
          <p:nvPr userDrawn="1"/>
        </p:nvSpPr>
        <p:spPr>
          <a:xfrm>
            <a:off x="-431984" y="25388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6" name="组合 85"/>
          <p:cNvGrpSpPr/>
          <p:nvPr userDrawn="1"/>
        </p:nvGrpSpPr>
        <p:grpSpPr>
          <a:xfrm>
            <a:off x="237426" y="135300"/>
            <a:ext cx="847684" cy="847683"/>
            <a:chOff x="237423" y="135299"/>
            <a:chExt cx="847682" cy="847682"/>
          </a:xfrm>
        </p:grpSpPr>
        <p:sp>
          <p:nvSpPr>
            <p:cNvPr id="87" name="椭圆 86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89" name="Freeform 7"/>
              <p:cNvSpPr/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0" name="Freeform 9"/>
              <p:cNvSpPr/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1" name="Freeform 10"/>
              <p:cNvSpPr/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2" name="Freeform 11"/>
              <p:cNvSpPr/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3" name="Freeform 12"/>
              <p:cNvSpPr/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4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5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6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7" name="Freeform 16"/>
              <p:cNvSpPr/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8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9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0" name="Freeform 19"/>
              <p:cNvSpPr/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1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2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3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4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5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6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7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8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9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0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1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2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3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4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5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6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7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8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9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0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1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2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3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4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5" name="Freeform 55"/>
              <p:cNvSpPr/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6" name="Freeform 56"/>
              <p:cNvSpPr/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7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8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sp>
        <p:nvSpPr>
          <p:cNvPr id="129" name="文本占位符 65"/>
          <p:cNvSpPr>
            <a:spLocks noGrp="1"/>
          </p:cNvSpPr>
          <p:nvPr>
            <p:ph type="body" idx="15" hasCustomPrompt="1"/>
          </p:nvPr>
        </p:nvSpPr>
        <p:spPr>
          <a:xfrm>
            <a:off x="1097899" y="329619"/>
            <a:ext cx="2074528" cy="4544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2100" spc="0">
                <a:solidFill>
                  <a:srgbClr val="FFFFFF"/>
                </a:solidFill>
                <a:latin typeface="+mj-ea"/>
                <a:ea typeface="+mj-ea"/>
                <a:sym typeface="思源宋体 CN Heavy" pitchFamily="18" charset="-122"/>
              </a:defRPr>
            </a:lvl1pPr>
            <a:lvl2pPr marL="3429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2pPr>
            <a:lvl3pPr marL="6858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3pPr>
            <a:lvl4pPr marL="10287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4pPr>
            <a:lvl5pPr marL="13716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张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 rot="169789">
            <a:off x="7333473" y="1757114"/>
            <a:ext cx="5694860" cy="5835139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14" name="Freeform 19"/>
            <p:cNvSpPr/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5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6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7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8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9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0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1" name="Freeform 31"/>
            <p:cNvSpPr/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2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5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6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7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661993" y="1139760"/>
            <a:ext cx="3517900" cy="272581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4"/>
          </p:nvPr>
        </p:nvSpPr>
        <p:spPr>
          <a:xfrm>
            <a:off x="4330566" y="1139760"/>
            <a:ext cx="3517900" cy="272581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5"/>
          </p:nvPr>
        </p:nvSpPr>
        <p:spPr>
          <a:xfrm>
            <a:off x="7999137" y="1139760"/>
            <a:ext cx="3517900" cy="272581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8" name="文本框 27"/>
          <p:cNvSpPr txBox="1"/>
          <p:nvPr userDrawn="1"/>
        </p:nvSpPr>
        <p:spPr>
          <a:xfrm>
            <a:off x="645617" y="6156889"/>
            <a:ext cx="282100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200" spc="225" dirty="0">
                <a:solidFill>
                  <a:schemeClr val="accent1">
                    <a:alpha val="25000"/>
                  </a:schemeClr>
                </a:solidFill>
                <a:latin typeface="管峻楷书简体" pitchFamily="2" charset="-122"/>
                <a:ea typeface="管峻楷书简体" pitchFamily="2" charset="-122"/>
              </a:rPr>
              <a:t>含弘光大  继往开来</a:t>
            </a:r>
          </a:p>
        </p:txBody>
      </p:sp>
      <p:sp>
        <p:nvSpPr>
          <p:cNvPr id="120" name="矩形: 圆角 119"/>
          <p:cNvSpPr/>
          <p:nvPr userDrawn="1"/>
        </p:nvSpPr>
        <p:spPr>
          <a:xfrm>
            <a:off x="-431984" y="25388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21" name="组合 120"/>
          <p:cNvGrpSpPr/>
          <p:nvPr userDrawn="1"/>
        </p:nvGrpSpPr>
        <p:grpSpPr>
          <a:xfrm>
            <a:off x="237426" y="135300"/>
            <a:ext cx="847684" cy="847683"/>
            <a:chOff x="237423" y="135299"/>
            <a:chExt cx="847682" cy="847682"/>
          </a:xfrm>
        </p:grpSpPr>
        <p:sp>
          <p:nvSpPr>
            <p:cNvPr id="122" name="椭圆 121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123" name="组合 122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124" name="Freeform 7"/>
              <p:cNvSpPr/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5" name="Freeform 9"/>
              <p:cNvSpPr/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6" name="Freeform 10"/>
              <p:cNvSpPr/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7" name="Freeform 11"/>
              <p:cNvSpPr/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8" name="Freeform 12"/>
              <p:cNvSpPr/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9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0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1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2" name="Freeform 16"/>
              <p:cNvSpPr/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3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4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5" name="Freeform 19"/>
              <p:cNvSpPr/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6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7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8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9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0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1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2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3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4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5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6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7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8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9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0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1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2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3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4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5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6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7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8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9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0" name="Freeform 55"/>
              <p:cNvSpPr/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1" name="Freeform 56"/>
              <p:cNvSpPr/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2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3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sp>
        <p:nvSpPr>
          <p:cNvPr id="164" name="文本占位符 65"/>
          <p:cNvSpPr>
            <a:spLocks noGrp="1"/>
          </p:cNvSpPr>
          <p:nvPr>
            <p:ph type="body" idx="16" hasCustomPrompt="1"/>
          </p:nvPr>
        </p:nvSpPr>
        <p:spPr>
          <a:xfrm>
            <a:off x="1097899" y="329619"/>
            <a:ext cx="2074528" cy="4544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2100" spc="0">
                <a:solidFill>
                  <a:srgbClr val="FFFFFF"/>
                </a:solidFill>
                <a:latin typeface="+mj-ea"/>
                <a:ea typeface="+mj-ea"/>
                <a:sym typeface="思源宋体 CN Heavy" pitchFamily="18" charset="-122"/>
              </a:defRPr>
            </a:lvl1pPr>
            <a:lvl2pPr marL="3429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2pPr>
            <a:lvl3pPr marL="6858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3pPr>
            <a:lvl4pPr marL="10287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4pPr>
            <a:lvl5pPr marL="13716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A88D-EFA7-449D-B811-BB4F19DF16B4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9B25-4DCD-4FC2-8B47-D6D1581F9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859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张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 userDrawn="1"/>
        </p:nvGrpSpPr>
        <p:grpSpPr>
          <a:xfrm rot="169789">
            <a:off x="7333473" y="1757114"/>
            <a:ext cx="5694860" cy="5835139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20" name="Freeform 19"/>
            <p:cNvSpPr/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7" name="Freeform 31"/>
            <p:cNvSpPr/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8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9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0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1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2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3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660406" y="1130301"/>
            <a:ext cx="5367020" cy="24358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 userDrawn="1"/>
        </p:nvSpPr>
        <p:spPr>
          <a:xfrm>
            <a:off x="660406" y="3734122"/>
            <a:ext cx="5367020" cy="23999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 userDrawn="1"/>
        </p:nvSpPr>
        <p:spPr>
          <a:xfrm>
            <a:off x="6151885" y="1130301"/>
            <a:ext cx="5367020" cy="24358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 userDrawn="1"/>
        </p:nvSpPr>
        <p:spPr>
          <a:xfrm>
            <a:off x="6151885" y="3734122"/>
            <a:ext cx="5367020" cy="23999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952393" y="1412885"/>
            <a:ext cx="1867008" cy="186624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6422971" y="1412885"/>
            <a:ext cx="1867008" cy="186624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14"/>
          <p:cNvSpPr>
            <a:spLocks noGrp="1"/>
          </p:cNvSpPr>
          <p:nvPr>
            <p:ph type="pic" sz="quarter" idx="15"/>
          </p:nvPr>
        </p:nvSpPr>
        <p:spPr>
          <a:xfrm>
            <a:off x="6422971" y="4000616"/>
            <a:ext cx="1867008" cy="186624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14"/>
          <p:cNvSpPr>
            <a:spLocks noGrp="1"/>
          </p:cNvSpPr>
          <p:nvPr>
            <p:ph type="pic" sz="quarter" idx="16"/>
          </p:nvPr>
        </p:nvSpPr>
        <p:spPr>
          <a:xfrm>
            <a:off x="952393" y="4000616"/>
            <a:ext cx="1867008" cy="186624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4" name="文本框 33"/>
          <p:cNvSpPr txBox="1"/>
          <p:nvPr userDrawn="1"/>
        </p:nvSpPr>
        <p:spPr>
          <a:xfrm>
            <a:off x="645617" y="6156889"/>
            <a:ext cx="282100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200" spc="225" dirty="0">
                <a:solidFill>
                  <a:schemeClr val="accent1">
                    <a:alpha val="25000"/>
                  </a:schemeClr>
                </a:solidFill>
                <a:latin typeface="管峻楷书简体" pitchFamily="2" charset="-122"/>
                <a:ea typeface="管峻楷书简体" pitchFamily="2" charset="-122"/>
              </a:rPr>
              <a:t>含弘光大  继往开来</a:t>
            </a:r>
          </a:p>
        </p:txBody>
      </p:sp>
      <p:sp>
        <p:nvSpPr>
          <p:cNvPr id="81" name="矩形: 圆角 80"/>
          <p:cNvSpPr/>
          <p:nvPr userDrawn="1"/>
        </p:nvSpPr>
        <p:spPr>
          <a:xfrm>
            <a:off x="-431984" y="25388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2" name="组合 81"/>
          <p:cNvGrpSpPr/>
          <p:nvPr userDrawn="1"/>
        </p:nvGrpSpPr>
        <p:grpSpPr>
          <a:xfrm>
            <a:off x="237426" y="135300"/>
            <a:ext cx="847684" cy="847683"/>
            <a:chOff x="237423" y="135299"/>
            <a:chExt cx="847682" cy="847682"/>
          </a:xfrm>
        </p:grpSpPr>
        <p:sp>
          <p:nvSpPr>
            <p:cNvPr id="83" name="椭圆 82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85" name="Freeform 7"/>
              <p:cNvSpPr/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6" name="Freeform 9"/>
              <p:cNvSpPr/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7" name="Freeform 10"/>
              <p:cNvSpPr/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8" name="Freeform 11"/>
              <p:cNvSpPr/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9" name="Freeform 12"/>
              <p:cNvSpPr/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0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1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2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3" name="Freeform 16"/>
              <p:cNvSpPr/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4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5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6" name="Freeform 19"/>
              <p:cNvSpPr/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7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8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9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0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1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2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3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4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5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6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7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8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9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0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1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2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3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4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5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6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7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8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9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0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1" name="Freeform 55"/>
              <p:cNvSpPr/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2" name="Freeform 56"/>
              <p:cNvSpPr/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3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4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sp>
        <p:nvSpPr>
          <p:cNvPr id="125" name="文本占位符 65"/>
          <p:cNvSpPr>
            <a:spLocks noGrp="1"/>
          </p:cNvSpPr>
          <p:nvPr>
            <p:ph type="body" idx="17" hasCustomPrompt="1"/>
          </p:nvPr>
        </p:nvSpPr>
        <p:spPr>
          <a:xfrm>
            <a:off x="1097899" y="329619"/>
            <a:ext cx="2074528" cy="4544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2100" spc="0">
                <a:solidFill>
                  <a:srgbClr val="FFFFFF"/>
                </a:solidFill>
                <a:latin typeface="+mj-ea"/>
                <a:ea typeface="+mj-ea"/>
                <a:sym typeface="思源宋体 CN Heavy" pitchFamily="18" charset="-122"/>
              </a:defRPr>
            </a:lvl1pPr>
            <a:lvl2pPr marL="3429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2pPr>
            <a:lvl3pPr marL="6858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3pPr>
            <a:lvl4pPr marL="10287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4pPr>
            <a:lvl5pPr marL="13716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人介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399005" y="1086771"/>
            <a:ext cx="4957524" cy="4606485"/>
            <a:chOff x="703035" y="1086761"/>
            <a:chExt cx="4957524" cy="4606485"/>
          </a:xfrm>
        </p:grpSpPr>
        <p:sp>
          <p:nvSpPr>
            <p:cNvPr id="7" name="任意多边形: 形状 6"/>
            <p:cNvSpPr/>
            <p:nvPr/>
          </p:nvSpPr>
          <p:spPr>
            <a:xfrm rot="10015880">
              <a:off x="3385211" y="1086761"/>
              <a:ext cx="2275348" cy="4564647"/>
            </a:xfrm>
            <a:custGeom>
              <a:avLst/>
              <a:gdLst>
                <a:gd name="connsiteX0" fmla="*/ 2209501 w 2209501"/>
                <a:gd name="connsiteY0" fmla="*/ 0 h 4432548"/>
                <a:gd name="connsiteX1" fmla="*/ 2209501 w 2209501"/>
                <a:gd name="connsiteY1" fmla="*/ 4432548 h 4432548"/>
                <a:gd name="connsiteX2" fmla="*/ 1989997 w 2209501"/>
                <a:gd name="connsiteY2" fmla="*/ 4421464 h 4432548"/>
                <a:gd name="connsiteX3" fmla="*/ 0 w 2209501"/>
                <a:gd name="connsiteY3" fmla="*/ 2216274 h 4432548"/>
                <a:gd name="connsiteX4" fmla="*/ 1989997 w 2209501"/>
                <a:gd name="connsiteY4" fmla="*/ 11085 h 4432548"/>
                <a:gd name="-1" fmla="*/ 2209501 w 2211099"/>
                <a:gd name="-2" fmla="*/ 0 h 4432548"/>
                <a:gd name="-3" fmla="*/ 2211099 w 2211099"/>
                <a:gd name="-4" fmla="*/ 2248887 h 4432548"/>
                <a:gd name="-5" fmla="*/ 2209501 w 2211099"/>
                <a:gd name="-6" fmla="*/ 4432548 h 4432548"/>
                <a:gd name="-7" fmla="*/ 1989997 w 2211099"/>
                <a:gd name="-8" fmla="*/ 4421464 h 4432548"/>
                <a:gd name="-9" fmla="*/ 0 w 2211099"/>
                <a:gd name="-10" fmla="*/ 2216274 h 4432548"/>
                <a:gd name="connsiteX5" fmla="*/ 1989997 w 2211099"/>
                <a:gd name="connsiteY5" fmla="*/ 11085 h 4432548"/>
                <a:gd name="connsiteX6" fmla="*/ 2209501 w 2211099"/>
                <a:gd name="connsiteY6" fmla="*/ 0 h 4432548"/>
                <a:gd name="-11" fmla="*/ 2211099 w 2302539"/>
                <a:gd name="-12" fmla="*/ 2248887 h 4432548"/>
                <a:gd name="-13" fmla="*/ 2209501 w 2302539"/>
                <a:gd name="-14" fmla="*/ 4432548 h 4432548"/>
                <a:gd name="-15" fmla="*/ 1989997 w 2302539"/>
                <a:gd name="-16" fmla="*/ 4421464 h 4432548"/>
                <a:gd name="-17" fmla="*/ 0 w 2302539"/>
                <a:gd name="-18" fmla="*/ 2216274 h 4432548"/>
                <a:gd name="-19" fmla="*/ 1989997 w 2302539"/>
                <a:gd name="-20" fmla="*/ 11085 h 4432548"/>
                <a:gd name="-21" fmla="*/ 2209501 w 2302539"/>
                <a:gd name="-22" fmla="*/ 0 h 4432548"/>
                <a:gd name="-23" fmla="*/ 2302539 w 2302539"/>
                <a:gd name="-24" fmla="*/ 2340327 h 4432548"/>
                <a:gd name="-25" fmla="*/ 2211099 w 2211099"/>
                <a:gd name="-26" fmla="*/ 2248887 h 4432548"/>
                <a:gd name="-27" fmla="*/ 2209501 w 2211099"/>
                <a:gd name="-28" fmla="*/ 4432548 h 4432548"/>
                <a:gd name="-29" fmla="*/ 1989997 w 2211099"/>
                <a:gd name="-30" fmla="*/ 4421464 h 4432548"/>
                <a:gd name="-31" fmla="*/ 0 w 2211099"/>
                <a:gd name="-32" fmla="*/ 2216274 h 4432548"/>
                <a:gd name="-33" fmla="*/ 1989997 w 2211099"/>
                <a:gd name="-34" fmla="*/ 11085 h 4432548"/>
                <a:gd name="-35" fmla="*/ 2209501 w 2211099"/>
                <a:gd name="-36" fmla="*/ 0 h 4432548"/>
                <a:gd name="-37" fmla="*/ 2209501 w 2209501"/>
                <a:gd name="-38" fmla="*/ 4432548 h 4432548"/>
                <a:gd name="-39" fmla="*/ 1989997 w 2209501"/>
                <a:gd name="-40" fmla="*/ 4421464 h 4432548"/>
                <a:gd name="-41" fmla="*/ 0 w 2209501"/>
                <a:gd name="-42" fmla="*/ 2216274 h 4432548"/>
                <a:gd name="-43" fmla="*/ 1989997 w 2209501"/>
                <a:gd name="-44" fmla="*/ 11085 h 4432548"/>
                <a:gd name="-45" fmla="*/ 2209501 w 2209501"/>
                <a:gd name="-46" fmla="*/ 0 h 4432548"/>
              </a:gdLst>
              <a:ahLst/>
              <a:cxnLst>
                <a:cxn ang="0">
                  <a:pos x="-37" y="-38"/>
                </a:cxn>
                <a:cxn ang="0">
                  <a:pos x="-39" y="-40"/>
                </a:cxn>
                <a:cxn ang="0">
                  <a:pos x="-41" y="-42"/>
                </a:cxn>
                <a:cxn ang="0">
                  <a:pos x="-43" y="-44"/>
                </a:cxn>
                <a:cxn ang="0">
                  <a:pos x="-45" y="-46"/>
                </a:cxn>
              </a:cxnLst>
              <a:rect l="l" t="t" r="r" b="b"/>
              <a:pathLst>
                <a:path w="2209501" h="4432548">
                  <a:moveTo>
                    <a:pt x="2209501" y="4432548"/>
                  </a:moveTo>
                  <a:lnTo>
                    <a:pt x="1989997" y="4421464"/>
                  </a:lnTo>
                  <a:cubicBezTo>
                    <a:pt x="872246" y="4307950"/>
                    <a:pt x="0" y="3363974"/>
                    <a:pt x="0" y="2216274"/>
                  </a:cubicBezTo>
                  <a:cubicBezTo>
                    <a:pt x="0" y="1068575"/>
                    <a:pt x="872246" y="124599"/>
                    <a:pt x="1989997" y="11085"/>
                  </a:cubicBezTo>
                  <a:lnTo>
                    <a:pt x="2209501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03035" y="1374365"/>
              <a:ext cx="4837299" cy="4318881"/>
              <a:chOff x="703035" y="1374365"/>
              <a:chExt cx="4837299" cy="4318881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1336624" y="1528777"/>
                <a:ext cx="4164314" cy="4164469"/>
              </a:xfrm>
              <a:custGeom>
                <a:avLst/>
                <a:gdLst>
                  <a:gd name="connsiteX0" fmla="*/ 1310015 w 2619936"/>
                  <a:gd name="connsiteY0" fmla="*/ 0 h 2620034"/>
                  <a:gd name="connsiteX1" fmla="*/ 1310015 w 2619936"/>
                  <a:gd name="connsiteY1" fmla="*/ 1311964 h 2620034"/>
                  <a:gd name="connsiteX2" fmla="*/ 2619936 w 2619936"/>
                  <a:gd name="connsiteY2" fmla="*/ 1311964 h 2620034"/>
                  <a:gd name="connsiteX3" fmla="*/ 2613271 w 2619936"/>
                  <a:gd name="connsiteY3" fmla="*/ 1443959 h 2620034"/>
                  <a:gd name="connsiteX4" fmla="*/ 1310017 w 2619936"/>
                  <a:gd name="connsiteY4" fmla="*/ 2620034 h 2620034"/>
                  <a:gd name="connsiteX5" fmla="*/ 0 w 2619936"/>
                  <a:gd name="connsiteY5" fmla="*/ 1310017 h 2620034"/>
                  <a:gd name="connsiteX6" fmla="*/ 1176076 w 2619936"/>
                  <a:gd name="connsiteY6" fmla="*/ 6764 h 2620034"/>
                  <a:gd name="-1" fmla="*/ 1310015 w 2619936"/>
                  <a:gd name="-2" fmla="*/ 1311964 h 2620034"/>
                  <a:gd name="-3" fmla="*/ 2619936 w 2619936"/>
                  <a:gd name="-4" fmla="*/ 1311964 h 2620034"/>
                  <a:gd name="-5" fmla="*/ 2613271 w 2619936"/>
                  <a:gd name="-6" fmla="*/ 1443959 h 2620034"/>
                  <a:gd name="-7" fmla="*/ 1310017 w 2619936"/>
                  <a:gd name="-8" fmla="*/ 2620034 h 2620034"/>
                  <a:gd name="-9" fmla="*/ 0 w 2619936"/>
                  <a:gd name="-10" fmla="*/ 1310017 h 2620034"/>
                  <a:gd name="-11" fmla="*/ 1176076 w 2619936"/>
                  <a:gd name="-12" fmla="*/ 6764 h 2620034"/>
                  <a:gd name="-13" fmla="*/ 1310015 w 2619936"/>
                  <a:gd name="-14" fmla="*/ 0 h 2620034"/>
                  <a:gd name="connsiteX7" fmla="*/ 1401455 w 2619936"/>
                  <a:gd name="connsiteY7" fmla="*/ 1403404 h 2620034"/>
                  <a:gd name="-15" fmla="*/ 1310015 w 2619936"/>
                  <a:gd name="-16" fmla="*/ 1311964 h 2620034"/>
                  <a:gd name="-17" fmla="*/ 2619936 w 2619936"/>
                  <a:gd name="-18" fmla="*/ 1311964 h 2620034"/>
                  <a:gd name="-19" fmla="*/ 2613271 w 2619936"/>
                  <a:gd name="-20" fmla="*/ 1443959 h 2620034"/>
                  <a:gd name="-21" fmla="*/ 1310017 w 2619936"/>
                  <a:gd name="-22" fmla="*/ 2620034 h 2620034"/>
                  <a:gd name="-23" fmla="*/ 0 w 2619936"/>
                  <a:gd name="-24" fmla="*/ 1310017 h 2620034"/>
                  <a:gd name="-25" fmla="*/ 1176076 w 2619936"/>
                  <a:gd name="-26" fmla="*/ 6764 h 2620034"/>
                  <a:gd name="-27" fmla="*/ 1310015 w 2619936"/>
                  <a:gd name="-28" fmla="*/ 0 h 2620034"/>
                  <a:gd name="-29" fmla="*/ 2619936 w 2619936"/>
                  <a:gd name="-30" fmla="*/ 1311964 h 2620034"/>
                  <a:gd name="-31" fmla="*/ 2613271 w 2619936"/>
                  <a:gd name="-32" fmla="*/ 1443959 h 2620034"/>
                  <a:gd name="-33" fmla="*/ 1310017 w 2619936"/>
                  <a:gd name="-34" fmla="*/ 2620034 h 2620034"/>
                  <a:gd name="-35" fmla="*/ 0 w 2619936"/>
                  <a:gd name="-36" fmla="*/ 1310017 h 2620034"/>
                  <a:gd name="-37" fmla="*/ 1176076 w 2619936"/>
                  <a:gd name="-38" fmla="*/ 6764 h 2620034"/>
                  <a:gd name="-39" fmla="*/ 1310015 w 2619936"/>
                  <a:gd name="-40" fmla="*/ 0 h 2620034"/>
                </a:gdLst>
                <a:ahLst/>
                <a:cxnLst>
                  <a:cxn ang="0">
                    <a:pos x="-29" y="-30"/>
                  </a:cxn>
                  <a:cxn ang="0">
                    <a:pos x="-31" y="-32"/>
                  </a:cxn>
                  <a:cxn ang="0">
                    <a:pos x="-33" y="-34"/>
                  </a:cxn>
                  <a:cxn ang="0">
                    <a:pos x="-35" y="-36"/>
                  </a:cxn>
                  <a:cxn ang="0">
                    <a:pos x="-37" y="-38"/>
                  </a:cxn>
                  <a:cxn ang="0">
                    <a:pos x="-39" y="-40"/>
                  </a:cxn>
                </a:cxnLst>
                <a:rect l="l" t="t" r="r" b="b"/>
                <a:pathLst>
                  <a:path w="2619936" h="2620034">
                    <a:moveTo>
                      <a:pt x="2619936" y="1311964"/>
                    </a:moveTo>
                    <a:lnTo>
                      <a:pt x="2613271" y="1443959"/>
                    </a:lnTo>
                    <a:cubicBezTo>
                      <a:pt x="2546185" y="2104542"/>
                      <a:pt x="1988300" y="2620034"/>
                      <a:pt x="1310017" y="2620034"/>
                    </a:cubicBezTo>
                    <a:cubicBezTo>
                      <a:pt x="586515" y="2620034"/>
                      <a:pt x="0" y="2033519"/>
                      <a:pt x="0" y="1310017"/>
                    </a:cubicBezTo>
                    <a:cubicBezTo>
                      <a:pt x="0" y="631734"/>
                      <a:pt x="515492" y="73850"/>
                      <a:pt x="1176076" y="6764"/>
                    </a:cubicBezTo>
                    <a:lnTo>
                      <a:pt x="1310015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2801074" y="1374365"/>
                <a:ext cx="97528" cy="9752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grpSp>
            <p:nvGrpSpPr>
              <p:cNvPr id="12" name="组合 11"/>
              <p:cNvGrpSpPr/>
              <p:nvPr/>
            </p:nvGrpSpPr>
            <p:grpSpPr>
              <a:xfrm>
                <a:off x="703035" y="2791613"/>
                <a:ext cx="2303860" cy="2763395"/>
                <a:chOff x="667909" y="2831346"/>
                <a:chExt cx="2303860" cy="2763395"/>
              </a:xfrm>
            </p:grpSpPr>
            <p:sp>
              <p:nvSpPr>
                <p:cNvPr id="14" name="任意多边形: 形状 13"/>
                <p:cNvSpPr/>
                <p:nvPr/>
              </p:nvSpPr>
              <p:spPr>
                <a:xfrm rot="18225743">
                  <a:off x="682165" y="2817090"/>
                  <a:ext cx="2275348" cy="2303860"/>
                </a:xfrm>
                <a:custGeom>
                  <a:avLst/>
                  <a:gdLst>
                    <a:gd name="connsiteX0" fmla="*/ 2422212 w 2422212"/>
                    <a:gd name="connsiteY0" fmla="*/ 2452564 h 2452564"/>
                    <a:gd name="connsiteX1" fmla="*/ 1086 w 2422212"/>
                    <a:gd name="connsiteY1" fmla="*/ 2452564 h 2452564"/>
                    <a:gd name="connsiteX2" fmla="*/ 0 w 2422212"/>
                    <a:gd name="connsiteY2" fmla="*/ 2429638 h 2452564"/>
                    <a:gd name="connsiteX3" fmla="*/ 2181576 w 2422212"/>
                    <a:gd name="connsiteY3" fmla="*/ 12152 h 2452564"/>
                    <a:gd name="connsiteX4" fmla="*/ 2422212 w 2422212"/>
                    <a:gd name="connsiteY4" fmla="*/ 0 h 2452564"/>
                    <a:gd name="-1" fmla="*/ 2422212 w 2513652"/>
                    <a:gd name="-2" fmla="*/ 2452564 h 2544004"/>
                    <a:gd name="-3" fmla="*/ 1086 w 2513652"/>
                    <a:gd name="-4" fmla="*/ 2452564 h 2544004"/>
                    <a:gd name="-5" fmla="*/ 0 w 2513652"/>
                    <a:gd name="-6" fmla="*/ 2429638 h 2544004"/>
                    <a:gd name="-7" fmla="*/ 2181576 w 2513652"/>
                    <a:gd name="-8" fmla="*/ 12152 h 2544004"/>
                    <a:gd name="-9" fmla="*/ 2422212 w 2513652"/>
                    <a:gd name="-10" fmla="*/ 0 h 2544004"/>
                    <a:gd name="connsiteX5" fmla="*/ 2513652 w 2513652"/>
                    <a:gd name="connsiteY5" fmla="*/ 2544004 h 2544004"/>
                    <a:gd name="-11" fmla="*/ 1086 w 2513652"/>
                    <a:gd name="-12" fmla="*/ 2452564 h 2544004"/>
                    <a:gd name="-13" fmla="*/ 0 w 2513652"/>
                    <a:gd name="-14" fmla="*/ 2429638 h 2544004"/>
                    <a:gd name="-15" fmla="*/ 2181576 w 2513652"/>
                    <a:gd name="-16" fmla="*/ 12152 h 2544004"/>
                    <a:gd name="-17" fmla="*/ 2422212 w 2513652"/>
                    <a:gd name="-18" fmla="*/ 0 h 2544004"/>
                    <a:gd name="-19" fmla="*/ 2513652 w 2513652"/>
                    <a:gd name="-20" fmla="*/ 2544004 h 2544004"/>
                    <a:gd name="-21" fmla="*/ 1086 w 2422212"/>
                    <a:gd name="-22" fmla="*/ 2452564 h 2452564"/>
                    <a:gd name="-23" fmla="*/ 0 w 2422212"/>
                    <a:gd name="-24" fmla="*/ 2429638 h 2452564"/>
                    <a:gd name="-25" fmla="*/ 2181576 w 2422212"/>
                    <a:gd name="-26" fmla="*/ 12152 h 2452564"/>
                    <a:gd name="-27" fmla="*/ 2422212 w 2422212"/>
                    <a:gd name="-28" fmla="*/ 0 h 2452564"/>
                  </a:gdLst>
                  <a:ahLst/>
                  <a:cxnLst>
                    <a:cxn ang="0">
                      <a:pos x="-21" y="-22"/>
                    </a:cxn>
                    <a:cxn ang="0">
                      <a:pos x="-23" y="-24"/>
                    </a:cxn>
                    <a:cxn ang="0">
                      <a:pos x="-25" y="-26"/>
                    </a:cxn>
                    <a:cxn ang="0">
                      <a:pos x="-27" y="-28"/>
                    </a:cxn>
                  </a:cxnLst>
                  <a:rect l="l" t="t" r="r" b="b"/>
                  <a:pathLst>
                    <a:path w="2422212" h="2452564">
                      <a:moveTo>
                        <a:pt x="1086" y="2452564"/>
                      </a:moveTo>
                      <a:lnTo>
                        <a:pt x="0" y="2429638"/>
                      </a:lnTo>
                      <a:cubicBezTo>
                        <a:pt x="0" y="1171448"/>
                        <a:pt x="956218" y="136595"/>
                        <a:pt x="2181576" y="12152"/>
                      </a:cubicBezTo>
                      <a:lnTo>
                        <a:pt x="2422212" y="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>
                  <a:off x="2079475" y="5497213"/>
                  <a:ext cx="97528" cy="97528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  <p:sp>
            <p:nvSpPr>
              <p:cNvPr id="13" name="椭圆 12"/>
              <p:cNvSpPr/>
              <p:nvPr/>
            </p:nvSpPr>
            <p:spPr>
              <a:xfrm>
                <a:off x="5442806" y="3611011"/>
                <a:ext cx="97528" cy="9752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/>
              </a:p>
            </p:txBody>
          </p:sp>
        </p:grpSp>
      </p:grp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1239991" y="1740374"/>
            <a:ext cx="3731695" cy="3731695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grpSp>
        <p:nvGrpSpPr>
          <p:cNvPr id="16" name="组合 15"/>
          <p:cNvGrpSpPr/>
          <p:nvPr userDrawn="1"/>
        </p:nvGrpSpPr>
        <p:grpSpPr>
          <a:xfrm rot="169789">
            <a:off x="7333473" y="1757114"/>
            <a:ext cx="5694860" cy="5835139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18" name="Freeform 19"/>
            <p:cNvSpPr/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9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1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2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5" name="Freeform 31"/>
            <p:cNvSpPr/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6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7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8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9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0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1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32" name="文本框 31"/>
          <p:cNvSpPr txBox="1"/>
          <p:nvPr userDrawn="1"/>
        </p:nvSpPr>
        <p:spPr>
          <a:xfrm>
            <a:off x="645617" y="6156889"/>
            <a:ext cx="282100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200" spc="225" dirty="0">
                <a:solidFill>
                  <a:schemeClr val="accent1">
                    <a:alpha val="25000"/>
                  </a:schemeClr>
                </a:solidFill>
                <a:latin typeface="管峻楷书简体" pitchFamily="2" charset="-122"/>
                <a:ea typeface="管峻楷书简体" pitchFamily="2" charset="-122"/>
              </a:rPr>
              <a:t>含弘光大  继往开来</a:t>
            </a:r>
          </a:p>
        </p:txBody>
      </p:sp>
      <p:sp>
        <p:nvSpPr>
          <p:cNvPr id="79" name="矩形: 圆角 78"/>
          <p:cNvSpPr/>
          <p:nvPr userDrawn="1"/>
        </p:nvSpPr>
        <p:spPr>
          <a:xfrm>
            <a:off x="-431984" y="25388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0" name="组合 79"/>
          <p:cNvGrpSpPr/>
          <p:nvPr userDrawn="1"/>
        </p:nvGrpSpPr>
        <p:grpSpPr>
          <a:xfrm>
            <a:off x="237426" y="135300"/>
            <a:ext cx="847684" cy="847683"/>
            <a:chOff x="237423" y="135299"/>
            <a:chExt cx="847682" cy="847682"/>
          </a:xfrm>
        </p:grpSpPr>
        <p:sp>
          <p:nvSpPr>
            <p:cNvPr id="81" name="椭圆 80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83" name="Freeform 7"/>
              <p:cNvSpPr/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4" name="Freeform 9"/>
              <p:cNvSpPr/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5" name="Freeform 10"/>
              <p:cNvSpPr/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6" name="Freeform 11"/>
              <p:cNvSpPr/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7" name="Freeform 12"/>
              <p:cNvSpPr/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8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9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0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1" name="Freeform 16"/>
              <p:cNvSpPr/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2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3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4" name="Freeform 19"/>
              <p:cNvSpPr/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5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6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7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8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9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0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1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2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3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4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5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6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7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8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9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0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1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2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3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4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5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6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7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8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9" name="Freeform 55"/>
              <p:cNvSpPr/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0" name="Freeform 56"/>
              <p:cNvSpPr/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1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2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sp>
        <p:nvSpPr>
          <p:cNvPr id="123" name="文本占位符 65"/>
          <p:cNvSpPr>
            <a:spLocks noGrp="1"/>
          </p:cNvSpPr>
          <p:nvPr>
            <p:ph type="body" idx="14" hasCustomPrompt="1"/>
          </p:nvPr>
        </p:nvSpPr>
        <p:spPr>
          <a:xfrm>
            <a:off x="1097899" y="329619"/>
            <a:ext cx="2074528" cy="4544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2100" spc="0">
                <a:solidFill>
                  <a:srgbClr val="FFFFFF"/>
                </a:solidFill>
                <a:latin typeface="+mj-ea"/>
                <a:ea typeface="+mj-ea"/>
                <a:sym typeface="思源宋体 CN Heavy" pitchFamily="18" charset="-122"/>
              </a:defRPr>
            </a:lvl1pPr>
            <a:lvl2pPr marL="3429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2pPr>
            <a:lvl3pPr marL="6858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3pPr>
            <a:lvl4pPr marL="10287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4pPr>
            <a:lvl5pPr marL="13716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双人介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 userDrawn="1"/>
        </p:nvGrpSpPr>
        <p:grpSpPr>
          <a:xfrm rot="169789">
            <a:off x="7333473" y="1757114"/>
            <a:ext cx="5694860" cy="5835139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20" name="Freeform 19"/>
            <p:cNvSpPr/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7" name="Freeform 31"/>
            <p:cNvSpPr/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8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9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0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1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2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3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: 圆角 5"/>
          <p:cNvSpPr/>
          <p:nvPr userDrawn="1"/>
        </p:nvSpPr>
        <p:spPr>
          <a:xfrm>
            <a:off x="689273" y="1262131"/>
            <a:ext cx="10842684" cy="2286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: 圆角 6"/>
          <p:cNvSpPr/>
          <p:nvPr userDrawn="1"/>
        </p:nvSpPr>
        <p:spPr>
          <a:xfrm>
            <a:off x="689273" y="3726269"/>
            <a:ext cx="10842684" cy="2286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819154" y="1376166"/>
            <a:ext cx="2052068" cy="2052835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16"/>
          <p:cNvSpPr>
            <a:spLocks noGrp="1"/>
          </p:cNvSpPr>
          <p:nvPr>
            <p:ph type="pic" sz="quarter" idx="14"/>
          </p:nvPr>
        </p:nvSpPr>
        <p:spPr>
          <a:xfrm flipH="1">
            <a:off x="9344050" y="3851645"/>
            <a:ext cx="2052068" cy="2052835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4" name="文本框 33"/>
          <p:cNvSpPr txBox="1"/>
          <p:nvPr userDrawn="1"/>
        </p:nvSpPr>
        <p:spPr>
          <a:xfrm>
            <a:off x="645617" y="6156889"/>
            <a:ext cx="282100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200" spc="225" dirty="0">
                <a:solidFill>
                  <a:schemeClr val="accent1">
                    <a:alpha val="25000"/>
                  </a:schemeClr>
                </a:solidFill>
                <a:latin typeface="管峻楷书简体" pitchFamily="2" charset="-122"/>
                <a:ea typeface="管峻楷书简体" pitchFamily="2" charset="-122"/>
              </a:rPr>
              <a:t>含弘光大  继往开来</a:t>
            </a:r>
          </a:p>
        </p:txBody>
      </p:sp>
      <p:sp>
        <p:nvSpPr>
          <p:cNvPr id="81" name="矩形: 圆角 80"/>
          <p:cNvSpPr/>
          <p:nvPr userDrawn="1"/>
        </p:nvSpPr>
        <p:spPr>
          <a:xfrm>
            <a:off x="-431984" y="25388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2" name="组合 81"/>
          <p:cNvGrpSpPr/>
          <p:nvPr userDrawn="1"/>
        </p:nvGrpSpPr>
        <p:grpSpPr>
          <a:xfrm>
            <a:off x="237426" y="135300"/>
            <a:ext cx="847684" cy="847683"/>
            <a:chOff x="237423" y="135299"/>
            <a:chExt cx="847682" cy="847682"/>
          </a:xfrm>
        </p:grpSpPr>
        <p:sp>
          <p:nvSpPr>
            <p:cNvPr id="83" name="椭圆 82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85" name="Freeform 7"/>
              <p:cNvSpPr/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6" name="Freeform 9"/>
              <p:cNvSpPr/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7" name="Freeform 10"/>
              <p:cNvSpPr/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8" name="Freeform 11"/>
              <p:cNvSpPr/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9" name="Freeform 12"/>
              <p:cNvSpPr/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0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1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2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3" name="Freeform 16"/>
              <p:cNvSpPr/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4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5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6" name="Freeform 19"/>
              <p:cNvSpPr/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7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8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9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0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1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2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3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4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5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6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7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8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9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0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1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2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3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4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5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6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7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8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9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0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1" name="Freeform 55"/>
              <p:cNvSpPr/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2" name="Freeform 56"/>
              <p:cNvSpPr/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3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4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sp>
        <p:nvSpPr>
          <p:cNvPr id="125" name="文本占位符 65"/>
          <p:cNvSpPr>
            <a:spLocks noGrp="1"/>
          </p:cNvSpPr>
          <p:nvPr>
            <p:ph type="body" idx="15" hasCustomPrompt="1"/>
          </p:nvPr>
        </p:nvSpPr>
        <p:spPr>
          <a:xfrm>
            <a:off x="1097899" y="329619"/>
            <a:ext cx="2074528" cy="4544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2100" spc="0">
                <a:solidFill>
                  <a:srgbClr val="FFFFFF"/>
                </a:solidFill>
                <a:latin typeface="+mj-ea"/>
                <a:ea typeface="+mj-ea"/>
                <a:sym typeface="思源宋体 CN Heavy" pitchFamily="18" charset="-122"/>
              </a:defRPr>
            </a:lvl1pPr>
            <a:lvl2pPr marL="3429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2pPr>
            <a:lvl3pPr marL="6858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3pPr>
            <a:lvl4pPr marL="10287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4pPr>
            <a:lvl5pPr marL="13716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人介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 userDrawn="1"/>
        </p:nvGrpSpPr>
        <p:grpSpPr>
          <a:xfrm rot="169789">
            <a:off x="7333473" y="1757114"/>
            <a:ext cx="5694860" cy="5835139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19" name="Freeform 19"/>
            <p:cNvSpPr/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1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2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5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6" name="Freeform 31"/>
            <p:cNvSpPr/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7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9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0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1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2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1175647" y="1134202"/>
            <a:ext cx="2619936" cy="2620035"/>
          </a:xfrm>
          <a:custGeom>
            <a:avLst/>
            <a:gdLst>
              <a:gd name="connsiteX0" fmla="*/ 1310015 w 2619936"/>
              <a:gd name="connsiteY0" fmla="*/ 0 h 2620034"/>
              <a:gd name="connsiteX1" fmla="*/ 1310015 w 2619936"/>
              <a:gd name="connsiteY1" fmla="*/ 1311964 h 2620034"/>
              <a:gd name="connsiteX2" fmla="*/ 2619936 w 2619936"/>
              <a:gd name="connsiteY2" fmla="*/ 1311964 h 2620034"/>
              <a:gd name="connsiteX3" fmla="*/ 2613271 w 2619936"/>
              <a:gd name="connsiteY3" fmla="*/ 1443959 h 2620034"/>
              <a:gd name="connsiteX4" fmla="*/ 1310017 w 2619936"/>
              <a:gd name="connsiteY4" fmla="*/ 2620034 h 2620034"/>
              <a:gd name="connsiteX5" fmla="*/ 0 w 2619936"/>
              <a:gd name="connsiteY5" fmla="*/ 1310017 h 2620034"/>
              <a:gd name="connsiteX6" fmla="*/ 1176076 w 2619936"/>
              <a:gd name="connsiteY6" fmla="*/ 6764 h 2620034"/>
              <a:gd name="-1" fmla="*/ 1310015 w 2619936"/>
              <a:gd name="-2" fmla="*/ 1311964 h 2620034"/>
              <a:gd name="-3" fmla="*/ 2619936 w 2619936"/>
              <a:gd name="-4" fmla="*/ 1311964 h 2620034"/>
              <a:gd name="-5" fmla="*/ 2613271 w 2619936"/>
              <a:gd name="-6" fmla="*/ 1443959 h 2620034"/>
              <a:gd name="-7" fmla="*/ 1310017 w 2619936"/>
              <a:gd name="-8" fmla="*/ 2620034 h 2620034"/>
              <a:gd name="-9" fmla="*/ 0 w 2619936"/>
              <a:gd name="-10" fmla="*/ 1310017 h 2620034"/>
              <a:gd name="-11" fmla="*/ 1176076 w 2619936"/>
              <a:gd name="-12" fmla="*/ 6764 h 2620034"/>
              <a:gd name="-13" fmla="*/ 1310015 w 2619936"/>
              <a:gd name="-14" fmla="*/ 0 h 2620034"/>
              <a:gd name="connsiteX7" fmla="*/ 1401455 w 2619936"/>
              <a:gd name="connsiteY7" fmla="*/ 1403404 h 2620034"/>
              <a:gd name="-15" fmla="*/ 1310015 w 2619936"/>
              <a:gd name="-16" fmla="*/ 1311964 h 2620034"/>
              <a:gd name="-17" fmla="*/ 2619936 w 2619936"/>
              <a:gd name="-18" fmla="*/ 1311964 h 2620034"/>
              <a:gd name="-19" fmla="*/ 2613271 w 2619936"/>
              <a:gd name="-20" fmla="*/ 1443959 h 2620034"/>
              <a:gd name="-21" fmla="*/ 1310017 w 2619936"/>
              <a:gd name="-22" fmla="*/ 2620034 h 2620034"/>
              <a:gd name="-23" fmla="*/ 0 w 2619936"/>
              <a:gd name="-24" fmla="*/ 1310017 h 2620034"/>
              <a:gd name="-25" fmla="*/ 1176076 w 2619936"/>
              <a:gd name="-26" fmla="*/ 6764 h 2620034"/>
              <a:gd name="-27" fmla="*/ 1310015 w 2619936"/>
              <a:gd name="-28" fmla="*/ 0 h 2620034"/>
              <a:gd name="-29" fmla="*/ 2619936 w 2619936"/>
              <a:gd name="-30" fmla="*/ 1311964 h 2620034"/>
              <a:gd name="-31" fmla="*/ 2613271 w 2619936"/>
              <a:gd name="-32" fmla="*/ 1443959 h 2620034"/>
              <a:gd name="-33" fmla="*/ 1310017 w 2619936"/>
              <a:gd name="-34" fmla="*/ 2620034 h 2620034"/>
              <a:gd name="-35" fmla="*/ 0 w 2619936"/>
              <a:gd name="-36" fmla="*/ 1310017 h 2620034"/>
              <a:gd name="-37" fmla="*/ 1176076 w 2619936"/>
              <a:gd name="-38" fmla="*/ 6764 h 2620034"/>
              <a:gd name="-39" fmla="*/ 1310015 w 2619936"/>
              <a:gd name="-40" fmla="*/ 0 h 2620034"/>
            </a:gdLst>
            <a:ahLst/>
            <a:cxnLst>
              <a:cxn ang="0">
                <a:pos x="-29" y="-30"/>
              </a:cxn>
              <a:cxn ang="0">
                <a:pos x="-31" y="-32"/>
              </a:cxn>
              <a:cxn ang="0">
                <a:pos x="-33" y="-34"/>
              </a:cxn>
              <a:cxn ang="0">
                <a:pos x="-35" y="-36"/>
              </a:cxn>
              <a:cxn ang="0">
                <a:pos x="-37" y="-38"/>
              </a:cxn>
              <a:cxn ang="0">
                <a:pos x="-39" y="-40"/>
              </a:cxn>
            </a:cxnLst>
            <a:rect l="l" t="t" r="r" b="b"/>
            <a:pathLst>
              <a:path w="2619936" h="2620034">
                <a:moveTo>
                  <a:pt x="2619936" y="1311964"/>
                </a:moveTo>
                <a:lnTo>
                  <a:pt x="2613271" y="1443959"/>
                </a:lnTo>
                <a:cubicBezTo>
                  <a:pt x="2546185" y="2104542"/>
                  <a:pt x="1988300" y="2620034"/>
                  <a:pt x="1310017" y="2620034"/>
                </a:cubicBezTo>
                <a:cubicBezTo>
                  <a:pt x="586515" y="2620034"/>
                  <a:pt x="0" y="2033519"/>
                  <a:pt x="0" y="1310017"/>
                </a:cubicBezTo>
                <a:cubicBezTo>
                  <a:pt x="0" y="631734"/>
                  <a:pt x="515492" y="73850"/>
                  <a:pt x="1176076" y="6764"/>
                </a:cubicBezTo>
                <a:lnTo>
                  <a:pt x="1310015" y="0"/>
                </a:lnTo>
              </a:path>
            </a:pathLst>
          </a:cu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10" name="任意多边形: 形状 9"/>
          <p:cNvSpPr/>
          <p:nvPr userDrawn="1"/>
        </p:nvSpPr>
        <p:spPr>
          <a:xfrm>
            <a:off x="4601109" y="1129190"/>
            <a:ext cx="2619936" cy="2620035"/>
          </a:xfrm>
          <a:custGeom>
            <a:avLst/>
            <a:gdLst>
              <a:gd name="connsiteX0" fmla="*/ 1310015 w 2619936"/>
              <a:gd name="connsiteY0" fmla="*/ 0 h 2620034"/>
              <a:gd name="connsiteX1" fmla="*/ 1310015 w 2619936"/>
              <a:gd name="connsiteY1" fmla="*/ 1311964 h 2620034"/>
              <a:gd name="connsiteX2" fmla="*/ 2619936 w 2619936"/>
              <a:gd name="connsiteY2" fmla="*/ 1311964 h 2620034"/>
              <a:gd name="connsiteX3" fmla="*/ 2613271 w 2619936"/>
              <a:gd name="connsiteY3" fmla="*/ 1443959 h 2620034"/>
              <a:gd name="connsiteX4" fmla="*/ 1310017 w 2619936"/>
              <a:gd name="connsiteY4" fmla="*/ 2620034 h 2620034"/>
              <a:gd name="connsiteX5" fmla="*/ 0 w 2619936"/>
              <a:gd name="connsiteY5" fmla="*/ 1310017 h 2620034"/>
              <a:gd name="connsiteX6" fmla="*/ 1176076 w 2619936"/>
              <a:gd name="connsiteY6" fmla="*/ 6764 h 2620034"/>
              <a:gd name="-1" fmla="*/ 1310015 w 2619936"/>
              <a:gd name="-2" fmla="*/ 1311964 h 2620034"/>
              <a:gd name="-3" fmla="*/ 2619936 w 2619936"/>
              <a:gd name="-4" fmla="*/ 1311964 h 2620034"/>
              <a:gd name="-5" fmla="*/ 2613271 w 2619936"/>
              <a:gd name="-6" fmla="*/ 1443959 h 2620034"/>
              <a:gd name="-7" fmla="*/ 1310017 w 2619936"/>
              <a:gd name="-8" fmla="*/ 2620034 h 2620034"/>
              <a:gd name="-9" fmla="*/ 0 w 2619936"/>
              <a:gd name="-10" fmla="*/ 1310017 h 2620034"/>
              <a:gd name="-11" fmla="*/ 1176076 w 2619936"/>
              <a:gd name="-12" fmla="*/ 6764 h 2620034"/>
              <a:gd name="-13" fmla="*/ 1310015 w 2619936"/>
              <a:gd name="-14" fmla="*/ 0 h 2620034"/>
              <a:gd name="connsiteX7" fmla="*/ 1401455 w 2619936"/>
              <a:gd name="connsiteY7" fmla="*/ 1403404 h 2620034"/>
              <a:gd name="-15" fmla="*/ 1310015 w 2619936"/>
              <a:gd name="-16" fmla="*/ 1311964 h 2620034"/>
              <a:gd name="-17" fmla="*/ 2619936 w 2619936"/>
              <a:gd name="-18" fmla="*/ 1311964 h 2620034"/>
              <a:gd name="-19" fmla="*/ 2613271 w 2619936"/>
              <a:gd name="-20" fmla="*/ 1443959 h 2620034"/>
              <a:gd name="-21" fmla="*/ 1310017 w 2619936"/>
              <a:gd name="-22" fmla="*/ 2620034 h 2620034"/>
              <a:gd name="-23" fmla="*/ 0 w 2619936"/>
              <a:gd name="-24" fmla="*/ 1310017 h 2620034"/>
              <a:gd name="-25" fmla="*/ 1176076 w 2619936"/>
              <a:gd name="-26" fmla="*/ 6764 h 2620034"/>
              <a:gd name="-27" fmla="*/ 1310015 w 2619936"/>
              <a:gd name="-28" fmla="*/ 0 h 2620034"/>
              <a:gd name="-29" fmla="*/ 2619936 w 2619936"/>
              <a:gd name="-30" fmla="*/ 1311964 h 2620034"/>
              <a:gd name="-31" fmla="*/ 2613271 w 2619936"/>
              <a:gd name="-32" fmla="*/ 1443959 h 2620034"/>
              <a:gd name="-33" fmla="*/ 1310017 w 2619936"/>
              <a:gd name="-34" fmla="*/ 2620034 h 2620034"/>
              <a:gd name="-35" fmla="*/ 0 w 2619936"/>
              <a:gd name="-36" fmla="*/ 1310017 h 2620034"/>
              <a:gd name="-37" fmla="*/ 1176076 w 2619936"/>
              <a:gd name="-38" fmla="*/ 6764 h 2620034"/>
              <a:gd name="-39" fmla="*/ 1310015 w 2619936"/>
              <a:gd name="-40" fmla="*/ 0 h 2620034"/>
            </a:gdLst>
            <a:ahLst/>
            <a:cxnLst>
              <a:cxn ang="0">
                <a:pos x="-29" y="-30"/>
              </a:cxn>
              <a:cxn ang="0">
                <a:pos x="-31" y="-32"/>
              </a:cxn>
              <a:cxn ang="0">
                <a:pos x="-33" y="-34"/>
              </a:cxn>
              <a:cxn ang="0">
                <a:pos x="-35" y="-36"/>
              </a:cxn>
              <a:cxn ang="0">
                <a:pos x="-37" y="-38"/>
              </a:cxn>
              <a:cxn ang="0">
                <a:pos x="-39" y="-40"/>
              </a:cxn>
            </a:cxnLst>
            <a:rect l="l" t="t" r="r" b="b"/>
            <a:pathLst>
              <a:path w="2619936" h="2620034">
                <a:moveTo>
                  <a:pt x="2619936" y="1311964"/>
                </a:moveTo>
                <a:lnTo>
                  <a:pt x="2613271" y="1443959"/>
                </a:lnTo>
                <a:cubicBezTo>
                  <a:pt x="2546185" y="2104542"/>
                  <a:pt x="1988300" y="2620034"/>
                  <a:pt x="1310017" y="2620034"/>
                </a:cubicBezTo>
                <a:cubicBezTo>
                  <a:pt x="586515" y="2620034"/>
                  <a:pt x="0" y="2033519"/>
                  <a:pt x="0" y="1310017"/>
                </a:cubicBezTo>
                <a:cubicBezTo>
                  <a:pt x="0" y="631734"/>
                  <a:pt x="515492" y="73850"/>
                  <a:pt x="1176076" y="6764"/>
                </a:cubicBezTo>
                <a:lnTo>
                  <a:pt x="131001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8026572" y="1129190"/>
            <a:ext cx="2619936" cy="2620035"/>
          </a:xfrm>
          <a:custGeom>
            <a:avLst/>
            <a:gdLst>
              <a:gd name="connsiteX0" fmla="*/ 1310015 w 2619936"/>
              <a:gd name="connsiteY0" fmla="*/ 0 h 2620034"/>
              <a:gd name="connsiteX1" fmla="*/ 1310015 w 2619936"/>
              <a:gd name="connsiteY1" fmla="*/ 1311964 h 2620034"/>
              <a:gd name="connsiteX2" fmla="*/ 2619936 w 2619936"/>
              <a:gd name="connsiteY2" fmla="*/ 1311964 h 2620034"/>
              <a:gd name="connsiteX3" fmla="*/ 2613271 w 2619936"/>
              <a:gd name="connsiteY3" fmla="*/ 1443959 h 2620034"/>
              <a:gd name="connsiteX4" fmla="*/ 1310017 w 2619936"/>
              <a:gd name="connsiteY4" fmla="*/ 2620034 h 2620034"/>
              <a:gd name="connsiteX5" fmla="*/ 0 w 2619936"/>
              <a:gd name="connsiteY5" fmla="*/ 1310017 h 2620034"/>
              <a:gd name="connsiteX6" fmla="*/ 1176076 w 2619936"/>
              <a:gd name="connsiteY6" fmla="*/ 6764 h 2620034"/>
              <a:gd name="-1" fmla="*/ 1310015 w 2619936"/>
              <a:gd name="-2" fmla="*/ 1311964 h 2620034"/>
              <a:gd name="-3" fmla="*/ 2619936 w 2619936"/>
              <a:gd name="-4" fmla="*/ 1311964 h 2620034"/>
              <a:gd name="-5" fmla="*/ 2613271 w 2619936"/>
              <a:gd name="-6" fmla="*/ 1443959 h 2620034"/>
              <a:gd name="-7" fmla="*/ 1310017 w 2619936"/>
              <a:gd name="-8" fmla="*/ 2620034 h 2620034"/>
              <a:gd name="-9" fmla="*/ 0 w 2619936"/>
              <a:gd name="-10" fmla="*/ 1310017 h 2620034"/>
              <a:gd name="-11" fmla="*/ 1176076 w 2619936"/>
              <a:gd name="-12" fmla="*/ 6764 h 2620034"/>
              <a:gd name="-13" fmla="*/ 1310015 w 2619936"/>
              <a:gd name="-14" fmla="*/ 0 h 2620034"/>
              <a:gd name="connsiteX7" fmla="*/ 1401455 w 2619936"/>
              <a:gd name="connsiteY7" fmla="*/ 1403404 h 2620034"/>
              <a:gd name="-15" fmla="*/ 1310015 w 2619936"/>
              <a:gd name="-16" fmla="*/ 1311964 h 2620034"/>
              <a:gd name="-17" fmla="*/ 2619936 w 2619936"/>
              <a:gd name="-18" fmla="*/ 1311964 h 2620034"/>
              <a:gd name="-19" fmla="*/ 2613271 w 2619936"/>
              <a:gd name="-20" fmla="*/ 1443959 h 2620034"/>
              <a:gd name="-21" fmla="*/ 1310017 w 2619936"/>
              <a:gd name="-22" fmla="*/ 2620034 h 2620034"/>
              <a:gd name="-23" fmla="*/ 0 w 2619936"/>
              <a:gd name="-24" fmla="*/ 1310017 h 2620034"/>
              <a:gd name="-25" fmla="*/ 1176076 w 2619936"/>
              <a:gd name="-26" fmla="*/ 6764 h 2620034"/>
              <a:gd name="-27" fmla="*/ 1310015 w 2619936"/>
              <a:gd name="-28" fmla="*/ 0 h 2620034"/>
              <a:gd name="-29" fmla="*/ 2619936 w 2619936"/>
              <a:gd name="-30" fmla="*/ 1311964 h 2620034"/>
              <a:gd name="-31" fmla="*/ 2613271 w 2619936"/>
              <a:gd name="-32" fmla="*/ 1443959 h 2620034"/>
              <a:gd name="-33" fmla="*/ 1310017 w 2619936"/>
              <a:gd name="-34" fmla="*/ 2620034 h 2620034"/>
              <a:gd name="-35" fmla="*/ 0 w 2619936"/>
              <a:gd name="-36" fmla="*/ 1310017 h 2620034"/>
              <a:gd name="-37" fmla="*/ 1176076 w 2619936"/>
              <a:gd name="-38" fmla="*/ 6764 h 2620034"/>
              <a:gd name="-39" fmla="*/ 1310015 w 2619936"/>
              <a:gd name="-40" fmla="*/ 0 h 2620034"/>
            </a:gdLst>
            <a:ahLst/>
            <a:cxnLst>
              <a:cxn ang="0">
                <a:pos x="-29" y="-30"/>
              </a:cxn>
              <a:cxn ang="0">
                <a:pos x="-31" y="-32"/>
              </a:cxn>
              <a:cxn ang="0">
                <a:pos x="-33" y="-34"/>
              </a:cxn>
              <a:cxn ang="0">
                <a:pos x="-35" y="-36"/>
              </a:cxn>
              <a:cxn ang="0">
                <a:pos x="-37" y="-38"/>
              </a:cxn>
              <a:cxn ang="0">
                <a:pos x="-39" y="-40"/>
              </a:cxn>
            </a:cxnLst>
            <a:rect l="l" t="t" r="r" b="b"/>
            <a:pathLst>
              <a:path w="2619936" h="2620034">
                <a:moveTo>
                  <a:pt x="2619936" y="1311964"/>
                </a:moveTo>
                <a:lnTo>
                  <a:pt x="2613271" y="1443959"/>
                </a:lnTo>
                <a:cubicBezTo>
                  <a:pt x="2546185" y="2104542"/>
                  <a:pt x="1988300" y="2620034"/>
                  <a:pt x="1310017" y="2620034"/>
                </a:cubicBezTo>
                <a:cubicBezTo>
                  <a:pt x="586515" y="2620034"/>
                  <a:pt x="0" y="2033519"/>
                  <a:pt x="0" y="1310017"/>
                </a:cubicBezTo>
                <a:cubicBezTo>
                  <a:pt x="0" y="631734"/>
                  <a:pt x="515492" y="73850"/>
                  <a:pt x="1176076" y="6764"/>
                </a:cubicBezTo>
                <a:lnTo>
                  <a:pt x="131001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12" name="椭圆 11"/>
          <p:cNvSpPr/>
          <p:nvPr userDrawn="1"/>
        </p:nvSpPr>
        <p:spPr>
          <a:xfrm>
            <a:off x="3746818" y="2390443"/>
            <a:ext cx="97529" cy="975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椭圆 12"/>
          <p:cNvSpPr/>
          <p:nvPr userDrawn="1"/>
        </p:nvSpPr>
        <p:spPr>
          <a:xfrm>
            <a:off x="7241894" y="2390443"/>
            <a:ext cx="97529" cy="975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4" name="椭圆 13"/>
          <p:cNvSpPr/>
          <p:nvPr userDrawn="1"/>
        </p:nvSpPr>
        <p:spPr>
          <a:xfrm>
            <a:off x="10597745" y="2390443"/>
            <a:ext cx="97529" cy="975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5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1315442" y="1283240"/>
            <a:ext cx="2318937" cy="2319805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16"/>
          <p:cNvSpPr>
            <a:spLocks noGrp="1"/>
          </p:cNvSpPr>
          <p:nvPr>
            <p:ph type="pic" sz="quarter" idx="14"/>
          </p:nvPr>
        </p:nvSpPr>
        <p:spPr>
          <a:xfrm>
            <a:off x="4745362" y="1283240"/>
            <a:ext cx="2318937" cy="2319805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5"/>
          </p:nvPr>
        </p:nvSpPr>
        <p:spPr>
          <a:xfrm>
            <a:off x="8175286" y="1283240"/>
            <a:ext cx="2318937" cy="2319805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3" name="文本框 32"/>
          <p:cNvSpPr txBox="1"/>
          <p:nvPr userDrawn="1"/>
        </p:nvSpPr>
        <p:spPr>
          <a:xfrm>
            <a:off x="645617" y="6156889"/>
            <a:ext cx="282100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200" spc="225" dirty="0">
                <a:solidFill>
                  <a:schemeClr val="accent1">
                    <a:alpha val="25000"/>
                  </a:schemeClr>
                </a:solidFill>
                <a:latin typeface="管峻楷书简体" pitchFamily="2" charset="-122"/>
                <a:ea typeface="管峻楷书简体" pitchFamily="2" charset="-122"/>
              </a:rPr>
              <a:t>含弘光大  继往开来</a:t>
            </a:r>
          </a:p>
        </p:txBody>
      </p:sp>
      <p:sp>
        <p:nvSpPr>
          <p:cNvPr id="80" name="矩形: 圆角 79"/>
          <p:cNvSpPr/>
          <p:nvPr userDrawn="1"/>
        </p:nvSpPr>
        <p:spPr>
          <a:xfrm>
            <a:off x="-431984" y="25388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1" name="组合 80"/>
          <p:cNvGrpSpPr/>
          <p:nvPr userDrawn="1"/>
        </p:nvGrpSpPr>
        <p:grpSpPr>
          <a:xfrm>
            <a:off x="237426" y="135300"/>
            <a:ext cx="847684" cy="847683"/>
            <a:chOff x="237423" y="135299"/>
            <a:chExt cx="847682" cy="847682"/>
          </a:xfrm>
        </p:grpSpPr>
        <p:sp>
          <p:nvSpPr>
            <p:cNvPr id="82" name="椭圆 81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84" name="Freeform 7"/>
              <p:cNvSpPr/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5" name="Freeform 9"/>
              <p:cNvSpPr/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6" name="Freeform 10"/>
              <p:cNvSpPr/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7" name="Freeform 11"/>
              <p:cNvSpPr/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8" name="Freeform 12"/>
              <p:cNvSpPr/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9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0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1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2" name="Freeform 16"/>
              <p:cNvSpPr/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3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4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5" name="Freeform 19"/>
              <p:cNvSpPr/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6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7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8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9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0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1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2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3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4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5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6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7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8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9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0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1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2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3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4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5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6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7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8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9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0" name="Freeform 55"/>
              <p:cNvSpPr/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1" name="Freeform 56"/>
              <p:cNvSpPr/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2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3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sp>
        <p:nvSpPr>
          <p:cNvPr id="124" name="文本占位符 65"/>
          <p:cNvSpPr>
            <a:spLocks noGrp="1"/>
          </p:cNvSpPr>
          <p:nvPr>
            <p:ph type="body" idx="16" hasCustomPrompt="1"/>
          </p:nvPr>
        </p:nvSpPr>
        <p:spPr>
          <a:xfrm>
            <a:off x="1097899" y="329619"/>
            <a:ext cx="2074528" cy="4544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2100" spc="0">
                <a:solidFill>
                  <a:srgbClr val="FFFFFF"/>
                </a:solidFill>
                <a:latin typeface="+mj-ea"/>
                <a:ea typeface="+mj-ea"/>
                <a:sym typeface="思源宋体 CN Heavy" pitchFamily="18" charset="-122"/>
              </a:defRPr>
            </a:lvl1pPr>
            <a:lvl2pPr marL="3429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2pPr>
            <a:lvl3pPr marL="6858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3pPr>
            <a:lvl4pPr marL="10287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4pPr>
            <a:lvl5pPr marL="13716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人介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 userDrawn="1"/>
        </p:nvGrpSpPr>
        <p:grpSpPr>
          <a:xfrm rot="169789">
            <a:off x="7333473" y="1757114"/>
            <a:ext cx="5694860" cy="5835139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28" name="Freeform 19"/>
            <p:cNvSpPr/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9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0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1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2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3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4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5" name="Freeform 31"/>
            <p:cNvSpPr/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6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7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8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23" name="泪滴形 22"/>
          <p:cNvSpPr/>
          <p:nvPr userDrawn="1"/>
        </p:nvSpPr>
        <p:spPr>
          <a:xfrm flipH="1" flipV="1">
            <a:off x="6231961" y="1325419"/>
            <a:ext cx="2284692" cy="2284692"/>
          </a:xfrm>
          <a:prstGeom prst="teardrop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4" name="泪滴形 23"/>
          <p:cNvSpPr/>
          <p:nvPr userDrawn="1"/>
        </p:nvSpPr>
        <p:spPr>
          <a:xfrm flipV="1">
            <a:off x="3836030" y="1325429"/>
            <a:ext cx="2284692" cy="2284691"/>
          </a:xfrm>
          <a:prstGeom prst="teardrop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泪滴形 20"/>
          <p:cNvSpPr/>
          <p:nvPr userDrawn="1"/>
        </p:nvSpPr>
        <p:spPr>
          <a:xfrm flipH="1">
            <a:off x="6231961" y="3712425"/>
            <a:ext cx="2284692" cy="2284692"/>
          </a:xfrm>
          <a:prstGeom prst="teardrop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" name="泪滴形 18"/>
          <p:cNvSpPr/>
          <p:nvPr userDrawn="1"/>
        </p:nvSpPr>
        <p:spPr>
          <a:xfrm>
            <a:off x="3836026" y="3712433"/>
            <a:ext cx="2284693" cy="2284693"/>
          </a:xfrm>
          <a:prstGeom prst="teardrop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图片占位符 16"/>
          <p:cNvSpPr>
            <a:spLocks noGrp="1"/>
          </p:cNvSpPr>
          <p:nvPr>
            <p:ph type="pic" sz="quarter" idx="13"/>
          </p:nvPr>
        </p:nvSpPr>
        <p:spPr>
          <a:xfrm flipH="1">
            <a:off x="3921682" y="3817075"/>
            <a:ext cx="2082884" cy="2083663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2" name="图片占位符 16"/>
          <p:cNvSpPr>
            <a:spLocks noGrp="1"/>
          </p:cNvSpPr>
          <p:nvPr>
            <p:ph type="pic" sz="quarter" idx="14"/>
          </p:nvPr>
        </p:nvSpPr>
        <p:spPr>
          <a:xfrm>
            <a:off x="6337020" y="3817083"/>
            <a:ext cx="2082881" cy="208366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5" name="图片占位符 16"/>
          <p:cNvSpPr>
            <a:spLocks noGrp="1"/>
          </p:cNvSpPr>
          <p:nvPr>
            <p:ph type="pic" sz="quarter" idx="15"/>
          </p:nvPr>
        </p:nvSpPr>
        <p:spPr>
          <a:xfrm flipH="1">
            <a:off x="3921681" y="1428875"/>
            <a:ext cx="2082880" cy="2083660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6" name="图片占位符 16"/>
          <p:cNvSpPr>
            <a:spLocks noGrp="1"/>
          </p:cNvSpPr>
          <p:nvPr>
            <p:ph type="pic" sz="quarter" idx="16"/>
          </p:nvPr>
        </p:nvSpPr>
        <p:spPr>
          <a:xfrm>
            <a:off x="6337020" y="1428883"/>
            <a:ext cx="2082881" cy="208366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2" name="文本框 41"/>
          <p:cNvSpPr txBox="1"/>
          <p:nvPr userDrawn="1"/>
        </p:nvSpPr>
        <p:spPr>
          <a:xfrm>
            <a:off x="645617" y="6156889"/>
            <a:ext cx="282100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200" spc="225" dirty="0">
                <a:solidFill>
                  <a:schemeClr val="accent1">
                    <a:alpha val="25000"/>
                  </a:schemeClr>
                </a:solidFill>
                <a:latin typeface="管峻楷书简体" pitchFamily="2" charset="-122"/>
                <a:ea typeface="管峻楷书简体" pitchFamily="2" charset="-122"/>
              </a:rPr>
              <a:t>含弘光大  继往开来</a:t>
            </a:r>
          </a:p>
        </p:txBody>
      </p:sp>
      <p:sp>
        <p:nvSpPr>
          <p:cNvPr id="89" name="矩形: 圆角 88"/>
          <p:cNvSpPr/>
          <p:nvPr userDrawn="1"/>
        </p:nvSpPr>
        <p:spPr>
          <a:xfrm>
            <a:off x="-431984" y="25388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90" name="组合 89"/>
          <p:cNvGrpSpPr/>
          <p:nvPr userDrawn="1"/>
        </p:nvGrpSpPr>
        <p:grpSpPr>
          <a:xfrm>
            <a:off x="237426" y="135300"/>
            <a:ext cx="847684" cy="847683"/>
            <a:chOff x="237423" y="135299"/>
            <a:chExt cx="847682" cy="847682"/>
          </a:xfrm>
        </p:grpSpPr>
        <p:sp>
          <p:nvSpPr>
            <p:cNvPr id="91" name="椭圆 90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93" name="Freeform 7"/>
              <p:cNvSpPr/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4" name="Freeform 9"/>
              <p:cNvSpPr/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5" name="Freeform 10"/>
              <p:cNvSpPr/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6" name="Freeform 11"/>
              <p:cNvSpPr/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7" name="Freeform 12"/>
              <p:cNvSpPr/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8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9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0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1" name="Freeform 16"/>
              <p:cNvSpPr/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2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3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4" name="Freeform 19"/>
              <p:cNvSpPr/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5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6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7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8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9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0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1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2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3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4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5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6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7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8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9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0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1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2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3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4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5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6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7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8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9" name="Freeform 55"/>
              <p:cNvSpPr/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0" name="Freeform 56"/>
              <p:cNvSpPr/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1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2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sp>
        <p:nvSpPr>
          <p:cNvPr id="133" name="文本占位符 65"/>
          <p:cNvSpPr>
            <a:spLocks noGrp="1"/>
          </p:cNvSpPr>
          <p:nvPr>
            <p:ph type="body" idx="17" hasCustomPrompt="1"/>
          </p:nvPr>
        </p:nvSpPr>
        <p:spPr>
          <a:xfrm>
            <a:off x="1097899" y="329619"/>
            <a:ext cx="2074528" cy="4544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2100" spc="0">
                <a:solidFill>
                  <a:srgbClr val="FFFFFF"/>
                </a:solidFill>
                <a:latin typeface="+mj-ea"/>
                <a:ea typeface="+mj-ea"/>
                <a:sym typeface="思源宋体 CN Heavy" pitchFamily="18" charset="-122"/>
              </a:defRPr>
            </a:lvl1pPr>
            <a:lvl2pPr marL="3429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2pPr>
            <a:lvl3pPr marL="6858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3pPr>
            <a:lvl4pPr marL="10287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4pPr>
            <a:lvl5pPr marL="13716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手机样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712215" y="1425579"/>
            <a:ext cx="2761487" cy="5432425"/>
          </a:xfrm>
          <a:custGeom>
            <a:avLst/>
            <a:gdLst>
              <a:gd name="connsiteX0" fmla="*/ 226557 w 2727960"/>
              <a:gd name="connsiteY0" fmla="*/ 0 h 5432425"/>
              <a:gd name="connsiteX1" fmla="*/ 2501403 w 2727960"/>
              <a:gd name="connsiteY1" fmla="*/ 0 h 5432425"/>
              <a:gd name="connsiteX2" fmla="*/ 2727960 w 2727960"/>
              <a:gd name="connsiteY2" fmla="*/ 226557 h 5432425"/>
              <a:gd name="connsiteX3" fmla="*/ 2727960 w 2727960"/>
              <a:gd name="connsiteY3" fmla="*/ 5432425 h 5432425"/>
              <a:gd name="connsiteX4" fmla="*/ 0 w 2727960"/>
              <a:gd name="connsiteY4" fmla="*/ 5432425 h 5432425"/>
              <a:gd name="connsiteX5" fmla="*/ 0 w 2727960"/>
              <a:gd name="connsiteY5" fmla="*/ 226557 h 5432425"/>
              <a:gd name="connsiteX6" fmla="*/ 226557 w 2727960"/>
              <a:gd name="connsiteY6" fmla="*/ 0 h 543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7960" h="5432425">
                <a:moveTo>
                  <a:pt x="226557" y="0"/>
                </a:moveTo>
                <a:lnTo>
                  <a:pt x="2501403" y="0"/>
                </a:lnTo>
                <a:cubicBezTo>
                  <a:pt x="2626527" y="0"/>
                  <a:pt x="2727960" y="101433"/>
                  <a:pt x="2727960" y="226557"/>
                </a:cubicBezTo>
                <a:lnTo>
                  <a:pt x="2727960" y="5432425"/>
                </a:lnTo>
                <a:lnTo>
                  <a:pt x="0" y="5432425"/>
                </a:lnTo>
                <a:lnTo>
                  <a:pt x="0" y="226557"/>
                </a:lnTo>
                <a:cubicBezTo>
                  <a:pt x="0" y="101433"/>
                  <a:pt x="101433" y="0"/>
                  <a:pt x="2265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4023986" y="970877"/>
            <a:ext cx="4144036" cy="5887124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645617" y="6156889"/>
            <a:ext cx="282100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200" spc="225" dirty="0">
                <a:solidFill>
                  <a:schemeClr val="accent1">
                    <a:alpha val="25000"/>
                  </a:schemeClr>
                </a:solidFill>
                <a:latin typeface="管峻楷书简体" pitchFamily="2" charset="-122"/>
                <a:ea typeface="管峻楷书简体" pitchFamily="2" charset="-122"/>
              </a:rPr>
              <a:t>含弘光大  继往开来</a:t>
            </a:r>
          </a:p>
        </p:txBody>
      </p:sp>
      <p:grpSp>
        <p:nvGrpSpPr>
          <p:cNvPr id="14" name="组合 13"/>
          <p:cNvGrpSpPr/>
          <p:nvPr userDrawn="1"/>
        </p:nvGrpSpPr>
        <p:grpSpPr>
          <a:xfrm rot="169789">
            <a:off x="7333473" y="1757114"/>
            <a:ext cx="5694860" cy="5835139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15" name="Freeform 19"/>
            <p:cNvSpPr/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6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7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8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9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0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1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2" name="Freeform 31"/>
            <p:cNvSpPr/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5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6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7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8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75" name="矩形: 圆角 74"/>
          <p:cNvSpPr/>
          <p:nvPr userDrawn="1"/>
        </p:nvSpPr>
        <p:spPr>
          <a:xfrm>
            <a:off x="-431984" y="25388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76" name="组合 75"/>
          <p:cNvGrpSpPr/>
          <p:nvPr userDrawn="1"/>
        </p:nvGrpSpPr>
        <p:grpSpPr>
          <a:xfrm>
            <a:off x="237426" y="135300"/>
            <a:ext cx="847684" cy="847683"/>
            <a:chOff x="237423" y="135299"/>
            <a:chExt cx="847682" cy="847682"/>
          </a:xfrm>
        </p:grpSpPr>
        <p:sp>
          <p:nvSpPr>
            <p:cNvPr id="77" name="椭圆 76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79" name="Freeform 7"/>
              <p:cNvSpPr/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0" name="Freeform 9"/>
              <p:cNvSpPr/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1" name="Freeform 10"/>
              <p:cNvSpPr/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2" name="Freeform 11"/>
              <p:cNvSpPr/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3" name="Freeform 12"/>
              <p:cNvSpPr/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4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5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6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7" name="Freeform 16"/>
              <p:cNvSpPr/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8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9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0" name="Freeform 19"/>
              <p:cNvSpPr/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1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2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3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4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5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6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7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8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9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0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1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2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3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4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5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6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7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8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9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0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1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2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3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4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5" name="Freeform 55"/>
              <p:cNvSpPr/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6" name="Freeform 56"/>
              <p:cNvSpPr/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7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8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sp>
        <p:nvSpPr>
          <p:cNvPr id="119" name="文本占位符 65"/>
          <p:cNvSpPr>
            <a:spLocks noGrp="1"/>
          </p:cNvSpPr>
          <p:nvPr>
            <p:ph type="body" idx="13" hasCustomPrompt="1"/>
          </p:nvPr>
        </p:nvSpPr>
        <p:spPr>
          <a:xfrm>
            <a:off x="1097899" y="329619"/>
            <a:ext cx="2074528" cy="4544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2100" spc="0">
                <a:solidFill>
                  <a:srgbClr val="FFFFFF"/>
                </a:solidFill>
                <a:latin typeface="+mj-ea"/>
                <a:ea typeface="+mj-ea"/>
                <a:sym typeface="思源宋体 CN Heavy" pitchFamily="18" charset="-122"/>
              </a:defRPr>
            </a:lvl1pPr>
            <a:lvl2pPr marL="3429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2pPr>
            <a:lvl3pPr marL="6858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3pPr>
            <a:lvl4pPr marL="10287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4pPr>
            <a:lvl5pPr marL="13716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电脑样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 rot="169789">
            <a:off x="7333473" y="1757114"/>
            <a:ext cx="5694860" cy="5835139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8" name="Freeform 19"/>
            <p:cNvSpPr/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9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0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1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2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3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4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6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7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9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0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1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65" name="椭圆 64"/>
          <p:cNvSpPr/>
          <p:nvPr userDrawn="1"/>
        </p:nvSpPr>
        <p:spPr>
          <a:xfrm>
            <a:off x="6958402" y="5702163"/>
            <a:ext cx="2640761" cy="529481"/>
          </a:xfrm>
          <a:prstGeom prst="ellipse">
            <a:avLst/>
          </a:prstGeom>
          <a:solidFill>
            <a:schemeClr val="bg2">
              <a:lumMod val="50000"/>
              <a:alpha val="3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45476" y="1494989"/>
            <a:ext cx="5799137" cy="4525085"/>
          </a:xfrm>
          <a:prstGeom prst="rect">
            <a:avLst/>
          </a:prstGeom>
        </p:spPr>
      </p:pic>
      <p:sp>
        <p:nvSpPr>
          <p:cNvPr id="23" name="图片占位符 22"/>
          <p:cNvSpPr>
            <a:spLocks noGrp="1"/>
          </p:cNvSpPr>
          <p:nvPr>
            <p:ph type="pic" sz="quarter" idx="10"/>
          </p:nvPr>
        </p:nvSpPr>
        <p:spPr>
          <a:xfrm>
            <a:off x="5575657" y="1711335"/>
            <a:ext cx="5324475" cy="30146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4" name="文本框 23"/>
          <p:cNvSpPr txBox="1"/>
          <p:nvPr userDrawn="1"/>
        </p:nvSpPr>
        <p:spPr>
          <a:xfrm>
            <a:off x="645617" y="6156889"/>
            <a:ext cx="282100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200" spc="225" dirty="0">
                <a:solidFill>
                  <a:schemeClr val="accent1">
                    <a:alpha val="25000"/>
                  </a:schemeClr>
                </a:solidFill>
                <a:latin typeface="管峻楷书简体" pitchFamily="2" charset="-122"/>
                <a:ea typeface="管峻楷书简体" pitchFamily="2" charset="-122"/>
              </a:rPr>
              <a:t>含弘光大  继往开来</a:t>
            </a:r>
          </a:p>
        </p:txBody>
      </p:sp>
      <p:sp>
        <p:nvSpPr>
          <p:cNvPr id="70" name="矩形: 圆角 69"/>
          <p:cNvSpPr/>
          <p:nvPr userDrawn="1"/>
        </p:nvSpPr>
        <p:spPr>
          <a:xfrm>
            <a:off x="-431984" y="25388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71" name="组合 70"/>
          <p:cNvGrpSpPr/>
          <p:nvPr userDrawn="1"/>
        </p:nvGrpSpPr>
        <p:grpSpPr>
          <a:xfrm>
            <a:off x="237426" y="135300"/>
            <a:ext cx="847684" cy="847683"/>
            <a:chOff x="237423" y="135299"/>
            <a:chExt cx="847682" cy="847682"/>
          </a:xfrm>
        </p:grpSpPr>
        <p:sp>
          <p:nvSpPr>
            <p:cNvPr id="72" name="椭圆 71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74" name="Freeform 7"/>
              <p:cNvSpPr/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5" name="Freeform 9"/>
              <p:cNvSpPr/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6" name="Freeform 10"/>
              <p:cNvSpPr/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7" name="Freeform 11"/>
              <p:cNvSpPr/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8" name="Freeform 12"/>
              <p:cNvSpPr/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9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0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1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2" name="Freeform 16"/>
              <p:cNvSpPr/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3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4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5" name="Freeform 19"/>
              <p:cNvSpPr/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6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7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8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9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0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1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2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3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4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5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6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7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8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9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0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1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2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3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4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5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6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7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8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9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0" name="Freeform 55"/>
              <p:cNvSpPr/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1" name="Freeform 56"/>
              <p:cNvSpPr/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2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3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sp>
        <p:nvSpPr>
          <p:cNvPr id="114" name="文本占位符 65"/>
          <p:cNvSpPr>
            <a:spLocks noGrp="1"/>
          </p:cNvSpPr>
          <p:nvPr>
            <p:ph type="body" idx="13" hasCustomPrompt="1"/>
          </p:nvPr>
        </p:nvSpPr>
        <p:spPr>
          <a:xfrm>
            <a:off x="1097899" y="329619"/>
            <a:ext cx="2074528" cy="4544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2100" spc="0">
                <a:solidFill>
                  <a:srgbClr val="FFFFFF"/>
                </a:solidFill>
                <a:latin typeface="+mj-ea"/>
                <a:ea typeface="+mj-ea"/>
                <a:sym typeface="思源宋体 CN Heavy" pitchFamily="18" charset="-122"/>
              </a:defRPr>
            </a:lvl1pPr>
            <a:lvl2pPr marL="3429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2pPr>
            <a:lvl3pPr marL="6858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3pPr>
            <a:lvl4pPr marL="10287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4pPr>
            <a:lvl5pPr marL="13716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音乐播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7989573" y="2431014"/>
            <a:ext cx="2595932" cy="259593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矩形: 圆角 8"/>
          <p:cNvSpPr/>
          <p:nvPr userDrawn="1"/>
        </p:nvSpPr>
        <p:spPr>
          <a:xfrm>
            <a:off x="-431984" y="25388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237426" y="135300"/>
            <a:ext cx="847684" cy="847683"/>
            <a:chOff x="237423" y="135299"/>
            <a:chExt cx="847682" cy="847682"/>
          </a:xfrm>
        </p:grpSpPr>
        <p:sp>
          <p:nvSpPr>
            <p:cNvPr id="11" name="椭圆 10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13" name="Freeform 7"/>
              <p:cNvSpPr/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" name="Freeform 9"/>
              <p:cNvSpPr/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" name="Freeform 10"/>
              <p:cNvSpPr/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" name="Freeform 11"/>
              <p:cNvSpPr/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" name="Freeform 12"/>
              <p:cNvSpPr/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" name="Freeform 16"/>
              <p:cNvSpPr/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" name="Freeform 19"/>
              <p:cNvSpPr/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6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7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8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9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0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1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2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3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4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5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6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7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8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9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0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1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2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3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4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5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6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7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8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9" name="Freeform 55"/>
              <p:cNvSpPr/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0" name="Freeform 56"/>
              <p:cNvSpPr/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1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2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sp>
        <p:nvSpPr>
          <p:cNvPr id="53" name="文本占位符 65"/>
          <p:cNvSpPr>
            <a:spLocks noGrp="1"/>
          </p:cNvSpPr>
          <p:nvPr>
            <p:ph type="body" idx="14" hasCustomPrompt="1"/>
          </p:nvPr>
        </p:nvSpPr>
        <p:spPr>
          <a:xfrm>
            <a:off x="1097899" y="329619"/>
            <a:ext cx="2074528" cy="4544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2100" spc="0">
                <a:solidFill>
                  <a:srgbClr val="FFFFFF"/>
                </a:solidFill>
                <a:latin typeface="+mj-ea"/>
                <a:ea typeface="+mj-ea"/>
                <a:sym typeface="思源宋体 CN Heavy" pitchFamily="18" charset="-122"/>
              </a:defRPr>
            </a:lvl1pPr>
            <a:lvl2pPr marL="3429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2pPr>
            <a:lvl3pPr marL="6858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3pPr>
            <a:lvl4pPr marL="10287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4pPr>
            <a:lvl5pPr marL="1371600" indent="-171450" algn="l" defTabSz="685165" rtl="0" eaLnBrk="1" latinLnBrk="0" hangingPunct="1">
              <a:lnSpc>
                <a:spcPct val="90000"/>
              </a:lnSpc>
              <a:buFont typeface="Arial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</a:p>
        </p:txBody>
      </p:sp>
      <p:sp>
        <p:nvSpPr>
          <p:cNvPr id="54" name="文本框 53"/>
          <p:cNvSpPr txBox="1"/>
          <p:nvPr userDrawn="1"/>
        </p:nvSpPr>
        <p:spPr>
          <a:xfrm>
            <a:off x="645617" y="6156889"/>
            <a:ext cx="282100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200" spc="225" dirty="0">
                <a:solidFill>
                  <a:schemeClr val="accent1">
                    <a:alpha val="25000"/>
                  </a:schemeClr>
                </a:solidFill>
                <a:latin typeface="管峻楷书简体" pitchFamily="2" charset="-122"/>
                <a:ea typeface="管峻楷书简体" pitchFamily="2" charset="-122"/>
              </a:rPr>
              <a:t>含弘光大  继往开来</a:t>
            </a:r>
          </a:p>
        </p:txBody>
      </p:sp>
      <p:grpSp>
        <p:nvGrpSpPr>
          <p:cNvPr id="55" name="组合 54"/>
          <p:cNvGrpSpPr/>
          <p:nvPr userDrawn="1"/>
        </p:nvGrpSpPr>
        <p:grpSpPr>
          <a:xfrm rot="169789">
            <a:off x="7333473" y="1757114"/>
            <a:ext cx="5694860" cy="5835139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56" name="Freeform 19"/>
            <p:cNvSpPr/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57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58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59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60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61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62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63" name="Freeform 31"/>
            <p:cNvSpPr/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64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65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66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67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68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69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A88D-EFA7-449D-B811-BB4F19DF16B4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9B25-4DCD-4FC2-8B47-D6D1581F9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454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A88D-EFA7-449D-B811-BB4F19DF16B4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9B25-4DCD-4FC2-8B47-D6D1581F9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304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766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A88D-EFA7-449D-B811-BB4F19DF16B4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9B25-4DCD-4FC2-8B47-D6D1581F9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280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A88D-EFA7-449D-B811-BB4F19DF16B4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9B25-4DCD-4FC2-8B47-D6D1581F9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12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A88D-EFA7-449D-B811-BB4F19DF16B4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9B25-4DCD-4FC2-8B47-D6D1581F9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236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A88D-EFA7-449D-B811-BB4F19DF16B4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9B25-4DCD-4FC2-8B47-D6D1581F9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940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A88D-EFA7-449D-B811-BB4F19DF16B4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9B25-4DCD-4FC2-8B47-D6D1581F9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65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A88D-EFA7-449D-B811-BB4F19DF16B4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9B25-4DCD-4FC2-8B47-D6D1581F9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581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A88D-EFA7-449D-B811-BB4F19DF16B4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9B25-4DCD-4FC2-8B47-D6D1581F9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410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A88D-EFA7-449D-B811-BB4F19DF16B4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9B25-4DCD-4FC2-8B47-D6D1581F9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362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A88D-EFA7-449D-B811-BB4F19DF16B4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9B25-4DCD-4FC2-8B47-D6D1581F9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64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4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851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97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82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5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10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1A88D-EFA7-449D-B811-BB4F19DF16B4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09B25-4DCD-4FC2-8B47-D6D1581F9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4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1A88D-EFA7-449D-B811-BB4F19DF16B4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09B25-4DCD-4FC2-8B47-D6D1581F9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07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zgwang@zju.edu.cn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zgwang@zju.edu.cn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ainbowowPPT"/>
          <p:cNvSpPr txBox="1"/>
          <p:nvPr/>
        </p:nvSpPr>
        <p:spPr>
          <a:xfrm>
            <a:off x="388078" y="344714"/>
            <a:ext cx="975610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400" b="1" spc="450" dirty="0">
                <a:solidFill>
                  <a:srgbClr val="2B3262"/>
                </a:solidFill>
                <a:latin typeface="微软雅黑"/>
                <a:ea typeface="微软雅黑"/>
              </a:rPr>
              <a:t>2022.5.25</a:t>
            </a:r>
            <a:endParaRPr lang="zh-CN" altLang="en-US" sz="2400" b="1" spc="450" dirty="0">
              <a:solidFill>
                <a:srgbClr val="2B3262"/>
              </a:solidFill>
              <a:latin typeface="微软雅黑"/>
              <a:ea typeface="微软雅黑"/>
            </a:endParaRPr>
          </a:p>
        </p:txBody>
      </p:sp>
      <p:sp>
        <p:nvSpPr>
          <p:cNvPr id="183" name="此模板免费放送"/>
          <p:cNvSpPr txBox="1"/>
          <p:nvPr/>
        </p:nvSpPr>
        <p:spPr>
          <a:xfrm>
            <a:off x="2081719" y="4542214"/>
            <a:ext cx="8477212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zh-CN" sz="2200" i="1" dirty="0">
                <a:latin typeface="Calibri" panose="020F0502020204030204" pitchFamily="34" charset="0"/>
                <a:ea typeface="微软雅黑"/>
              </a:rPr>
              <a:t>Zhige Wang</a:t>
            </a:r>
          </a:p>
          <a:p>
            <a:pPr algn="ctr">
              <a:lnSpc>
                <a:spcPts val="2800"/>
              </a:lnSpc>
            </a:pPr>
            <a:r>
              <a:rPr lang="en-US" altLang="zh-CN" sz="2200" i="1" dirty="0">
                <a:latin typeface="Calibri" panose="020F0502020204030204" pitchFamily="34" charset="0"/>
                <a:ea typeface="微软雅黑"/>
                <a:hlinkClick r:id="rId3"/>
              </a:rPr>
              <a:t>zgwang@zju.edu.cn</a:t>
            </a:r>
            <a:endParaRPr lang="en-US" altLang="zh-CN" sz="2200" i="1" dirty="0">
              <a:latin typeface="Calibri" panose="020F0502020204030204" pitchFamily="34" charset="0"/>
              <a:ea typeface="微软雅黑"/>
            </a:endParaRPr>
          </a:p>
          <a:p>
            <a:pPr algn="ctr">
              <a:lnSpc>
                <a:spcPts val="2800"/>
              </a:lnSpc>
            </a:pPr>
            <a:r>
              <a:rPr lang="en-US" altLang="zh-CN" sz="2200" i="1" dirty="0">
                <a:latin typeface="Calibri" pitchFamily="34" charset="0"/>
              </a:rPr>
              <a:t>Institute of Agricultural Remote Sensing and Information Technology Application, Zhejiang University, Hangzhou, 310058, China. </a:t>
            </a:r>
            <a:endParaRPr lang="en-US" altLang="zh-CN" sz="2200" i="1" dirty="0">
              <a:latin typeface="Calibri" panose="020F0502020204030204" pitchFamily="34" charset="0"/>
              <a:ea typeface="微软雅黑"/>
            </a:endParaRPr>
          </a:p>
        </p:txBody>
      </p:sp>
      <p:pic>
        <p:nvPicPr>
          <p:cNvPr id="76" name="Picture 8" descr="C:\shizhou\my document\个人\通讯录,身份证,印章\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0931" y="319874"/>
            <a:ext cx="936000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5"/>
          <a:srcRect t="-1" r="64617" b="-3287"/>
          <a:stretch>
            <a:fillRect/>
          </a:stretch>
        </p:blipFill>
        <p:spPr>
          <a:xfrm>
            <a:off x="11157915" y="340457"/>
            <a:ext cx="1019027" cy="972000"/>
          </a:xfrm>
          <a:prstGeom prst="rect">
            <a:avLst/>
          </a:prstGeom>
        </p:spPr>
      </p:pic>
      <p:sp>
        <p:nvSpPr>
          <p:cNvPr id="78" name="矩形: 圆角 6"/>
          <p:cNvSpPr/>
          <p:nvPr/>
        </p:nvSpPr>
        <p:spPr>
          <a:xfrm>
            <a:off x="0" y="-36194"/>
            <a:ext cx="12192000" cy="244424"/>
          </a:xfrm>
          <a:prstGeom prst="roundRect">
            <a:avLst>
              <a:gd name="adj" fmla="val 2846"/>
            </a:avLst>
          </a:prstGeom>
          <a:solidFill>
            <a:srgbClr val="2B3262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79" name="矩形: 圆角 6"/>
          <p:cNvSpPr/>
          <p:nvPr/>
        </p:nvSpPr>
        <p:spPr>
          <a:xfrm>
            <a:off x="0" y="6634933"/>
            <a:ext cx="12264272" cy="244424"/>
          </a:xfrm>
          <a:prstGeom prst="roundRect">
            <a:avLst>
              <a:gd name="adj" fmla="val 2846"/>
            </a:avLst>
          </a:prstGeom>
          <a:solidFill>
            <a:srgbClr val="2B3262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-12664" y="918114"/>
            <a:ext cx="5040000" cy="19519"/>
          </a:xfrm>
          <a:prstGeom prst="line">
            <a:avLst/>
          </a:prstGeom>
          <a:ln w="28575">
            <a:solidFill>
              <a:srgbClr val="2B3262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292231" y="1706533"/>
            <a:ext cx="1132159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altLang="zh-CN" sz="3600" b="1" dirty="0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How </a:t>
            </a:r>
            <a:r>
              <a:rPr lang="en-US" altLang="zh-CN" sz="3600" b="1" dirty="0" smtClean="0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the Air </a:t>
            </a:r>
            <a:r>
              <a:rPr lang="en-US" altLang="zh-CN" sz="3600" b="1" dirty="0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Clean Plan and carbon mitigation measures co-benefited China in the environment and health from 2014 to </a:t>
            </a:r>
            <a:r>
              <a:rPr lang="en-US" altLang="zh-CN" sz="3600" b="1" dirty="0" smtClean="0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2020</a:t>
            </a:r>
            <a:endParaRPr lang="en-US" altLang="zh-CN" sz="3600" b="1" dirty="0"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742AF076-49EE-46A6-8927-D7848B21BD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704" r="845" b="35948"/>
          <a:stretch/>
        </p:blipFill>
        <p:spPr>
          <a:xfrm>
            <a:off x="146002" y="5795278"/>
            <a:ext cx="2497521" cy="7140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6891" y="5069573"/>
            <a:ext cx="1175109" cy="1565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712"/>
    </mc:Choice>
    <mc:Fallback xmlns="">
      <p:transition advTm="1071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ainbowowPPT"/>
          <p:cNvSpPr txBox="1"/>
          <p:nvPr/>
        </p:nvSpPr>
        <p:spPr>
          <a:xfrm>
            <a:off x="0" y="268807"/>
            <a:ext cx="11633617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 Summary &amp; Policy implications</a:t>
            </a:r>
            <a:endParaRPr lang="zh-CN" altLang="en-US" sz="3200" b="1" dirty="0">
              <a:solidFill>
                <a:srgbClr val="2B3262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cxnSp>
        <p:nvCxnSpPr>
          <p:cNvPr id="76" name="直接连接符 75"/>
          <p:cNvCxnSpPr/>
          <p:nvPr/>
        </p:nvCxnSpPr>
        <p:spPr>
          <a:xfrm>
            <a:off x="0" y="851173"/>
            <a:ext cx="11670384" cy="6666"/>
          </a:xfrm>
          <a:prstGeom prst="line">
            <a:avLst/>
          </a:prstGeom>
          <a:ln w="28575">
            <a:solidFill>
              <a:srgbClr val="2B3262"/>
            </a:solidFill>
            <a:tailEnd type="non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77" name="组合 76"/>
          <p:cNvGrpSpPr>
            <a:grpSpLocks noChangeAspect="1"/>
          </p:cNvGrpSpPr>
          <p:nvPr/>
        </p:nvGrpSpPr>
        <p:grpSpPr>
          <a:xfrm>
            <a:off x="193972" y="6233201"/>
            <a:ext cx="1549104" cy="504000"/>
            <a:chOff x="3302807" y="1034911"/>
            <a:chExt cx="2457878" cy="799669"/>
          </a:xfrm>
          <a:solidFill>
            <a:srgbClr val="2B3262"/>
          </a:solidFill>
        </p:grpSpPr>
        <p:sp>
          <p:nvSpPr>
            <p:cNvPr id="78" name="íṡḷîḍê"/>
            <p:cNvSpPr/>
            <p:nvPr/>
          </p:nvSpPr>
          <p:spPr bwMode="auto">
            <a:xfrm>
              <a:off x="3518669" y="1287918"/>
              <a:ext cx="364442" cy="336408"/>
            </a:xfrm>
            <a:custGeom>
              <a:avLst/>
              <a:gdLst>
                <a:gd name="T0" fmla="*/ 154 w 159"/>
                <a:gd name="T1" fmla="*/ 43 h 146"/>
                <a:gd name="T2" fmla="*/ 133 w 159"/>
                <a:gd name="T3" fmla="*/ 41 h 146"/>
                <a:gd name="T4" fmla="*/ 159 w 159"/>
                <a:gd name="T5" fmla="*/ 25 h 146"/>
                <a:gd name="T6" fmla="*/ 133 w 159"/>
                <a:gd name="T7" fmla="*/ 24 h 146"/>
                <a:gd name="T8" fmla="*/ 97 w 159"/>
                <a:gd name="T9" fmla="*/ 38 h 146"/>
                <a:gd name="T10" fmla="*/ 106 w 159"/>
                <a:gd name="T11" fmla="*/ 24 h 146"/>
                <a:gd name="T12" fmla="*/ 72 w 159"/>
                <a:gd name="T13" fmla="*/ 34 h 146"/>
                <a:gd name="T14" fmla="*/ 66 w 159"/>
                <a:gd name="T15" fmla="*/ 36 h 146"/>
                <a:gd name="T16" fmla="*/ 0 w 159"/>
                <a:gd name="T17" fmla="*/ 23 h 146"/>
                <a:gd name="T18" fmla="*/ 28 w 159"/>
                <a:gd name="T19" fmla="*/ 34 h 146"/>
                <a:gd name="T20" fmla="*/ 30 w 159"/>
                <a:gd name="T21" fmla="*/ 41 h 146"/>
                <a:gd name="T22" fmla="*/ 11 w 159"/>
                <a:gd name="T23" fmla="*/ 40 h 146"/>
                <a:gd name="T24" fmla="*/ 41 w 159"/>
                <a:gd name="T25" fmla="*/ 60 h 146"/>
                <a:gd name="T26" fmla="*/ 24 w 159"/>
                <a:gd name="T27" fmla="*/ 60 h 146"/>
                <a:gd name="T28" fmla="*/ 46 w 159"/>
                <a:gd name="T29" fmla="*/ 79 h 146"/>
                <a:gd name="T30" fmla="*/ 35 w 159"/>
                <a:gd name="T31" fmla="*/ 78 h 146"/>
                <a:gd name="T32" fmla="*/ 54 w 159"/>
                <a:gd name="T33" fmla="*/ 92 h 146"/>
                <a:gd name="T34" fmla="*/ 54 w 159"/>
                <a:gd name="T35" fmla="*/ 96 h 146"/>
                <a:gd name="T36" fmla="*/ 46 w 159"/>
                <a:gd name="T37" fmla="*/ 96 h 146"/>
                <a:gd name="T38" fmla="*/ 64 w 159"/>
                <a:gd name="T39" fmla="*/ 108 h 146"/>
                <a:gd name="T40" fmla="*/ 64 w 159"/>
                <a:gd name="T41" fmla="*/ 114 h 146"/>
                <a:gd name="T42" fmla="*/ 60 w 159"/>
                <a:gd name="T43" fmla="*/ 115 h 146"/>
                <a:gd name="T44" fmla="*/ 81 w 159"/>
                <a:gd name="T45" fmla="*/ 146 h 146"/>
                <a:gd name="T46" fmla="*/ 103 w 159"/>
                <a:gd name="T47" fmla="*/ 117 h 146"/>
                <a:gd name="T48" fmla="*/ 98 w 159"/>
                <a:gd name="T49" fmla="*/ 114 h 146"/>
                <a:gd name="T50" fmla="*/ 99 w 159"/>
                <a:gd name="T51" fmla="*/ 107 h 146"/>
                <a:gd name="T52" fmla="*/ 115 w 159"/>
                <a:gd name="T53" fmla="*/ 97 h 146"/>
                <a:gd name="T54" fmla="*/ 112 w 159"/>
                <a:gd name="T55" fmla="*/ 92 h 146"/>
                <a:gd name="T56" fmla="*/ 131 w 159"/>
                <a:gd name="T57" fmla="*/ 79 h 146"/>
                <a:gd name="T58" fmla="*/ 119 w 159"/>
                <a:gd name="T59" fmla="*/ 79 h 146"/>
                <a:gd name="T60" fmla="*/ 117 w 159"/>
                <a:gd name="T61" fmla="*/ 75 h 146"/>
                <a:gd name="T62" fmla="*/ 141 w 159"/>
                <a:gd name="T63" fmla="*/ 59 h 146"/>
                <a:gd name="T64" fmla="*/ 125 w 159"/>
                <a:gd name="T65" fmla="*/ 58 h 146"/>
                <a:gd name="T66" fmla="*/ 124 w 159"/>
                <a:gd name="T67" fmla="*/ 54 h 146"/>
                <a:gd name="T68" fmla="*/ 154 w 159"/>
                <a:gd name="T69" fmla="*/ 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9" h="146">
                  <a:moveTo>
                    <a:pt x="154" y="43"/>
                  </a:moveTo>
                  <a:cubicBezTo>
                    <a:pt x="133" y="41"/>
                    <a:pt x="133" y="41"/>
                    <a:pt x="133" y="41"/>
                  </a:cubicBezTo>
                  <a:cubicBezTo>
                    <a:pt x="137" y="34"/>
                    <a:pt x="155" y="37"/>
                    <a:pt x="159" y="25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14" y="21"/>
                    <a:pt x="107" y="39"/>
                    <a:pt x="97" y="38"/>
                  </a:cubicBezTo>
                  <a:cubicBezTo>
                    <a:pt x="88" y="29"/>
                    <a:pt x="100" y="28"/>
                    <a:pt x="106" y="24"/>
                  </a:cubicBezTo>
                  <a:cubicBezTo>
                    <a:pt x="80" y="0"/>
                    <a:pt x="72" y="32"/>
                    <a:pt x="72" y="34"/>
                  </a:cubicBezTo>
                  <a:cubicBezTo>
                    <a:pt x="71" y="37"/>
                    <a:pt x="68" y="38"/>
                    <a:pt x="66" y="36"/>
                  </a:cubicBezTo>
                  <a:cubicBezTo>
                    <a:pt x="58" y="12"/>
                    <a:pt x="33" y="22"/>
                    <a:pt x="0" y="23"/>
                  </a:cubicBezTo>
                  <a:cubicBezTo>
                    <a:pt x="8" y="31"/>
                    <a:pt x="17" y="32"/>
                    <a:pt x="28" y="34"/>
                  </a:cubicBezTo>
                  <a:cubicBezTo>
                    <a:pt x="30" y="36"/>
                    <a:pt x="32" y="38"/>
                    <a:pt x="30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9" y="58"/>
                    <a:pt x="35" y="49"/>
                    <a:pt x="41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5" y="75"/>
                    <a:pt x="41" y="68"/>
                    <a:pt x="46" y="79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0" y="90"/>
                    <a:pt x="48" y="91"/>
                    <a:pt x="54" y="92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104"/>
                    <a:pt x="57" y="109"/>
                    <a:pt x="64" y="108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105" y="108"/>
                    <a:pt x="111" y="106"/>
                    <a:pt x="115" y="97"/>
                  </a:cubicBezTo>
                  <a:cubicBezTo>
                    <a:pt x="114" y="95"/>
                    <a:pt x="99" y="99"/>
                    <a:pt x="112" y="92"/>
                  </a:cubicBezTo>
                  <a:cubicBezTo>
                    <a:pt x="120" y="91"/>
                    <a:pt x="125" y="85"/>
                    <a:pt x="131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17" y="78"/>
                    <a:pt x="116" y="76"/>
                    <a:pt x="117" y="75"/>
                  </a:cubicBezTo>
                  <a:cubicBezTo>
                    <a:pt x="125" y="74"/>
                    <a:pt x="137" y="70"/>
                    <a:pt x="141" y="59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2" y="57"/>
                    <a:pt x="123" y="55"/>
                    <a:pt x="124" y="54"/>
                  </a:cubicBezTo>
                  <a:cubicBezTo>
                    <a:pt x="134" y="54"/>
                    <a:pt x="145" y="50"/>
                    <a:pt x="15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79" name="íŝḻiḍè"/>
            <p:cNvSpPr/>
            <p:nvPr/>
          </p:nvSpPr>
          <p:spPr bwMode="auto">
            <a:xfrm>
              <a:off x="3344157" y="1504480"/>
              <a:ext cx="93914" cy="74290"/>
            </a:xfrm>
            <a:custGeom>
              <a:avLst/>
              <a:gdLst>
                <a:gd name="T0" fmla="*/ 6 w 41"/>
                <a:gd name="T1" fmla="*/ 15 h 32"/>
                <a:gd name="T2" fmla="*/ 9 w 41"/>
                <a:gd name="T3" fmla="*/ 16 h 32"/>
                <a:gd name="T4" fmla="*/ 37 w 41"/>
                <a:gd name="T5" fmla="*/ 18 h 32"/>
                <a:gd name="T6" fmla="*/ 41 w 41"/>
                <a:gd name="T7" fmla="*/ 16 h 32"/>
                <a:gd name="T8" fmla="*/ 32 w 41"/>
                <a:gd name="T9" fmla="*/ 0 h 32"/>
                <a:gd name="T10" fmla="*/ 28 w 41"/>
                <a:gd name="T11" fmla="*/ 1 h 32"/>
                <a:gd name="T12" fmla="*/ 35 w 41"/>
                <a:gd name="T13" fmla="*/ 14 h 32"/>
                <a:gd name="T14" fmla="*/ 30 w 41"/>
                <a:gd name="T15" fmla="*/ 13 h 32"/>
                <a:gd name="T16" fmla="*/ 4 w 41"/>
                <a:gd name="T17" fmla="*/ 12 h 32"/>
                <a:gd name="T18" fmla="*/ 0 w 41"/>
                <a:gd name="T19" fmla="*/ 14 h 32"/>
                <a:gd name="T20" fmla="*/ 10 w 41"/>
                <a:gd name="T21" fmla="*/ 32 h 32"/>
                <a:gd name="T22" fmla="*/ 14 w 41"/>
                <a:gd name="T23" fmla="*/ 30 h 32"/>
                <a:gd name="T24" fmla="*/ 6 w 41"/>
                <a:gd name="T25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6" y="15"/>
                  </a:moveTo>
                  <a:cubicBezTo>
                    <a:pt x="9" y="16"/>
                    <a:pt x="9" y="16"/>
                    <a:pt x="9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4"/>
                    <a:pt x="32" y="14"/>
                    <a:pt x="30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4" y="30"/>
                    <a:pt x="14" y="30"/>
                    <a:pt x="14" y="30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0" name="îS1iďê"/>
            <p:cNvSpPr/>
            <p:nvPr/>
          </p:nvSpPr>
          <p:spPr bwMode="auto">
            <a:xfrm>
              <a:off x="3369388" y="1550736"/>
              <a:ext cx="91811" cy="71487"/>
            </a:xfrm>
            <a:custGeom>
              <a:avLst/>
              <a:gdLst>
                <a:gd name="T0" fmla="*/ 128 w 131"/>
                <a:gd name="T1" fmla="*/ 46 h 102"/>
                <a:gd name="T2" fmla="*/ 85 w 131"/>
                <a:gd name="T3" fmla="*/ 66 h 102"/>
                <a:gd name="T4" fmla="*/ 66 w 131"/>
                <a:gd name="T5" fmla="*/ 30 h 102"/>
                <a:gd name="T6" fmla="*/ 108 w 131"/>
                <a:gd name="T7" fmla="*/ 10 h 102"/>
                <a:gd name="T8" fmla="*/ 105 w 131"/>
                <a:gd name="T9" fmla="*/ 0 h 102"/>
                <a:gd name="T10" fmla="*/ 0 w 131"/>
                <a:gd name="T11" fmla="*/ 46 h 102"/>
                <a:gd name="T12" fmla="*/ 7 w 131"/>
                <a:gd name="T13" fmla="*/ 56 h 102"/>
                <a:gd name="T14" fmla="*/ 56 w 131"/>
                <a:gd name="T15" fmla="*/ 33 h 102"/>
                <a:gd name="T16" fmla="*/ 72 w 131"/>
                <a:gd name="T17" fmla="*/ 73 h 102"/>
                <a:gd name="T18" fmla="*/ 23 w 131"/>
                <a:gd name="T19" fmla="*/ 92 h 102"/>
                <a:gd name="T20" fmla="*/ 30 w 131"/>
                <a:gd name="T21" fmla="*/ 102 h 102"/>
                <a:gd name="T22" fmla="*/ 131 w 131"/>
                <a:gd name="T23" fmla="*/ 56 h 102"/>
                <a:gd name="T24" fmla="*/ 128 w 131"/>
                <a:gd name="T25" fmla="*/ 4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02">
                  <a:moveTo>
                    <a:pt x="128" y="46"/>
                  </a:moveTo>
                  <a:lnTo>
                    <a:pt x="85" y="66"/>
                  </a:lnTo>
                  <a:lnTo>
                    <a:pt x="66" y="30"/>
                  </a:lnTo>
                  <a:lnTo>
                    <a:pt x="108" y="10"/>
                  </a:lnTo>
                  <a:lnTo>
                    <a:pt x="105" y="0"/>
                  </a:lnTo>
                  <a:lnTo>
                    <a:pt x="0" y="46"/>
                  </a:lnTo>
                  <a:lnTo>
                    <a:pt x="7" y="56"/>
                  </a:lnTo>
                  <a:lnTo>
                    <a:pt x="56" y="33"/>
                  </a:lnTo>
                  <a:lnTo>
                    <a:pt x="72" y="73"/>
                  </a:lnTo>
                  <a:lnTo>
                    <a:pt x="23" y="92"/>
                  </a:lnTo>
                  <a:lnTo>
                    <a:pt x="30" y="102"/>
                  </a:lnTo>
                  <a:lnTo>
                    <a:pt x="131" y="56"/>
                  </a:lnTo>
                  <a:lnTo>
                    <a:pt x="12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1" name="i$ḷíḓe"/>
            <p:cNvSpPr/>
            <p:nvPr/>
          </p:nvSpPr>
          <p:spPr bwMode="auto">
            <a:xfrm>
              <a:off x="3394618" y="1599095"/>
              <a:ext cx="91811" cy="71487"/>
            </a:xfrm>
            <a:custGeom>
              <a:avLst/>
              <a:gdLst>
                <a:gd name="T0" fmla="*/ 72 w 131"/>
                <a:gd name="T1" fmla="*/ 76 h 102"/>
                <a:gd name="T2" fmla="*/ 85 w 131"/>
                <a:gd name="T3" fmla="*/ 69 h 102"/>
                <a:gd name="T4" fmla="*/ 66 w 131"/>
                <a:gd name="T5" fmla="*/ 30 h 102"/>
                <a:gd name="T6" fmla="*/ 98 w 131"/>
                <a:gd name="T7" fmla="*/ 17 h 102"/>
                <a:gd name="T8" fmla="*/ 118 w 131"/>
                <a:gd name="T9" fmla="*/ 56 h 102"/>
                <a:gd name="T10" fmla="*/ 131 w 131"/>
                <a:gd name="T11" fmla="*/ 53 h 102"/>
                <a:gd name="T12" fmla="*/ 105 w 131"/>
                <a:gd name="T13" fmla="*/ 0 h 102"/>
                <a:gd name="T14" fmla="*/ 0 w 131"/>
                <a:gd name="T15" fmla="*/ 50 h 102"/>
                <a:gd name="T16" fmla="*/ 30 w 131"/>
                <a:gd name="T17" fmla="*/ 102 h 102"/>
                <a:gd name="T18" fmla="*/ 39 w 131"/>
                <a:gd name="T19" fmla="*/ 96 h 102"/>
                <a:gd name="T20" fmla="*/ 20 w 131"/>
                <a:gd name="T21" fmla="*/ 53 h 102"/>
                <a:gd name="T22" fmla="*/ 52 w 131"/>
                <a:gd name="T23" fmla="*/ 36 h 102"/>
                <a:gd name="T24" fmla="*/ 72 w 131"/>
                <a:gd name="T25" fmla="*/ 7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02">
                  <a:moveTo>
                    <a:pt x="72" y="76"/>
                  </a:moveTo>
                  <a:lnTo>
                    <a:pt x="85" y="69"/>
                  </a:lnTo>
                  <a:lnTo>
                    <a:pt x="66" y="30"/>
                  </a:lnTo>
                  <a:lnTo>
                    <a:pt x="98" y="17"/>
                  </a:lnTo>
                  <a:lnTo>
                    <a:pt x="118" y="56"/>
                  </a:lnTo>
                  <a:lnTo>
                    <a:pt x="131" y="53"/>
                  </a:lnTo>
                  <a:lnTo>
                    <a:pt x="105" y="0"/>
                  </a:lnTo>
                  <a:lnTo>
                    <a:pt x="0" y="50"/>
                  </a:lnTo>
                  <a:lnTo>
                    <a:pt x="30" y="102"/>
                  </a:lnTo>
                  <a:lnTo>
                    <a:pt x="39" y="96"/>
                  </a:lnTo>
                  <a:lnTo>
                    <a:pt x="20" y="53"/>
                  </a:lnTo>
                  <a:lnTo>
                    <a:pt x="52" y="36"/>
                  </a:lnTo>
                  <a:lnTo>
                    <a:pt x="72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2" name="îş1íḍé"/>
            <p:cNvSpPr/>
            <p:nvPr/>
          </p:nvSpPr>
          <p:spPr bwMode="auto">
            <a:xfrm>
              <a:off x="3431063" y="1647453"/>
              <a:ext cx="73589" cy="53265"/>
            </a:xfrm>
            <a:custGeom>
              <a:avLst/>
              <a:gdLst>
                <a:gd name="T0" fmla="*/ 32 w 32"/>
                <a:gd name="T1" fmla="*/ 3 h 23"/>
                <a:gd name="T2" fmla="*/ 30 w 32"/>
                <a:gd name="T3" fmla="*/ 0 h 23"/>
                <a:gd name="T4" fmla="*/ 13 w 32"/>
                <a:gd name="T5" fmla="*/ 16 h 23"/>
                <a:gd name="T6" fmla="*/ 10 w 32"/>
                <a:gd name="T7" fmla="*/ 19 h 23"/>
                <a:gd name="T8" fmla="*/ 7 w 32"/>
                <a:gd name="T9" fmla="*/ 20 h 23"/>
                <a:gd name="T10" fmla="*/ 5 w 32"/>
                <a:gd name="T11" fmla="*/ 19 h 23"/>
                <a:gd name="T12" fmla="*/ 4 w 32"/>
                <a:gd name="T13" fmla="*/ 16 h 23"/>
                <a:gd name="T14" fmla="*/ 7 w 32"/>
                <a:gd name="T15" fmla="*/ 11 h 23"/>
                <a:gd name="T16" fmla="*/ 5 w 32"/>
                <a:gd name="T17" fmla="*/ 10 h 23"/>
                <a:gd name="T18" fmla="*/ 0 w 32"/>
                <a:gd name="T19" fmla="*/ 16 h 23"/>
                <a:gd name="T20" fmla="*/ 2 w 32"/>
                <a:gd name="T21" fmla="*/ 21 h 23"/>
                <a:gd name="T22" fmla="*/ 6 w 32"/>
                <a:gd name="T23" fmla="*/ 23 h 23"/>
                <a:gd name="T24" fmla="*/ 10 w 32"/>
                <a:gd name="T25" fmla="*/ 22 h 23"/>
                <a:gd name="T26" fmla="*/ 15 w 32"/>
                <a:gd name="T27" fmla="*/ 18 h 23"/>
                <a:gd name="T28" fmla="*/ 32 w 32"/>
                <a:gd name="T2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23">
                  <a:moveTo>
                    <a:pt x="32" y="3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1" y="18"/>
                    <a:pt x="10" y="19"/>
                    <a:pt x="10" y="19"/>
                  </a:cubicBezTo>
                  <a:cubicBezTo>
                    <a:pt x="9" y="19"/>
                    <a:pt x="8" y="20"/>
                    <a:pt x="7" y="20"/>
                  </a:cubicBezTo>
                  <a:cubicBezTo>
                    <a:pt x="6" y="20"/>
                    <a:pt x="6" y="19"/>
                    <a:pt x="5" y="19"/>
                  </a:cubicBezTo>
                  <a:cubicBezTo>
                    <a:pt x="4" y="18"/>
                    <a:pt x="4" y="17"/>
                    <a:pt x="4" y="16"/>
                  </a:cubicBezTo>
                  <a:cubicBezTo>
                    <a:pt x="4" y="15"/>
                    <a:pt x="6" y="13"/>
                    <a:pt x="7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2"/>
                    <a:pt x="1" y="14"/>
                    <a:pt x="0" y="16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3" y="22"/>
                    <a:pt x="4" y="23"/>
                    <a:pt x="6" y="23"/>
                  </a:cubicBezTo>
                  <a:cubicBezTo>
                    <a:pt x="7" y="23"/>
                    <a:pt x="9" y="23"/>
                    <a:pt x="10" y="22"/>
                  </a:cubicBezTo>
                  <a:cubicBezTo>
                    <a:pt x="12" y="22"/>
                    <a:pt x="13" y="20"/>
                    <a:pt x="15" y="18"/>
                  </a:cubicBezTo>
                  <a:lnTo>
                    <a:pt x="3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3" name="išḻïde"/>
            <p:cNvSpPr/>
            <p:nvPr/>
          </p:nvSpPr>
          <p:spPr bwMode="auto">
            <a:xfrm>
              <a:off x="3465404" y="1659368"/>
              <a:ext cx="60273" cy="59572"/>
            </a:xfrm>
            <a:custGeom>
              <a:avLst/>
              <a:gdLst>
                <a:gd name="T0" fmla="*/ 79 w 86"/>
                <a:gd name="T1" fmla="*/ 0 h 85"/>
                <a:gd name="T2" fmla="*/ 0 w 86"/>
                <a:gd name="T3" fmla="*/ 79 h 85"/>
                <a:gd name="T4" fmla="*/ 7 w 86"/>
                <a:gd name="T5" fmla="*/ 85 h 85"/>
                <a:gd name="T6" fmla="*/ 86 w 86"/>
                <a:gd name="T7" fmla="*/ 6 h 85"/>
                <a:gd name="T8" fmla="*/ 79 w 86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5">
                  <a:moveTo>
                    <a:pt x="79" y="0"/>
                  </a:moveTo>
                  <a:lnTo>
                    <a:pt x="0" y="79"/>
                  </a:lnTo>
                  <a:lnTo>
                    <a:pt x="7" y="85"/>
                  </a:lnTo>
                  <a:lnTo>
                    <a:pt x="8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4" name="ís1ïḓè"/>
            <p:cNvSpPr/>
            <p:nvPr/>
          </p:nvSpPr>
          <p:spPr bwMode="auto">
            <a:xfrm>
              <a:off x="3477319" y="1675487"/>
              <a:ext cx="73589" cy="80598"/>
            </a:xfrm>
            <a:custGeom>
              <a:avLst/>
              <a:gdLst>
                <a:gd name="T0" fmla="*/ 29 w 32"/>
                <a:gd name="T1" fmla="*/ 0 h 35"/>
                <a:gd name="T2" fmla="*/ 0 w 32"/>
                <a:gd name="T3" fmla="*/ 21 h 35"/>
                <a:gd name="T4" fmla="*/ 3 w 32"/>
                <a:gd name="T5" fmla="*/ 23 h 35"/>
                <a:gd name="T6" fmla="*/ 12 w 32"/>
                <a:gd name="T7" fmla="*/ 17 h 35"/>
                <a:gd name="T8" fmla="*/ 20 w 32"/>
                <a:gd name="T9" fmla="*/ 23 h 35"/>
                <a:gd name="T10" fmla="*/ 16 w 32"/>
                <a:gd name="T11" fmla="*/ 33 h 35"/>
                <a:gd name="T12" fmla="*/ 19 w 32"/>
                <a:gd name="T13" fmla="*/ 35 h 35"/>
                <a:gd name="T14" fmla="*/ 32 w 32"/>
                <a:gd name="T15" fmla="*/ 3 h 35"/>
                <a:gd name="T16" fmla="*/ 29 w 32"/>
                <a:gd name="T17" fmla="*/ 0 h 35"/>
                <a:gd name="T18" fmla="*/ 25 w 32"/>
                <a:gd name="T19" fmla="*/ 11 h 35"/>
                <a:gd name="T20" fmla="*/ 22 w 32"/>
                <a:gd name="T21" fmla="*/ 20 h 35"/>
                <a:gd name="T22" fmla="*/ 15 w 32"/>
                <a:gd name="T23" fmla="*/ 15 h 35"/>
                <a:gd name="T24" fmla="*/ 23 w 32"/>
                <a:gd name="T25" fmla="*/ 8 h 35"/>
                <a:gd name="T26" fmla="*/ 28 w 32"/>
                <a:gd name="T27" fmla="*/ 4 h 35"/>
                <a:gd name="T28" fmla="*/ 25 w 32"/>
                <a:gd name="T2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5">
                  <a:moveTo>
                    <a:pt x="29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2" y="3"/>
                    <a:pt x="32" y="3"/>
                    <a:pt x="32" y="3"/>
                  </a:cubicBezTo>
                  <a:lnTo>
                    <a:pt x="29" y="0"/>
                  </a:lnTo>
                  <a:close/>
                  <a:moveTo>
                    <a:pt x="25" y="11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5" y="7"/>
                    <a:pt x="27" y="6"/>
                    <a:pt x="28" y="4"/>
                  </a:cubicBezTo>
                  <a:cubicBezTo>
                    <a:pt x="28" y="6"/>
                    <a:pt x="27" y="8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5" name="ïṩlïďê"/>
            <p:cNvSpPr/>
            <p:nvPr/>
          </p:nvSpPr>
          <p:spPr bwMode="auto">
            <a:xfrm>
              <a:off x="3529882" y="1688803"/>
              <a:ext cx="80598" cy="87606"/>
            </a:xfrm>
            <a:custGeom>
              <a:avLst/>
              <a:gdLst>
                <a:gd name="T0" fmla="*/ 108 w 115"/>
                <a:gd name="T1" fmla="*/ 27 h 125"/>
                <a:gd name="T2" fmla="*/ 62 w 115"/>
                <a:gd name="T3" fmla="*/ 102 h 125"/>
                <a:gd name="T4" fmla="*/ 69 w 115"/>
                <a:gd name="T5" fmla="*/ 7 h 125"/>
                <a:gd name="T6" fmla="*/ 59 w 115"/>
                <a:gd name="T7" fmla="*/ 0 h 125"/>
                <a:gd name="T8" fmla="*/ 0 w 115"/>
                <a:gd name="T9" fmla="*/ 96 h 125"/>
                <a:gd name="T10" fmla="*/ 10 w 115"/>
                <a:gd name="T11" fmla="*/ 99 h 125"/>
                <a:gd name="T12" fmla="*/ 56 w 115"/>
                <a:gd name="T13" fmla="*/ 27 h 125"/>
                <a:gd name="T14" fmla="*/ 49 w 115"/>
                <a:gd name="T15" fmla="*/ 122 h 125"/>
                <a:gd name="T16" fmla="*/ 59 w 115"/>
                <a:gd name="T17" fmla="*/ 125 h 125"/>
                <a:gd name="T18" fmla="*/ 115 w 115"/>
                <a:gd name="T19" fmla="*/ 33 h 125"/>
                <a:gd name="T20" fmla="*/ 108 w 115"/>
                <a:gd name="T21" fmla="*/ 2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25">
                  <a:moveTo>
                    <a:pt x="108" y="27"/>
                  </a:moveTo>
                  <a:lnTo>
                    <a:pt x="62" y="102"/>
                  </a:lnTo>
                  <a:lnTo>
                    <a:pt x="69" y="7"/>
                  </a:lnTo>
                  <a:lnTo>
                    <a:pt x="59" y="0"/>
                  </a:lnTo>
                  <a:lnTo>
                    <a:pt x="0" y="96"/>
                  </a:lnTo>
                  <a:lnTo>
                    <a:pt x="10" y="99"/>
                  </a:lnTo>
                  <a:lnTo>
                    <a:pt x="56" y="27"/>
                  </a:lnTo>
                  <a:lnTo>
                    <a:pt x="49" y="122"/>
                  </a:lnTo>
                  <a:lnTo>
                    <a:pt x="59" y="125"/>
                  </a:lnTo>
                  <a:lnTo>
                    <a:pt x="115" y="33"/>
                  </a:lnTo>
                  <a:lnTo>
                    <a:pt x="10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6" name="íSliḋê"/>
            <p:cNvSpPr/>
            <p:nvPr/>
          </p:nvSpPr>
          <p:spPr bwMode="auto">
            <a:xfrm>
              <a:off x="3594360" y="1714735"/>
              <a:ext cx="56769" cy="77794"/>
            </a:xfrm>
            <a:custGeom>
              <a:avLst/>
              <a:gdLst>
                <a:gd name="T0" fmla="*/ 19 w 25"/>
                <a:gd name="T1" fmla="*/ 1 h 34"/>
                <a:gd name="T2" fmla="*/ 13 w 25"/>
                <a:gd name="T3" fmla="*/ 1 h 34"/>
                <a:gd name="T4" fmla="*/ 8 w 25"/>
                <a:gd name="T5" fmla="*/ 5 h 34"/>
                <a:gd name="T6" fmla="*/ 3 w 25"/>
                <a:gd name="T7" fmla="*/ 13 h 34"/>
                <a:gd name="T8" fmla="*/ 1 w 25"/>
                <a:gd name="T9" fmla="*/ 22 h 34"/>
                <a:gd name="T10" fmla="*/ 2 w 25"/>
                <a:gd name="T11" fmla="*/ 29 h 34"/>
                <a:gd name="T12" fmla="*/ 6 w 25"/>
                <a:gd name="T13" fmla="*/ 33 h 34"/>
                <a:gd name="T14" fmla="*/ 11 w 25"/>
                <a:gd name="T15" fmla="*/ 33 h 34"/>
                <a:gd name="T16" fmla="*/ 17 w 25"/>
                <a:gd name="T17" fmla="*/ 31 h 34"/>
                <a:gd name="T18" fmla="*/ 21 w 25"/>
                <a:gd name="T19" fmla="*/ 20 h 34"/>
                <a:gd name="T20" fmla="*/ 13 w 25"/>
                <a:gd name="T21" fmla="*/ 17 h 34"/>
                <a:gd name="T22" fmla="*/ 11 w 25"/>
                <a:gd name="T23" fmla="*/ 20 h 34"/>
                <a:gd name="T24" fmla="*/ 17 w 25"/>
                <a:gd name="T25" fmla="*/ 22 h 34"/>
                <a:gd name="T26" fmla="*/ 15 w 25"/>
                <a:gd name="T27" fmla="*/ 28 h 34"/>
                <a:gd name="T28" fmla="*/ 12 w 25"/>
                <a:gd name="T29" fmla="*/ 29 h 34"/>
                <a:gd name="T30" fmla="*/ 8 w 25"/>
                <a:gd name="T31" fmla="*/ 29 h 34"/>
                <a:gd name="T32" fmla="*/ 5 w 25"/>
                <a:gd name="T33" fmla="*/ 26 h 34"/>
                <a:gd name="T34" fmla="*/ 4 w 25"/>
                <a:gd name="T35" fmla="*/ 21 h 34"/>
                <a:gd name="T36" fmla="*/ 6 w 25"/>
                <a:gd name="T37" fmla="*/ 14 h 34"/>
                <a:gd name="T38" fmla="*/ 9 w 25"/>
                <a:gd name="T39" fmla="*/ 8 h 34"/>
                <a:gd name="T40" fmla="*/ 11 w 25"/>
                <a:gd name="T41" fmla="*/ 5 h 34"/>
                <a:gd name="T42" fmla="*/ 15 w 25"/>
                <a:gd name="T43" fmla="*/ 4 h 34"/>
                <a:gd name="T44" fmla="*/ 18 w 25"/>
                <a:gd name="T45" fmla="*/ 4 h 34"/>
                <a:gd name="T46" fmla="*/ 20 w 25"/>
                <a:gd name="T47" fmla="*/ 6 h 34"/>
                <a:gd name="T48" fmla="*/ 21 w 25"/>
                <a:gd name="T49" fmla="*/ 9 h 34"/>
                <a:gd name="T50" fmla="*/ 21 w 25"/>
                <a:gd name="T51" fmla="*/ 13 h 34"/>
                <a:gd name="T52" fmla="*/ 24 w 25"/>
                <a:gd name="T53" fmla="*/ 13 h 34"/>
                <a:gd name="T54" fmla="*/ 24 w 25"/>
                <a:gd name="T55" fmla="*/ 7 h 34"/>
                <a:gd name="T56" fmla="*/ 23 w 25"/>
                <a:gd name="T57" fmla="*/ 3 h 34"/>
                <a:gd name="T58" fmla="*/ 19 w 25"/>
                <a:gd name="T5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4">
                  <a:moveTo>
                    <a:pt x="19" y="1"/>
                  </a:moveTo>
                  <a:cubicBezTo>
                    <a:pt x="18" y="0"/>
                    <a:pt x="15" y="0"/>
                    <a:pt x="13" y="1"/>
                  </a:cubicBezTo>
                  <a:cubicBezTo>
                    <a:pt x="11" y="1"/>
                    <a:pt x="9" y="3"/>
                    <a:pt x="8" y="5"/>
                  </a:cubicBezTo>
                  <a:cubicBezTo>
                    <a:pt x="6" y="7"/>
                    <a:pt x="4" y="10"/>
                    <a:pt x="3" y="13"/>
                  </a:cubicBezTo>
                  <a:cubicBezTo>
                    <a:pt x="2" y="16"/>
                    <a:pt x="1" y="19"/>
                    <a:pt x="1" y="22"/>
                  </a:cubicBezTo>
                  <a:cubicBezTo>
                    <a:pt x="0" y="25"/>
                    <a:pt x="1" y="27"/>
                    <a:pt x="2" y="29"/>
                  </a:cubicBezTo>
                  <a:cubicBezTo>
                    <a:pt x="3" y="31"/>
                    <a:pt x="4" y="32"/>
                    <a:pt x="6" y="33"/>
                  </a:cubicBezTo>
                  <a:cubicBezTo>
                    <a:pt x="8" y="34"/>
                    <a:pt x="9" y="34"/>
                    <a:pt x="11" y="33"/>
                  </a:cubicBezTo>
                  <a:cubicBezTo>
                    <a:pt x="13" y="33"/>
                    <a:pt x="15" y="32"/>
                    <a:pt x="17" y="31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4" y="29"/>
                    <a:pt x="13" y="29"/>
                    <a:pt x="12" y="29"/>
                  </a:cubicBezTo>
                  <a:cubicBezTo>
                    <a:pt x="10" y="30"/>
                    <a:pt x="9" y="30"/>
                    <a:pt x="8" y="29"/>
                  </a:cubicBezTo>
                  <a:cubicBezTo>
                    <a:pt x="6" y="29"/>
                    <a:pt x="5" y="28"/>
                    <a:pt x="5" y="26"/>
                  </a:cubicBezTo>
                  <a:cubicBezTo>
                    <a:pt x="4" y="25"/>
                    <a:pt x="3" y="23"/>
                    <a:pt x="4" y="21"/>
                  </a:cubicBezTo>
                  <a:cubicBezTo>
                    <a:pt x="4" y="19"/>
                    <a:pt x="4" y="17"/>
                    <a:pt x="6" y="14"/>
                  </a:cubicBezTo>
                  <a:cubicBezTo>
                    <a:pt x="7" y="12"/>
                    <a:pt x="8" y="10"/>
                    <a:pt x="9" y="8"/>
                  </a:cubicBezTo>
                  <a:cubicBezTo>
                    <a:pt x="10" y="7"/>
                    <a:pt x="11" y="6"/>
                    <a:pt x="11" y="5"/>
                  </a:cubicBezTo>
                  <a:cubicBezTo>
                    <a:pt x="12" y="5"/>
                    <a:pt x="13" y="4"/>
                    <a:pt x="15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19" y="5"/>
                    <a:pt x="20" y="5"/>
                    <a:pt x="20" y="6"/>
                  </a:cubicBezTo>
                  <a:cubicBezTo>
                    <a:pt x="21" y="7"/>
                    <a:pt x="21" y="8"/>
                    <a:pt x="21" y="9"/>
                  </a:cubicBezTo>
                  <a:cubicBezTo>
                    <a:pt x="22" y="10"/>
                    <a:pt x="21" y="11"/>
                    <a:pt x="21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5" y="9"/>
                    <a:pt x="24" y="7"/>
                  </a:cubicBezTo>
                  <a:cubicBezTo>
                    <a:pt x="24" y="6"/>
                    <a:pt x="24" y="4"/>
                    <a:pt x="23" y="3"/>
                  </a:cubicBezTo>
                  <a:cubicBezTo>
                    <a:pt x="22" y="2"/>
                    <a:pt x="21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7" name="ísļîdè"/>
            <p:cNvSpPr/>
            <p:nvPr/>
          </p:nvSpPr>
          <p:spPr bwMode="auto">
            <a:xfrm>
              <a:off x="3681266" y="1716837"/>
              <a:ext cx="45555" cy="78495"/>
            </a:xfrm>
            <a:custGeom>
              <a:avLst/>
              <a:gdLst>
                <a:gd name="T0" fmla="*/ 17 w 20"/>
                <a:gd name="T1" fmla="*/ 19 h 34"/>
                <a:gd name="T2" fmla="*/ 15 w 20"/>
                <a:gd name="T3" fmla="*/ 27 h 34"/>
                <a:gd name="T4" fmla="*/ 10 w 20"/>
                <a:gd name="T5" fmla="*/ 30 h 34"/>
                <a:gd name="T6" fmla="*/ 7 w 20"/>
                <a:gd name="T7" fmla="*/ 29 h 34"/>
                <a:gd name="T8" fmla="*/ 4 w 20"/>
                <a:gd name="T9" fmla="*/ 25 h 34"/>
                <a:gd name="T10" fmla="*/ 4 w 20"/>
                <a:gd name="T11" fmla="*/ 19 h 34"/>
                <a:gd name="T12" fmla="*/ 4 w 20"/>
                <a:gd name="T13" fmla="*/ 0 h 34"/>
                <a:gd name="T14" fmla="*/ 0 w 20"/>
                <a:gd name="T15" fmla="*/ 0 h 34"/>
                <a:gd name="T16" fmla="*/ 0 w 20"/>
                <a:gd name="T17" fmla="*/ 19 h 34"/>
                <a:gd name="T18" fmla="*/ 1 w 20"/>
                <a:gd name="T19" fmla="*/ 27 h 34"/>
                <a:gd name="T20" fmla="*/ 5 w 20"/>
                <a:gd name="T21" fmla="*/ 32 h 34"/>
                <a:gd name="T22" fmla="*/ 10 w 20"/>
                <a:gd name="T23" fmla="*/ 34 h 34"/>
                <a:gd name="T24" fmla="*/ 16 w 20"/>
                <a:gd name="T25" fmla="*/ 32 h 34"/>
                <a:gd name="T26" fmla="*/ 19 w 20"/>
                <a:gd name="T27" fmla="*/ 27 h 34"/>
                <a:gd name="T28" fmla="*/ 20 w 20"/>
                <a:gd name="T29" fmla="*/ 19 h 34"/>
                <a:gd name="T30" fmla="*/ 20 w 20"/>
                <a:gd name="T31" fmla="*/ 0 h 34"/>
                <a:gd name="T32" fmla="*/ 17 w 20"/>
                <a:gd name="T33" fmla="*/ 0 h 34"/>
                <a:gd name="T34" fmla="*/ 17 w 20"/>
                <a:gd name="T35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34">
                  <a:moveTo>
                    <a:pt x="17" y="19"/>
                  </a:moveTo>
                  <a:cubicBezTo>
                    <a:pt x="17" y="23"/>
                    <a:pt x="16" y="26"/>
                    <a:pt x="15" y="27"/>
                  </a:cubicBezTo>
                  <a:cubicBezTo>
                    <a:pt x="14" y="29"/>
                    <a:pt x="13" y="30"/>
                    <a:pt x="10" y="30"/>
                  </a:cubicBezTo>
                  <a:cubicBezTo>
                    <a:pt x="9" y="30"/>
                    <a:pt x="8" y="29"/>
                    <a:pt x="7" y="29"/>
                  </a:cubicBezTo>
                  <a:cubicBezTo>
                    <a:pt x="6" y="28"/>
                    <a:pt x="5" y="27"/>
                    <a:pt x="4" y="25"/>
                  </a:cubicBezTo>
                  <a:cubicBezTo>
                    <a:pt x="4" y="24"/>
                    <a:pt x="4" y="22"/>
                    <a:pt x="4" y="1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3"/>
                    <a:pt x="1" y="25"/>
                    <a:pt x="1" y="27"/>
                  </a:cubicBezTo>
                  <a:cubicBezTo>
                    <a:pt x="2" y="29"/>
                    <a:pt x="3" y="31"/>
                    <a:pt x="5" y="32"/>
                  </a:cubicBezTo>
                  <a:cubicBezTo>
                    <a:pt x="6" y="33"/>
                    <a:pt x="8" y="34"/>
                    <a:pt x="10" y="34"/>
                  </a:cubicBezTo>
                  <a:cubicBezTo>
                    <a:pt x="13" y="34"/>
                    <a:pt x="15" y="33"/>
                    <a:pt x="16" y="32"/>
                  </a:cubicBezTo>
                  <a:cubicBezTo>
                    <a:pt x="18" y="31"/>
                    <a:pt x="19" y="29"/>
                    <a:pt x="19" y="27"/>
                  </a:cubicBezTo>
                  <a:cubicBezTo>
                    <a:pt x="20" y="25"/>
                    <a:pt x="20" y="22"/>
                    <a:pt x="20" y="19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7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8" name="îSlíḋé"/>
            <p:cNvSpPr/>
            <p:nvPr/>
          </p:nvSpPr>
          <p:spPr bwMode="auto">
            <a:xfrm>
              <a:off x="3733829" y="1709829"/>
              <a:ext cx="55367" cy="80598"/>
            </a:xfrm>
            <a:custGeom>
              <a:avLst/>
              <a:gdLst>
                <a:gd name="T0" fmla="*/ 53 w 79"/>
                <a:gd name="T1" fmla="*/ 0 h 115"/>
                <a:gd name="T2" fmla="*/ 62 w 79"/>
                <a:gd name="T3" fmla="*/ 86 h 115"/>
                <a:gd name="T4" fmla="*/ 10 w 79"/>
                <a:gd name="T5" fmla="*/ 3 h 115"/>
                <a:gd name="T6" fmla="*/ 0 w 79"/>
                <a:gd name="T7" fmla="*/ 7 h 115"/>
                <a:gd name="T8" fmla="*/ 13 w 79"/>
                <a:gd name="T9" fmla="*/ 115 h 115"/>
                <a:gd name="T10" fmla="*/ 23 w 79"/>
                <a:gd name="T11" fmla="*/ 115 h 115"/>
                <a:gd name="T12" fmla="*/ 13 w 79"/>
                <a:gd name="T13" fmla="*/ 30 h 115"/>
                <a:gd name="T14" fmla="*/ 66 w 79"/>
                <a:gd name="T15" fmla="*/ 109 h 115"/>
                <a:gd name="T16" fmla="*/ 79 w 79"/>
                <a:gd name="T17" fmla="*/ 109 h 115"/>
                <a:gd name="T18" fmla="*/ 62 w 79"/>
                <a:gd name="T19" fmla="*/ 0 h 115"/>
                <a:gd name="T20" fmla="*/ 53 w 79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115">
                  <a:moveTo>
                    <a:pt x="53" y="0"/>
                  </a:moveTo>
                  <a:lnTo>
                    <a:pt x="62" y="86"/>
                  </a:lnTo>
                  <a:lnTo>
                    <a:pt x="10" y="3"/>
                  </a:lnTo>
                  <a:lnTo>
                    <a:pt x="0" y="7"/>
                  </a:lnTo>
                  <a:lnTo>
                    <a:pt x="13" y="115"/>
                  </a:lnTo>
                  <a:lnTo>
                    <a:pt x="23" y="115"/>
                  </a:lnTo>
                  <a:lnTo>
                    <a:pt x="13" y="30"/>
                  </a:lnTo>
                  <a:lnTo>
                    <a:pt x="66" y="109"/>
                  </a:lnTo>
                  <a:lnTo>
                    <a:pt x="79" y="109"/>
                  </a:lnTo>
                  <a:lnTo>
                    <a:pt x="62" y="0"/>
                  </a:lnTo>
                  <a:lnTo>
                    <a:pt x="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9" name="íŝ1ïḓê"/>
            <p:cNvSpPr/>
            <p:nvPr/>
          </p:nvSpPr>
          <p:spPr bwMode="auto">
            <a:xfrm>
              <a:off x="3782188" y="1695812"/>
              <a:ext cx="32239" cy="76393"/>
            </a:xfrm>
            <a:custGeom>
              <a:avLst/>
              <a:gdLst>
                <a:gd name="T0" fmla="*/ 0 w 46"/>
                <a:gd name="T1" fmla="*/ 4 h 109"/>
                <a:gd name="T2" fmla="*/ 36 w 46"/>
                <a:gd name="T3" fmla="*/ 109 h 109"/>
                <a:gd name="T4" fmla="*/ 46 w 46"/>
                <a:gd name="T5" fmla="*/ 106 h 109"/>
                <a:gd name="T6" fmla="*/ 10 w 46"/>
                <a:gd name="T7" fmla="*/ 0 h 109"/>
                <a:gd name="T8" fmla="*/ 0 w 46"/>
                <a:gd name="T9" fmla="*/ 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09">
                  <a:moveTo>
                    <a:pt x="0" y="4"/>
                  </a:moveTo>
                  <a:lnTo>
                    <a:pt x="36" y="109"/>
                  </a:lnTo>
                  <a:lnTo>
                    <a:pt x="46" y="106"/>
                  </a:lnTo>
                  <a:lnTo>
                    <a:pt x="10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0" name="ï$ľíḑè"/>
            <p:cNvSpPr/>
            <p:nvPr/>
          </p:nvSpPr>
          <p:spPr bwMode="auto">
            <a:xfrm>
              <a:off x="3793401" y="1679692"/>
              <a:ext cx="55367" cy="83401"/>
            </a:xfrm>
            <a:custGeom>
              <a:avLst/>
              <a:gdLst>
                <a:gd name="T0" fmla="*/ 17 w 24"/>
                <a:gd name="T1" fmla="*/ 1 h 36"/>
                <a:gd name="T2" fmla="*/ 20 w 24"/>
                <a:gd name="T3" fmla="*/ 26 h 36"/>
                <a:gd name="T4" fmla="*/ 21 w 24"/>
                <a:gd name="T5" fmla="*/ 32 h 36"/>
                <a:gd name="T6" fmla="*/ 18 w 24"/>
                <a:gd name="T7" fmla="*/ 27 h 36"/>
                <a:gd name="T8" fmla="*/ 3 w 24"/>
                <a:gd name="T9" fmla="*/ 7 h 36"/>
                <a:gd name="T10" fmla="*/ 0 w 24"/>
                <a:gd name="T11" fmla="*/ 8 h 36"/>
                <a:gd name="T12" fmla="*/ 21 w 24"/>
                <a:gd name="T13" fmla="*/ 36 h 36"/>
                <a:gd name="T14" fmla="*/ 24 w 24"/>
                <a:gd name="T15" fmla="*/ 35 h 36"/>
                <a:gd name="T16" fmla="*/ 19 w 24"/>
                <a:gd name="T17" fmla="*/ 0 h 36"/>
                <a:gd name="T18" fmla="*/ 17 w 24"/>
                <a:gd name="T1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6">
                  <a:moveTo>
                    <a:pt x="17" y="1"/>
                  </a:move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1" y="30"/>
                    <a:pt x="21" y="32"/>
                  </a:cubicBezTo>
                  <a:cubicBezTo>
                    <a:pt x="20" y="30"/>
                    <a:pt x="19" y="29"/>
                    <a:pt x="18" y="2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1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1" name="ïṧ1íḓè"/>
            <p:cNvSpPr/>
            <p:nvPr/>
          </p:nvSpPr>
          <p:spPr bwMode="auto">
            <a:xfrm>
              <a:off x="3843863" y="1661470"/>
              <a:ext cx="68683" cy="78495"/>
            </a:xfrm>
            <a:custGeom>
              <a:avLst/>
              <a:gdLst>
                <a:gd name="T0" fmla="*/ 62 w 98"/>
                <a:gd name="T1" fmla="*/ 99 h 112"/>
                <a:gd name="T2" fmla="*/ 40 w 98"/>
                <a:gd name="T3" fmla="*/ 66 h 112"/>
                <a:gd name="T4" fmla="*/ 66 w 98"/>
                <a:gd name="T5" fmla="*/ 49 h 112"/>
                <a:gd name="T6" fmla="*/ 59 w 98"/>
                <a:gd name="T7" fmla="*/ 39 h 112"/>
                <a:gd name="T8" fmla="*/ 33 w 98"/>
                <a:gd name="T9" fmla="*/ 56 h 112"/>
                <a:gd name="T10" fmla="*/ 13 w 98"/>
                <a:gd name="T11" fmla="*/ 26 h 112"/>
                <a:gd name="T12" fmla="*/ 40 w 98"/>
                <a:gd name="T13" fmla="*/ 10 h 112"/>
                <a:gd name="T14" fmla="*/ 33 w 98"/>
                <a:gd name="T15" fmla="*/ 0 h 112"/>
                <a:gd name="T16" fmla="*/ 0 w 98"/>
                <a:gd name="T17" fmla="*/ 20 h 112"/>
                <a:gd name="T18" fmla="*/ 62 w 98"/>
                <a:gd name="T19" fmla="*/ 112 h 112"/>
                <a:gd name="T20" fmla="*/ 98 w 98"/>
                <a:gd name="T21" fmla="*/ 92 h 112"/>
                <a:gd name="T22" fmla="*/ 89 w 98"/>
                <a:gd name="T23" fmla="*/ 79 h 112"/>
                <a:gd name="T24" fmla="*/ 62 w 98"/>
                <a:gd name="T25" fmla="*/ 9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12">
                  <a:moveTo>
                    <a:pt x="62" y="99"/>
                  </a:moveTo>
                  <a:lnTo>
                    <a:pt x="40" y="66"/>
                  </a:lnTo>
                  <a:lnTo>
                    <a:pt x="66" y="49"/>
                  </a:lnTo>
                  <a:lnTo>
                    <a:pt x="59" y="39"/>
                  </a:lnTo>
                  <a:lnTo>
                    <a:pt x="33" y="56"/>
                  </a:lnTo>
                  <a:lnTo>
                    <a:pt x="13" y="26"/>
                  </a:lnTo>
                  <a:lnTo>
                    <a:pt x="40" y="10"/>
                  </a:lnTo>
                  <a:lnTo>
                    <a:pt x="33" y="0"/>
                  </a:lnTo>
                  <a:lnTo>
                    <a:pt x="0" y="20"/>
                  </a:lnTo>
                  <a:lnTo>
                    <a:pt x="62" y="112"/>
                  </a:lnTo>
                  <a:lnTo>
                    <a:pt x="98" y="92"/>
                  </a:lnTo>
                  <a:lnTo>
                    <a:pt x="89" y="79"/>
                  </a:lnTo>
                  <a:lnTo>
                    <a:pt x="62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2" name="işļïḑê"/>
            <p:cNvSpPr/>
            <p:nvPr/>
          </p:nvSpPr>
          <p:spPr bwMode="auto">
            <a:xfrm>
              <a:off x="3876102" y="1636239"/>
              <a:ext cx="82700" cy="78495"/>
            </a:xfrm>
            <a:custGeom>
              <a:avLst/>
              <a:gdLst>
                <a:gd name="T0" fmla="*/ 22 w 36"/>
                <a:gd name="T1" fmla="*/ 16 h 34"/>
                <a:gd name="T2" fmla="*/ 20 w 36"/>
                <a:gd name="T3" fmla="*/ 16 h 34"/>
                <a:gd name="T4" fmla="*/ 22 w 36"/>
                <a:gd name="T5" fmla="*/ 11 h 34"/>
                <a:gd name="T6" fmla="*/ 19 w 36"/>
                <a:gd name="T7" fmla="*/ 5 h 34"/>
                <a:gd name="T8" fmla="*/ 15 w 36"/>
                <a:gd name="T9" fmla="*/ 2 h 34"/>
                <a:gd name="T10" fmla="*/ 12 w 36"/>
                <a:gd name="T11" fmla="*/ 0 h 34"/>
                <a:gd name="T12" fmla="*/ 8 w 36"/>
                <a:gd name="T13" fmla="*/ 2 h 34"/>
                <a:gd name="T14" fmla="*/ 0 w 36"/>
                <a:gd name="T15" fmla="*/ 7 h 34"/>
                <a:gd name="T16" fmla="*/ 21 w 36"/>
                <a:gd name="T17" fmla="*/ 34 h 34"/>
                <a:gd name="T18" fmla="*/ 23 w 36"/>
                <a:gd name="T19" fmla="*/ 33 h 34"/>
                <a:gd name="T20" fmla="*/ 14 w 36"/>
                <a:gd name="T21" fmla="*/ 21 h 34"/>
                <a:gd name="T22" fmla="*/ 16 w 36"/>
                <a:gd name="T23" fmla="*/ 19 h 34"/>
                <a:gd name="T24" fmla="*/ 18 w 36"/>
                <a:gd name="T25" fmla="*/ 18 h 34"/>
                <a:gd name="T26" fmla="*/ 19 w 36"/>
                <a:gd name="T27" fmla="*/ 18 h 34"/>
                <a:gd name="T28" fmla="*/ 22 w 36"/>
                <a:gd name="T29" fmla="*/ 19 h 34"/>
                <a:gd name="T30" fmla="*/ 26 w 36"/>
                <a:gd name="T31" fmla="*/ 22 h 34"/>
                <a:gd name="T32" fmla="*/ 33 w 36"/>
                <a:gd name="T33" fmla="*/ 26 h 34"/>
                <a:gd name="T34" fmla="*/ 36 w 36"/>
                <a:gd name="T35" fmla="*/ 24 h 34"/>
                <a:gd name="T36" fmla="*/ 27 w 36"/>
                <a:gd name="T37" fmla="*/ 19 h 34"/>
                <a:gd name="T38" fmla="*/ 22 w 36"/>
                <a:gd name="T39" fmla="*/ 16 h 34"/>
                <a:gd name="T40" fmla="*/ 18 w 36"/>
                <a:gd name="T41" fmla="*/ 12 h 34"/>
                <a:gd name="T42" fmla="*/ 16 w 36"/>
                <a:gd name="T43" fmla="*/ 14 h 34"/>
                <a:gd name="T44" fmla="*/ 12 w 36"/>
                <a:gd name="T45" fmla="*/ 18 h 34"/>
                <a:gd name="T46" fmla="*/ 5 w 36"/>
                <a:gd name="T47" fmla="*/ 9 h 34"/>
                <a:gd name="T48" fmla="*/ 10 w 36"/>
                <a:gd name="T49" fmla="*/ 5 h 34"/>
                <a:gd name="T50" fmla="*/ 14 w 36"/>
                <a:gd name="T51" fmla="*/ 4 h 34"/>
                <a:gd name="T52" fmla="*/ 17 w 36"/>
                <a:gd name="T53" fmla="*/ 7 h 34"/>
                <a:gd name="T54" fmla="*/ 18 w 36"/>
                <a:gd name="T55" fmla="*/ 10 h 34"/>
                <a:gd name="T56" fmla="*/ 18 w 36"/>
                <a:gd name="T57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34">
                  <a:moveTo>
                    <a:pt x="22" y="16"/>
                  </a:moveTo>
                  <a:cubicBezTo>
                    <a:pt x="22" y="16"/>
                    <a:pt x="21" y="16"/>
                    <a:pt x="20" y="16"/>
                  </a:cubicBezTo>
                  <a:cubicBezTo>
                    <a:pt x="21" y="14"/>
                    <a:pt x="22" y="13"/>
                    <a:pt x="22" y="11"/>
                  </a:cubicBezTo>
                  <a:cubicBezTo>
                    <a:pt x="22" y="9"/>
                    <a:pt x="21" y="7"/>
                    <a:pt x="19" y="5"/>
                  </a:cubicBezTo>
                  <a:cubicBezTo>
                    <a:pt x="18" y="4"/>
                    <a:pt x="17" y="3"/>
                    <a:pt x="15" y="2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1" y="0"/>
                    <a:pt x="9" y="1"/>
                    <a:pt x="8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19"/>
                    <a:pt x="17" y="18"/>
                    <a:pt x="18" y="18"/>
                  </a:cubicBezTo>
                  <a:cubicBezTo>
                    <a:pt x="18" y="18"/>
                    <a:pt x="19" y="18"/>
                    <a:pt x="19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3" y="20"/>
                    <a:pt x="24" y="21"/>
                    <a:pt x="26" y="22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5" y="18"/>
                    <a:pt x="24" y="17"/>
                    <a:pt x="22" y="16"/>
                  </a:cubicBezTo>
                  <a:close/>
                  <a:moveTo>
                    <a:pt x="18" y="12"/>
                  </a:moveTo>
                  <a:cubicBezTo>
                    <a:pt x="18" y="13"/>
                    <a:pt x="17" y="14"/>
                    <a:pt x="16" y="14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3" y="4"/>
                    <a:pt x="14" y="4"/>
                  </a:cubicBezTo>
                  <a:cubicBezTo>
                    <a:pt x="15" y="5"/>
                    <a:pt x="16" y="6"/>
                    <a:pt x="17" y="7"/>
                  </a:cubicBezTo>
                  <a:cubicBezTo>
                    <a:pt x="18" y="8"/>
                    <a:pt x="18" y="9"/>
                    <a:pt x="18" y="10"/>
                  </a:cubicBezTo>
                  <a:cubicBezTo>
                    <a:pt x="19" y="11"/>
                    <a:pt x="19" y="11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3" name="îŝ1îdé"/>
            <p:cNvSpPr/>
            <p:nvPr/>
          </p:nvSpPr>
          <p:spPr bwMode="auto">
            <a:xfrm>
              <a:off x="3915349" y="1611009"/>
              <a:ext cx="77794" cy="61675"/>
            </a:xfrm>
            <a:custGeom>
              <a:avLst/>
              <a:gdLst>
                <a:gd name="T0" fmla="*/ 28 w 34"/>
                <a:gd name="T1" fmla="*/ 10 h 27"/>
                <a:gd name="T2" fmla="*/ 24 w 34"/>
                <a:gd name="T3" fmla="*/ 8 h 27"/>
                <a:gd name="T4" fmla="*/ 19 w 34"/>
                <a:gd name="T5" fmla="*/ 9 h 27"/>
                <a:gd name="T6" fmla="*/ 14 w 34"/>
                <a:gd name="T7" fmla="*/ 12 h 27"/>
                <a:gd name="T8" fmla="*/ 10 w 34"/>
                <a:gd name="T9" fmla="*/ 14 h 27"/>
                <a:gd name="T10" fmla="*/ 7 w 34"/>
                <a:gd name="T11" fmla="*/ 13 h 27"/>
                <a:gd name="T12" fmla="*/ 4 w 34"/>
                <a:gd name="T13" fmla="*/ 10 h 27"/>
                <a:gd name="T14" fmla="*/ 5 w 34"/>
                <a:gd name="T15" fmla="*/ 6 h 27"/>
                <a:gd name="T16" fmla="*/ 9 w 34"/>
                <a:gd name="T17" fmla="*/ 4 h 27"/>
                <a:gd name="T18" fmla="*/ 14 w 34"/>
                <a:gd name="T19" fmla="*/ 5 h 27"/>
                <a:gd name="T20" fmla="*/ 15 w 34"/>
                <a:gd name="T21" fmla="*/ 3 h 27"/>
                <a:gd name="T22" fmla="*/ 10 w 34"/>
                <a:gd name="T23" fmla="*/ 1 h 27"/>
                <a:gd name="T24" fmla="*/ 5 w 34"/>
                <a:gd name="T25" fmla="*/ 1 h 27"/>
                <a:gd name="T26" fmla="*/ 2 w 34"/>
                <a:gd name="T27" fmla="*/ 4 h 27"/>
                <a:gd name="T28" fmla="*/ 0 w 34"/>
                <a:gd name="T29" fmla="*/ 8 h 27"/>
                <a:gd name="T30" fmla="*/ 2 w 34"/>
                <a:gd name="T31" fmla="*/ 13 h 27"/>
                <a:gd name="T32" fmla="*/ 5 w 34"/>
                <a:gd name="T33" fmla="*/ 16 h 27"/>
                <a:gd name="T34" fmla="*/ 9 w 34"/>
                <a:gd name="T35" fmla="*/ 18 h 27"/>
                <a:gd name="T36" fmla="*/ 14 w 34"/>
                <a:gd name="T37" fmla="*/ 17 h 27"/>
                <a:gd name="T38" fmla="*/ 18 w 34"/>
                <a:gd name="T39" fmla="*/ 15 h 27"/>
                <a:gd name="T40" fmla="*/ 21 w 34"/>
                <a:gd name="T41" fmla="*/ 12 h 27"/>
                <a:gd name="T42" fmla="*/ 24 w 34"/>
                <a:gd name="T43" fmla="*/ 11 h 27"/>
                <a:gd name="T44" fmla="*/ 27 w 34"/>
                <a:gd name="T45" fmla="*/ 12 h 27"/>
                <a:gd name="T46" fmla="*/ 29 w 34"/>
                <a:gd name="T47" fmla="*/ 14 h 27"/>
                <a:gd name="T48" fmla="*/ 30 w 34"/>
                <a:gd name="T49" fmla="*/ 17 h 27"/>
                <a:gd name="T50" fmla="*/ 29 w 34"/>
                <a:gd name="T51" fmla="*/ 20 h 27"/>
                <a:gd name="T52" fmla="*/ 26 w 34"/>
                <a:gd name="T53" fmla="*/ 22 h 27"/>
                <a:gd name="T54" fmla="*/ 23 w 34"/>
                <a:gd name="T55" fmla="*/ 23 h 27"/>
                <a:gd name="T56" fmla="*/ 19 w 34"/>
                <a:gd name="T57" fmla="*/ 22 h 27"/>
                <a:gd name="T58" fmla="*/ 17 w 34"/>
                <a:gd name="T59" fmla="*/ 24 h 27"/>
                <a:gd name="T60" fmla="*/ 23 w 34"/>
                <a:gd name="T61" fmla="*/ 26 h 27"/>
                <a:gd name="T62" fmla="*/ 29 w 34"/>
                <a:gd name="T63" fmla="*/ 26 h 27"/>
                <a:gd name="T64" fmla="*/ 33 w 34"/>
                <a:gd name="T65" fmla="*/ 22 h 27"/>
                <a:gd name="T66" fmla="*/ 34 w 34"/>
                <a:gd name="T67" fmla="*/ 18 h 27"/>
                <a:gd name="T68" fmla="*/ 32 w 34"/>
                <a:gd name="T69" fmla="*/ 13 h 27"/>
                <a:gd name="T70" fmla="*/ 28 w 34"/>
                <a:gd name="T71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" h="27">
                  <a:moveTo>
                    <a:pt x="28" y="10"/>
                  </a:moveTo>
                  <a:cubicBezTo>
                    <a:pt x="27" y="9"/>
                    <a:pt x="25" y="8"/>
                    <a:pt x="24" y="8"/>
                  </a:cubicBezTo>
                  <a:cubicBezTo>
                    <a:pt x="22" y="8"/>
                    <a:pt x="20" y="8"/>
                    <a:pt x="19" y="9"/>
                  </a:cubicBezTo>
                  <a:cubicBezTo>
                    <a:pt x="18" y="9"/>
                    <a:pt x="16" y="10"/>
                    <a:pt x="14" y="12"/>
                  </a:cubicBezTo>
                  <a:cubicBezTo>
                    <a:pt x="12" y="13"/>
                    <a:pt x="11" y="14"/>
                    <a:pt x="10" y="14"/>
                  </a:cubicBezTo>
                  <a:cubicBezTo>
                    <a:pt x="9" y="14"/>
                    <a:pt x="8" y="14"/>
                    <a:pt x="7" y="13"/>
                  </a:cubicBezTo>
                  <a:cubicBezTo>
                    <a:pt x="5" y="13"/>
                    <a:pt x="5" y="12"/>
                    <a:pt x="4" y="10"/>
                  </a:cubicBezTo>
                  <a:cubicBezTo>
                    <a:pt x="4" y="9"/>
                    <a:pt x="4" y="8"/>
                    <a:pt x="5" y="6"/>
                  </a:cubicBezTo>
                  <a:cubicBezTo>
                    <a:pt x="6" y="5"/>
                    <a:pt x="7" y="4"/>
                    <a:pt x="9" y="4"/>
                  </a:cubicBezTo>
                  <a:cubicBezTo>
                    <a:pt x="10" y="4"/>
                    <a:pt x="12" y="4"/>
                    <a:pt x="14" y="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2"/>
                    <a:pt x="12" y="1"/>
                    <a:pt x="10" y="1"/>
                  </a:cubicBezTo>
                  <a:cubicBezTo>
                    <a:pt x="8" y="0"/>
                    <a:pt x="6" y="1"/>
                    <a:pt x="5" y="1"/>
                  </a:cubicBezTo>
                  <a:cubicBezTo>
                    <a:pt x="4" y="2"/>
                    <a:pt x="2" y="3"/>
                    <a:pt x="2" y="4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10"/>
                    <a:pt x="1" y="11"/>
                    <a:pt x="2" y="13"/>
                  </a:cubicBezTo>
                  <a:cubicBezTo>
                    <a:pt x="3" y="14"/>
                    <a:pt x="4" y="15"/>
                    <a:pt x="5" y="16"/>
                  </a:cubicBezTo>
                  <a:cubicBezTo>
                    <a:pt x="7" y="17"/>
                    <a:pt x="8" y="17"/>
                    <a:pt x="9" y="18"/>
                  </a:cubicBezTo>
                  <a:cubicBezTo>
                    <a:pt x="11" y="18"/>
                    <a:pt x="12" y="18"/>
                    <a:pt x="14" y="17"/>
                  </a:cubicBezTo>
                  <a:cubicBezTo>
                    <a:pt x="15" y="17"/>
                    <a:pt x="16" y="16"/>
                    <a:pt x="18" y="15"/>
                  </a:cubicBezTo>
                  <a:cubicBezTo>
                    <a:pt x="20" y="13"/>
                    <a:pt x="21" y="12"/>
                    <a:pt x="21" y="12"/>
                  </a:cubicBezTo>
                  <a:cubicBezTo>
                    <a:pt x="22" y="12"/>
                    <a:pt x="23" y="11"/>
                    <a:pt x="24" y="11"/>
                  </a:cubicBezTo>
                  <a:cubicBezTo>
                    <a:pt x="25" y="11"/>
                    <a:pt x="26" y="12"/>
                    <a:pt x="27" y="12"/>
                  </a:cubicBezTo>
                  <a:cubicBezTo>
                    <a:pt x="28" y="13"/>
                    <a:pt x="29" y="14"/>
                    <a:pt x="29" y="14"/>
                  </a:cubicBezTo>
                  <a:cubicBezTo>
                    <a:pt x="30" y="15"/>
                    <a:pt x="30" y="16"/>
                    <a:pt x="30" y="17"/>
                  </a:cubicBezTo>
                  <a:cubicBezTo>
                    <a:pt x="30" y="18"/>
                    <a:pt x="30" y="19"/>
                    <a:pt x="29" y="20"/>
                  </a:cubicBezTo>
                  <a:cubicBezTo>
                    <a:pt x="28" y="21"/>
                    <a:pt x="27" y="22"/>
                    <a:pt x="26" y="22"/>
                  </a:cubicBezTo>
                  <a:cubicBezTo>
                    <a:pt x="25" y="23"/>
                    <a:pt x="24" y="23"/>
                    <a:pt x="23" y="23"/>
                  </a:cubicBezTo>
                  <a:cubicBezTo>
                    <a:pt x="21" y="23"/>
                    <a:pt x="20" y="22"/>
                    <a:pt x="19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9" y="25"/>
                    <a:pt x="21" y="26"/>
                    <a:pt x="23" y="26"/>
                  </a:cubicBezTo>
                  <a:cubicBezTo>
                    <a:pt x="25" y="27"/>
                    <a:pt x="27" y="26"/>
                    <a:pt x="29" y="26"/>
                  </a:cubicBezTo>
                  <a:cubicBezTo>
                    <a:pt x="30" y="25"/>
                    <a:pt x="31" y="24"/>
                    <a:pt x="33" y="22"/>
                  </a:cubicBezTo>
                  <a:cubicBezTo>
                    <a:pt x="33" y="21"/>
                    <a:pt x="34" y="19"/>
                    <a:pt x="34" y="18"/>
                  </a:cubicBezTo>
                  <a:cubicBezTo>
                    <a:pt x="34" y="16"/>
                    <a:pt x="33" y="15"/>
                    <a:pt x="32" y="13"/>
                  </a:cubicBezTo>
                  <a:cubicBezTo>
                    <a:pt x="31" y="12"/>
                    <a:pt x="30" y="11"/>
                    <a:pt x="2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4" name="iṩlîḍe"/>
            <p:cNvSpPr/>
            <p:nvPr/>
          </p:nvSpPr>
          <p:spPr bwMode="auto">
            <a:xfrm>
              <a:off x="3940580" y="1585778"/>
              <a:ext cx="75692" cy="43453"/>
            </a:xfrm>
            <a:custGeom>
              <a:avLst/>
              <a:gdLst>
                <a:gd name="T0" fmla="*/ 0 w 108"/>
                <a:gd name="T1" fmla="*/ 9 h 62"/>
                <a:gd name="T2" fmla="*/ 101 w 108"/>
                <a:gd name="T3" fmla="*/ 62 h 62"/>
                <a:gd name="T4" fmla="*/ 108 w 108"/>
                <a:gd name="T5" fmla="*/ 52 h 62"/>
                <a:gd name="T6" fmla="*/ 6 w 108"/>
                <a:gd name="T7" fmla="*/ 0 h 62"/>
                <a:gd name="T8" fmla="*/ 0 w 108"/>
                <a:gd name="T9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62">
                  <a:moveTo>
                    <a:pt x="0" y="9"/>
                  </a:moveTo>
                  <a:lnTo>
                    <a:pt x="101" y="62"/>
                  </a:lnTo>
                  <a:lnTo>
                    <a:pt x="108" y="52"/>
                  </a:lnTo>
                  <a:lnTo>
                    <a:pt x="6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5" name="ïṣlíḋe"/>
            <p:cNvSpPr/>
            <p:nvPr/>
          </p:nvSpPr>
          <p:spPr bwMode="auto">
            <a:xfrm>
              <a:off x="3951793" y="1539522"/>
              <a:ext cx="82700" cy="55367"/>
            </a:xfrm>
            <a:custGeom>
              <a:avLst/>
              <a:gdLst>
                <a:gd name="T0" fmla="*/ 39 w 118"/>
                <a:gd name="T1" fmla="*/ 6 h 79"/>
                <a:gd name="T2" fmla="*/ 26 w 118"/>
                <a:gd name="T3" fmla="*/ 0 h 79"/>
                <a:gd name="T4" fmla="*/ 0 w 118"/>
                <a:gd name="T5" fmla="*/ 52 h 79"/>
                <a:gd name="T6" fmla="*/ 13 w 118"/>
                <a:gd name="T7" fmla="*/ 59 h 79"/>
                <a:gd name="T8" fmla="*/ 23 w 118"/>
                <a:gd name="T9" fmla="*/ 36 h 79"/>
                <a:gd name="T10" fmla="*/ 115 w 118"/>
                <a:gd name="T11" fmla="*/ 79 h 79"/>
                <a:gd name="T12" fmla="*/ 118 w 118"/>
                <a:gd name="T13" fmla="*/ 69 h 79"/>
                <a:gd name="T14" fmla="*/ 26 w 118"/>
                <a:gd name="T15" fmla="*/ 29 h 79"/>
                <a:gd name="T16" fmla="*/ 39 w 118"/>
                <a:gd name="T17" fmla="*/ 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79">
                  <a:moveTo>
                    <a:pt x="39" y="6"/>
                  </a:moveTo>
                  <a:lnTo>
                    <a:pt x="26" y="0"/>
                  </a:lnTo>
                  <a:lnTo>
                    <a:pt x="0" y="52"/>
                  </a:lnTo>
                  <a:lnTo>
                    <a:pt x="13" y="59"/>
                  </a:lnTo>
                  <a:lnTo>
                    <a:pt x="23" y="36"/>
                  </a:lnTo>
                  <a:lnTo>
                    <a:pt x="115" y="79"/>
                  </a:lnTo>
                  <a:lnTo>
                    <a:pt x="118" y="69"/>
                  </a:lnTo>
                  <a:lnTo>
                    <a:pt x="26" y="29"/>
                  </a:lnTo>
                  <a:lnTo>
                    <a:pt x="3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6" name="ísļiďè"/>
            <p:cNvSpPr/>
            <p:nvPr/>
          </p:nvSpPr>
          <p:spPr bwMode="auto">
            <a:xfrm>
              <a:off x="3573335" y="1604000"/>
              <a:ext cx="39248" cy="52564"/>
            </a:xfrm>
            <a:custGeom>
              <a:avLst/>
              <a:gdLst>
                <a:gd name="T0" fmla="*/ 17 w 17"/>
                <a:gd name="T1" fmla="*/ 1 h 23"/>
                <a:gd name="T2" fmla="*/ 17 w 17"/>
                <a:gd name="T3" fmla="*/ 0 h 23"/>
                <a:gd name="T4" fmla="*/ 10 w 17"/>
                <a:gd name="T5" fmla="*/ 0 h 23"/>
                <a:gd name="T6" fmla="*/ 10 w 17"/>
                <a:gd name="T7" fmla="*/ 1 h 23"/>
                <a:gd name="T8" fmla="*/ 12 w 17"/>
                <a:gd name="T9" fmla="*/ 1 h 23"/>
                <a:gd name="T10" fmla="*/ 13 w 17"/>
                <a:gd name="T11" fmla="*/ 2 h 23"/>
                <a:gd name="T12" fmla="*/ 13 w 17"/>
                <a:gd name="T13" fmla="*/ 3 h 23"/>
                <a:gd name="T14" fmla="*/ 11 w 17"/>
                <a:gd name="T15" fmla="*/ 5 h 23"/>
                <a:gd name="T16" fmla="*/ 5 w 17"/>
                <a:gd name="T17" fmla="*/ 16 h 23"/>
                <a:gd name="T18" fmla="*/ 3 w 17"/>
                <a:gd name="T19" fmla="*/ 18 h 23"/>
                <a:gd name="T20" fmla="*/ 2 w 17"/>
                <a:gd name="T21" fmla="*/ 19 h 23"/>
                <a:gd name="T22" fmla="*/ 0 w 17"/>
                <a:gd name="T23" fmla="*/ 18 h 23"/>
                <a:gd name="T24" fmla="*/ 0 w 17"/>
                <a:gd name="T25" fmla="*/ 19 h 23"/>
                <a:gd name="T26" fmla="*/ 8 w 17"/>
                <a:gd name="T27" fmla="*/ 23 h 23"/>
                <a:gd name="T28" fmla="*/ 8 w 17"/>
                <a:gd name="T29" fmla="*/ 22 h 23"/>
                <a:gd name="T30" fmla="*/ 6 w 17"/>
                <a:gd name="T31" fmla="*/ 21 h 23"/>
                <a:gd name="T32" fmla="*/ 6 w 17"/>
                <a:gd name="T33" fmla="*/ 20 h 23"/>
                <a:gd name="T34" fmla="*/ 7 w 17"/>
                <a:gd name="T35" fmla="*/ 18 h 23"/>
                <a:gd name="T36" fmla="*/ 17 w 17"/>
                <a:gd name="T3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23">
                  <a:moveTo>
                    <a:pt x="17" y="1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2" y="1"/>
                    <a:pt x="12" y="1"/>
                  </a:cubicBezTo>
                  <a:cubicBezTo>
                    <a:pt x="12" y="1"/>
                    <a:pt x="13" y="1"/>
                    <a:pt x="13" y="2"/>
                  </a:cubicBezTo>
                  <a:cubicBezTo>
                    <a:pt x="13" y="2"/>
                    <a:pt x="13" y="2"/>
                    <a:pt x="13" y="3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8"/>
                    <a:pt x="4" y="18"/>
                    <a:pt x="3" y="18"/>
                  </a:cubicBezTo>
                  <a:cubicBezTo>
                    <a:pt x="3" y="19"/>
                    <a:pt x="3" y="19"/>
                    <a:pt x="2" y="19"/>
                  </a:cubicBezTo>
                  <a:cubicBezTo>
                    <a:pt x="2" y="19"/>
                    <a:pt x="1" y="18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7" y="21"/>
                    <a:pt x="6" y="21"/>
                  </a:cubicBezTo>
                  <a:cubicBezTo>
                    <a:pt x="6" y="21"/>
                    <a:pt x="6" y="20"/>
                    <a:pt x="6" y="20"/>
                  </a:cubicBezTo>
                  <a:cubicBezTo>
                    <a:pt x="6" y="20"/>
                    <a:pt x="7" y="19"/>
                    <a:pt x="7" y="18"/>
                  </a:cubicBezTo>
                  <a:lnTo>
                    <a:pt x="1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7" name="íṡlïde"/>
            <p:cNvSpPr/>
            <p:nvPr/>
          </p:nvSpPr>
          <p:spPr bwMode="auto">
            <a:xfrm>
              <a:off x="3646924" y="1622223"/>
              <a:ext cx="34342" cy="57470"/>
            </a:xfrm>
            <a:custGeom>
              <a:avLst/>
              <a:gdLst>
                <a:gd name="T0" fmla="*/ 9 w 15"/>
                <a:gd name="T1" fmla="*/ 1 h 25"/>
                <a:gd name="T2" fmla="*/ 4 w 15"/>
                <a:gd name="T3" fmla="*/ 2 h 25"/>
                <a:gd name="T4" fmla="*/ 2 w 15"/>
                <a:gd name="T5" fmla="*/ 5 h 25"/>
                <a:gd name="T6" fmla="*/ 2 w 15"/>
                <a:gd name="T7" fmla="*/ 8 h 25"/>
                <a:gd name="T8" fmla="*/ 5 w 15"/>
                <a:gd name="T9" fmla="*/ 12 h 25"/>
                <a:gd name="T10" fmla="*/ 1 w 15"/>
                <a:gd name="T11" fmla="*/ 15 h 25"/>
                <a:gd name="T12" fmla="*/ 0 w 15"/>
                <a:gd name="T13" fmla="*/ 18 h 25"/>
                <a:gd name="T14" fmla="*/ 1 w 15"/>
                <a:gd name="T15" fmla="*/ 22 h 25"/>
                <a:gd name="T16" fmla="*/ 6 w 15"/>
                <a:gd name="T17" fmla="*/ 25 h 25"/>
                <a:gd name="T18" fmla="*/ 11 w 15"/>
                <a:gd name="T19" fmla="*/ 24 h 25"/>
                <a:gd name="T20" fmla="*/ 14 w 15"/>
                <a:gd name="T21" fmla="*/ 20 h 25"/>
                <a:gd name="T22" fmla="*/ 13 w 15"/>
                <a:gd name="T23" fmla="*/ 16 h 25"/>
                <a:gd name="T24" fmla="*/ 9 w 15"/>
                <a:gd name="T25" fmla="*/ 12 h 25"/>
                <a:gd name="T26" fmla="*/ 14 w 15"/>
                <a:gd name="T27" fmla="*/ 9 h 25"/>
                <a:gd name="T28" fmla="*/ 15 w 15"/>
                <a:gd name="T29" fmla="*/ 7 h 25"/>
                <a:gd name="T30" fmla="*/ 14 w 15"/>
                <a:gd name="T31" fmla="*/ 3 h 25"/>
                <a:gd name="T32" fmla="*/ 9 w 15"/>
                <a:gd name="T33" fmla="*/ 1 h 25"/>
                <a:gd name="T34" fmla="*/ 11 w 15"/>
                <a:gd name="T35" fmla="*/ 19 h 25"/>
                <a:gd name="T36" fmla="*/ 11 w 15"/>
                <a:gd name="T37" fmla="*/ 21 h 25"/>
                <a:gd name="T38" fmla="*/ 10 w 15"/>
                <a:gd name="T39" fmla="*/ 23 h 25"/>
                <a:gd name="T40" fmla="*/ 6 w 15"/>
                <a:gd name="T41" fmla="*/ 24 h 25"/>
                <a:gd name="T42" fmla="*/ 3 w 15"/>
                <a:gd name="T43" fmla="*/ 22 h 25"/>
                <a:gd name="T44" fmla="*/ 3 w 15"/>
                <a:gd name="T45" fmla="*/ 18 h 25"/>
                <a:gd name="T46" fmla="*/ 4 w 15"/>
                <a:gd name="T47" fmla="*/ 15 h 25"/>
                <a:gd name="T48" fmla="*/ 6 w 15"/>
                <a:gd name="T49" fmla="*/ 13 h 25"/>
                <a:gd name="T50" fmla="*/ 11 w 15"/>
                <a:gd name="T51" fmla="*/ 19 h 25"/>
                <a:gd name="T52" fmla="*/ 12 w 15"/>
                <a:gd name="T53" fmla="*/ 8 h 25"/>
                <a:gd name="T54" fmla="*/ 8 w 15"/>
                <a:gd name="T55" fmla="*/ 11 h 25"/>
                <a:gd name="T56" fmla="*/ 6 w 15"/>
                <a:gd name="T57" fmla="*/ 8 h 25"/>
                <a:gd name="T58" fmla="*/ 5 w 15"/>
                <a:gd name="T59" fmla="*/ 6 h 25"/>
                <a:gd name="T60" fmla="*/ 5 w 15"/>
                <a:gd name="T61" fmla="*/ 5 h 25"/>
                <a:gd name="T62" fmla="*/ 6 w 15"/>
                <a:gd name="T63" fmla="*/ 2 h 25"/>
                <a:gd name="T64" fmla="*/ 9 w 15"/>
                <a:gd name="T65" fmla="*/ 2 h 25"/>
                <a:gd name="T66" fmla="*/ 12 w 15"/>
                <a:gd name="T67" fmla="*/ 3 h 25"/>
                <a:gd name="T68" fmla="*/ 12 w 15"/>
                <a:gd name="T69" fmla="*/ 6 h 25"/>
                <a:gd name="T70" fmla="*/ 12 w 15"/>
                <a:gd name="T7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" h="25">
                  <a:moveTo>
                    <a:pt x="9" y="1"/>
                  </a:moveTo>
                  <a:cubicBezTo>
                    <a:pt x="7" y="0"/>
                    <a:pt x="6" y="1"/>
                    <a:pt x="4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3" y="9"/>
                    <a:pt x="4" y="11"/>
                    <a:pt x="5" y="12"/>
                  </a:cubicBezTo>
                  <a:cubicBezTo>
                    <a:pt x="4" y="13"/>
                    <a:pt x="2" y="14"/>
                    <a:pt x="1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0" y="19"/>
                    <a:pt x="0" y="21"/>
                    <a:pt x="1" y="22"/>
                  </a:cubicBezTo>
                  <a:cubicBezTo>
                    <a:pt x="2" y="24"/>
                    <a:pt x="4" y="24"/>
                    <a:pt x="6" y="25"/>
                  </a:cubicBezTo>
                  <a:cubicBezTo>
                    <a:pt x="8" y="25"/>
                    <a:pt x="10" y="25"/>
                    <a:pt x="11" y="24"/>
                  </a:cubicBezTo>
                  <a:cubicBezTo>
                    <a:pt x="13" y="23"/>
                    <a:pt x="14" y="21"/>
                    <a:pt x="14" y="20"/>
                  </a:cubicBezTo>
                  <a:cubicBezTo>
                    <a:pt x="14" y="18"/>
                    <a:pt x="14" y="17"/>
                    <a:pt x="13" y="16"/>
                  </a:cubicBezTo>
                  <a:cubicBezTo>
                    <a:pt x="12" y="15"/>
                    <a:pt x="11" y="14"/>
                    <a:pt x="9" y="12"/>
                  </a:cubicBezTo>
                  <a:cubicBezTo>
                    <a:pt x="11" y="11"/>
                    <a:pt x="13" y="10"/>
                    <a:pt x="14" y="9"/>
                  </a:cubicBezTo>
                  <a:cubicBezTo>
                    <a:pt x="14" y="8"/>
                    <a:pt x="15" y="7"/>
                    <a:pt x="15" y="7"/>
                  </a:cubicBezTo>
                  <a:cubicBezTo>
                    <a:pt x="15" y="5"/>
                    <a:pt x="15" y="4"/>
                    <a:pt x="14" y="3"/>
                  </a:cubicBezTo>
                  <a:cubicBezTo>
                    <a:pt x="13" y="2"/>
                    <a:pt x="11" y="1"/>
                    <a:pt x="9" y="1"/>
                  </a:cubicBezTo>
                  <a:close/>
                  <a:moveTo>
                    <a:pt x="11" y="19"/>
                  </a:moveTo>
                  <a:cubicBezTo>
                    <a:pt x="11" y="19"/>
                    <a:pt x="11" y="20"/>
                    <a:pt x="11" y="21"/>
                  </a:cubicBezTo>
                  <a:cubicBezTo>
                    <a:pt x="11" y="22"/>
                    <a:pt x="10" y="23"/>
                    <a:pt x="10" y="23"/>
                  </a:cubicBezTo>
                  <a:cubicBezTo>
                    <a:pt x="9" y="24"/>
                    <a:pt x="8" y="24"/>
                    <a:pt x="6" y="24"/>
                  </a:cubicBezTo>
                  <a:cubicBezTo>
                    <a:pt x="5" y="24"/>
                    <a:pt x="4" y="23"/>
                    <a:pt x="3" y="22"/>
                  </a:cubicBezTo>
                  <a:cubicBezTo>
                    <a:pt x="3" y="21"/>
                    <a:pt x="2" y="20"/>
                    <a:pt x="3" y="18"/>
                  </a:cubicBezTo>
                  <a:cubicBezTo>
                    <a:pt x="3" y="17"/>
                    <a:pt x="3" y="16"/>
                    <a:pt x="4" y="15"/>
                  </a:cubicBezTo>
                  <a:cubicBezTo>
                    <a:pt x="4" y="15"/>
                    <a:pt x="5" y="14"/>
                    <a:pt x="6" y="13"/>
                  </a:cubicBezTo>
                  <a:cubicBezTo>
                    <a:pt x="9" y="15"/>
                    <a:pt x="10" y="17"/>
                    <a:pt x="11" y="19"/>
                  </a:cubicBezTo>
                  <a:close/>
                  <a:moveTo>
                    <a:pt x="12" y="8"/>
                  </a:moveTo>
                  <a:cubicBezTo>
                    <a:pt x="11" y="9"/>
                    <a:pt x="10" y="10"/>
                    <a:pt x="8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4" y="5"/>
                    <a:pt x="5" y="5"/>
                  </a:cubicBezTo>
                  <a:cubicBezTo>
                    <a:pt x="5" y="4"/>
                    <a:pt x="5" y="3"/>
                    <a:pt x="6" y="2"/>
                  </a:cubicBezTo>
                  <a:cubicBezTo>
                    <a:pt x="7" y="2"/>
                    <a:pt x="8" y="2"/>
                    <a:pt x="9" y="2"/>
                  </a:cubicBezTo>
                  <a:cubicBezTo>
                    <a:pt x="10" y="2"/>
                    <a:pt x="11" y="2"/>
                    <a:pt x="12" y="3"/>
                  </a:cubicBezTo>
                  <a:cubicBezTo>
                    <a:pt x="12" y="4"/>
                    <a:pt x="13" y="5"/>
                    <a:pt x="12" y="6"/>
                  </a:cubicBezTo>
                  <a:cubicBezTo>
                    <a:pt x="12" y="7"/>
                    <a:pt x="12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8" name="iṩlide"/>
            <p:cNvSpPr/>
            <p:nvPr/>
          </p:nvSpPr>
          <p:spPr bwMode="auto">
            <a:xfrm>
              <a:off x="3717710" y="1622223"/>
              <a:ext cx="37145" cy="60273"/>
            </a:xfrm>
            <a:custGeom>
              <a:avLst/>
              <a:gdLst>
                <a:gd name="T0" fmla="*/ 15 w 16"/>
                <a:gd name="T1" fmla="*/ 16 h 26"/>
                <a:gd name="T2" fmla="*/ 15 w 16"/>
                <a:gd name="T3" fmla="*/ 9 h 26"/>
                <a:gd name="T4" fmla="*/ 12 w 16"/>
                <a:gd name="T5" fmla="*/ 2 h 26"/>
                <a:gd name="T6" fmla="*/ 6 w 16"/>
                <a:gd name="T7" fmla="*/ 1 h 26"/>
                <a:gd name="T8" fmla="*/ 1 w 16"/>
                <a:gd name="T9" fmla="*/ 4 h 26"/>
                <a:gd name="T10" fmla="*/ 0 w 16"/>
                <a:gd name="T11" fmla="*/ 10 h 26"/>
                <a:gd name="T12" fmla="*/ 3 w 16"/>
                <a:gd name="T13" fmla="*/ 15 h 26"/>
                <a:gd name="T14" fmla="*/ 8 w 16"/>
                <a:gd name="T15" fmla="*/ 16 h 26"/>
                <a:gd name="T16" fmla="*/ 12 w 16"/>
                <a:gd name="T17" fmla="*/ 13 h 26"/>
                <a:gd name="T18" fmla="*/ 11 w 16"/>
                <a:gd name="T19" fmla="*/ 19 h 26"/>
                <a:gd name="T20" fmla="*/ 8 w 16"/>
                <a:gd name="T21" fmla="*/ 23 h 26"/>
                <a:gd name="T22" fmla="*/ 4 w 16"/>
                <a:gd name="T23" fmla="*/ 25 h 26"/>
                <a:gd name="T24" fmla="*/ 4 w 16"/>
                <a:gd name="T25" fmla="*/ 26 h 26"/>
                <a:gd name="T26" fmla="*/ 5 w 16"/>
                <a:gd name="T27" fmla="*/ 26 h 26"/>
                <a:gd name="T28" fmla="*/ 11 w 16"/>
                <a:gd name="T29" fmla="*/ 23 h 26"/>
                <a:gd name="T30" fmla="*/ 15 w 16"/>
                <a:gd name="T31" fmla="*/ 16 h 26"/>
                <a:gd name="T32" fmla="*/ 11 w 16"/>
                <a:gd name="T33" fmla="*/ 13 h 26"/>
                <a:gd name="T34" fmla="*/ 9 w 16"/>
                <a:gd name="T35" fmla="*/ 14 h 26"/>
                <a:gd name="T36" fmla="*/ 6 w 16"/>
                <a:gd name="T37" fmla="*/ 13 h 26"/>
                <a:gd name="T38" fmla="*/ 3 w 16"/>
                <a:gd name="T39" fmla="*/ 8 h 26"/>
                <a:gd name="T40" fmla="*/ 3 w 16"/>
                <a:gd name="T41" fmla="*/ 4 h 26"/>
                <a:gd name="T42" fmla="*/ 6 w 16"/>
                <a:gd name="T43" fmla="*/ 2 h 26"/>
                <a:gd name="T44" fmla="*/ 8 w 16"/>
                <a:gd name="T45" fmla="*/ 2 h 26"/>
                <a:gd name="T46" fmla="*/ 11 w 16"/>
                <a:gd name="T47" fmla="*/ 5 h 26"/>
                <a:gd name="T48" fmla="*/ 12 w 16"/>
                <a:gd name="T49" fmla="*/ 8 h 26"/>
                <a:gd name="T50" fmla="*/ 12 w 16"/>
                <a:gd name="T51" fmla="*/ 12 h 26"/>
                <a:gd name="T52" fmla="*/ 11 w 16"/>
                <a:gd name="T53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" h="26">
                  <a:moveTo>
                    <a:pt x="15" y="16"/>
                  </a:moveTo>
                  <a:cubicBezTo>
                    <a:pt x="16" y="14"/>
                    <a:pt x="16" y="11"/>
                    <a:pt x="15" y="9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10" y="1"/>
                    <a:pt x="8" y="0"/>
                    <a:pt x="6" y="1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10"/>
                  </a:cubicBezTo>
                  <a:cubicBezTo>
                    <a:pt x="1" y="12"/>
                    <a:pt x="1" y="14"/>
                    <a:pt x="3" y="15"/>
                  </a:cubicBezTo>
                  <a:cubicBezTo>
                    <a:pt x="4" y="16"/>
                    <a:pt x="6" y="16"/>
                    <a:pt x="8" y="16"/>
                  </a:cubicBezTo>
                  <a:cubicBezTo>
                    <a:pt x="9" y="16"/>
                    <a:pt x="11" y="15"/>
                    <a:pt x="12" y="13"/>
                  </a:cubicBezTo>
                  <a:cubicBezTo>
                    <a:pt x="12" y="15"/>
                    <a:pt x="12" y="17"/>
                    <a:pt x="11" y="19"/>
                  </a:cubicBezTo>
                  <a:cubicBezTo>
                    <a:pt x="10" y="21"/>
                    <a:pt x="9" y="22"/>
                    <a:pt x="8" y="23"/>
                  </a:cubicBezTo>
                  <a:cubicBezTo>
                    <a:pt x="6" y="24"/>
                    <a:pt x="5" y="25"/>
                    <a:pt x="4" y="25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5"/>
                    <a:pt x="9" y="24"/>
                    <a:pt x="11" y="23"/>
                  </a:cubicBezTo>
                  <a:cubicBezTo>
                    <a:pt x="13" y="21"/>
                    <a:pt x="14" y="19"/>
                    <a:pt x="15" y="16"/>
                  </a:cubicBezTo>
                  <a:close/>
                  <a:moveTo>
                    <a:pt x="11" y="13"/>
                  </a:moveTo>
                  <a:cubicBezTo>
                    <a:pt x="10" y="14"/>
                    <a:pt x="9" y="14"/>
                    <a:pt x="9" y="14"/>
                  </a:cubicBezTo>
                  <a:cubicBezTo>
                    <a:pt x="8" y="14"/>
                    <a:pt x="7" y="14"/>
                    <a:pt x="6" y="13"/>
                  </a:cubicBezTo>
                  <a:cubicBezTo>
                    <a:pt x="4" y="12"/>
                    <a:pt x="3" y="10"/>
                    <a:pt x="3" y="8"/>
                  </a:cubicBezTo>
                  <a:cubicBezTo>
                    <a:pt x="3" y="6"/>
                    <a:pt x="3" y="5"/>
                    <a:pt x="3" y="4"/>
                  </a:cubicBezTo>
                  <a:cubicBezTo>
                    <a:pt x="4" y="3"/>
                    <a:pt x="5" y="2"/>
                    <a:pt x="6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9" y="3"/>
                    <a:pt x="10" y="4"/>
                    <a:pt x="11" y="5"/>
                  </a:cubicBezTo>
                  <a:cubicBezTo>
                    <a:pt x="11" y="6"/>
                    <a:pt x="12" y="7"/>
                    <a:pt x="12" y="8"/>
                  </a:cubicBezTo>
                  <a:cubicBezTo>
                    <a:pt x="12" y="9"/>
                    <a:pt x="12" y="10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9" name="îs1ïde"/>
            <p:cNvSpPr/>
            <p:nvPr/>
          </p:nvSpPr>
          <p:spPr bwMode="auto">
            <a:xfrm>
              <a:off x="3782188" y="1613112"/>
              <a:ext cx="32239" cy="57470"/>
            </a:xfrm>
            <a:custGeom>
              <a:avLst/>
              <a:gdLst>
                <a:gd name="T0" fmla="*/ 11 w 14"/>
                <a:gd name="T1" fmla="*/ 24 h 25"/>
                <a:gd name="T2" fmla="*/ 14 w 14"/>
                <a:gd name="T3" fmla="*/ 0 h 25"/>
                <a:gd name="T4" fmla="*/ 14 w 14"/>
                <a:gd name="T5" fmla="*/ 0 h 25"/>
                <a:gd name="T6" fmla="*/ 1 w 14"/>
                <a:gd name="T7" fmla="*/ 2 h 25"/>
                <a:gd name="T8" fmla="*/ 0 w 14"/>
                <a:gd name="T9" fmla="*/ 8 h 25"/>
                <a:gd name="T10" fmla="*/ 0 w 14"/>
                <a:gd name="T11" fmla="*/ 8 h 25"/>
                <a:gd name="T12" fmla="*/ 2 w 14"/>
                <a:gd name="T13" fmla="*/ 5 h 25"/>
                <a:gd name="T14" fmla="*/ 5 w 14"/>
                <a:gd name="T15" fmla="*/ 4 h 25"/>
                <a:gd name="T16" fmla="*/ 12 w 14"/>
                <a:gd name="T17" fmla="*/ 3 h 25"/>
                <a:gd name="T18" fmla="*/ 9 w 14"/>
                <a:gd name="T19" fmla="*/ 25 h 25"/>
                <a:gd name="T20" fmla="*/ 11 w 14"/>
                <a:gd name="T21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5">
                  <a:moveTo>
                    <a:pt x="11" y="24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7"/>
                    <a:pt x="1" y="6"/>
                    <a:pt x="2" y="5"/>
                  </a:cubicBezTo>
                  <a:cubicBezTo>
                    <a:pt x="3" y="5"/>
                    <a:pt x="4" y="4"/>
                    <a:pt x="5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9" y="25"/>
                    <a:pt x="9" y="25"/>
                    <a:pt x="9" y="25"/>
                  </a:cubicBezTo>
                  <a:lnTo>
                    <a:pt x="1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0" name="i$ľïḑe"/>
            <p:cNvSpPr/>
            <p:nvPr/>
          </p:nvSpPr>
          <p:spPr bwMode="auto">
            <a:xfrm>
              <a:off x="3349063" y="1294926"/>
              <a:ext cx="34342" cy="23128"/>
            </a:xfrm>
            <a:custGeom>
              <a:avLst/>
              <a:gdLst>
                <a:gd name="T0" fmla="*/ 8 w 15"/>
                <a:gd name="T1" fmla="*/ 7 h 10"/>
                <a:gd name="T2" fmla="*/ 12 w 15"/>
                <a:gd name="T3" fmla="*/ 10 h 10"/>
                <a:gd name="T4" fmla="*/ 14 w 15"/>
                <a:gd name="T5" fmla="*/ 3 h 10"/>
                <a:gd name="T6" fmla="*/ 10 w 15"/>
                <a:gd name="T7" fmla="*/ 0 h 10"/>
                <a:gd name="T8" fmla="*/ 0 w 15"/>
                <a:gd name="T9" fmla="*/ 2 h 10"/>
                <a:gd name="T10" fmla="*/ 8 w 15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8" y="7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2" y="7"/>
                    <a:pt x="15" y="5"/>
                    <a:pt x="14" y="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0"/>
                    <a:pt x="0" y="2"/>
                  </a:cubicBezTo>
                  <a:cubicBezTo>
                    <a:pt x="1" y="4"/>
                    <a:pt x="4" y="8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1" name="iŝļíḍè"/>
            <p:cNvSpPr/>
            <p:nvPr/>
          </p:nvSpPr>
          <p:spPr bwMode="auto">
            <a:xfrm>
              <a:off x="3378499" y="1327165"/>
              <a:ext cx="27333" cy="18923"/>
            </a:xfrm>
            <a:custGeom>
              <a:avLst/>
              <a:gdLst>
                <a:gd name="T0" fmla="*/ 7 w 12"/>
                <a:gd name="T1" fmla="*/ 7 h 8"/>
                <a:gd name="T2" fmla="*/ 9 w 12"/>
                <a:gd name="T3" fmla="*/ 8 h 8"/>
                <a:gd name="T4" fmla="*/ 12 w 12"/>
                <a:gd name="T5" fmla="*/ 6 h 8"/>
                <a:gd name="T6" fmla="*/ 11 w 12"/>
                <a:gd name="T7" fmla="*/ 2 h 8"/>
                <a:gd name="T8" fmla="*/ 8 w 12"/>
                <a:gd name="T9" fmla="*/ 0 h 8"/>
                <a:gd name="T10" fmla="*/ 0 w 12"/>
                <a:gd name="T11" fmla="*/ 3 h 8"/>
                <a:gd name="T12" fmla="*/ 7 w 12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7" y="7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1" y="6"/>
                    <a:pt x="12" y="6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0"/>
                    <a:pt x="9" y="1"/>
                    <a:pt x="8" y="0"/>
                  </a:cubicBezTo>
                  <a:cubicBezTo>
                    <a:pt x="5" y="1"/>
                    <a:pt x="1" y="0"/>
                    <a:pt x="0" y="3"/>
                  </a:cubicBezTo>
                  <a:cubicBezTo>
                    <a:pt x="2" y="5"/>
                    <a:pt x="5" y="6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2" name="íṩḻîḋê"/>
            <p:cNvSpPr/>
            <p:nvPr/>
          </p:nvSpPr>
          <p:spPr bwMode="auto">
            <a:xfrm>
              <a:off x="3394618" y="1244465"/>
              <a:ext cx="100922" cy="166101"/>
            </a:xfrm>
            <a:custGeom>
              <a:avLst/>
              <a:gdLst>
                <a:gd name="T0" fmla="*/ 9 w 44"/>
                <a:gd name="T1" fmla="*/ 32 h 72"/>
                <a:gd name="T2" fmla="*/ 12 w 44"/>
                <a:gd name="T3" fmla="*/ 31 h 72"/>
                <a:gd name="T4" fmla="*/ 15 w 44"/>
                <a:gd name="T5" fmla="*/ 33 h 72"/>
                <a:gd name="T6" fmla="*/ 13 w 44"/>
                <a:gd name="T7" fmla="*/ 44 h 72"/>
                <a:gd name="T8" fmla="*/ 8 w 44"/>
                <a:gd name="T9" fmla="*/ 41 h 72"/>
                <a:gd name="T10" fmla="*/ 14 w 44"/>
                <a:gd name="T11" fmla="*/ 68 h 72"/>
                <a:gd name="T12" fmla="*/ 26 w 44"/>
                <a:gd name="T13" fmla="*/ 72 h 72"/>
                <a:gd name="T14" fmla="*/ 27 w 44"/>
                <a:gd name="T15" fmla="*/ 69 h 72"/>
                <a:gd name="T16" fmla="*/ 15 w 44"/>
                <a:gd name="T17" fmla="*/ 52 h 72"/>
                <a:gd name="T18" fmla="*/ 21 w 44"/>
                <a:gd name="T19" fmla="*/ 49 h 72"/>
                <a:gd name="T20" fmla="*/ 21 w 44"/>
                <a:gd name="T21" fmla="*/ 40 h 72"/>
                <a:gd name="T22" fmla="*/ 26 w 44"/>
                <a:gd name="T23" fmla="*/ 45 h 72"/>
                <a:gd name="T24" fmla="*/ 19 w 44"/>
                <a:gd name="T25" fmla="*/ 31 h 72"/>
                <a:gd name="T26" fmla="*/ 19 w 44"/>
                <a:gd name="T27" fmla="*/ 21 h 72"/>
                <a:gd name="T28" fmla="*/ 30 w 44"/>
                <a:gd name="T29" fmla="*/ 30 h 72"/>
                <a:gd name="T30" fmla="*/ 26 w 44"/>
                <a:gd name="T31" fmla="*/ 19 h 72"/>
                <a:gd name="T32" fmla="*/ 29 w 44"/>
                <a:gd name="T33" fmla="*/ 16 h 72"/>
                <a:gd name="T34" fmla="*/ 43 w 44"/>
                <a:gd name="T35" fmla="*/ 28 h 72"/>
                <a:gd name="T36" fmla="*/ 29 w 44"/>
                <a:gd name="T37" fmla="*/ 8 h 72"/>
                <a:gd name="T38" fmla="*/ 24 w 44"/>
                <a:gd name="T39" fmla="*/ 6 h 72"/>
                <a:gd name="T40" fmla="*/ 24 w 44"/>
                <a:gd name="T41" fmla="*/ 13 h 72"/>
                <a:gd name="T42" fmla="*/ 17 w 44"/>
                <a:gd name="T43" fmla="*/ 11 h 72"/>
                <a:gd name="T44" fmla="*/ 16 w 44"/>
                <a:gd name="T45" fmla="*/ 0 h 72"/>
                <a:gd name="T46" fmla="*/ 14 w 44"/>
                <a:gd name="T47" fmla="*/ 6 h 72"/>
                <a:gd name="T48" fmla="*/ 9 w 44"/>
                <a:gd name="T49" fmla="*/ 8 h 72"/>
                <a:gd name="T50" fmla="*/ 16 w 44"/>
                <a:gd name="T51" fmla="*/ 16 h 72"/>
                <a:gd name="T52" fmla="*/ 16 w 44"/>
                <a:gd name="T53" fmla="*/ 25 h 72"/>
                <a:gd name="T54" fmla="*/ 11 w 44"/>
                <a:gd name="T55" fmla="*/ 20 h 72"/>
                <a:gd name="T56" fmla="*/ 0 w 44"/>
                <a:gd name="T57" fmla="*/ 19 h 72"/>
                <a:gd name="T58" fmla="*/ 9 w 44"/>
                <a:gd name="T59" fmla="*/ 28 h 72"/>
                <a:gd name="T60" fmla="*/ 9 w 44"/>
                <a:gd name="T61" fmla="*/ 3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" h="72">
                  <a:moveTo>
                    <a:pt x="9" y="32"/>
                  </a:moveTo>
                  <a:cubicBezTo>
                    <a:pt x="10" y="33"/>
                    <a:pt x="11" y="32"/>
                    <a:pt x="12" y="31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6" y="37"/>
                    <a:pt x="15" y="41"/>
                    <a:pt x="13" y="44"/>
                  </a:cubicBezTo>
                  <a:cubicBezTo>
                    <a:pt x="11" y="46"/>
                    <a:pt x="10" y="42"/>
                    <a:pt x="8" y="41"/>
                  </a:cubicBezTo>
                  <a:cubicBezTo>
                    <a:pt x="10" y="50"/>
                    <a:pt x="15" y="60"/>
                    <a:pt x="14" y="68"/>
                  </a:cubicBezTo>
                  <a:cubicBezTo>
                    <a:pt x="20" y="72"/>
                    <a:pt x="24" y="72"/>
                    <a:pt x="26" y="72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19" y="64"/>
                    <a:pt x="16" y="54"/>
                    <a:pt x="15" y="52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6"/>
                    <a:pt x="20" y="41"/>
                    <a:pt x="21" y="40"/>
                  </a:cubicBezTo>
                  <a:cubicBezTo>
                    <a:pt x="24" y="41"/>
                    <a:pt x="25" y="43"/>
                    <a:pt x="26" y="45"/>
                  </a:cubicBezTo>
                  <a:cubicBezTo>
                    <a:pt x="33" y="42"/>
                    <a:pt x="22" y="36"/>
                    <a:pt x="19" y="31"/>
                  </a:cubicBezTo>
                  <a:cubicBezTo>
                    <a:pt x="19" y="27"/>
                    <a:pt x="19" y="24"/>
                    <a:pt x="19" y="21"/>
                  </a:cubicBezTo>
                  <a:cubicBezTo>
                    <a:pt x="23" y="22"/>
                    <a:pt x="27" y="27"/>
                    <a:pt x="30" y="30"/>
                  </a:cubicBezTo>
                  <a:cubicBezTo>
                    <a:pt x="33" y="27"/>
                    <a:pt x="27" y="23"/>
                    <a:pt x="26" y="19"/>
                  </a:cubicBezTo>
                  <a:cubicBezTo>
                    <a:pt x="25" y="17"/>
                    <a:pt x="27" y="17"/>
                    <a:pt x="29" y="1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1"/>
                    <a:pt x="34" y="15"/>
                    <a:pt x="29" y="8"/>
                  </a:cubicBezTo>
                  <a:cubicBezTo>
                    <a:pt x="30" y="6"/>
                    <a:pt x="29" y="4"/>
                    <a:pt x="24" y="6"/>
                  </a:cubicBezTo>
                  <a:cubicBezTo>
                    <a:pt x="22" y="6"/>
                    <a:pt x="19" y="7"/>
                    <a:pt x="24" y="13"/>
                  </a:cubicBezTo>
                  <a:cubicBezTo>
                    <a:pt x="21" y="17"/>
                    <a:pt x="19" y="12"/>
                    <a:pt x="17" y="11"/>
                  </a:cubicBezTo>
                  <a:cubicBezTo>
                    <a:pt x="18" y="6"/>
                    <a:pt x="20" y="1"/>
                    <a:pt x="16" y="0"/>
                  </a:cubicBezTo>
                  <a:cubicBezTo>
                    <a:pt x="16" y="2"/>
                    <a:pt x="16" y="4"/>
                    <a:pt x="14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10"/>
                    <a:pt x="14" y="13"/>
                    <a:pt x="16" y="16"/>
                  </a:cubicBezTo>
                  <a:cubicBezTo>
                    <a:pt x="17" y="20"/>
                    <a:pt x="16" y="23"/>
                    <a:pt x="16" y="25"/>
                  </a:cubicBezTo>
                  <a:cubicBezTo>
                    <a:pt x="12" y="27"/>
                    <a:pt x="13" y="22"/>
                    <a:pt x="11" y="20"/>
                  </a:cubicBezTo>
                  <a:cubicBezTo>
                    <a:pt x="7" y="17"/>
                    <a:pt x="2" y="18"/>
                    <a:pt x="0" y="1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6" y="32"/>
                    <a:pt x="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3" name="íṡľiḑê"/>
            <p:cNvSpPr/>
            <p:nvPr/>
          </p:nvSpPr>
          <p:spPr bwMode="auto">
            <a:xfrm>
              <a:off x="3589455" y="1092381"/>
              <a:ext cx="30137" cy="30137"/>
            </a:xfrm>
            <a:custGeom>
              <a:avLst/>
              <a:gdLst>
                <a:gd name="T0" fmla="*/ 2 w 13"/>
                <a:gd name="T1" fmla="*/ 13 h 13"/>
                <a:gd name="T2" fmla="*/ 9 w 13"/>
                <a:gd name="T3" fmla="*/ 13 h 13"/>
                <a:gd name="T4" fmla="*/ 3 w 13"/>
                <a:gd name="T5" fmla="*/ 0 h 13"/>
                <a:gd name="T6" fmla="*/ 2 w 13"/>
                <a:gd name="T7" fmla="*/ 8 h 13"/>
                <a:gd name="T8" fmla="*/ 2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2" y="13"/>
                  </a:moveTo>
                  <a:cubicBezTo>
                    <a:pt x="4" y="13"/>
                    <a:pt x="6" y="13"/>
                    <a:pt x="9" y="13"/>
                  </a:cubicBezTo>
                  <a:cubicBezTo>
                    <a:pt x="13" y="8"/>
                    <a:pt x="6" y="3"/>
                    <a:pt x="3" y="0"/>
                  </a:cubicBezTo>
                  <a:cubicBezTo>
                    <a:pt x="0" y="1"/>
                    <a:pt x="2" y="6"/>
                    <a:pt x="2" y="8"/>
                  </a:cubicBezTo>
                  <a:cubicBezTo>
                    <a:pt x="2" y="9"/>
                    <a:pt x="1" y="11"/>
                    <a:pt x="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4" name="iṥļiḓe"/>
            <p:cNvSpPr/>
            <p:nvPr/>
          </p:nvSpPr>
          <p:spPr bwMode="auto">
            <a:xfrm>
              <a:off x="3578241" y="1138637"/>
              <a:ext cx="18222" cy="25231"/>
            </a:xfrm>
            <a:custGeom>
              <a:avLst/>
              <a:gdLst>
                <a:gd name="T0" fmla="*/ 2 w 8"/>
                <a:gd name="T1" fmla="*/ 11 h 11"/>
                <a:gd name="T2" fmla="*/ 8 w 8"/>
                <a:gd name="T3" fmla="*/ 9 h 11"/>
                <a:gd name="T4" fmla="*/ 7 w 8"/>
                <a:gd name="T5" fmla="*/ 4 h 11"/>
                <a:gd name="T6" fmla="*/ 3 w 8"/>
                <a:gd name="T7" fmla="*/ 0 h 11"/>
                <a:gd name="T8" fmla="*/ 1 w 8"/>
                <a:gd name="T9" fmla="*/ 5 h 11"/>
                <a:gd name="T10" fmla="*/ 2 w 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1">
                  <a:moveTo>
                    <a:pt x="2" y="11"/>
                  </a:moveTo>
                  <a:cubicBezTo>
                    <a:pt x="4" y="11"/>
                    <a:pt x="6" y="10"/>
                    <a:pt x="8" y="9"/>
                  </a:cubicBezTo>
                  <a:cubicBezTo>
                    <a:pt x="8" y="7"/>
                    <a:pt x="8" y="6"/>
                    <a:pt x="7" y="4"/>
                  </a:cubicBezTo>
                  <a:cubicBezTo>
                    <a:pt x="6" y="3"/>
                    <a:pt x="5" y="1"/>
                    <a:pt x="3" y="0"/>
                  </a:cubicBezTo>
                  <a:cubicBezTo>
                    <a:pt x="3" y="0"/>
                    <a:pt x="0" y="1"/>
                    <a:pt x="1" y="5"/>
                  </a:cubicBezTo>
                  <a:cubicBezTo>
                    <a:pt x="2" y="8"/>
                    <a:pt x="2" y="9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5" name="iŝ1îḋé"/>
            <p:cNvSpPr/>
            <p:nvPr/>
          </p:nvSpPr>
          <p:spPr bwMode="auto">
            <a:xfrm>
              <a:off x="3628702" y="1117611"/>
              <a:ext cx="41350" cy="39248"/>
            </a:xfrm>
            <a:custGeom>
              <a:avLst/>
              <a:gdLst>
                <a:gd name="T0" fmla="*/ 5 w 18"/>
                <a:gd name="T1" fmla="*/ 11 h 17"/>
                <a:gd name="T2" fmla="*/ 7 w 18"/>
                <a:gd name="T3" fmla="*/ 11 h 17"/>
                <a:gd name="T4" fmla="*/ 7 w 18"/>
                <a:gd name="T5" fmla="*/ 17 h 17"/>
                <a:gd name="T6" fmla="*/ 8 w 18"/>
                <a:gd name="T7" fmla="*/ 17 h 17"/>
                <a:gd name="T8" fmla="*/ 12 w 18"/>
                <a:gd name="T9" fmla="*/ 14 h 17"/>
                <a:gd name="T10" fmla="*/ 13 w 18"/>
                <a:gd name="T11" fmla="*/ 12 h 17"/>
                <a:gd name="T12" fmla="*/ 17 w 18"/>
                <a:gd name="T13" fmla="*/ 7 h 17"/>
                <a:gd name="T14" fmla="*/ 13 w 18"/>
                <a:gd name="T15" fmla="*/ 0 h 17"/>
                <a:gd name="T16" fmla="*/ 2 w 18"/>
                <a:gd name="T17" fmla="*/ 3 h 17"/>
                <a:gd name="T18" fmla="*/ 5 w 18"/>
                <a:gd name="T1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7">
                  <a:moveTo>
                    <a:pt x="5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7" y="15"/>
                    <a:pt x="7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5"/>
                    <a:pt x="11" y="15"/>
                    <a:pt x="12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5"/>
                    <a:pt x="17" y="2"/>
                    <a:pt x="13" y="0"/>
                  </a:cubicBezTo>
                  <a:cubicBezTo>
                    <a:pt x="10" y="1"/>
                    <a:pt x="7" y="2"/>
                    <a:pt x="2" y="3"/>
                  </a:cubicBezTo>
                  <a:cubicBezTo>
                    <a:pt x="0" y="7"/>
                    <a:pt x="3" y="10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6" name="iṩḷiḓè"/>
            <p:cNvSpPr/>
            <p:nvPr/>
          </p:nvSpPr>
          <p:spPr bwMode="auto">
            <a:xfrm>
              <a:off x="3628702" y="1154756"/>
              <a:ext cx="38547" cy="29436"/>
            </a:xfrm>
            <a:custGeom>
              <a:avLst/>
              <a:gdLst>
                <a:gd name="T0" fmla="*/ 6 w 17"/>
                <a:gd name="T1" fmla="*/ 13 h 13"/>
                <a:gd name="T2" fmla="*/ 15 w 17"/>
                <a:gd name="T3" fmla="*/ 4 h 13"/>
                <a:gd name="T4" fmla="*/ 16 w 17"/>
                <a:gd name="T5" fmla="*/ 0 h 13"/>
                <a:gd name="T6" fmla="*/ 1 w 17"/>
                <a:gd name="T7" fmla="*/ 5 h 13"/>
                <a:gd name="T8" fmla="*/ 6 w 17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6" y="13"/>
                  </a:moveTo>
                  <a:cubicBezTo>
                    <a:pt x="9" y="10"/>
                    <a:pt x="13" y="8"/>
                    <a:pt x="15" y="4"/>
                  </a:cubicBezTo>
                  <a:cubicBezTo>
                    <a:pt x="16" y="3"/>
                    <a:pt x="17" y="2"/>
                    <a:pt x="16" y="0"/>
                  </a:cubicBezTo>
                  <a:cubicBezTo>
                    <a:pt x="11" y="0"/>
                    <a:pt x="6" y="5"/>
                    <a:pt x="1" y="5"/>
                  </a:cubicBezTo>
                  <a:cubicBezTo>
                    <a:pt x="0" y="10"/>
                    <a:pt x="4" y="11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7" name="îṥ1ïďé"/>
            <p:cNvSpPr/>
            <p:nvPr/>
          </p:nvSpPr>
          <p:spPr bwMode="auto">
            <a:xfrm>
              <a:off x="3548104" y="1165970"/>
              <a:ext cx="53265" cy="73589"/>
            </a:xfrm>
            <a:custGeom>
              <a:avLst/>
              <a:gdLst>
                <a:gd name="T0" fmla="*/ 7 w 23"/>
                <a:gd name="T1" fmla="*/ 32 h 32"/>
                <a:gd name="T2" fmla="*/ 23 w 23"/>
                <a:gd name="T3" fmla="*/ 0 h 32"/>
                <a:gd name="T4" fmla="*/ 3 w 23"/>
                <a:gd name="T5" fmla="*/ 23 h 32"/>
                <a:gd name="T6" fmla="*/ 7 w 23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2">
                  <a:moveTo>
                    <a:pt x="7" y="32"/>
                  </a:moveTo>
                  <a:cubicBezTo>
                    <a:pt x="13" y="23"/>
                    <a:pt x="20" y="11"/>
                    <a:pt x="23" y="0"/>
                  </a:cubicBezTo>
                  <a:cubicBezTo>
                    <a:pt x="17" y="9"/>
                    <a:pt x="11" y="18"/>
                    <a:pt x="3" y="23"/>
                  </a:cubicBezTo>
                  <a:cubicBezTo>
                    <a:pt x="0" y="28"/>
                    <a:pt x="6" y="31"/>
                    <a:pt x="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8" name="iSḷiḍé"/>
            <p:cNvSpPr/>
            <p:nvPr/>
          </p:nvSpPr>
          <p:spPr bwMode="auto">
            <a:xfrm>
              <a:off x="3773077" y="1117611"/>
              <a:ext cx="93914" cy="101623"/>
            </a:xfrm>
            <a:custGeom>
              <a:avLst/>
              <a:gdLst>
                <a:gd name="T0" fmla="*/ 9 w 41"/>
                <a:gd name="T1" fmla="*/ 38 h 44"/>
                <a:gd name="T2" fmla="*/ 22 w 41"/>
                <a:gd name="T3" fmla="*/ 33 h 44"/>
                <a:gd name="T4" fmla="*/ 12 w 41"/>
                <a:gd name="T5" fmla="*/ 44 h 44"/>
                <a:gd name="T6" fmla="*/ 29 w 41"/>
                <a:gd name="T7" fmla="*/ 31 h 44"/>
                <a:gd name="T8" fmla="*/ 39 w 41"/>
                <a:gd name="T9" fmla="*/ 26 h 44"/>
                <a:gd name="T10" fmla="*/ 40 w 41"/>
                <a:gd name="T11" fmla="*/ 22 h 44"/>
                <a:gd name="T12" fmla="*/ 39 w 41"/>
                <a:gd name="T13" fmla="*/ 22 h 44"/>
                <a:gd name="T14" fmla="*/ 36 w 41"/>
                <a:gd name="T15" fmla="*/ 24 h 44"/>
                <a:gd name="T16" fmla="*/ 34 w 41"/>
                <a:gd name="T17" fmla="*/ 23 h 44"/>
                <a:gd name="T18" fmla="*/ 37 w 41"/>
                <a:gd name="T19" fmla="*/ 18 h 44"/>
                <a:gd name="T20" fmla="*/ 40 w 41"/>
                <a:gd name="T21" fmla="*/ 14 h 44"/>
                <a:gd name="T22" fmla="*/ 37 w 41"/>
                <a:gd name="T23" fmla="*/ 0 h 44"/>
                <a:gd name="T24" fmla="*/ 29 w 41"/>
                <a:gd name="T25" fmla="*/ 23 h 44"/>
                <a:gd name="T26" fmla="*/ 23 w 41"/>
                <a:gd name="T27" fmla="*/ 27 h 44"/>
                <a:gd name="T28" fmla="*/ 6 w 41"/>
                <a:gd name="T29" fmla="*/ 29 h 44"/>
                <a:gd name="T30" fmla="*/ 4 w 41"/>
                <a:gd name="T31" fmla="*/ 28 h 44"/>
                <a:gd name="T32" fmla="*/ 6 w 41"/>
                <a:gd name="T33" fmla="*/ 37 h 44"/>
                <a:gd name="T34" fmla="*/ 9 w 41"/>
                <a:gd name="T35" fmla="*/ 3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4">
                  <a:moveTo>
                    <a:pt x="9" y="38"/>
                  </a:moveTo>
                  <a:cubicBezTo>
                    <a:pt x="14" y="36"/>
                    <a:pt x="18" y="33"/>
                    <a:pt x="22" y="33"/>
                  </a:cubicBezTo>
                  <a:cubicBezTo>
                    <a:pt x="22" y="37"/>
                    <a:pt x="15" y="41"/>
                    <a:pt x="12" y="44"/>
                  </a:cubicBezTo>
                  <a:cubicBezTo>
                    <a:pt x="22" y="43"/>
                    <a:pt x="26" y="37"/>
                    <a:pt x="29" y="31"/>
                  </a:cubicBezTo>
                  <a:cubicBezTo>
                    <a:pt x="32" y="28"/>
                    <a:pt x="36" y="27"/>
                    <a:pt x="39" y="26"/>
                  </a:cubicBezTo>
                  <a:cubicBezTo>
                    <a:pt x="40" y="25"/>
                    <a:pt x="41" y="25"/>
                    <a:pt x="40" y="22"/>
                  </a:cubicBezTo>
                  <a:cubicBezTo>
                    <a:pt x="40" y="22"/>
                    <a:pt x="39" y="22"/>
                    <a:pt x="39" y="22"/>
                  </a:cubicBezTo>
                  <a:cubicBezTo>
                    <a:pt x="38" y="23"/>
                    <a:pt x="37" y="24"/>
                    <a:pt x="36" y="24"/>
                  </a:cubicBezTo>
                  <a:cubicBezTo>
                    <a:pt x="35" y="25"/>
                    <a:pt x="33" y="25"/>
                    <a:pt x="34" y="23"/>
                  </a:cubicBezTo>
                  <a:cubicBezTo>
                    <a:pt x="35" y="21"/>
                    <a:pt x="36" y="19"/>
                    <a:pt x="37" y="18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1"/>
                    <a:pt x="40" y="3"/>
                    <a:pt x="37" y="0"/>
                  </a:cubicBezTo>
                  <a:cubicBezTo>
                    <a:pt x="33" y="3"/>
                    <a:pt x="31" y="15"/>
                    <a:pt x="29" y="23"/>
                  </a:cubicBezTo>
                  <a:cubicBezTo>
                    <a:pt x="27" y="27"/>
                    <a:pt x="25" y="27"/>
                    <a:pt x="23" y="27"/>
                  </a:cubicBezTo>
                  <a:cubicBezTo>
                    <a:pt x="18" y="28"/>
                    <a:pt x="10" y="30"/>
                    <a:pt x="6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32"/>
                    <a:pt x="5" y="35"/>
                    <a:pt x="6" y="37"/>
                  </a:cubicBezTo>
                  <a:lnTo>
                    <a:pt x="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9" name="îşļíďê"/>
            <p:cNvSpPr/>
            <p:nvPr/>
          </p:nvSpPr>
          <p:spPr bwMode="auto">
            <a:xfrm>
              <a:off x="3846666" y="1210123"/>
              <a:ext cx="22427" cy="32239"/>
            </a:xfrm>
            <a:custGeom>
              <a:avLst/>
              <a:gdLst>
                <a:gd name="T0" fmla="*/ 4 w 10"/>
                <a:gd name="T1" fmla="*/ 14 h 14"/>
                <a:gd name="T2" fmla="*/ 9 w 10"/>
                <a:gd name="T3" fmla="*/ 12 h 14"/>
                <a:gd name="T4" fmla="*/ 2 w 10"/>
                <a:gd name="T5" fmla="*/ 0 h 14"/>
                <a:gd name="T6" fmla="*/ 1 w 10"/>
                <a:gd name="T7" fmla="*/ 10 h 14"/>
                <a:gd name="T8" fmla="*/ 4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4" y="14"/>
                  </a:moveTo>
                  <a:cubicBezTo>
                    <a:pt x="6" y="14"/>
                    <a:pt x="7" y="14"/>
                    <a:pt x="9" y="12"/>
                  </a:cubicBezTo>
                  <a:cubicBezTo>
                    <a:pt x="10" y="7"/>
                    <a:pt x="8" y="2"/>
                    <a:pt x="2" y="0"/>
                  </a:cubicBezTo>
                  <a:cubicBezTo>
                    <a:pt x="0" y="3"/>
                    <a:pt x="2" y="6"/>
                    <a:pt x="1" y="10"/>
                  </a:cubicBezTo>
                  <a:cubicBezTo>
                    <a:pt x="0" y="13"/>
                    <a:pt x="3" y="12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0" name="îš1íḍê"/>
            <p:cNvSpPr/>
            <p:nvPr/>
          </p:nvSpPr>
          <p:spPr bwMode="auto">
            <a:xfrm>
              <a:off x="3944785" y="1278806"/>
              <a:ext cx="21025" cy="21025"/>
            </a:xfrm>
            <a:custGeom>
              <a:avLst/>
              <a:gdLst>
                <a:gd name="T0" fmla="*/ 7 w 9"/>
                <a:gd name="T1" fmla="*/ 6 h 9"/>
                <a:gd name="T2" fmla="*/ 8 w 9"/>
                <a:gd name="T3" fmla="*/ 1 h 9"/>
                <a:gd name="T4" fmla="*/ 2 w 9"/>
                <a:gd name="T5" fmla="*/ 2 h 9"/>
                <a:gd name="T6" fmla="*/ 0 w 9"/>
                <a:gd name="T7" fmla="*/ 6 h 9"/>
                <a:gd name="T8" fmla="*/ 7 w 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7" y="6"/>
                  </a:moveTo>
                  <a:cubicBezTo>
                    <a:pt x="8" y="4"/>
                    <a:pt x="9" y="2"/>
                    <a:pt x="8" y="1"/>
                  </a:cubicBezTo>
                  <a:cubicBezTo>
                    <a:pt x="6" y="0"/>
                    <a:pt x="4" y="2"/>
                    <a:pt x="2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9"/>
                    <a:pt x="4" y="8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1" name="íŝliḓê"/>
            <p:cNvSpPr/>
            <p:nvPr/>
          </p:nvSpPr>
          <p:spPr bwMode="auto">
            <a:xfrm>
              <a:off x="3910443" y="1308943"/>
              <a:ext cx="61675" cy="62376"/>
            </a:xfrm>
            <a:custGeom>
              <a:avLst/>
              <a:gdLst>
                <a:gd name="T0" fmla="*/ 6 w 27"/>
                <a:gd name="T1" fmla="*/ 10 h 27"/>
                <a:gd name="T2" fmla="*/ 14 w 27"/>
                <a:gd name="T3" fmla="*/ 14 h 27"/>
                <a:gd name="T4" fmla="*/ 9 w 27"/>
                <a:gd name="T5" fmla="*/ 18 h 27"/>
                <a:gd name="T6" fmla="*/ 4 w 27"/>
                <a:gd name="T7" fmla="*/ 16 h 27"/>
                <a:gd name="T8" fmla="*/ 2 w 27"/>
                <a:gd name="T9" fmla="*/ 17 h 27"/>
                <a:gd name="T10" fmla="*/ 8 w 27"/>
                <a:gd name="T11" fmla="*/ 27 h 27"/>
                <a:gd name="T12" fmla="*/ 22 w 27"/>
                <a:gd name="T13" fmla="*/ 17 h 27"/>
                <a:gd name="T14" fmla="*/ 25 w 27"/>
                <a:gd name="T15" fmla="*/ 18 h 27"/>
                <a:gd name="T16" fmla="*/ 26 w 27"/>
                <a:gd name="T17" fmla="*/ 16 h 27"/>
                <a:gd name="T18" fmla="*/ 24 w 27"/>
                <a:gd name="T19" fmla="*/ 14 h 27"/>
                <a:gd name="T20" fmla="*/ 24 w 27"/>
                <a:gd name="T21" fmla="*/ 11 h 27"/>
                <a:gd name="T22" fmla="*/ 23 w 27"/>
                <a:gd name="T23" fmla="*/ 9 h 27"/>
                <a:gd name="T24" fmla="*/ 19 w 27"/>
                <a:gd name="T25" fmla="*/ 12 h 27"/>
                <a:gd name="T26" fmla="*/ 11 w 27"/>
                <a:gd name="T27" fmla="*/ 7 h 27"/>
                <a:gd name="T28" fmla="*/ 4 w 27"/>
                <a:gd name="T29" fmla="*/ 2 h 27"/>
                <a:gd name="T30" fmla="*/ 0 w 27"/>
                <a:gd name="T31" fmla="*/ 3 h 27"/>
                <a:gd name="T32" fmla="*/ 6 w 27"/>
                <a:gd name="T33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7">
                  <a:moveTo>
                    <a:pt x="6" y="10"/>
                  </a:moveTo>
                  <a:cubicBezTo>
                    <a:pt x="9" y="11"/>
                    <a:pt x="12" y="12"/>
                    <a:pt x="14" y="14"/>
                  </a:cubicBezTo>
                  <a:cubicBezTo>
                    <a:pt x="14" y="15"/>
                    <a:pt x="11" y="17"/>
                    <a:pt x="9" y="18"/>
                  </a:cubicBezTo>
                  <a:cubicBezTo>
                    <a:pt x="7" y="19"/>
                    <a:pt x="6" y="16"/>
                    <a:pt x="4" y="16"/>
                  </a:cubicBezTo>
                  <a:cubicBezTo>
                    <a:pt x="3" y="15"/>
                    <a:pt x="2" y="15"/>
                    <a:pt x="2" y="17"/>
                  </a:cubicBezTo>
                  <a:cubicBezTo>
                    <a:pt x="4" y="20"/>
                    <a:pt x="4" y="25"/>
                    <a:pt x="8" y="27"/>
                  </a:cubicBezTo>
                  <a:cubicBezTo>
                    <a:pt x="13" y="23"/>
                    <a:pt x="17" y="20"/>
                    <a:pt x="22" y="1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6" y="18"/>
                    <a:pt x="27" y="17"/>
                    <a:pt x="26" y="16"/>
                  </a:cubicBezTo>
                  <a:cubicBezTo>
                    <a:pt x="26" y="16"/>
                    <a:pt x="25" y="14"/>
                    <a:pt x="24" y="14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0" y="11"/>
                    <a:pt x="19" y="12"/>
                  </a:cubicBezTo>
                  <a:cubicBezTo>
                    <a:pt x="16" y="10"/>
                    <a:pt x="13" y="9"/>
                    <a:pt x="11" y="7"/>
                  </a:cubicBezTo>
                  <a:cubicBezTo>
                    <a:pt x="8" y="6"/>
                    <a:pt x="6" y="4"/>
                    <a:pt x="4" y="2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9"/>
                    <a:pt x="3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2" name="iṡļiḍe"/>
            <p:cNvSpPr/>
            <p:nvPr/>
          </p:nvSpPr>
          <p:spPr bwMode="auto">
            <a:xfrm>
              <a:off x="3935674" y="1271798"/>
              <a:ext cx="124051" cy="76393"/>
            </a:xfrm>
            <a:custGeom>
              <a:avLst/>
              <a:gdLst>
                <a:gd name="T0" fmla="*/ 52 w 54"/>
                <a:gd name="T1" fmla="*/ 10 h 33"/>
                <a:gd name="T2" fmla="*/ 41 w 54"/>
                <a:gd name="T3" fmla="*/ 13 h 33"/>
                <a:gd name="T4" fmla="*/ 37 w 54"/>
                <a:gd name="T5" fmla="*/ 11 h 33"/>
                <a:gd name="T6" fmla="*/ 35 w 54"/>
                <a:gd name="T7" fmla="*/ 12 h 33"/>
                <a:gd name="T8" fmla="*/ 29 w 54"/>
                <a:gd name="T9" fmla="*/ 15 h 33"/>
                <a:gd name="T10" fmla="*/ 28 w 54"/>
                <a:gd name="T11" fmla="*/ 13 h 33"/>
                <a:gd name="T12" fmla="*/ 23 w 54"/>
                <a:gd name="T13" fmla="*/ 15 h 33"/>
                <a:gd name="T14" fmla="*/ 19 w 54"/>
                <a:gd name="T15" fmla="*/ 15 h 33"/>
                <a:gd name="T16" fmla="*/ 26 w 54"/>
                <a:gd name="T17" fmla="*/ 0 h 33"/>
                <a:gd name="T18" fmla="*/ 19 w 54"/>
                <a:gd name="T19" fmla="*/ 6 h 33"/>
                <a:gd name="T20" fmla="*/ 14 w 54"/>
                <a:gd name="T21" fmla="*/ 10 h 33"/>
                <a:gd name="T22" fmla="*/ 10 w 54"/>
                <a:gd name="T23" fmla="*/ 15 h 33"/>
                <a:gd name="T24" fmla="*/ 17 w 54"/>
                <a:gd name="T25" fmla="*/ 16 h 33"/>
                <a:gd name="T26" fmla="*/ 24 w 54"/>
                <a:gd name="T27" fmla="*/ 19 h 33"/>
                <a:gd name="T28" fmla="*/ 23 w 54"/>
                <a:gd name="T29" fmla="*/ 23 h 33"/>
                <a:gd name="T30" fmla="*/ 3 w 54"/>
                <a:gd name="T31" fmla="*/ 13 h 33"/>
                <a:gd name="T32" fmla="*/ 0 w 54"/>
                <a:gd name="T33" fmla="*/ 15 h 33"/>
                <a:gd name="T34" fmla="*/ 4 w 54"/>
                <a:gd name="T35" fmla="*/ 21 h 33"/>
                <a:gd name="T36" fmla="*/ 8 w 54"/>
                <a:gd name="T37" fmla="*/ 22 h 33"/>
                <a:gd name="T38" fmla="*/ 24 w 54"/>
                <a:gd name="T39" fmla="*/ 27 h 33"/>
                <a:gd name="T40" fmla="*/ 14 w 54"/>
                <a:gd name="T41" fmla="*/ 26 h 33"/>
                <a:gd name="T42" fmla="*/ 21 w 54"/>
                <a:gd name="T43" fmla="*/ 30 h 33"/>
                <a:gd name="T44" fmla="*/ 29 w 54"/>
                <a:gd name="T45" fmla="*/ 33 h 33"/>
                <a:gd name="T46" fmla="*/ 34 w 54"/>
                <a:gd name="T47" fmla="*/ 28 h 33"/>
                <a:gd name="T48" fmla="*/ 45 w 54"/>
                <a:gd name="T49" fmla="*/ 28 h 33"/>
                <a:gd name="T50" fmla="*/ 46 w 54"/>
                <a:gd name="T51" fmla="*/ 23 h 33"/>
                <a:gd name="T52" fmla="*/ 42 w 54"/>
                <a:gd name="T53" fmla="*/ 19 h 33"/>
                <a:gd name="T54" fmla="*/ 43 w 54"/>
                <a:gd name="T55" fmla="*/ 18 h 33"/>
                <a:gd name="T56" fmla="*/ 50 w 54"/>
                <a:gd name="T57" fmla="*/ 17 h 33"/>
                <a:gd name="T58" fmla="*/ 52 w 54"/>
                <a:gd name="T59" fmla="*/ 10 h 33"/>
                <a:gd name="T60" fmla="*/ 38 w 54"/>
                <a:gd name="T61" fmla="*/ 23 h 33"/>
                <a:gd name="T62" fmla="*/ 30 w 54"/>
                <a:gd name="T63" fmla="*/ 24 h 33"/>
                <a:gd name="T64" fmla="*/ 33 w 54"/>
                <a:gd name="T65" fmla="*/ 23 h 33"/>
                <a:gd name="T66" fmla="*/ 35 w 54"/>
                <a:gd name="T67" fmla="*/ 21 h 33"/>
                <a:gd name="T68" fmla="*/ 31 w 54"/>
                <a:gd name="T69" fmla="*/ 20 h 33"/>
                <a:gd name="T70" fmla="*/ 30 w 54"/>
                <a:gd name="T71" fmla="*/ 19 h 33"/>
                <a:gd name="T72" fmla="*/ 33 w 54"/>
                <a:gd name="T73" fmla="*/ 17 h 33"/>
                <a:gd name="T74" fmla="*/ 37 w 54"/>
                <a:gd name="T75" fmla="*/ 17 h 33"/>
                <a:gd name="T76" fmla="*/ 38 w 54"/>
                <a:gd name="T77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4" h="33">
                  <a:moveTo>
                    <a:pt x="52" y="10"/>
                  </a:moveTo>
                  <a:cubicBezTo>
                    <a:pt x="49" y="11"/>
                    <a:pt x="45" y="11"/>
                    <a:pt x="41" y="13"/>
                  </a:cubicBezTo>
                  <a:cubicBezTo>
                    <a:pt x="39" y="13"/>
                    <a:pt x="38" y="12"/>
                    <a:pt x="37" y="11"/>
                  </a:cubicBezTo>
                  <a:cubicBezTo>
                    <a:pt x="35" y="11"/>
                    <a:pt x="34" y="11"/>
                    <a:pt x="35" y="12"/>
                  </a:cubicBezTo>
                  <a:cubicBezTo>
                    <a:pt x="33" y="14"/>
                    <a:pt x="31" y="15"/>
                    <a:pt x="29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5" y="12"/>
                    <a:pt x="25" y="14"/>
                    <a:pt x="23" y="15"/>
                  </a:cubicBezTo>
                  <a:cubicBezTo>
                    <a:pt x="23" y="14"/>
                    <a:pt x="19" y="16"/>
                    <a:pt x="19" y="15"/>
                  </a:cubicBezTo>
                  <a:cubicBezTo>
                    <a:pt x="21" y="11"/>
                    <a:pt x="26" y="5"/>
                    <a:pt x="26" y="0"/>
                  </a:cubicBezTo>
                  <a:cubicBezTo>
                    <a:pt x="23" y="0"/>
                    <a:pt x="22" y="3"/>
                    <a:pt x="19" y="6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2" y="12"/>
                    <a:pt x="10" y="13"/>
                    <a:pt x="10" y="15"/>
                  </a:cubicBezTo>
                  <a:cubicBezTo>
                    <a:pt x="12" y="15"/>
                    <a:pt x="14" y="16"/>
                    <a:pt x="17" y="16"/>
                  </a:cubicBezTo>
                  <a:cubicBezTo>
                    <a:pt x="20" y="18"/>
                    <a:pt x="21" y="19"/>
                    <a:pt x="24" y="19"/>
                  </a:cubicBezTo>
                  <a:cubicBezTo>
                    <a:pt x="25" y="21"/>
                    <a:pt x="24" y="22"/>
                    <a:pt x="23" y="23"/>
                  </a:cubicBezTo>
                  <a:cubicBezTo>
                    <a:pt x="16" y="20"/>
                    <a:pt x="9" y="16"/>
                    <a:pt x="3" y="13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" y="17"/>
                    <a:pt x="3" y="20"/>
                    <a:pt x="4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20" y="25"/>
                    <a:pt x="24" y="27"/>
                  </a:cubicBezTo>
                  <a:cubicBezTo>
                    <a:pt x="23" y="29"/>
                    <a:pt x="15" y="25"/>
                    <a:pt x="14" y="26"/>
                  </a:cubicBezTo>
                  <a:cubicBezTo>
                    <a:pt x="16" y="29"/>
                    <a:pt x="19" y="28"/>
                    <a:pt x="21" y="30"/>
                  </a:cubicBezTo>
                  <a:cubicBezTo>
                    <a:pt x="24" y="31"/>
                    <a:pt x="27" y="32"/>
                    <a:pt x="29" y="33"/>
                  </a:cubicBezTo>
                  <a:cubicBezTo>
                    <a:pt x="31" y="31"/>
                    <a:pt x="32" y="28"/>
                    <a:pt x="34" y="28"/>
                  </a:cubicBezTo>
                  <a:cubicBezTo>
                    <a:pt x="37" y="28"/>
                    <a:pt x="42" y="30"/>
                    <a:pt x="45" y="28"/>
                  </a:cubicBezTo>
                  <a:cubicBezTo>
                    <a:pt x="45" y="26"/>
                    <a:pt x="46" y="24"/>
                    <a:pt x="46" y="23"/>
                  </a:cubicBezTo>
                  <a:cubicBezTo>
                    <a:pt x="45" y="21"/>
                    <a:pt x="42" y="20"/>
                    <a:pt x="42" y="19"/>
                  </a:cubicBezTo>
                  <a:cubicBezTo>
                    <a:pt x="42" y="19"/>
                    <a:pt x="42" y="18"/>
                    <a:pt x="43" y="18"/>
                  </a:cubicBezTo>
                  <a:cubicBezTo>
                    <a:pt x="46" y="18"/>
                    <a:pt x="48" y="18"/>
                    <a:pt x="50" y="17"/>
                  </a:cubicBezTo>
                  <a:cubicBezTo>
                    <a:pt x="51" y="18"/>
                    <a:pt x="54" y="12"/>
                    <a:pt x="52" y="10"/>
                  </a:cubicBezTo>
                  <a:close/>
                  <a:moveTo>
                    <a:pt x="38" y="23"/>
                  </a:moveTo>
                  <a:cubicBezTo>
                    <a:pt x="36" y="24"/>
                    <a:pt x="33" y="24"/>
                    <a:pt x="30" y="24"/>
                  </a:cubicBezTo>
                  <a:cubicBezTo>
                    <a:pt x="29" y="23"/>
                    <a:pt x="32" y="23"/>
                    <a:pt x="33" y="23"/>
                  </a:cubicBezTo>
                  <a:cubicBezTo>
                    <a:pt x="34" y="22"/>
                    <a:pt x="34" y="22"/>
                    <a:pt x="35" y="21"/>
                  </a:cubicBezTo>
                  <a:cubicBezTo>
                    <a:pt x="34" y="20"/>
                    <a:pt x="33" y="19"/>
                    <a:pt x="31" y="20"/>
                  </a:cubicBezTo>
                  <a:cubicBezTo>
                    <a:pt x="30" y="20"/>
                    <a:pt x="29" y="19"/>
                    <a:pt x="30" y="19"/>
                  </a:cubicBezTo>
                  <a:cubicBezTo>
                    <a:pt x="31" y="19"/>
                    <a:pt x="32" y="18"/>
                    <a:pt x="33" y="17"/>
                  </a:cubicBezTo>
                  <a:cubicBezTo>
                    <a:pt x="34" y="17"/>
                    <a:pt x="35" y="17"/>
                    <a:pt x="37" y="17"/>
                  </a:cubicBezTo>
                  <a:cubicBezTo>
                    <a:pt x="37" y="19"/>
                    <a:pt x="39" y="21"/>
                    <a:pt x="3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3" name="ï$ļïdé"/>
            <p:cNvSpPr/>
            <p:nvPr/>
          </p:nvSpPr>
          <p:spPr bwMode="auto">
            <a:xfrm>
              <a:off x="3302807" y="1034911"/>
              <a:ext cx="795464" cy="799669"/>
            </a:xfrm>
            <a:custGeom>
              <a:avLst/>
              <a:gdLst>
                <a:gd name="T0" fmla="*/ 174 w 347"/>
                <a:gd name="T1" fmla="*/ 0 h 347"/>
                <a:gd name="T2" fmla="*/ 0 w 347"/>
                <a:gd name="T3" fmla="*/ 173 h 347"/>
                <a:gd name="T4" fmla="*/ 174 w 347"/>
                <a:gd name="T5" fmla="*/ 347 h 347"/>
                <a:gd name="T6" fmla="*/ 347 w 347"/>
                <a:gd name="T7" fmla="*/ 173 h 347"/>
                <a:gd name="T8" fmla="*/ 174 w 347"/>
                <a:gd name="T9" fmla="*/ 0 h 347"/>
                <a:gd name="T10" fmla="*/ 174 w 347"/>
                <a:gd name="T11" fmla="*/ 343 h 347"/>
                <a:gd name="T12" fmla="*/ 4 w 347"/>
                <a:gd name="T13" fmla="*/ 173 h 347"/>
                <a:gd name="T14" fmla="*/ 174 w 347"/>
                <a:gd name="T15" fmla="*/ 4 h 347"/>
                <a:gd name="T16" fmla="*/ 343 w 347"/>
                <a:gd name="T17" fmla="*/ 173 h 347"/>
                <a:gd name="T18" fmla="*/ 174 w 347"/>
                <a:gd name="T19" fmla="*/ 34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7" h="347">
                  <a:moveTo>
                    <a:pt x="174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9"/>
                    <a:pt x="78" y="347"/>
                    <a:pt x="174" y="347"/>
                  </a:cubicBezTo>
                  <a:cubicBezTo>
                    <a:pt x="269" y="347"/>
                    <a:pt x="347" y="269"/>
                    <a:pt x="347" y="173"/>
                  </a:cubicBezTo>
                  <a:cubicBezTo>
                    <a:pt x="347" y="78"/>
                    <a:pt x="269" y="0"/>
                    <a:pt x="174" y="0"/>
                  </a:cubicBezTo>
                  <a:close/>
                  <a:moveTo>
                    <a:pt x="174" y="343"/>
                  </a:moveTo>
                  <a:cubicBezTo>
                    <a:pt x="80" y="343"/>
                    <a:pt x="4" y="267"/>
                    <a:pt x="4" y="173"/>
                  </a:cubicBezTo>
                  <a:cubicBezTo>
                    <a:pt x="4" y="80"/>
                    <a:pt x="80" y="4"/>
                    <a:pt x="174" y="4"/>
                  </a:cubicBezTo>
                  <a:cubicBezTo>
                    <a:pt x="267" y="4"/>
                    <a:pt x="343" y="80"/>
                    <a:pt x="343" y="173"/>
                  </a:cubicBezTo>
                  <a:cubicBezTo>
                    <a:pt x="343" y="267"/>
                    <a:pt x="267" y="343"/>
                    <a:pt x="174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4" name="íšlíḓe"/>
            <p:cNvSpPr/>
            <p:nvPr/>
          </p:nvSpPr>
          <p:spPr bwMode="auto">
            <a:xfrm>
              <a:off x="3481524" y="1212226"/>
              <a:ext cx="440834" cy="377758"/>
            </a:xfrm>
            <a:custGeom>
              <a:avLst/>
              <a:gdLst>
                <a:gd name="T0" fmla="*/ 28 w 192"/>
                <a:gd name="T1" fmla="*/ 164 h 164"/>
                <a:gd name="T2" fmla="*/ 31 w 192"/>
                <a:gd name="T3" fmla="*/ 164 h 164"/>
                <a:gd name="T4" fmla="*/ 2 w 192"/>
                <a:gd name="T5" fmla="*/ 96 h 164"/>
                <a:gd name="T6" fmla="*/ 96 w 192"/>
                <a:gd name="T7" fmla="*/ 2 h 164"/>
                <a:gd name="T8" fmla="*/ 190 w 192"/>
                <a:gd name="T9" fmla="*/ 96 h 164"/>
                <a:gd name="T10" fmla="*/ 160 w 192"/>
                <a:gd name="T11" fmla="*/ 164 h 164"/>
                <a:gd name="T12" fmla="*/ 163 w 192"/>
                <a:gd name="T13" fmla="*/ 164 h 164"/>
                <a:gd name="T14" fmla="*/ 192 w 192"/>
                <a:gd name="T15" fmla="*/ 96 h 164"/>
                <a:gd name="T16" fmla="*/ 96 w 192"/>
                <a:gd name="T17" fmla="*/ 0 h 164"/>
                <a:gd name="T18" fmla="*/ 0 w 192"/>
                <a:gd name="T19" fmla="*/ 96 h 164"/>
                <a:gd name="T20" fmla="*/ 28 w 192"/>
                <a:gd name="T21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164">
                  <a:moveTo>
                    <a:pt x="28" y="164"/>
                  </a:moveTo>
                  <a:cubicBezTo>
                    <a:pt x="31" y="164"/>
                    <a:pt x="31" y="164"/>
                    <a:pt x="31" y="164"/>
                  </a:cubicBezTo>
                  <a:cubicBezTo>
                    <a:pt x="13" y="147"/>
                    <a:pt x="2" y="123"/>
                    <a:pt x="2" y="96"/>
                  </a:cubicBezTo>
                  <a:cubicBezTo>
                    <a:pt x="2" y="45"/>
                    <a:pt x="44" y="2"/>
                    <a:pt x="96" y="2"/>
                  </a:cubicBezTo>
                  <a:cubicBezTo>
                    <a:pt x="147" y="2"/>
                    <a:pt x="190" y="45"/>
                    <a:pt x="190" y="96"/>
                  </a:cubicBezTo>
                  <a:cubicBezTo>
                    <a:pt x="190" y="123"/>
                    <a:pt x="178" y="147"/>
                    <a:pt x="160" y="164"/>
                  </a:cubicBezTo>
                  <a:cubicBezTo>
                    <a:pt x="163" y="164"/>
                    <a:pt x="163" y="164"/>
                    <a:pt x="163" y="164"/>
                  </a:cubicBezTo>
                  <a:cubicBezTo>
                    <a:pt x="181" y="147"/>
                    <a:pt x="192" y="123"/>
                    <a:pt x="192" y="96"/>
                  </a:cubicBezTo>
                  <a:cubicBezTo>
                    <a:pt x="192" y="43"/>
                    <a:pt x="148" y="0"/>
                    <a:pt x="96" y="0"/>
                  </a:cubicBezTo>
                  <a:cubicBezTo>
                    <a:pt x="43" y="0"/>
                    <a:pt x="0" y="43"/>
                    <a:pt x="0" y="96"/>
                  </a:cubicBezTo>
                  <a:cubicBezTo>
                    <a:pt x="0" y="123"/>
                    <a:pt x="11" y="147"/>
                    <a:pt x="28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5" name="ïṣļïḍê"/>
            <p:cNvSpPr/>
            <p:nvPr/>
          </p:nvSpPr>
          <p:spPr bwMode="auto">
            <a:xfrm>
              <a:off x="3972118" y="1573864"/>
              <a:ext cx="85504" cy="46256"/>
            </a:xfrm>
            <a:custGeom>
              <a:avLst/>
              <a:gdLst>
                <a:gd name="T0" fmla="*/ 36 w 37"/>
                <a:gd name="T1" fmla="*/ 20 h 20"/>
                <a:gd name="T2" fmla="*/ 22 w 37"/>
                <a:gd name="T3" fmla="*/ 16 h 20"/>
                <a:gd name="T4" fmla="*/ 0 w 37"/>
                <a:gd name="T5" fmla="*/ 20 h 20"/>
                <a:gd name="T6" fmla="*/ 1 w 37"/>
                <a:gd name="T7" fmla="*/ 16 h 20"/>
                <a:gd name="T8" fmla="*/ 12 w 37"/>
                <a:gd name="T9" fmla="*/ 14 h 20"/>
                <a:gd name="T10" fmla="*/ 19 w 37"/>
                <a:gd name="T11" fmla="*/ 14 h 20"/>
                <a:gd name="T12" fmla="*/ 13 w 37"/>
                <a:gd name="T13" fmla="*/ 10 h 20"/>
                <a:gd name="T14" fmla="*/ 5 w 37"/>
                <a:gd name="T15" fmla="*/ 3 h 20"/>
                <a:gd name="T16" fmla="*/ 6 w 37"/>
                <a:gd name="T17" fmla="*/ 0 h 20"/>
                <a:gd name="T18" fmla="*/ 23 w 37"/>
                <a:gd name="T19" fmla="*/ 13 h 20"/>
                <a:gd name="T20" fmla="*/ 37 w 37"/>
                <a:gd name="T21" fmla="*/ 17 h 20"/>
                <a:gd name="T22" fmla="*/ 36 w 37"/>
                <a:gd name="T2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0">
                  <a:moveTo>
                    <a:pt x="36" y="20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4" y="14"/>
                    <a:pt x="17" y="14"/>
                    <a:pt x="19" y="14"/>
                  </a:cubicBezTo>
                  <a:cubicBezTo>
                    <a:pt x="17" y="13"/>
                    <a:pt x="15" y="11"/>
                    <a:pt x="13" y="1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37" y="17"/>
                    <a:pt x="37" y="17"/>
                    <a:pt x="37" y="17"/>
                  </a:cubicBezTo>
                  <a:lnTo>
                    <a:pt x="3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6" name="ís1íḍe"/>
            <p:cNvSpPr/>
            <p:nvPr/>
          </p:nvSpPr>
          <p:spPr bwMode="auto">
            <a:xfrm>
              <a:off x="4302919" y="1198209"/>
              <a:ext cx="54666" cy="94615"/>
            </a:xfrm>
            <a:custGeom>
              <a:avLst/>
              <a:gdLst>
                <a:gd name="T0" fmla="*/ 20 w 24"/>
                <a:gd name="T1" fmla="*/ 28 h 41"/>
                <a:gd name="T2" fmla="*/ 14 w 24"/>
                <a:gd name="T3" fmla="*/ 9 h 41"/>
                <a:gd name="T4" fmla="*/ 4 w 24"/>
                <a:gd name="T5" fmla="*/ 10 h 41"/>
                <a:gd name="T6" fmla="*/ 5 w 24"/>
                <a:gd name="T7" fmla="*/ 32 h 41"/>
                <a:gd name="T8" fmla="*/ 20 w 24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1">
                  <a:moveTo>
                    <a:pt x="20" y="28"/>
                  </a:moveTo>
                  <a:cubicBezTo>
                    <a:pt x="24" y="20"/>
                    <a:pt x="14" y="9"/>
                    <a:pt x="14" y="9"/>
                  </a:cubicBezTo>
                  <a:cubicBezTo>
                    <a:pt x="14" y="9"/>
                    <a:pt x="8" y="0"/>
                    <a:pt x="4" y="10"/>
                  </a:cubicBezTo>
                  <a:cubicBezTo>
                    <a:pt x="0" y="20"/>
                    <a:pt x="0" y="23"/>
                    <a:pt x="5" y="32"/>
                  </a:cubicBezTo>
                  <a:cubicBezTo>
                    <a:pt x="9" y="41"/>
                    <a:pt x="16" y="35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7" name="íşlïḋe"/>
            <p:cNvSpPr/>
            <p:nvPr/>
          </p:nvSpPr>
          <p:spPr bwMode="auto">
            <a:xfrm>
              <a:off x="4279791" y="1281610"/>
              <a:ext cx="57470" cy="91811"/>
            </a:xfrm>
            <a:custGeom>
              <a:avLst/>
              <a:gdLst>
                <a:gd name="T0" fmla="*/ 4 w 25"/>
                <a:gd name="T1" fmla="*/ 34 h 40"/>
                <a:gd name="T2" fmla="*/ 13 w 25"/>
                <a:gd name="T3" fmla="*/ 36 h 40"/>
                <a:gd name="T4" fmla="*/ 21 w 25"/>
                <a:gd name="T5" fmla="*/ 17 h 40"/>
                <a:gd name="T6" fmla="*/ 14 w 25"/>
                <a:gd name="T7" fmla="*/ 10 h 40"/>
                <a:gd name="T8" fmla="*/ 10 w 25"/>
                <a:gd name="T9" fmla="*/ 4 h 40"/>
                <a:gd name="T10" fmla="*/ 0 w 25"/>
                <a:gd name="T11" fmla="*/ 13 h 40"/>
                <a:gd name="T12" fmla="*/ 5 w 25"/>
                <a:gd name="T13" fmla="*/ 25 h 40"/>
                <a:gd name="T14" fmla="*/ 4 w 25"/>
                <a:gd name="T1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0">
                  <a:moveTo>
                    <a:pt x="4" y="34"/>
                  </a:moveTo>
                  <a:cubicBezTo>
                    <a:pt x="4" y="34"/>
                    <a:pt x="2" y="40"/>
                    <a:pt x="13" y="36"/>
                  </a:cubicBezTo>
                  <a:cubicBezTo>
                    <a:pt x="23" y="31"/>
                    <a:pt x="25" y="21"/>
                    <a:pt x="21" y="17"/>
                  </a:cubicBezTo>
                  <a:cubicBezTo>
                    <a:pt x="18" y="12"/>
                    <a:pt x="14" y="10"/>
                    <a:pt x="14" y="10"/>
                  </a:cubicBezTo>
                  <a:cubicBezTo>
                    <a:pt x="14" y="10"/>
                    <a:pt x="11" y="8"/>
                    <a:pt x="10" y="4"/>
                  </a:cubicBezTo>
                  <a:cubicBezTo>
                    <a:pt x="9" y="0"/>
                    <a:pt x="1" y="9"/>
                    <a:pt x="0" y="13"/>
                  </a:cubicBezTo>
                  <a:cubicBezTo>
                    <a:pt x="0" y="18"/>
                    <a:pt x="1" y="20"/>
                    <a:pt x="5" y="25"/>
                  </a:cubicBezTo>
                  <a:cubicBezTo>
                    <a:pt x="8" y="30"/>
                    <a:pt x="4" y="34"/>
                    <a:pt x="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8" name="iŝļîḍé"/>
            <p:cNvSpPr/>
            <p:nvPr/>
          </p:nvSpPr>
          <p:spPr bwMode="auto">
            <a:xfrm>
              <a:off x="4231432" y="1248670"/>
              <a:ext cx="330100" cy="295058"/>
            </a:xfrm>
            <a:custGeom>
              <a:avLst/>
              <a:gdLst>
                <a:gd name="T0" fmla="*/ 138 w 144"/>
                <a:gd name="T1" fmla="*/ 24 h 128"/>
                <a:gd name="T2" fmla="*/ 135 w 144"/>
                <a:gd name="T3" fmla="*/ 20 h 128"/>
                <a:gd name="T4" fmla="*/ 126 w 144"/>
                <a:gd name="T5" fmla="*/ 23 h 128"/>
                <a:gd name="T6" fmla="*/ 117 w 144"/>
                <a:gd name="T7" fmla="*/ 29 h 128"/>
                <a:gd name="T8" fmla="*/ 120 w 144"/>
                <a:gd name="T9" fmla="*/ 23 h 128"/>
                <a:gd name="T10" fmla="*/ 131 w 144"/>
                <a:gd name="T11" fmla="*/ 15 h 128"/>
                <a:gd name="T12" fmla="*/ 138 w 144"/>
                <a:gd name="T13" fmla="*/ 9 h 128"/>
                <a:gd name="T14" fmla="*/ 127 w 144"/>
                <a:gd name="T15" fmla="*/ 5 h 128"/>
                <a:gd name="T16" fmla="*/ 112 w 144"/>
                <a:gd name="T17" fmla="*/ 5 h 128"/>
                <a:gd name="T18" fmla="*/ 102 w 144"/>
                <a:gd name="T19" fmla="*/ 8 h 128"/>
                <a:gd name="T20" fmla="*/ 100 w 144"/>
                <a:gd name="T21" fmla="*/ 24 h 128"/>
                <a:gd name="T22" fmla="*/ 88 w 144"/>
                <a:gd name="T23" fmla="*/ 33 h 128"/>
                <a:gd name="T24" fmla="*/ 83 w 144"/>
                <a:gd name="T25" fmla="*/ 31 h 128"/>
                <a:gd name="T26" fmla="*/ 91 w 144"/>
                <a:gd name="T27" fmla="*/ 26 h 128"/>
                <a:gd name="T28" fmla="*/ 91 w 144"/>
                <a:gd name="T29" fmla="*/ 21 h 128"/>
                <a:gd name="T30" fmla="*/ 82 w 144"/>
                <a:gd name="T31" fmla="*/ 10 h 128"/>
                <a:gd name="T32" fmla="*/ 70 w 144"/>
                <a:gd name="T33" fmla="*/ 12 h 128"/>
                <a:gd name="T34" fmla="*/ 63 w 144"/>
                <a:gd name="T35" fmla="*/ 30 h 128"/>
                <a:gd name="T36" fmla="*/ 58 w 144"/>
                <a:gd name="T37" fmla="*/ 42 h 128"/>
                <a:gd name="T38" fmla="*/ 58 w 144"/>
                <a:gd name="T39" fmla="*/ 52 h 128"/>
                <a:gd name="T40" fmla="*/ 39 w 144"/>
                <a:gd name="T41" fmla="*/ 61 h 128"/>
                <a:gd name="T42" fmla="*/ 35 w 144"/>
                <a:gd name="T43" fmla="*/ 58 h 128"/>
                <a:gd name="T44" fmla="*/ 9 w 144"/>
                <a:gd name="T45" fmla="*/ 90 h 128"/>
                <a:gd name="T46" fmla="*/ 3 w 144"/>
                <a:gd name="T47" fmla="*/ 115 h 128"/>
                <a:gd name="T48" fmla="*/ 20 w 144"/>
                <a:gd name="T49" fmla="*/ 114 h 128"/>
                <a:gd name="T50" fmla="*/ 33 w 144"/>
                <a:gd name="T51" fmla="*/ 82 h 128"/>
                <a:gd name="T52" fmla="*/ 42 w 144"/>
                <a:gd name="T53" fmla="*/ 80 h 128"/>
                <a:gd name="T54" fmla="*/ 56 w 144"/>
                <a:gd name="T55" fmla="*/ 73 h 128"/>
                <a:gd name="T56" fmla="*/ 58 w 144"/>
                <a:gd name="T57" fmla="*/ 79 h 128"/>
                <a:gd name="T58" fmla="*/ 58 w 144"/>
                <a:gd name="T59" fmla="*/ 89 h 128"/>
                <a:gd name="T60" fmla="*/ 76 w 144"/>
                <a:gd name="T61" fmla="*/ 70 h 128"/>
                <a:gd name="T62" fmla="*/ 77 w 144"/>
                <a:gd name="T63" fmla="*/ 60 h 128"/>
                <a:gd name="T64" fmla="*/ 95 w 144"/>
                <a:gd name="T65" fmla="*/ 42 h 128"/>
                <a:gd name="T66" fmla="*/ 95 w 144"/>
                <a:gd name="T67" fmla="*/ 53 h 128"/>
                <a:gd name="T68" fmla="*/ 96 w 144"/>
                <a:gd name="T69" fmla="*/ 67 h 128"/>
                <a:gd name="T70" fmla="*/ 113 w 144"/>
                <a:gd name="T71" fmla="*/ 50 h 128"/>
                <a:gd name="T72" fmla="*/ 116 w 144"/>
                <a:gd name="T73" fmla="*/ 50 h 128"/>
                <a:gd name="T74" fmla="*/ 117 w 144"/>
                <a:gd name="T75" fmla="*/ 87 h 128"/>
                <a:gd name="T76" fmla="*/ 135 w 144"/>
                <a:gd name="T77" fmla="*/ 66 h 128"/>
                <a:gd name="T78" fmla="*/ 134 w 144"/>
                <a:gd name="T79" fmla="*/ 40 h 128"/>
                <a:gd name="T80" fmla="*/ 144 w 144"/>
                <a:gd name="T81" fmla="*/ 28 h 128"/>
                <a:gd name="T82" fmla="*/ 138 w 144"/>
                <a:gd name="T83" fmla="*/ 2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" h="128">
                  <a:moveTo>
                    <a:pt x="138" y="24"/>
                  </a:moveTo>
                  <a:cubicBezTo>
                    <a:pt x="138" y="24"/>
                    <a:pt x="135" y="23"/>
                    <a:pt x="135" y="20"/>
                  </a:cubicBezTo>
                  <a:cubicBezTo>
                    <a:pt x="135" y="20"/>
                    <a:pt x="130" y="17"/>
                    <a:pt x="126" y="23"/>
                  </a:cubicBezTo>
                  <a:cubicBezTo>
                    <a:pt x="122" y="28"/>
                    <a:pt x="120" y="30"/>
                    <a:pt x="117" y="29"/>
                  </a:cubicBezTo>
                  <a:cubicBezTo>
                    <a:pt x="114" y="28"/>
                    <a:pt x="118" y="25"/>
                    <a:pt x="120" y="23"/>
                  </a:cubicBezTo>
                  <a:cubicBezTo>
                    <a:pt x="123" y="22"/>
                    <a:pt x="127" y="16"/>
                    <a:pt x="131" y="15"/>
                  </a:cubicBezTo>
                  <a:cubicBezTo>
                    <a:pt x="136" y="14"/>
                    <a:pt x="138" y="14"/>
                    <a:pt x="138" y="9"/>
                  </a:cubicBezTo>
                  <a:cubicBezTo>
                    <a:pt x="138" y="5"/>
                    <a:pt x="137" y="0"/>
                    <a:pt x="127" y="5"/>
                  </a:cubicBezTo>
                  <a:cubicBezTo>
                    <a:pt x="117" y="10"/>
                    <a:pt x="114" y="9"/>
                    <a:pt x="112" y="5"/>
                  </a:cubicBezTo>
                  <a:cubicBezTo>
                    <a:pt x="109" y="0"/>
                    <a:pt x="103" y="1"/>
                    <a:pt x="102" y="8"/>
                  </a:cubicBezTo>
                  <a:cubicBezTo>
                    <a:pt x="102" y="16"/>
                    <a:pt x="100" y="24"/>
                    <a:pt x="100" y="24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8" y="33"/>
                    <a:pt x="79" y="34"/>
                    <a:pt x="83" y="31"/>
                  </a:cubicBezTo>
                  <a:cubicBezTo>
                    <a:pt x="87" y="27"/>
                    <a:pt x="91" y="26"/>
                    <a:pt x="91" y="26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1" y="21"/>
                    <a:pt x="84" y="15"/>
                    <a:pt x="82" y="10"/>
                  </a:cubicBezTo>
                  <a:cubicBezTo>
                    <a:pt x="80" y="4"/>
                    <a:pt x="71" y="2"/>
                    <a:pt x="70" y="12"/>
                  </a:cubicBezTo>
                  <a:cubicBezTo>
                    <a:pt x="69" y="22"/>
                    <a:pt x="68" y="27"/>
                    <a:pt x="63" y="30"/>
                  </a:cubicBezTo>
                  <a:cubicBezTo>
                    <a:pt x="58" y="34"/>
                    <a:pt x="48" y="39"/>
                    <a:pt x="58" y="42"/>
                  </a:cubicBezTo>
                  <a:cubicBezTo>
                    <a:pt x="67" y="45"/>
                    <a:pt x="61" y="48"/>
                    <a:pt x="58" y="52"/>
                  </a:cubicBezTo>
                  <a:cubicBezTo>
                    <a:pt x="54" y="56"/>
                    <a:pt x="42" y="65"/>
                    <a:pt x="39" y="61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18" y="82"/>
                    <a:pt x="9" y="90"/>
                  </a:cubicBezTo>
                  <a:cubicBezTo>
                    <a:pt x="1" y="97"/>
                    <a:pt x="0" y="105"/>
                    <a:pt x="3" y="115"/>
                  </a:cubicBezTo>
                  <a:cubicBezTo>
                    <a:pt x="5" y="126"/>
                    <a:pt x="17" y="128"/>
                    <a:pt x="20" y="114"/>
                  </a:cubicBezTo>
                  <a:cubicBezTo>
                    <a:pt x="22" y="100"/>
                    <a:pt x="29" y="88"/>
                    <a:pt x="33" y="82"/>
                  </a:cubicBezTo>
                  <a:cubicBezTo>
                    <a:pt x="37" y="75"/>
                    <a:pt x="42" y="80"/>
                    <a:pt x="42" y="80"/>
                  </a:cubicBezTo>
                  <a:cubicBezTo>
                    <a:pt x="42" y="80"/>
                    <a:pt x="51" y="80"/>
                    <a:pt x="56" y="73"/>
                  </a:cubicBezTo>
                  <a:cubicBezTo>
                    <a:pt x="60" y="66"/>
                    <a:pt x="60" y="76"/>
                    <a:pt x="58" y="79"/>
                  </a:cubicBezTo>
                  <a:cubicBezTo>
                    <a:pt x="56" y="82"/>
                    <a:pt x="49" y="89"/>
                    <a:pt x="58" y="89"/>
                  </a:cubicBezTo>
                  <a:cubicBezTo>
                    <a:pt x="66" y="89"/>
                    <a:pt x="73" y="80"/>
                    <a:pt x="76" y="7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88" y="47"/>
                    <a:pt x="95" y="4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86" y="65"/>
                    <a:pt x="96" y="67"/>
                  </a:cubicBezTo>
                  <a:cubicBezTo>
                    <a:pt x="106" y="69"/>
                    <a:pt x="110" y="61"/>
                    <a:pt x="113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32" y="87"/>
                    <a:pt x="135" y="66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34" y="40"/>
                    <a:pt x="143" y="34"/>
                    <a:pt x="144" y="28"/>
                  </a:cubicBezTo>
                  <a:cubicBezTo>
                    <a:pt x="144" y="23"/>
                    <a:pt x="138" y="24"/>
                    <a:pt x="13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9" name="íṧḷídé"/>
            <p:cNvSpPr/>
            <p:nvPr/>
          </p:nvSpPr>
          <p:spPr bwMode="auto">
            <a:xfrm>
              <a:off x="4768283" y="1194004"/>
              <a:ext cx="52564" cy="82700"/>
            </a:xfrm>
            <a:custGeom>
              <a:avLst/>
              <a:gdLst>
                <a:gd name="T0" fmla="*/ 10 w 23"/>
                <a:gd name="T1" fmla="*/ 6 h 36"/>
                <a:gd name="T2" fmla="*/ 3 w 23"/>
                <a:gd name="T3" fmla="*/ 10 h 36"/>
                <a:gd name="T4" fmla="*/ 3 w 23"/>
                <a:gd name="T5" fmla="*/ 30 h 36"/>
                <a:gd name="T6" fmla="*/ 19 w 23"/>
                <a:gd name="T7" fmla="*/ 30 h 36"/>
                <a:gd name="T8" fmla="*/ 18 w 23"/>
                <a:gd name="T9" fmla="*/ 14 h 36"/>
                <a:gd name="T10" fmla="*/ 10 w 23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6">
                  <a:moveTo>
                    <a:pt x="10" y="6"/>
                  </a:moveTo>
                  <a:cubicBezTo>
                    <a:pt x="10" y="6"/>
                    <a:pt x="6" y="0"/>
                    <a:pt x="3" y="10"/>
                  </a:cubicBezTo>
                  <a:cubicBezTo>
                    <a:pt x="0" y="19"/>
                    <a:pt x="4" y="24"/>
                    <a:pt x="3" y="30"/>
                  </a:cubicBezTo>
                  <a:cubicBezTo>
                    <a:pt x="2" y="36"/>
                    <a:pt x="15" y="34"/>
                    <a:pt x="19" y="30"/>
                  </a:cubicBezTo>
                  <a:cubicBezTo>
                    <a:pt x="23" y="27"/>
                    <a:pt x="23" y="18"/>
                    <a:pt x="18" y="14"/>
                  </a:cubicBezTo>
                  <a:cubicBezTo>
                    <a:pt x="12" y="9"/>
                    <a:pt x="10" y="6"/>
                    <a:pt x="1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0" name="îSḻiḋe"/>
            <p:cNvSpPr/>
            <p:nvPr/>
          </p:nvSpPr>
          <p:spPr bwMode="auto">
            <a:xfrm>
              <a:off x="4726932" y="1285815"/>
              <a:ext cx="61675" cy="80598"/>
            </a:xfrm>
            <a:custGeom>
              <a:avLst/>
              <a:gdLst>
                <a:gd name="T0" fmla="*/ 8 w 27"/>
                <a:gd name="T1" fmla="*/ 31 h 35"/>
                <a:gd name="T2" fmla="*/ 21 w 27"/>
                <a:gd name="T3" fmla="*/ 25 h 35"/>
                <a:gd name="T4" fmla="*/ 16 w 27"/>
                <a:gd name="T5" fmla="*/ 8 h 35"/>
                <a:gd name="T6" fmla="*/ 8 w 27"/>
                <a:gd name="T7" fmla="*/ 4 h 35"/>
                <a:gd name="T8" fmla="*/ 2 w 27"/>
                <a:gd name="T9" fmla="*/ 19 h 35"/>
                <a:gd name="T10" fmla="*/ 8 w 27"/>
                <a:gd name="T11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5">
                  <a:moveTo>
                    <a:pt x="8" y="31"/>
                  </a:moveTo>
                  <a:cubicBezTo>
                    <a:pt x="8" y="31"/>
                    <a:pt x="15" y="35"/>
                    <a:pt x="21" y="25"/>
                  </a:cubicBezTo>
                  <a:cubicBezTo>
                    <a:pt x="27" y="14"/>
                    <a:pt x="16" y="8"/>
                    <a:pt x="16" y="8"/>
                  </a:cubicBezTo>
                  <a:cubicBezTo>
                    <a:pt x="16" y="8"/>
                    <a:pt x="13" y="0"/>
                    <a:pt x="8" y="4"/>
                  </a:cubicBezTo>
                  <a:cubicBezTo>
                    <a:pt x="3" y="7"/>
                    <a:pt x="0" y="13"/>
                    <a:pt x="2" y="19"/>
                  </a:cubicBezTo>
                  <a:cubicBezTo>
                    <a:pt x="5" y="25"/>
                    <a:pt x="7" y="23"/>
                    <a:pt x="8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1" name="í$ḻîḓè"/>
            <p:cNvSpPr/>
            <p:nvPr/>
          </p:nvSpPr>
          <p:spPr bwMode="auto">
            <a:xfrm>
              <a:off x="4635121" y="1341182"/>
              <a:ext cx="160495" cy="198341"/>
            </a:xfrm>
            <a:custGeom>
              <a:avLst/>
              <a:gdLst>
                <a:gd name="T0" fmla="*/ 63 w 70"/>
                <a:gd name="T1" fmla="*/ 12 h 86"/>
                <a:gd name="T2" fmla="*/ 15 w 70"/>
                <a:gd name="T3" fmla="*/ 58 h 86"/>
                <a:gd name="T4" fmla="*/ 17 w 70"/>
                <a:gd name="T5" fmla="*/ 76 h 86"/>
                <a:gd name="T6" fmla="*/ 33 w 70"/>
                <a:gd name="T7" fmla="*/ 73 h 86"/>
                <a:gd name="T8" fmla="*/ 70 w 70"/>
                <a:gd name="T9" fmla="*/ 14 h 86"/>
                <a:gd name="T10" fmla="*/ 70 w 70"/>
                <a:gd name="T11" fmla="*/ 10 h 86"/>
                <a:gd name="T12" fmla="*/ 63 w 70"/>
                <a:gd name="T13" fmla="*/ 1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86">
                  <a:moveTo>
                    <a:pt x="63" y="12"/>
                  </a:moveTo>
                  <a:cubicBezTo>
                    <a:pt x="56" y="25"/>
                    <a:pt x="29" y="52"/>
                    <a:pt x="15" y="58"/>
                  </a:cubicBezTo>
                  <a:cubicBezTo>
                    <a:pt x="0" y="64"/>
                    <a:pt x="17" y="76"/>
                    <a:pt x="17" y="76"/>
                  </a:cubicBezTo>
                  <a:cubicBezTo>
                    <a:pt x="17" y="76"/>
                    <a:pt x="24" y="86"/>
                    <a:pt x="33" y="73"/>
                  </a:cubicBezTo>
                  <a:cubicBezTo>
                    <a:pt x="43" y="60"/>
                    <a:pt x="59" y="40"/>
                    <a:pt x="70" y="14"/>
                  </a:cubicBezTo>
                  <a:cubicBezTo>
                    <a:pt x="70" y="12"/>
                    <a:pt x="70" y="10"/>
                    <a:pt x="70" y="10"/>
                  </a:cubicBezTo>
                  <a:cubicBezTo>
                    <a:pt x="70" y="10"/>
                    <a:pt x="70" y="0"/>
                    <a:pt x="6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2" name="ïŝḷíḍe"/>
            <p:cNvSpPr/>
            <p:nvPr/>
          </p:nvSpPr>
          <p:spPr bwMode="auto">
            <a:xfrm>
              <a:off x="4850282" y="1255679"/>
              <a:ext cx="119845" cy="108632"/>
            </a:xfrm>
            <a:custGeom>
              <a:avLst/>
              <a:gdLst>
                <a:gd name="T0" fmla="*/ 37 w 52"/>
                <a:gd name="T1" fmla="*/ 2 h 47"/>
                <a:gd name="T2" fmla="*/ 10 w 52"/>
                <a:gd name="T3" fmla="*/ 11 h 47"/>
                <a:gd name="T4" fmla="*/ 6 w 52"/>
                <a:gd name="T5" fmla="*/ 21 h 47"/>
                <a:gd name="T6" fmla="*/ 19 w 52"/>
                <a:gd name="T7" fmla="*/ 29 h 47"/>
                <a:gd name="T8" fmla="*/ 25 w 52"/>
                <a:gd name="T9" fmla="*/ 32 h 47"/>
                <a:gd name="T10" fmla="*/ 20 w 52"/>
                <a:gd name="T11" fmla="*/ 47 h 47"/>
                <a:gd name="T12" fmla="*/ 36 w 52"/>
                <a:gd name="T13" fmla="*/ 41 h 47"/>
                <a:gd name="T14" fmla="*/ 51 w 52"/>
                <a:gd name="T15" fmla="*/ 17 h 47"/>
                <a:gd name="T16" fmla="*/ 37 w 52"/>
                <a:gd name="T17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7">
                  <a:moveTo>
                    <a:pt x="37" y="2"/>
                  </a:moveTo>
                  <a:cubicBezTo>
                    <a:pt x="27" y="5"/>
                    <a:pt x="10" y="11"/>
                    <a:pt x="10" y="11"/>
                  </a:cubicBezTo>
                  <a:cubicBezTo>
                    <a:pt x="10" y="11"/>
                    <a:pt x="0" y="14"/>
                    <a:pt x="6" y="21"/>
                  </a:cubicBezTo>
                  <a:cubicBezTo>
                    <a:pt x="12" y="28"/>
                    <a:pt x="12" y="33"/>
                    <a:pt x="19" y="29"/>
                  </a:cubicBezTo>
                  <a:cubicBezTo>
                    <a:pt x="27" y="26"/>
                    <a:pt x="27" y="28"/>
                    <a:pt x="25" y="32"/>
                  </a:cubicBezTo>
                  <a:cubicBezTo>
                    <a:pt x="24" y="36"/>
                    <a:pt x="19" y="43"/>
                    <a:pt x="20" y="47"/>
                  </a:cubicBezTo>
                  <a:cubicBezTo>
                    <a:pt x="20" y="47"/>
                    <a:pt x="32" y="46"/>
                    <a:pt x="36" y="41"/>
                  </a:cubicBezTo>
                  <a:cubicBezTo>
                    <a:pt x="39" y="35"/>
                    <a:pt x="50" y="24"/>
                    <a:pt x="51" y="17"/>
                  </a:cubicBezTo>
                  <a:cubicBezTo>
                    <a:pt x="52" y="9"/>
                    <a:pt x="46" y="0"/>
                    <a:pt x="3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3" name="íṩļiḋe"/>
            <p:cNvSpPr/>
            <p:nvPr/>
          </p:nvSpPr>
          <p:spPr bwMode="auto">
            <a:xfrm>
              <a:off x="4839068" y="1362208"/>
              <a:ext cx="100922" cy="66581"/>
            </a:xfrm>
            <a:custGeom>
              <a:avLst/>
              <a:gdLst>
                <a:gd name="T0" fmla="*/ 31 w 44"/>
                <a:gd name="T1" fmla="*/ 3 h 29"/>
                <a:gd name="T2" fmla="*/ 8 w 44"/>
                <a:gd name="T3" fmla="*/ 9 h 29"/>
                <a:gd name="T4" fmla="*/ 7 w 44"/>
                <a:gd name="T5" fmla="*/ 20 h 29"/>
                <a:gd name="T6" fmla="*/ 31 w 44"/>
                <a:gd name="T7" fmla="*/ 23 h 29"/>
                <a:gd name="T8" fmla="*/ 44 w 44"/>
                <a:gd name="T9" fmla="*/ 2 h 29"/>
                <a:gd name="T10" fmla="*/ 31 w 44"/>
                <a:gd name="T11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29">
                  <a:moveTo>
                    <a:pt x="31" y="3"/>
                  </a:moveTo>
                  <a:cubicBezTo>
                    <a:pt x="24" y="6"/>
                    <a:pt x="8" y="9"/>
                    <a:pt x="8" y="9"/>
                  </a:cubicBezTo>
                  <a:cubicBezTo>
                    <a:pt x="8" y="9"/>
                    <a:pt x="0" y="13"/>
                    <a:pt x="7" y="20"/>
                  </a:cubicBezTo>
                  <a:cubicBezTo>
                    <a:pt x="13" y="27"/>
                    <a:pt x="22" y="29"/>
                    <a:pt x="31" y="23"/>
                  </a:cubicBezTo>
                  <a:cubicBezTo>
                    <a:pt x="41" y="17"/>
                    <a:pt x="43" y="13"/>
                    <a:pt x="44" y="2"/>
                  </a:cubicBezTo>
                  <a:cubicBezTo>
                    <a:pt x="44" y="2"/>
                    <a:pt x="38" y="0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4" name="îṡlïḍé"/>
            <p:cNvSpPr/>
            <p:nvPr/>
          </p:nvSpPr>
          <p:spPr bwMode="auto">
            <a:xfrm>
              <a:off x="5091374" y="1186995"/>
              <a:ext cx="250203" cy="276135"/>
            </a:xfrm>
            <a:custGeom>
              <a:avLst/>
              <a:gdLst>
                <a:gd name="T0" fmla="*/ 108 w 109"/>
                <a:gd name="T1" fmla="*/ 54 h 120"/>
                <a:gd name="T2" fmla="*/ 97 w 109"/>
                <a:gd name="T3" fmla="*/ 52 h 120"/>
                <a:gd name="T4" fmla="*/ 84 w 109"/>
                <a:gd name="T5" fmla="*/ 58 h 120"/>
                <a:gd name="T6" fmla="*/ 89 w 109"/>
                <a:gd name="T7" fmla="*/ 43 h 120"/>
                <a:gd name="T8" fmla="*/ 85 w 109"/>
                <a:gd name="T9" fmla="*/ 10 h 120"/>
                <a:gd name="T10" fmla="*/ 70 w 109"/>
                <a:gd name="T11" fmla="*/ 16 h 120"/>
                <a:gd name="T12" fmla="*/ 68 w 109"/>
                <a:gd name="T13" fmla="*/ 53 h 120"/>
                <a:gd name="T14" fmla="*/ 53 w 109"/>
                <a:gd name="T15" fmla="*/ 72 h 120"/>
                <a:gd name="T16" fmla="*/ 11 w 109"/>
                <a:gd name="T17" fmla="*/ 79 h 120"/>
                <a:gd name="T18" fmla="*/ 2 w 109"/>
                <a:gd name="T19" fmla="*/ 89 h 120"/>
                <a:gd name="T20" fmla="*/ 20 w 109"/>
                <a:gd name="T21" fmla="*/ 100 h 120"/>
                <a:gd name="T22" fmla="*/ 31 w 109"/>
                <a:gd name="T23" fmla="*/ 98 h 120"/>
                <a:gd name="T24" fmla="*/ 41 w 109"/>
                <a:gd name="T25" fmla="*/ 94 h 120"/>
                <a:gd name="T26" fmla="*/ 49 w 109"/>
                <a:gd name="T27" fmla="*/ 90 h 120"/>
                <a:gd name="T28" fmla="*/ 54 w 109"/>
                <a:gd name="T29" fmla="*/ 92 h 120"/>
                <a:gd name="T30" fmla="*/ 32 w 109"/>
                <a:gd name="T31" fmla="*/ 110 h 120"/>
                <a:gd name="T32" fmla="*/ 35 w 109"/>
                <a:gd name="T33" fmla="*/ 119 h 120"/>
                <a:gd name="T34" fmla="*/ 70 w 109"/>
                <a:gd name="T35" fmla="*/ 92 h 120"/>
                <a:gd name="T36" fmla="*/ 89 w 109"/>
                <a:gd name="T37" fmla="*/ 72 h 120"/>
                <a:gd name="T38" fmla="*/ 108 w 109"/>
                <a:gd name="T39" fmla="*/ 5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9" h="120">
                  <a:moveTo>
                    <a:pt x="108" y="54"/>
                  </a:moveTo>
                  <a:cubicBezTo>
                    <a:pt x="109" y="45"/>
                    <a:pt x="101" y="49"/>
                    <a:pt x="97" y="52"/>
                  </a:cubicBezTo>
                  <a:cubicBezTo>
                    <a:pt x="94" y="54"/>
                    <a:pt x="86" y="57"/>
                    <a:pt x="84" y="58"/>
                  </a:cubicBezTo>
                  <a:cubicBezTo>
                    <a:pt x="84" y="58"/>
                    <a:pt x="86" y="48"/>
                    <a:pt x="89" y="43"/>
                  </a:cubicBezTo>
                  <a:cubicBezTo>
                    <a:pt x="92" y="37"/>
                    <a:pt x="96" y="21"/>
                    <a:pt x="85" y="10"/>
                  </a:cubicBezTo>
                  <a:cubicBezTo>
                    <a:pt x="74" y="0"/>
                    <a:pt x="72" y="5"/>
                    <a:pt x="70" y="16"/>
                  </a:cubicBezTo>
                  <a:cubicBezTo>
                    <a:pt x="67" y="26"/>
                    <a:pt x="72" y="36"/>
                    <a:pt x="68" y="53"/>
                  </a:cubicBezTo>
                  <a:cubicBezTo>
                    <a:pt x="64" y="70"/>
                    <a:pt x="64" y="68"/>
                    <a:pt x="53" y="72"/>
                  </a:cubicBezTo>
                  <a:cubicBezTo>
                    <a:pt x="42" y="76"/>
                    <a:pt x="27" y="81"/>
                    <a:pt x="11" y="79"/>
                  </a:cubicBezTo>
                  <a:cubicBezTo>
                    <a:pt x="3" y="78"/>
                    <a:pt x="0" y="75"/>
                    <a:pt x="2" y="89"/>
                  </a:cubicBezTo>
                  <a:cubicBezTo>
                    <a:pt x="2" y="89"/>
                    <a:pt x="4" y="97"/>
                    <a:pt x="20" y="100"/>
                  </a:cubicBezTo>
                  <a:cubicBezTo>
                    <a:pt x="24" y="101"/>
                    <a:pt x="27" y="99"/>
                    <a:pt x="31" y="98"/>
                  </a:cubicBezTo>
                  <a:cubicBezTo>
                    <a:pt x="35" y="98"/>
                    <a:pt x="38" y="96"/>
                    <a:pt x="41" y="94"/>
                  </a:cubicBezTo>
                  <a:cubicBezTo>
                    <a:pt x="46" y="92"/>
                    <a:pt x="49" y="90"/>
                    <a:pt x="49" y="90"/>
                  </a:cubicBezTo>
                  <a:cubicBezTo>
                    <a:pt x="49" y="90"/>
                    <a:pt x="55" y="89"/>
                    <a:pt x="54" y="92"/>
                  </a:cubicBezTo>
                  <a:cubicBezTo>
                    <a:pt x="53" y="95"/>
                    <a:pt x="47" y="104"/>
                    <a:pt x="32" y="110"/>
                  </a:cubicBezTo>
                  <a:cubicBezTo>
                    <a:pt x="17" y="116"/>
                    <a:pt x="29" y="120"/>
                    <a:pt x="35" y="119"/>
                  </a:cubicBezTo>
                  <a:cubicBezTo>
                    <a:pt x="40" y="118"/>
                    <a:pt x="61" y="116"/>
                    <a:pt x="70" y="92"/>
                  </a:cubicBezTo>
                  <a:cubicBezTo>
                    <a:pt x="80" y="69"/>
                    <a:pt x="89" y="72"/>
                    <a:pt x="89" y="72"/>
                  </a:cubicBezTo>
                  <a:cubicBezTo>
                    <a:pt x="89" y="72"/>
                    <a:pt x="107" y="63"/>
                    <a:pt x="108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5" name="iS1îḓè"/>
            <p:cNvSpPr/>
            <p:nvPr/>
          </p:nvSpPr>
          <p:spPr bwMode="auto">
            <a:xfrm>
              <a:off x="5288313" y="1394447"/>
              <a:ext cx="71487" cy="82700"/>
            </a:xfrm>
            <a:custGeom>
              <a:avLst/>
              <a:gdLst>
                <a:gd name="T0" fmla="*/ 17 w 31"/>
                <a:gd name="T1" fmla="*/ 6 h 36"/>
                <a:gd name="T2" fmla="*/ 3 w 31"/>
                <a:gd name="T3" fmla="*/ 7 h 36"/>
                <a:gd name="T4" fmla="*/ 9 w 31"/>
                <a:gd name="T5" fmla="*/ 27 h 36"/>
                <a:gd name="T6" fmla="*/ 12 w 31"/>
                <a:gd name="T7" fmla="*/ 36 h 36"/>
                <a:gd name="T8" fmla="*/ 26 w 31"/>
                <a:gd name="T9" fmla="*/ 17 h 36"/>
                <a:gd name="T10" fmla="*/ 17 w 31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6">
                  <a:moveTo>
                    <a:pt x="17" y="6"/>
                  </a:moveTo>
                  <a:cubicBezTo>
                    <a:pt x="17" y="6"/>
                    <a:pt x="6" y="0"/>
                    <a:pt x="3" y="7"/>
                  </a:cubicBezTo>
                  <a:cubicBezTo>
                    <a:pt x="0" y="14"/>
                    <a:pt x="6" y="23"/>
                    <a:pt x="9" y="27"/>
                  </a:cubicBezTo>
                  <a:cubicBezTo>
                    <a:pt x="12" y="31"/>
                    <a:pt x="5" y="36"/>
                    <a:pt x="12" y="36"/>
                  </a:cubicBezTo>
                  <a:cubicBezTo>
                    <a:pt x="20" y="36"/>
                    <a:pt x="31" y="33"/>
                    <a:pt x="26" y="17"/>
                  </a:cubicBezTo>
                  <a:cubicBezTo>
                    <a:pt x="23" y="10"/>
                    <a:pt x="17" y="6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6" name="íṡḷiḑê"/>
            <p:cNvSpPr/>
            <p:nvPr/>
          </p:nvSpPr>
          <p:spPr bwMode="auto">
            <a:xfrm>
              <a:off x="5490157" y="1294926"/>
              <a:ext cx="41350" cy="64478"/>
            </a:xfrm>
            <a:custGeom>
              <a:avLst/>
              <a:gdLst>
                <a:gd name="T0" fmla="*/ 11 w 18"/>
                <a:gd name="T1" fmla="*/ 27 h 28"/>
                <a:gd name="T2" fmla="*/ 17 w 18"/>
                <a:gd name="T3" fmla="*/ 10 h 28"/>
                <a:gd name="T4" fmla="*/ 14 w 18"/>
                <a:gd name="T5" fmla="*/ 4 h 28"/>
                <a:gd name="T6" fmla="*/ 8 w 18"/>
                <a:gd name="T7" fmla="*/ 0 h 28"/>
                <a:gd name="T8" fmla="*/ 1 w 18"/>
                <a:gd name="T9" fmla="*/ 12 h 28"/>
                <a:gd name="T10" fmla="*/ 11 w 18"/>
                <a:gd name="T11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8">
                  <a:moveTo>
                    <a:pt x="11" y="27"/>
                  </a:moveTo>
                  <a:cubicBezTo>
                    <a:pt x="15" y="25"/>
                    <a:pt x="18" y="21"/>
                    <a:pt x="17" y="10"/>
                  </a:cubicBezTo>
                  <a:cubicBezTo>
                    <a:pt x="16" y="7"/>
                    <a:pt x="15" y="6"/>
                    <a:pt x="14" y="4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6" y="0"/>
                    <a:pt x="0" y="2"/>
                    <a:pt x="1" y="12"/>
                  </a:cubicBezTo>
                  <a:cubicBezTo>
                    <a:pt x="2" y="21"/>
                    <a:pt x="7" y="28"/>
                    <a:pt x="1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7" name="iṩ1íḓê"/>
            <p:cNvSpPr/>
            <p:nvPr/>
          </p:nvSpPr>
          <p:spPr bwMode="auto">
            <a:xfrm>
              <a:off x="5464927" y="1142842"/>
              <a:ext cx="275434" cy="373553"/>
            </a:xfrm>
            <a:custGeom>
              <a:avLst/>
              <a:gdLst>
                <a:gd name="T0" fmla="*/ 100 w 120"/>
                <a:gd name="T1" fmla="*/ 60 h 162"/>
                <a:gd name="T2" fmla="*/ 107 w 120"/>
                <a:gd name="T3" fmla="*/ 27 h 162"/>
                <a:gd name="T4" fmla="*/ 95 w 120"/>
                <a:gd name="T5" fmla="*/ 23 h 162"/>
                <a:gd name="T6" fmla="*/ 91 w 120"/>
                <a:gd name="T7" fmla="*/ 3 h 162"/>
                <a:gd name="T8" fmla="*/ 84 w 120"/>
                <a:gd name="T9" fmla="*/ 9 h 162"/>
                <a:gd name="T10" fmla="*/ 77 w 120"/>
                <a:gd name="T11" fmla="*/ 19 h 162"/>
                <a:gd name="T12" fmla="*/ 69 w 120"/>
                <a:gd name="T13" fmla="*/ 19 h 162"/>
                <a:gd name="T14" fmla="*/ 56 w 120"/>
                <a:gd name="T15" fmla="*/ 28 h 162"/>
                <a:gd name="T16" fmla="*/ 60 w 120"/>
                <a:gd name="T17" fmla="*/ 33 h 162"/>
                <a:gd name="T18" fmla="*/ 59 w 120"/>
                <a:gd name="T19" fmla="*/ 43 h 162"/>
                <a:gd name="T20" fmla="*/ 50 w 120"/>
                <a:gd name="T21" fmla="*/ 52 h 162"/>
                <a:gd name="T22" fmla="*/ 52 w 120"/>
                <a:gd name="T23" fmla="*/ 60 h 162"/>
                <a:gd name="T24" fmla="*/ 48 w 120"/>
                <a:gd name="T25" fmla="*/ 56 h 162"/>
                <a:gd name="T26" fmla="*/ 32 w 120"/>
                <a:gd name="T27" fmla="*/ 37 h 162"/>
                <a:gd name="T28" fmla="*/ 26 w 120"/>
                <a:gd name="T29" fmla="*/ 50 h 162"/>
                <a:gd name="T30" fmla="*/ 33 w 120"/>
                <a:gd name="T31" fmla="*/ 76 h 162"/>
                <a:gd name="T32" fmla="*/ 45 w 120"/>
                <a:gd name="T33" fmla="*/ 77 h 162"/>
                <a:gd name="T34" fmla="*/ 58 w 120"/>
                <a:gd name="T35" fmla="*/ 72 h 162"/>
                <a:gd name="T36" fmla="*/ 62 w 120"/>
                <a:gd name="T37" fmla="*/ 75 h 162"/>
                <a:gd name="T38" fmla="*/ 22 w 120"/>
                <a:gd name="T39" fmla="*/ 101 h 162"/>
                <a:gd name="T40" fmla="*/ 25 w 120"/>
                <a:gd name="T41" fmla="*/ 111 h 162"/>
                <a:gd name="T42" fmla="*/ 55 w 120"/>
                <a:gd name="T43" fmla="*/ 100 h 162"/>
                <a:gd name="T44" fmla="*/ 59 w 120"/>
                <a:gd name="T45" fmla="*/ 103 h 162"/>
                <a:gd name="T46" fmla="*/ 39 w 120"/>
                <a:gd name="T47" fmla="*/ 119 h 162"/>
                <a:gd name="T48" fmla="*/ 12 w 120"/>
                <a:gd name="T49" fmla="*/ 128 h 162"/>
                <a:gd name="T50" fmla="*/ 7 w 120"/>
                <a:gd name="T51" fmla="*/ 136 h 162"/>
                <a:gd name="T52" fmla="*/ 30 w 120"/>
                <a:gd name="T53" fmla="*/ 141 h 162"/>
                <a:gd name="T54" fmla="*/ 55 w 120"/>
                <a:gd name="T55" fmla="*/ 136 h 162"/>
                <a:gd name="T56" fmla="*/ 43 w 120"/>
                <a:gd name="T57" fmla="*/ 148 h 162"/>
                <a:gd name="T58" fmla="*/ 50 w 120"/>
                <a:gd name="T59" fmla="*/ 158 h 162"/>
                <a:gd name="T60" fmla="*/ 71 w 120"/>
                <a:gd name="T61" fmla="*/ 149 h 162"/>
                <a:gd name="T62" fmla="*/ 71 w 120"/>
                <a:gd name="T63" fmla="*/ 125 h 162"/>
                <a:gd name="T64" fmla="*/ 79 w 120"/>
                <a:gd name="T65" fmla="*/ 120 h 162"/>
                <a:gd name="T66" fmla="*/ 75 w 120"/>
                <a:gd name="T67" fmla="*/ 102 h 162"/>
                <a:gd name="T68" fmla="*/ 96 w 120"/>
                <a:gd name="T69" fmla="*/ 86 h 162"/>
                <a:gd name="T70" fmla="*/ 102 w 120"/>
                <a:gd name="T71" fmla="*/ 75 h 162"/>
                <a:gd name="T72" fmla="*/ 100 w 120"/>
                <a:gd name="T73" fmla="*/ 60 h 162"/>
                <a:gd name="T74" fmla="*/ 90 w 120"/>
                <a:gd name="T75" fmla="*/ 49 h 162"/>
                <a:gd name="T76" fmla="*/ 86 w 120"/>
                <a:gd name="T77" fmla="*/ 53 h 162"/>
                <a:gd name="T78" fmla="*/ 83 w 120"/>
                <a:gd name="T79" fmla="*/ 53 h 162"/>
                <a:gd name="T80" fmla="*/ 80 w 120"/>
                <a:gd name="T81" fmla="*/ 48 h 162"/>
                <a:gd name="T82" fmla="*/ 89 w 120"/>
                <a:gd name="T83" fmla="*/ 44 h 162"/>
                <a:gd name="T84" fmla="*/ 90 w 120"/>
                <a:gd name="T85" fmla="*/ 4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62">
                  <a:moveTo>
                    <a:pt x="100" y="60"/>
                  </a:moveTo>
                  <a:cubicBezTo>
                    <a:pt x="108" y="50"/>
                    <a:pt x="120" y="40"/>
                    <a:pt x="107" y="27"/>
                  </a:cubicBezTo>
                  <a:cubicBezTo>
                    <a:pt x="107" y="27"/>
                    <a:pt x="105" y="24"/>
                    <a:pt x="95" y="23"/>
                  </a:cubicBezTo>
                  <a:cubicBezTo>
                    <a:pt x="95" y="23"/>
                    <a:pt x="105" y="8"/>
                    <a:pt x="91" y="3"/>
                  </a:cubicBezTo>
                  <a:cubicBezTo>
                    <a:pt x="91" y="3"/>
                    <a:pt x="88" y="0"/>
                    <a:pt x="84" y="9"/>
                  </a:cubicBezTo>
                  <a:cubicBezTo>
                    <a:pt x="80" y="17"/>
                    <a:pt x="77" y="17"/>
                    <a:pt x="77" y="19"/>
                  </a:cubicBezTo>
                  <a:cubicBezTo>
                    <a:pt x="77" y="21"/>
                    <a:pt x="74" y="21"/>
                    <a:pt x="69" y="19"/>
                  </a:cubicBezTo>
                  <a:cubicBezTo>
                    <a:pt x="64" y="17"/>
                    <a:pt x="56" y="19"/>
                    <a:pt x="56" y="28"/>
                  </a:cubicBezTo>
                  <a:cubicBezTo>
                    <a:pt x="56" y="28"/>
                    <a:pt x="56" y="31"/>
                    <a:pt x="60" y="33"/>
                  </a:cubicBezTo>
                  <a:cubicBezTo>
                    <a:pt x="63" y="36"/>
                    <a:pt x="66" y="37"/>
                    <a:pt x="59" y="43"/>
                  </a:cubicBezTo>
                  <a:cubicBezTo>
                    <a:pt x="53" y="49"/>
                    <a:pt x="50" y="40"/>
                    <a:pt x="50" y="52"/>
                  </a:cubicBezTo>
                  <a:cubicBezTo>
                    <a:pt x="50" y="52"/>
                    <a:pt x="57" y="57"/>
                    <a:pt x="52" y="60"/>
                  </a:cubicBezTo>
                  <a:cubicBezTo>
                    <a:pt x="47" y="63"/>
                    <a:pt x="48" y="59"/>
                    <a:pt x="48" y="56"/>
                  </a:cubicBezTo>
                  <a:cubicBezTo>
                    <a:pt x="48" y="59"/>
                    <a:pt x="43" y="42"/>
                    <a:pt x="32" y="37"/>
                  </a:cubicBezTo>
                  <a:cubicBezTo>
                    <a:pt x="30" y="37"/>
                    <a:pt x="24" y="37"/>
                    <a:pt x="26" y="50"/>
                  </a:cubicBezTo>
                  <a:cubicBezTo>
                    <a:pt x="28" y="63"/>
                    <a:pt x="32" y="66"/>
                    <a:pt x="33" y="76"/>
                  </a:cubicBezTo>
                  <a:cubicBezTo>
                    <a:pt x="33" y="87"/>
                    <a:pt x="43" y="82"/>
                    <a:pt x="45" y="77"/>
                  </a:cubicBezTo>
                  <a:cubicBezTo>
                    <a:pt x="46" y="72"/>
                    <a:pt x="58" y="72"/>
                    <a:pt x="58" y="72"/>
                  </a:cubicBezTo>
                  <a:cubicBezTo>
                    <a:pt x="58" y="72"/>
                    <a:pt x="68" y="71"/>
                    <a:pt x="62" y="75"/>
                  </a:cubicBezTo>
                  <a:cubicBezTo>
                    <a:pt x="56" y="80"/>
                    <a:pt x="22" y="101"/>
                    <a:pt x="22" y="101"/>
                  </a:cubicBezTo>
                  <a:cubicBezTo>
                    <a:pt x="22" y="101"/>
                    <a:pt x="9" y="108"/>
                    <a:pt x="25" y="111"/>
                  </a:cubicBezTo>
                  <a:cubicBezTo>
                    <a:pt x="42" y="113"/>
                    <a:pt x="55" y="100"/>
                    <a:pt x="55" y="100"/>
                  </a:cubicBezTo>
                  <a:cubicBezTo>
                    <a:pt x="55" y="100"/>
                    <a:pt x="61" y="95"/>
                    <a:pt x="59" y="103"/>
                  </a:cubicBezTo>
                  <a:cubicBezTo>
                    <a:pt x="56" y="111"/>
                    <a:pt x="39" y="119"/>
                    <a:pt x="39" y="119"/>
                  </a:cubicBezTo>
                  <a:cubicBezTo>
                    <a:pt x="39" y="119"/>
                    <a:pt x="23" y="125"/>
                    <a:pt x="12" y="128"/>
                  </a:cubicBezTo>
                  <a:cubicBezTo>
                    <a:pt x="0" y="130"/>
                    <a:pt x="4" y="130"/>
                    <a:pt x="7" y="136"/>
                  </a:cubicBezTo>
                  <a:cubicBezTo>
                    <a:pt x="10" y="143"/>
                    <a:pt x="21" y="147"/>
                    <a:pt x="30" y="141"/>
                  </a:cubicBezTo>
                  <a:cubicBezTo>
                    <a:pt x="38" y="135"/>
                    <a:pt x="56" y="129"/>
                    <a:pt x="55" y="136"/>
                  </a:cubicBezTo>
                  <a:cubicBezTo>
                    <a:pt x="55" y="143"/>
                    <a:pt x="54" y="145"/>
                    <a:pt x="43" y="148"/>
                  </a:cubicBezTo>
                  <a:cubicBezTo>
                    <a:pt x="32" y="152"/>
                    <a:pt x="37" y="154"/>
                    <a:pt x="50" y="158"/>
                  </a:cubicBezTo>
                  <a:cubicBezTo>
                    <a:pt x="63" y="162"/>
                    <a:pt x="71" y="157"/>
                    <a:pt x="71" y="149"/>
                  </a:cubicBezTo>
                  <a:cubicBezTo>
                    <a:pt x="71" y="140"/>
                    <a:pt x="71" y="125"/>
                    <a:pt x="71" y="125"/>
                  </a:cubicBezTo>
                  <a:cubicBezTo>
                    <a:pt x="71" y="125"/>
                    <a:pt x="76" y="121"/>
                    <a:pt x="79" y="120"/>
                  </a:cubicBezTo>
                  <a:cubicBezTo>
                    <a:pt x="82" y="119"/>
                    <a:pt x="85" y="103"/>
                    <a:pt x="75" y="102"/>
                  </a:cubicBezTo>
                  <a:cubicBezTo>
                    <a:pt x="75" y="102"/>
                    <a:pt x="81" y="90"/>
                    <a:pt x="96" y="86"/>
                  </a:cubicBezTo>
                  <a:cubicBezTo>
                    <a:pt x="96" y="86"/>
                    <a:pt x="102" y="84"/>
                    <a:pt x="102" y="75"/>
                  </a:cubicBezTo>
                  <a:cubicBezTo>
                    <a:pt x="102" y="66"/>
                    <a:pt x="91" y="70"/>
                    <a:pt x="100" y="60"/>
                  </a:cubicBezTo>
                  <a:close/>
                  <a:moveTo>
                    <a:pt x="90" y="49"/>
                  </a:moveTo>
                  <a:cubicBezTo>
                    <a:pt x="88" y="51"/>
                    <a:pt x="86" y="53"/>
                    <a:pt x="86" y="53"/>
                  </a:cubicBezTo>
                  <a:cubicBezTo>
                    <a:pt x="85" y="59"/>
                    <a:pt x="85" y="55"/>
                    <a:pt x="83" y="53"/>
                  </a:cubicBezTo>
                  <a:cubicBezTo>
                    <a:pt x="80" y="51"/>
                    <a:pt x="80" y="48"/>
                    <a:pt x="80" y="48"/>
                  </a:cubicBezTo>
                  <a:cubicBezTo>
                    <a:pt x="81" y="38"/>
                    <a:pt x="89" y="44"/>
                    <a:pt x="89" y="44"/>
                  </a:cubicBezTo>
                  <a:cubicBezTo>
                    <a:pt x="89" y="44"/>
                    <a:pt x="92" y="48"/>
                    <a:pt x="9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8" name="ïşľïďé"/>
            <p:cNvSpPr/>
            <p:nvPr/>
          </p:nvSpPr>
          <p:spPr bwMode="auto">
            <a:xfrm>
              <a:off x="4199193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109 h 132"/>
                <a:gd name="T4" fmla="*/ 69 w 105"/>
                <a:gd name="T5" fmla="*/ 23 h 132"/>
                <a:gd name="T6" fmla="*/ 7 w 105"/>
                <a:gd name="T7" fmla="*/ 23 h 132"/>
                <a:gd name="T8" fmla="*/ 7 w 105"/>
                <a:gd name="T9" fmla="*/ 0 h 132"/>
                <a:gd name="T10" fmla="*/ 102 w 105"/>
                <a:gd name="T11" fmla="*/ 0 h 132"/>
                <a:gd name="T12" fmla="*/ 102 w 105"/>
                <a:gd name="T13" fmla="*/ 23 h 132"/>
                <a:gd name="T14" fmla="*/ 33 w 105"/>
                <a:gd name="T15" fmla="*/ 112 h 132"/>
                <a:gd name="T16" fmla="*/ 105 w 105"/>
                <a:gd name="T17" fmla="*/ 112 h 132"/>
                <a:gd name="T18" fmla="*/ 105 w 105"/>
                <a:gd name="T19" fmla="*/ 132 h 132"/>
                <a:gd name="T20" fmla="*/ 0 w 105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109"/>
                  </a:lnTo>
                  <a:lnTo>
                    <a:pt x="69" y="23"/>
                  </a:lnTo>
                  <a:lnTo>
                    <a:pt x="7" y="23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102" y="23"/>
                  </a:lnTo>
                  <a:lnTo>
                    <a:pt x="33" y="112"/>
                  </a:lnTo>
                  <a:lnTo>
                    <a:pt x="105" y="112"/>
                  </a:lnTo>
                  <a:lnTo>
                    <a:pt x="105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9" name="ïśḷïḍê"/>
            <p:cNvSpPr/>
            <p:nvPr/>
          </p:nvSpPr>
          <p:spPr bwMode="auto">
            <a:xfrm>
              <a:off x="4291004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0 h 132"/>
                <a:gd name="T4" fmla="*/ 30 w 105"/>
                <a:gd name="T5" fmla="*/ 0 h 132"/>
                <a:gd name="T6" fmla="*/ 30 w 105"/>
                <a:gd name="T7" fmla="*/ 53 h 132"/>
                <a:gd name="T8" fmla="*/ 79 w 105"/>
                <a:gd name="T9" fmla="*/ 53 h 132"/>
                <a:gd name="T10" fmla="*/ 79 w 105"/>
                <a:gd name="T11" fmla="*/ 0 h 132"/>
                <a:gd name="T12" fmla="*/ 105 w 105"/>
                <a:gd name="T13" fmla="*/ 0 h 132"/>
                <a:gd name="T14" fmla="*/ 105 w 105"/>
                <a:gd name="T15" fmla="*/ 132 h 132"/>
                <a:gd name="T16" fmla="*/ 79 w 105"/>
                <a:gd name="T17" fmla="*/ 132 h 132"/>
                <a:gd name="T18" fmla="*/ 79 w 105"/>
                <a:gd name="T19" fmla="*/ 76 h 132"/>
                <a:gd name="T20" fmla="*/ 30 w 105"/>
                <a:gd name="T21" fmla="*/ 76 h 132"/>
                <a:gd name="T22" fmla="*/ 30 w 105"/>
                <a:gd name="T23" fmla="*/ 132 h 132"/>
                <a:gd name="T24" fmla="*/ 0 w 105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53"/>
                  </a:lnTo>
                  <a:lnTo>
                    <a:pt x="79" y="53"/>
                  </a:lnTo>
                  <a:lnTo>
                    <a:pt x="79" y="0"/>
                  </a:lnTo>
                  <a:lnTo>
                    <a:pt x="105" y="0"/>
                  </a:lnTo>
                  <a:lnTo>
                    <a:pt x="105" y="132"/>
                  </a:lnTo>
                  <a:lnTo>
                    <a:pt x="79" y="132"/>
                  </a:lnTo>
                  <a:lnTo>
                    <a:pt x="79" y="76"/>
                  </a:lnTo>
                  <a:lnTo>
                    <a:pt x="30" y="76"/>
                  </a:lnTo>
                  <a:lnTo>
                    <a:pt x="30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0" name="ïṡḷíḑé"/>
            <p:cNvSpPr/>
            <p:nvPr/>
          </p:nvSpPr>
          <p:spPr bwMode="auto">
            <a:xfrm>
              <a:off x="4391926" y="1624325"/>
              <a:ext cx="68683" cy="92512"/>
            </a:xfrm>
            <a:custGeom>
              <a:avLst/>
              <a:gdLst>
                <a:gd name="T0" fmla="*/ 0 w 98"/>
                <a:gd name="T1" fmla="*/ 132 h 132"/>
                <a:gd name="T2" fmla="*/ 0 w 98"/>
                <a:gd name="T3" fmla="*/ 0 h 132"/>
                <a:gd name="T4" fmla="*/ 95 w 98"/>
                <a:gd name="T5" fmla="*/ 0 h 132"/>
                <a:gd name="T6" fmla="*/ 95 w 98"/>
                <a:gd name="T7" fmla="*/ 23 h 132"/>
                <a:gd name="T8" fmla="*/ 26 w 98"/>
                <a:gd name="T9" fmla="*/ 23 h 132"/>
                <a:gd name="T10" fmla="*/ 26 w 98"/>
                <a:gd name="T11" fmla="*/ 53 h 132"/>
                <a:gd name="T12" fmla="*/ 92 w 98"/>
                <a:gd name="T13" fmla="*/ 53 h 132"/>
                <a:gd name="T14" fmla="*/ 92 w 98"/>
                <a:gd name="T15" fmla="*/ 76 h 132"/>
                <a:gd name="T16" fmla="*/ 26 w 98"/>
                <a:gd name="T17" fmla="*/ 76 h 132"/>
                <a:gd name="T18" fmla="*/ 26 w 98"/>
                <a:gd name="T19" fmla="*/ 112 h 132"/>
                <a:gd name="T20" fmla="*/ 98 w 98"/>
                <a:gd name="T21" fmla="*/ 112 h 132"/>
                <a:gd name="T22" fmla="*/ 98 w 98"/>
                <a:gd name="T23" fmla="*/ 132 h 132"/>
                <a:gd name="T24" fmla="*/ 0 w 98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32">
                  <a:moveTo>
                    <a:pt x="0" y="132"/>
                  </a:moveTo>
                  <a:lnTo>
                    <a:pt x="0" y="0"/>
                  </a:lnTo>
                  <a:lnTo>
                    <a:pt x="95" y="0"/>
                  </a:lnTo>
                  <a:lnTo>
                    <a:pt x="95" y="23"/>
                  </a:lnTo>
                  <a:lnTo>
                    <a:pt x="26" y="23"/>
                  </a:lnTo>
                  <a:lnTo>
                    <a:pt x="26" y="53"/>
                  </a:lnTo>
                  <a:lnTo>
                    <a:pt x="92" y="53"/>
                  </a:lnTo>
                  <a:lnTo>
                    <a:pt x="92" y="76"/>
                  </a:lnTo>
                  <a:lnTo>
                    <a:pt x="26" y="76"/>
                  </a:lnTo>
                  <a:lnTo>
                    <a:pt x="26" y="112"/>
                  </a:lnTo>
                  <a:lnTo>
                    <a:pt x="98" y="112"/>
                  </a:lnTo>
                  <a:lnTo>
                    <a:pt x="98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1" name="iśḻíde"/>
            <p:cNvSpPr/>
            <p:nvPr/>
          </p:nvSpPr>
          <p:spPr bwMode="auto">
            <a:xfrm>
              <a:off x="4476729" y="1624325"/>
              <a:ext cx="59572" cy="94615"/>
            </a:xfrm>
            <a:custGeom>
              <a:avLst/>
              <a:gdLst>
                <a:gd name="T0" fmla="*/ 18 w 26"/>
                <a:gd name="T1" fmla="*/ 0 h 41"/>
                <a:gd name="T2" fmla="*/ 26 w 26"/>
                <a:gd name="T3" fmla="*/ 0 h 41"/>
                <a:gd name="T4" fmla="*/ 26 w 26"/>
                <a:gd name="T5" fmla="*/ 26 h 41"/>
                <a:gd name="T6" fmla="*/ 25 w 26"/>
                <a:gd name="T7" fmla="*/ 33 h 41"/>
                <a:gd name="T8" fmla="*/ 20 w 26"/>
                <a:gd name="T9" fmla="*/ 39 h 41"/>
                <a:gd name="T10" fmla="*/ 12 w 26"/>
                <a:gd name="T11" fmla="*/ 41 h 41"/>
                <a:gd name="T12" fmla="*/ 3 w 26"/>
                <a:gd name="T13" fmla="*/ 38 h 41"/>
                <a:gd name="T14" fmla="*/ 0 w 26"/>
                <a:gd name="T15" fmla="*/ 28 h 41"/>
                <a:gd name="T16" fmla="*/ 8 w 26"/>
                <a:gd name="T17" fmla="*/ 27 h 41"/>
                <a:gd name="T18" fmla="*/ 9 w 26"/>
                <a:gd name="T19" fmla="*/ 32 h 41"/>
                <a:gd name="T20" fmla="*/ 13 w 26"/>
                <a:gd name="T21" fmla="*/ 34 h 41"/>
                <a:gd name="T22" fmla="*/ 16 w 26"/>
                <a:gd name="T23" fmla="*/ 33 h 41"/>
                <a:gd name="T24" fmla="*/ 18 w 26"/>
                <a:gd name="T25" fmla="*/ 26 h 41"/>
                <a:gd name="T26" fmla="*/ 18 w 26"/>
                <a:gd name="T2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41">
                  <a:moveTo>
                    <a:pt x="18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9"/>
                    <a:pt x="25" y="32"/>
                    <a:pt x="25" y="33"/>
                  </a:cubicBezTo>
                  <a:cubicBezTo>
                    <a:pt x="24" y="36"/>
                    <a:pt x="23" y="37"/>
                    <a:pt x="20" y="39"/>
                  </a:cubicBezTo>
                  <a:cubicBezTo>
                    <a:pt x="18" y="40"/>
                    <a:pt x="16" y="41"/>
                    <a:pt x="12" y="41"/>
                  </a:cubicBezTo>
                  <a:cubicBezTo>
                    <a:pt x="8" y="41"/>
                    <a:pt x="5" y="40"/>
                    <a:pt x="3" y="38"/>
                  </a:cubicBezTo>
                  <a:cubicBezTo>
                    <a:pt x="1" y="35"/>
                    <a:pt x="0" y="32"/>
                    <a:pt x="0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9"/>
                    <a:pt x="8" y="31"/>
                    <a:pt x="9" y="32"/>
                  </a:cubicBezTo>
                  <a:cubicBezTo>
                    <a:pt x="10" y="33"/>
                    <a:pt x="11" y="34"/>
                    <a:pt x="13" y="34"/>
                  </a:cubicBezTo>
                  <a:cubicBezTo>
                    <a:pt x="14" y="34"/>
                    <a:pt x="16" y="34"/>
                    <a:pt x="16" y="33"/>
                  </a:cubicBezTo>
                  <a:cubicBezTo>
                    <a:pt x="17" y="32"/>
                    <a:pt x="18" y="29"/>
                    <a:pt x="18" y="26"/>
                  </a:cubicBez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2" name="í$ḻîdê"/>
            <p:cNvSpPr/>
            <p:nvPr/>
          </p:nvSpPr>
          <p:spPr bwMode="auto">
            <a:xfrm>
              <a:off x="4561532" y="1624325"/>
              <a:ext cx="18222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3" name="iṩḷídé"/>
            <p:cNvSpPr/>
            <p:nvPr/>
          </p:nvSpPr>
          <p:spPr bwMode="auto">
            <a:xfrm>
              <a:off x="4595874" y="1624325"/>
              <a:ext cx="91811" cy="92512"/>
            </a:xfrm>
            <a:custGeom>
              <a:avLst/>
              <a:gdLst>
                <a:gd name="T0" fmla="*/ 131 w 131"/>
                <a:gd name="T1" fmla="*/ 132 h 132"/>
                <a:gd name="T2" fmla="*/ 102 w 131"/>
                <a:gd name="T3" fmla="*/ 132 h 132"/>
                <a:gd name="T4" fmla="*/ 92 w 131"/>
                <a:gd name="T5" fmla="*/ 102 h 132"/>
                <a:gd name="T6" fmla="*/ 40 w 131"/>
                <a:gd name="T7" fmla="*/ 102 h 132"/>
                <a:gd name="T8" fmla="*/ 26 w 131"/>
                <a:gd name="T9" fmla="*/ 132 h 132"/>
                <a:gd name="T10" fmla="*/ 0 w 131"/>
                <a:gd name="T11" fmla="*/ 132 h 132"/>
                <a:gd name="T12" fmla="*/ 49 w 131"/>
                <a:gd name="T13" fmla="*/ 0 h 132"/>
                <a:gd name="T14" fmla="*/ 79 w 131"/>
                <a:gd name="T15" fmla="*/ 0 h 132"/>
                <a:gd name="T16" fmla="*/ 131 w 131"/>
                <a:gd name="T17" fmla="*/ 132 h 132"/>
                <a:gd name="T18" fmla="*/ 131 w 131"/>
                <a:gd name="T19" fmla="*/ 132 h 132"/>
                <a:gd name="T20" fmla="*/ 82 w 131"/>
                <a:gd name="T21" fmla="*/ 83 h 132"/>
                <a:gd name="T22" fmla="*/ 66 w 131"/>
                <a:gd name="T23" fmla="*/ 33 h 132"/>
                <a:gd name="T24" fmla="*/ 46 w 131"/>
                <a:gd name="T25" fmla="*/ 83 h 132"/>
                <a:gd name="T26" fmla="*/ 82 w 131"/>
                <a:gd name="T27" fmla="*/ 8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1" h="132">
                  <a:moveTo>
                    <a:pt x="131" y="132"/>
                  </a:moveTo>
                  <a:lnTo>
                    <a:pt x="102" y="132"/>
                  </a:lnTo>
                  <a:lnTo>
                    <a:pt x="92" y="102"/>
                  </a:lnTo>
                  <a:lnTo>
                    <a:pt x="40" y="102"/>
                  </a:lnTo>
                  <a:lnTo>
                    <a:pt x="26" y="132"/>
                  </a:lnTo>
                  <a:lnTo>
                    <a:pt x="0" y="132"/>
                  </a:lnTo>
                  <a:lnTo>
                    <a:pt x="49" y="0"/>
                  </a:lnTo>
                  <a:lnTo>
                    <a:pt x="79" y="0"/>
                  </a:lnTo>
                  <a:lnTo>
                    <a:pt x="131" y="132"/>
                  </a:lnTo>
                  <a:lnTo>
                    <a:pt x="131" y="132"/>
                  </a:lnTo>
                  <a:close/>
                  <a:moveTo>
                    <a:pt x="82" y="83"/>
                  </a:moveTo>
                  <a:lnTo>
                    <a:pt x="66" y="33"/>
                  </a:lnTo>
                  <a:lnTo>
                    <a:pt x="46" y="83"/>
                  </a:lnTo>
                  <a:lnTo>
                    <a:pt x="82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4" name="iślíḓè"/>
            <p:cNvSpPr/>
            <p:nvPr/>
          </p:nvSpPr>
          <p:spPr bwMode="auto">
            <a:xfrm>
              <a:off x="4703805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0 h 132"/>
                <a:gd name="T4" fmla="*/ 26 w 105"/>
                <a:gd name="T5" fmla="*/ 0 h 132"/>
                <a:gd name="T6" fmla="*/ 82 w 105"/>
                <a:gd name="T7" fmla="*/ 89 h 132"/>
                <a:gd name="T8" fmla="*/ 82 w 105"/>
                <a:gd name="T9" fmla="*/ 0 h 132"/>
                <a:gd name="T10" fmla="*/ 105 w 105"/>
                <a:gd name="T11" fmla="*/ 0 h 132"/>
                <a:gd name="T12" fmla="*/ 105 w 105"/>
                <a:gd name="T13" fmla="*/ 132 h 132"/>
                <a:gd name="T14" fmla="*/ 79 w 105"/>
                <a:gd name="T15" fmla="*/ 132 h 132"/>
                <a:gd name="T16" fmla="*/ 26 w 105"/>
                <a:gd name="T17" fmla="*/ 46 h 132"/>
                <a:gd name="T18" fmla="*/ 26 w 105"/>
                <a:gd name="T19" fmla="*/ 132 h 132"/>
                <a:gd name="T20" fmla="*/ 0 w 105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82" y="89"/>
                  </a:lnTo>
                  <a:lnTo>
                    <a:pt x="82" y="0"/>
                  </a:lnTo>
                  <a:lnTo>
                    <a:pt x="105" y="0"/>
                  </a:lnTo>
                  <a:lnTo>
                    <a:pt x="105" y="132"/>
                  </a:lnTo>
                  <a:lnTo>
                    <a:pt x="79" y="132"/>
                  </a:lnTo>
                  <a:lnTo>
                    <a:pt x="26" y="46"/>
                  </a:lnTo>
                  <a:lnTo>
                    <a:pt x="26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5" name="îṥ1ïḋe"/>
            <p:cNvSpPr/>
            <p:nvPr/>
          </p:nvSpPr>
          <p:spPr bwMode="auto">
            <a:xfrm>
              <a:off x="4799821" y="1624325"/>
              <a:ext cx="87606" cy="94615"/>
            </a:xfrm>
            <a:custGeom>
              <a:avLst/>
              <a:gdLst>
                <a:gd name="T0" fmla="*/ 20 w 38"/>
                <a:gd name="T1" fmla="*/ 26 h 41"/>
                <a:gd name="T2" fmla="*/ 20 w 38"/>
                <a:gd name="T3" fmla="*/ 19 h 41"/>
                <a:gd name="T4" fmla="*/ 38 w 38"/>
                <a:gd name="T5" fmla="*/ 19 h 41"/>
                <a:gd name="T6" fmla="*/ 38 w 38"/>
                <a:gd name="T7" fmla="*/ 35 h 41"/>
                <a:gd name="T8" fmla="*/ 30 w 38"/>
                <a:gd name="T9" fmla="*/ 39 h 41"/>
                <a:gd name="T10" fmla="*/ 21 w 38"/>
                <a:gd name="T11" fmla="*/ 41 h 41"/>
                <a:gd name="T12" fmla="*/ 10 w 38"/>
                <a:gd name="T13" fmla="*/ 38 h 41"/>
                <a:gd name="T14" fmla="*/ 3 w 38"/>
                <a:gd name="T15" fmla="*/ 31 h 41"/>
                <a:gd name="T16" fmla="*/ 0 w 38"/>
                <a:gd name="T17" fmla="*/ 20 h 41"/>
                <a:gd name="T18" fmla="*/ 3 w 38"/>
                <a:gd name="T19" fmla="*/ 9 h 41"/>
                <a:gd name="T20" fmla="*/ 11 w 38"/>
                <a:gd name="T21" fmla="*/ 2 h 41"/>
                <a:gd name="T22" fmla="*/ 20 w 38"/>
                <a:gd name="T23" fmla="*/ 0 h 41"/>
                <a:gd name="T24" fmla="*/ 32 w 38"/>
                <a:gd name="T25" fmla="*/ 3 h 41"/>
                <a:gd name="T26" fmla="*/ 37 w 38"/>
                <a:gd name="T27" fmla="*/ 11 h 41"/>
                <a:gd name="T28" fmla="*/ 29 w 38"/>
                <a:gd name="T29" fmla="*/ 13 h 41"/>
                <a:gd name="T30" fmla="*/ 26 w 38"/>
                <a:gd name="T31" fmla="*/ 8 h 41"/>
                <a:gd name="T32" fmla="*/ 20 w 38"/>
                <a:gd name="T33" fmla="*/ 7 h 41"/>
                <a:gd name="T34" fmla="*/ 12 w 38"/>
                <a:gd name="T35" fmla="*/ 10 h 41"/>
                <a:gd name="T36" fmla="*/ 9 w 38"/>
                <a:gd name="T37" fmla="*/ 20 h 41"/>
                <a:gd name="T38" fmla="*/ 12 w 38"/>
                <a:gd name="T39" fmla="*/ 31 h 41"/>
                <a:gd name="T40" fmla="*/ 20 w 38"/>
                <a:gd name="T41" fmla="*/ 34 h 41"/>
                <a:gd name="T42" fmla="*/ 25 w 38"/>
                <a:gd name="T43" fmla="*/ 33 h 41"/>
                <a:gd name="T44" fmla="*/ 29 w 38"/>
                <a:gd name="T45" fmla="*/ 31 h 41"/>
                <a:gd name="T46" fmla="*/ 29 w 38"/>
                <a:gd name="T47" fmla="*/ 26 h 41"/>
                <a:gd name="T48" fmla="*/ 20 w 38"/>
                <a:gd name="T49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41">
                  <a:moveTo>
                    <a:pt x="20" y="26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6" y="36"/>
                    <a:pt x="33" y="38"/>
                    <a:pt x="30" y="39"/>
                  </a:cubicBezTo>
                  <a:cubicBezTo>
                    <a:pt x="27" y="40"/>
                    <a:pt x="24" y="41"/>
                    <a:pt x="21" y="41"/>
                  </a:cubicBezTo>
                  <a:cubicBezTo>
                    <a:pt x="16" y="41"/>
                    <a:pt x="13" y="40"/>
                    <a:pt x="10" y="38"/>
                  </a:cubicBezTo>
                  <a:cubicBezTo>
                    <a:pt x="6" y="37"/>
                    <a:pt x="4" y="34"/>
                    <a:pt x="3" y="31"/>
                  </a:cubicBezTo>
                  <a:cubicBezTo>
                    <a:pt x="1" y="28"/>
                    <a:pt x="0" y="24"/>
                    <a:pt x="0" y="20"/>
                  </a:cubicBezTo>
                  <a:cubicBezTo>
                    <a:pt x="0" y="16"/>
                    <a:pt x="1" y="12"/>
                    <a:pt x="3" y="9"/>
                  </a:cubicBezTo>
                  <a:cubicBezTo>
                    <a:pt x="5" y="6"/>
                    <a:pt x="7" y="3"/>
                    <a:pt x="11" y="2"/>
                  </a:cubicBezTo>
                  <a:cubicBezTo>
                    <a:pt x="13" y="0"/>
                    <a:pt x="16" y="0"/>
                    <a:pt x="20" y="0"/>
                  </a:cubicBezTo>
                  <a:cubicBezTo>
                    <a:pt x="25" y="0"/>
                    <a:pt x="29" y="1"/>
                    <a:pt x="32" y="3"/>
                  </a:cubicBezTo>
                  <a:cubicBezTo>
                    <a:pt x="34" y="5"/>
                    <a:pt x="36" y="8"/>
                    <a:pt x="37" y="11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1"/>
                    <a:pt x="27" y="9"/>
                    <a:pt x="26" y="8"/>
                  </a:cubicBezTo>
                  <a:cubicBezTo>
                    <a:pt x="24" y="7"/>
                    <a:pt x="22" y="7"/>
                    <a:pt x="20" y="7"/>
                  </a:cubicBezTo>
                  <a:cubicBezTo>
                    <a:pt x="17" y="7"/>
                    <a:pt x="14" y="8"/>
                    <a:pt x="12" y="10"/>
                  </a:cubicBezTo>
                  <a:cubicBezTo>
                    <a:pt x="10" y="12"/>
                    <a:pt x="9" y="16"/>
                    <a:pt x="9" y="20"/>
                  </a:cubicBezTo>
                  <a:cubicBezTo>
                    <a:pt x="9" y="25"/>
                    <a:pt x="10" y="28"/>
                    <a:pt x="12" y="31"/>
                  </a:cubicBezTo>
                  <a:cubicBezTo>
                    <a:pt x="14" y="33"/>
                    <a:pt x="17" y="34"/>
                    <a:pt x="20" y="34"/>
                  </a:cubicBezTo>
                  <a:cubicBezTo>
                    <a:pt x="22" y="34"/>
                    <a:pt x="23" y="34"/>
                    <a:pt x="25" y="33"/>
                  </a:cubicBezTo>
                  <a:cubicBezTo>
                    <a:pt x="27" y="32"/>
                    <a:pt x="28" y="32"/>
                    <a:pt x="29" y="31"/>
                  </a:cubicBezTo>
                  <a:cubicBezTo>
                    <a:pt x="29" y="26"/>
                    <a:pt x="29" y="26"/>
                    <a:pt x="29" y="26"/>
                  </a:cubicBezTo>
                  <a:lnTo>
                    <a:pt x="2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6" name="iṧḷídè"/>
            <p:cNvSpPr/>
            <p:nvPr/>
          </p:nvSpPr>
          <p:spPr bwMode="auto">
            <a:xfrm>
              <a:off x="4937888" y="1624325"/>
              <a:ext cx="72888" cy="94615"/>
            </a:xfrm>
            <a:custGeom>
              <a:avLst/>
              <a:gdLst>
                <a:gd name="T0" fmla="*/ 0 w 32"/>
                <a:gd name="T1" fmla="*/ 0 h 41"/>
                <a:gd name="T2" fmla="*/ 9 w 32"/>
                <a:gd name="T3" fmla="*/ 0 h 41"/>
                <a:gd name="T4" fmla="*/ 9 w 32"/>
                <a:gd name="T5" fmla="*/ 22 h 41"/>
                <a:gd name="T6" fmla="*/ 9 w 32"/>
                <a:gd name="T7" fmla="*/ 29 h 41"/>
                <a:gd name="T8" fmla="*/ 11 w 32"/>
                <a:gd name="T9" fmla="*/ 33 h 41"/>
                <a:gd name="T10" fmla="*/ 17 w 32"/>
                <a:gd name="T11" fmla="*/ 34 h 41"/>
                <a:gd name="T12" fmla="*/ 22 w 32"/>
                <a:gd name="T13" fmla="*/ 33 h 41"/>
                <a:gd name="T14" fmla="*/ 24 w 32"/>
                <a:gd name="T15" fmla="*/ 29 h 41"/>
                <a:gd name="T16" fmla="*/ 24 w 32"/>
                <a:gd name="T17" fmla="*/ 22 h 41"/>
                <a:gd name="T18" fmla="*/ 24 w 32"/>
                <a:gd name="T19" fmla="*/ 0 h 41"/>
                <a:gd name="T20" fmla="*/ 32 w 32"/>
                <a:gd name="T21" fmla="*/ 0 h 41"/>
                <a:gd name="T22" fmla="*/ 32 w 32"/>
                <a:gd name="T23" fmla="*/ 21 h 41"/>
                <a:gd name="T24" fmla="*/ 32 w 32"/>
                <a:gd name="T25" fmla="*/ 32 h 41"/>
                <a:gd name="T26" fmla="*/ 29 w 32"/>
                <a:gd name="T27" fmla="*/ 37 h 41"/>
                <a:gd name="T28" fmla="*/ 25 w 32"/>
                <a:gd name="T29" fmla="*/ 40 h 41"/>
                <a:gd name="T30" fmla="*/ 17 w 32"/>
                <a:gd name="T31" fmla="*/ 41 h 41"/>
                <a:gd name="T32" fmla="*/ 8 w 32"/>
                <a:gd name="T33" fmla="*/ 40 h 41"/>
                <a:gd name="T34" fmla="*/ 4 w 32"/>
                <a:gd name="T35" fmla="*/ 36 h 41"/>
                <a:gd name="T36" fmla="*/ 1 w 32"/>
                <a:gd name="T37" fmla="*/ 32 h 41"/>
                <a:gd name="T38" fmla="*/ 0 w 32"/>
                <a:gd name="T39" fmla="*/ 22 h 41"/>
                <a:gd name="T40" fmla="*/ 0 w 32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41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5"/>
                    <a:pt x="9" y="28"/>
                    <a:pt x="9" y="29"/>
                  </a:cubicBezTo>
                  <a:cubicBezTo>
                    <a:pt x="9" y="30"/>
                    <a:pt x="10" y="32"/>
                    <a:pt x="11" y="33"/>
                  </a:cubicBezTo>
                  <a:cubicBezTo>
                    <a:pt x="13" y="34"/>
                    <a:pt x="14" y="34"/>
                    <a:pt x="17" y="34"/>
                  </a:cubicBezTo>
                  <a:cubicBezTo>
                    <a:pt x="19" y="34"/>
                    <a:pt x="21" y="34"/>
                    <a:pt x="22" y="33"/>
                  </a:cubicBezTo>
                  <a:cubicBezTo>
                    <a:pt x="23" y="32"/>
                    <a:pt x="24" y="31"/>
                    <a:pt x="24" y="29"/>
                  </a:cubicBezTo>
                  <a:cubicBezTo>
                    <a:pt x="24" y="28"/>
                    <a:pt x="24" y="26"/>
                    <a:pt x="24" y="2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6"/>
                    <a:pt x="32" y="30"/>
                    <a:pt x="32" y="32"/>
                  </a:cubicBezTo>
                  <a:cubicBezTo>
                    <a:pt x="31" y="34"/>
                    <a:pt x="30" y="35"/>
                    <a:pt x="29" y="37"/>
                  </a:cubicBezTo>
                  <a:cubicBezTo>
                    <a:pt x="28" y="38"/>
                    <a:pt x="27" y="39"/>
                    <a:pt x="25" y="40"/>
                  </a:cubicBezTo>
                  <a:cubicBezTo>
                    <a:pt x="23" y="41"/>
                    <a:pt x="20" y="41"/>
                    <a:pt x="17" y="41"/>
                  </a:cubicBezTo>
                  <a:cubicBezTo>
                    <a:pt x="13" y="41"/>
                    <a:pt x="10" y="41"/>
                    <a:pt x="8" y="40"/>
                  </a:cubicBezTo>
                  <a:cubicBezTo>
                    <a:pt x="6" y="39"/>
                    <a:pt x="5" y="38"/>
                    <a:pt x="4" y="36"/>
                  </a:cubicBezTo>
                  <a:cubicBezTo>
                    <a:pt x="2" y="35"/>
                    <a:pt x="2" y="33"/>
                    <a:pt x="1" y="32"/>
                  </a:cubicBezTo>
                  <a:cubicBezTo>
                    <a:pt x="1" y="30"/>
                    <a:pt x="0" y="26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7" name="ïṩḷíḍé"/>
            <p:cNvSpPr/>
            <p:nvPr/>
          </p:nvSpPr>
          <p:spPr bwMode="auto">
            <a:xfrm>
              <a:off x="5038810" y="1624325"/>
              <a:ext cx="72888" cy="92512"/>
            </a:xfrm>
            <a:custGeom>
              <a:avLst/>
              <a:gdLst>
                <a:gd name="T0" fmla="*/ 0 w 104"/>
                <a:gd name="T1" fmla="*/ 132 h 132"/>
                <a:gd name="T2" fmla="*/ 0 w 104"/>
                <a:gd name="T3" fmla="*/ 0 h 132"/>
                <a:gd name="T4" fmla="*/ 26 w 104"/>
                <a:gd name="T5" fmla="*/ 0 h 132"/>
                <a:gd name="T6" fmla="*/ 78 w 104"/>
                <a:gd name="T7" fmla="*/ 89 h 132"/>
                <a:gd name="T8" fmla="*/ 78 w 104"/>
                <a:gd name="T9" fmla="*/ 0 h 132"/>
                <a:gd name="T10" fmla="*/ 104 w 104"/>
                <a:gd name="T11" fmla="*/ 0 h 132"/>
                <a:gd name="T12" fmla="*/ 104 w 104"/>
                <a:gd name="T13" fmla="*/ 132 h 132"/>
                <a:gd name="T14" fmla="*/ 78 w 104"/>
                <a:gd name="T15" fmla="*/ 132 h 132"/>
                <a:gd name="T16" fmla="*/ 23 w 104"/>
                <a:gd name="T17" fmla="*/ 46 h 132"/>
                <a:gd name="T18" fmla="*/ 23 w 104"/>
                <a:gd name="T19" fmla="*/ 132 h 132"/>
                <a:gd name="T20" fmla="*/ 0 w 104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132">
                  <a:moveTo>
                    <a:pt x="0" y="132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78" y="89"/>
                  </a:lnTo>
                  <a:lnTo>
                    <a:pt x="78" y="0"/>
                  </a:lnTo>
                  <a:lnTo>
                    <a:pt x="104" y="0"/>
                  </a:lnTo>
                  <a:lnTo>
                    <a:pt x="104" y="132"/>
                  </a:lnTo>
                  <a:lnTo>
                    <a:pt x="78" y="132"/>
                  </a:lnTo>
                  <a:lnTo>
                    <a:pt x="23" y="46"/>
                  </a:lnTo>
                  <a:lnTo>
                    <a:pt x="23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8" name="ï$liḓê"/>
            <p:cNvSpPr/>
            <p:nvPr/>
          </p:nvSpPr>
          <p:spPr bwMode="auto">
            <a:xfrm>
              <a:off x="5136929" y="1624325"/>
              <a:ext cx="18923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9" name="iṩlidè"/>
            <p:cNvSpPr/>
            <p:nvPr/>
          </p:nvSpPr>
          <p:spPr bwMode="auto">
            <a:xfrm>
              <a:off x="5171271" y="1624325"/>
              <a:ext cx="84803" cy="92512"/>
            </a:xfrm>
            <a:custGeom>
              <a:avLst/>
              <a:gdLst>
                <a:gd name="T0" fmla="*/ 46 w 121"/>
                <a:gd name="T1" fmla="*/ 132 h 132"/>
                <a:gd name="T2" fmla="*/ 0 w 121"/>
                <a:gd name="T3" fmla="*/ 0 h 132"/>
                <a:gd name="T4" fmla="*/ 30 w 121"/>
                <a:gd name="T5" fmla="*/ 0 h 132"/>
                <a:gd name="T6" fmla="*/ 63 w 121"/>
                <a:gd name="T7" fmla="*/ 99 h 132"/>
                <a:gd name="T8" fmla="*/ 92 w 121"/>
                <a:gd name="T9" fmla="*/ 0 h 132"/>
                <a:gd name="T10" fmla="*/ 121 w 121"/>
                <a:gd name="T11" fmla="*/ 0 h 132"/>
                <a:gd name="T12" fmla="*/ 76 w 121"/>
                <a:gd name="T13" fmla="*/ 132 h 132"/>
                <a:gd name="T14" fmla="*/ 46 w 121"/>
                <a:gd name="T1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32">
                  <a:moveTo>
                    <a:pt x="46" y="13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63" y="99"/>
                  </a:lnTo>
                  <a:lnTo>
                    <a:pt x="92" y="0"/>
                  </a:lnTo>
                  <a:lnTo>
                    <a:pt x="121" y="0"/>
                  </a:lnTo>
                  <a:lnTo>
                    <a:pt x="76" y="132"/>
                  </a:lnTo>
                  <a:lnTo>
                    <a:pt x="46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0" name="íṧļîḓé"/>
            <p:cNvSpPr/>
            <p:nvPr/>
          </p:nvSpPr>
          <p:spPr bwMode="auto">
            <a:xfrm>
              <a:off x="5272193" y="1624325"/>
              <a:ext cx="71487" cy="92512"/>
            </a:xfrm>
            <a:custGeom>
              <a:avLst/>
              <a:gdLst>
                <a:gd name="T0" fmla="*/ 0 w 102"/>
                <a:gd name="T1" fmla="*/ 132 h 132"/>
                <a:gd name="T2" fmla="*/ 0 w 102"/>
                <a:gd name="T3" fmla="*/ 0 h 132"/>
                <a:gd name="T4" fmla="*/ 99 w 102"/>
                <a:gd name="T5" fmla="*/ 0 h 132"/>
                <a:gd name="T6" fmla="*/ 99 w 102"/>
                <a:gd name="T7" fmla="*/ 23 h 132"/>
                <a:gd name="T8" fmla="*/ 27 w 102"/>
                <a:gd name="T9" fmla="*/ 23 h 132"/>
                <a:gd name="T10" fmla="*/ 27 w 102"/>
                <a:gd name="T11" fmla="*/ 53 h 132"/>
                <a:gd name="T12" fmla="*/ 92 w 102"/>
                <a:gd name="T13" fmla="*/ 53 h 132"/>
                <a:gd name="T14" fmla="*/ 92 w 102"/>
                <a:gd name="T15" fmla="*/ 76 h 132"/>
                <a:gd name="T16" fmla="*/ 27 w 102"/>
                <a:gd name="T17" fmla="*/ 76 h 132"/>
                <a:gd name="T18" fmla="*/ 27 w 102"/>
                <a:gd name="T19" fmla="*/ 112 h 132"/>
                <a:gd name="T20" fmla="*/ 102 w 102"/>
                <a:gd name="T21" fmla="*/ 112 h 132"/>
                <a:gd name="T22" fmla="*/ 102 w 102"/>
                <a:gd name="T23" fmla="*/ 132 h 132"/>
                <a:gd name="T24" fmla="*/ 0 w 102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32">
                  <a:moveTo>
                    <a:pt x="0" y="132"/>
                  </a:moveTo>
                  <a:lnTo>
                    <a:pt x="0" y="0"/>
                  </a:lnTo>
                  <a:lnTo>
                    <a:pt x="99" y="0"/>
                  </a:lnTo>
                  <a:lnTo>
                    <a:pt x="99" y="23"/>
                  </a:lnTo>
                  <a:lnTo>
                    <a:pt x="27" y="23"/>
                  </a:lnTo>
                  <a:lnTo>
                    <a:pt x="27" y="53"/>
                  </a:lnTo>
                  <a:lnTo>
                    <a:pt x="92" y="53"/>
                  </a:lnTo>
                  <a:lnTo>
                    <a:pt x="92" y="76"/>
                  </a:lnTo>
                  <a:lnTo>
                    <a:pt x="27" y="76"/>
                  </a:lnTo>
                  <a:lnTo>
                    <a:pt x="27" y="112"/>
                  </a:lnTo>
                  <a:lnTo>
                    <a:pt x="102" y="112"/>
                  </a:lnTo>
                  <a:lnTo>
                    <a:pt x="102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1" name="iṩḻîḑè"/>
            <p:cNvSpPr/>
            <p:nvPr/>
          </p:nvSpPr>
          <p:spPr bwMode="auto">
            <a:xfrm>
              <a:off x="5366808" y="1624325"/>
              <a:ext cx="79897" cy="92512"/>
            </a:xfrm>
            <a:custGeom>
              <a:avLst/>
              <a:gdLst>
                <a:gd name="T0" fmla="*/ 0 w 35"/>
                <a:gd name="T1" fmla="*/ 40 h 40"/>
                <a:gd name="T2" fmla="*/ 0 w 35"/>
                <a:gd name="T3" fmla="*/ 0 h 40"/>
                <a:gd name="T4" fmla="*/ 17 w 35"/>
                <a:gd name="T5" fmla="*/ 0 h 40"/>
                <a:gd name="T6" fmla="*/ 26 w 35"/>
                <a:gd name="T7" fmla="*/ 1 h 40"/>
                <a:gd name="T8" fmla="*/ 30 w 35"/>
                <a:gd name="T9" fmla="*/ 5 h 40"/>
                <a:gd name="T10" fmla="*/ 32 w 35"/>
                <a:gd name="T11" fmla="*/ 12 h 40"/>
                <a:gd name="T12" fmla="*/ 30 w 35"/>
                <a:gd name="T13" fmla="*/ 19 h 40"/>
                <a:gd name="T14" fmla="*/ 22 w 35"/>
                <a:gd name="T15" fmla="*/ 23 h 40"/>
                <a:gd name="T16" fmla="*/ 26 w 35"/>
                <a:gd name="T17" fmla="*/ 26 h 40"/>
                <a:gd name="T18" fmla="*/ 31 w 35"/>
                <a:gd name="T19" fmla="*/ 33 h 40"/>
                <a:gd name="T20" fmla="*/ 35 w 35"/>
                <a:gd name="T21" fmla="*/ 40 h 40"/>
                <a:gd name="T22" fmla="*/ 26 w 35"/>
                <a:gd name="T23" fmla="*/ 40 h 40"/>
                <a:gd name="T24" fmla="*/ 20 w 35"/>
                <a:gd name="T25" fmla="*/ 32 h 40"/>
                <a:gd name="T26" fmla="*/ 16 w 35"/>
                <a:gd name="T27" fmla="*/ 26 h 40"/>
                <a:gd name="T28" fmla="*/ 13 w 35"/>
                <a:gd name="T29" fmla="*/ 24 h 40"/>
                <a:gd name="T30" fmla="*/ 9 w 35"/>
                <a:gd name="T31" fmla="*/ 24 h 40"/>
                <a:gd name="T32" fmla="*/ 8 w 35"/>
                <a:gd name="T33" fmla="*/ 24 h 40"/>
                <a:gd name="T34" fmla="*/ 8 w 35"/>
                <a:gd name="T35" fmla="*/ 40 h 40"/>
                <a:gd name="T36" fmla="*/ 0 w 35"/>
                <a:gd name="T37" fmla="*/ 40 h 40"/>
                <a:gd name="T38" fmla="*/ 8 w 35"/>
                <a:gd name="T39" fmla="*/ 17 h 40"/>
                <a:gd name="T40" fmla="*/ 14 w 35"/>
                <a:gd name="T41" fmla="*/ 17 h 40"/>
                <a:gd name="T42" fmla="*/ 21 w 35"/>
                <a:gd name="T43" fmla="*/ 17 h 40"/>
                <a:gd name="T44" fmla="*/ 23 w 35"/>
                <a:gd name="T45" fmla="*/ 15 h 40"/>
                <a:gd name="T46" fmla="*/ 24 w 35"/>
                <a:gd name="T47" fmla="*/ 12 h 40"/>
                <a:gd name="T48" fmla="*/ 23 w 35"/>
                <a:gd name="T49" fmla="*/ 9 h 40"/>
                <a:gd name="T50" fmla="*/ 20 w 35"/>
                <a:gd name="T51" fmla="*/ 7 h 40"/>
                <a:gd name="T52" fmla="*/ 14 w 35"/>
                <a:gd name="T53" fmla="*/ 7 h 40"/>
                <a:gd name="T54" fmla="*/ 8 w 35"/>
                <a:gd name="T55" fmla="*/ 7 h 40"/>
                <a:gd name="T56" fmla="*/ 8 w 35"/>
                <a:gd name="T57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1" y="0"/>
                    <a:pt x="24" y="1"/>
                    <a:pt x="26" y="1"/>
                  </a:cubicBezTo>
                  <a:cubicBezTo>
                    <a:pt x="28" y="2"/>
                    <a:pt x="29" y="3"/>
                    <a:pt x="30" y="5"/>
                  </a:cubicBezTo>
                  <a:cubicBezTo>
                    <a:pt x="32" y="7"/>
                    <a:pt x="32" y="9"/>
                    <a:pt x="32" y="12"/>
                  </a:cubicBezTo>
                  <a:cubicBezTo>
                    <a:pt x="32" y="15"/>
                    <a:pt x="31" y="17"/>
                    <a:pt x="30" y="19"/>
                  </a:cubicBezTo>
                  <a:cubicBezTo>
                    <a:pt x="28" y="21"/>
                    <a:pt x="25" y="22"/>
                    <a:pt x="22" y="23"/>
                  </a:cubicBezTo>
                  <a:cubicBezTo>
                    <a:pt x="23" y="24"/>
                    <a:pt x="25" y="25"/>
                    <a:pt x="26" y="26"/>
                  </a:cubicBezTo>
                  <a:cubicBezTo>
                    <a:pt x="27" y="27"/>
                    <a:pt x="29" y="29"/>
                    <a:pt x="31" y="33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8" y="29"/>
                    <a:pt x="17" y="27"/>
                    <a:pt x="16" y="26"/>
                  </a:cubicBezTo>
                  <a:cubicBezTo>
                    <a:pt x="15" y="25"/>
                    <a:pt x="14" y="24"/>
                    <a:pt x="13" y="24"/>
                  </a:cubicBezTo>
                  <a:cubicBezTo>
                    <a:pt x="12" y="24"/>
                    <a:pt x="11" y="24"/>
                    <a:pt x="9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  <a:moveTo>
                    <a:pt x="8" y="17"/>
                  </a:moveTo>
                  <a:cubicBezTo>
                    <a:pt x="14" y="17"/>
                    <a:pt x="14" y="17"/>
                    <a:pt x="14" y="17"/>
                  </a:cubicBezTo>
                  <a:cubicBezTo>
                    <a:pt x="17" y="17"/>
                    <a:pt x="20" y="17"/>
                    <a:pt x="21" y="17"/>
                  </a:cubicBezTo>
                  <a:cubicBezTo>
                    <a:pt x="22" y="16"/>
                    <a:pt x="23" y="16"/>
                    <a:pt x="23" y="15"/>
                  </a:cubicBezTo>
                  <a:cubicBezTo>
                    <a:pt x="24" y="14"/>
                    <a:pt x="24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7"/>
                    <a:pt x="14" y="7"/>
                  </a:cubicBezTo>
                  <a:cubicBezTo>
                    <a:pt x="8" y="7"/>
                    <a:pt x="8" y="7"/>
                    <a:pt x="8" y="7"/>
                  </a:cubicBezTo>
                  <a:lnTo>
                    <a:pt x="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2" name="ïṣľíḑé"/>
            <p:cNvSpPr/>
            <p:nvPr/>
          </p:nvSpPr>
          <p:spPr bwMode="auto">
            <a:xfrm>
              <a:off x="5460722" y="1624325"/>
              <a:ext cx="72888" cy="94615"/>
            </a:xfrm>
            <a:custGeom>
              <a:avLst/>
              <a:gdLst>
                <a:gd name="T0" fmla="*/ 0 w 32"/>
                <a:gd name="T1" fmla="*/ 27 h 41"/>
                <a:gd name="T2" fmla="*/ 8 w 32"/>
                <a:gd name="T3" fmla="*/ 27 h 41"/>
                <a:gd name="T4" fmla="*/ 11 w 32"/>
                <a:gd name="T5" fmla="*/ 32 h 41"/>
                <a:gd name="T6" fmla="*/ 16 w 32"/>
                <a:gd name="T7" fmla="*/ 34 h 41"/>
                <a:gd name="T8" fmla="*/ 22 w 32"/>
                <a:gd name="T9" fmla="*/ 33 h 41"/>
                <a:gd name="T10" fmla="*/ 24 w 32"/>
                <a:gd name="T11" fmla="*/ 29 h 41"/>
                <a:gd name="T12" fmla="*/ 23 w 32"/>
                <a:gd name="T13" fmla="*/ 26 h 41"/>
                <a:gd name="T14" fmla="*/ 21 w 32"/>
                <a:gd name="T15" fmla="*/ 25 h 41"/>
                <a:gd name="T16" fmla="*/ 14 w 32"/>
                <a:gd name="T17" fmla="*/ 23 h 41"/>
                <a:gd name="T18" fmla="*/ 5 w 32"/>
                <a:gd name="T19" fmla="*/ 19 h 41"/>
                <a:gd name="T20" fmla="*/ 1 w 32"/>
                <a:gd name="T21" fmla="*/ 11 h 41"/>
                <a:gd name="T22" fmla="*/ 3 w 32"/>
                <a:gd name="T23" fmla="*/ 5 h 41"/>
                <a:gd name="T24" fmla="*/ 8 w 32"/>
                <a:gd name="T25" fmla="*/ 1 h 41"/>
                <a:gd name="T26" fmla="*/ 16 w 32"/>
                <a:gd name="T27" fmla="*/ 0 h 41"/>
                <a:gd name="T28" fmla="*/ 27 w 32"/>
                <a:gd name="T29" fmla="*/ 3 h 41"/>
                <a:gd name="T30" fmla="*/ 31 w 32"/>
                <a:gd name="T31" fmla="*/ 12 h 41"/>
                <a:gd name="T32" fmla="*/ 23 w 32"/>
                <a:gd name="T33" fmla="*/ 12 h 41"/>
                <a:gd name="T34" fmla="*/ 21 w 32"/>
                <a:gd name="T35" fmla="*/ 8 h 41"/>
                <a:gd name="T36" fmla="*/ 16 w 32"/>
                <a:gd name="T37" fmla="*/ 6 h 41"/>
                <a:gd name="T38" fmla="*/ 10 w 32"/>
                <a:gd name="T39" fmla="*/ 8 h 41"/>
                <a:gd name="T40" fmla="*/ 9 w 32"/>
                <a:gd name="T41" fmla="*/ 10 h 41"/>
                <a:gd name="T42" fmla="*/ 10 w 32"/>
                <a:gd name="T43" fmla="*/ 13 h 41"/>
                <a:gd name="T44" fmla="*/ 18 w 32"/>
                <a:gd name="T45" fmla="*/ 15 h 41"/>
                <a:gd name="T46" fmla="*/ 26 w 32"/>
                <a:gd name="T47" fmla="*/ 18 h 41"/>
                <a:gd name="T48" fmla="*/ 31 w 32"/>
                <a:gd name="T49" fmla="*/ 22 h 41"/>
                <a:gd name="T50" fmla="*/ 32 w 32"/>
                <a:gd name="T51" fmla="*/ 29 h 41"/>
                <a:gd name="T52" fmla="*/ 30 w 32"/>
                <a:gd name="T53" fmla="*/ 35 h 41"/>
                <a:gd name="T54" fmla="*/ 25 w 32"/>
                <a:gd name="T55" fmla="*/ 40 h 41"/>
                <a:gd name="T56" fmla="*/ 16 w 32"/>
                <a:gd name="T57" fmla="*/ 41 h 41"/>
                <a:gd name="T58" fmla="*/ 5 w 32"/>
                <a:gd name="T59" fmla="*/ 38 h 41"/>
                <a:gd name="T60" fmla="*/ 0 w 32"/>
                <a:gd name="T61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41">
                  <a:moveTo>
                    <a:pt x="0" y="27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8" y="29"/>
                    <a:pt x="9" y="31"/>
                    <a:pt x="11" y="32"/>
                  </a:cubicBezTo>
                  <a:cubicBezTo>
                    <a:pt x="12" y="34"/>
                    <a:pt x="14" y="34"/>
                    <a:pt x="16" y="34"/>
                  </a:cubicBezTo>
                  <a:cubicBezTo>
                    <a:pt x="19" y="34"/>
                    <a:pt x="21" y="34"/>
                    <a:pt x="22" y="33"/>
                  </a:cubicBezTo>
                  <a:cubicBezTo>
                    <a:pt x="24" y="31"/>
                    <a:pt x="24" y="30"/>
                    <a:pt x="24" y="29"/>
                  </a:cubicBezTo>
                  <a:cubicBezTo>
                    <a:pt x="24" y="28"/>
                    <a:pt x="24" y="27"/>
                    <a:pt x="23" y="26"/>
                  </a:cubicBezTo>
                  <a:cubicBezTo>
                    <a:pt x="23" y="26"/>
                    <a:pt x="22" y="25"/>
                    <a:pt x="21" y="25"/>
                  </a:cubicBezTo>
                  <a:cubicBezTo>
                    <a:pt x="20" y="24"/>
                    <a:pt x="17" y="24"/>
                    <a:pt x="14" y="23"/>
                  </a:cubicBezTo>
                  <a:cubicBezTo>
                    <a:pt x="10" y="22"/>
                    <a:pt x="7" y="20"/>
                    <a:pt x="5" y="19"/>
                  </a:cubicBezTo>
                  <a:cubicBezTo>
                    <a:pt x="3" y="17"/>
                    <a:pt x="1" y="14"/>
                    <a:pt x="1" y="11"/>
                  </a:cubicBezTo>
                  <a:cubicBezTo>
                    <a:pt x="1" y="9"/>
                    <a:pt x="2" y="7"/>
                    <a:pt x="3" y="5"/>
                  </a:cubicBezTo>
                  <a:cubicBezTo>
                    <a:pt x="4" y="3"/>
                    <a:pt x="6" y="2"/>
                    <a:pt x="8" y="1"/>
                  </a:cubicBezTo>
                  <a:cubicBezTo>
                    <a:pt x="10" y="0"/>
                    <a:pt x="13" y="0"/>
                    <a:pt x="16" y="0"/>
                  </a:cubicBezTo>
                  <a:cubicBezTo>
                    <a:pt x="21" y="0"/>
                    <a:pt x="25" y="1"/>
                    <a:pt x="27" y="3"/>
                  </a:cubicBezTo>
                  <a:cubicBezTo>
                    <a:pt x="30" y="5"/>
                    <a:pt x="31" y="8"/>
                    <a:pt x="31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7"/>
                    <a:pt x="18" y="6"/>
                    <a:pt x="16" y="6"/>
                  </a:cubicBezTo>
                  <a:cubicBezTo>
                    <a:pt x="13" y="6"/>
                    <a:pt x="12" y="7"/>
                    <a:pt x="10" y="8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1"/>
                    <a:pt x="9" y="12"/>
                    <a:pt x="10" y="13"/>
                  </a:cubicBezTo>
                  <a:cubicBezTo>
                    <a:pt x="11" y="14"/>
                    <a:pt x="14" y="14"/>
                    <a:pt x="18" y="15"/>
                  </a:cubicBezTo>
                  <a:cubicBezTo>
                    <a:pt x="22" y="16"/>
                    <a:pt x="24" y="17"/>
                    <a:pt x="26" y="18"/>
                  </a:cubicBezTo>
                  <a:cubicBezTo>
                    <a:pt x="28" y="19"/>
                    <a:pt x="30" y="21"/>
                    <a:pt x="31" y="22"/>
                  </a:cubicBezTo>
                  <a:cubicBezTo>
                    <a:pt x="32" y="24"/>
                    <a:pt x="32" y="26"/>
                    <a:pt x="32" y="29"/>
                  </a:cubicBezTo>
                  <a:cubicBezTo>
                    <a:pt x="32" y="31"/>
                    <a:pt x="32" y="33"/>
                    <a:pt x="30" y="35"/>
                  </a:cubicBezTo>
                  <a:cubicBezTo>
                    <a:pt x="29" y="37"/>
                    <a:pt x="27" y="39"/>
                    <a:pt x="25" y="40"/>
                  </a:cubicBezTo>
                  <a:cubicBezTo>
                    <a:pt x="23" y="41"/>
                    <a:pt x="20" y="41"/>
                    <a:pt x="16" y="41"/>
                  </a:cubicBezTo>
                  <a:cubicBezTo>
                    <a:pt x="11" y="41"/>
                    <a:pt x="7" y="40"/>
                    <a:pt x="5" y="38"/>
                  </a:cubicBezTo>
                  <a:cubicBezTo>
                    <a:pt x="2" y="35"/>
                    <a:pt x="0" y="32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3" name="îşḻîḑè"/>
            <p:cNvSpPr/>
            <p:nvPr/>
          </p:nvSpPr>
          <p:spPr bwMode="auto">
            <a:xfrm>
              <a:off x="5556738" y="1624325"/>
              <a:ext cx="18222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4" name="iṣḷiḓê"/>
            <p:cNvSpPr/>
            <p:nvPr/>
          </p:nvSpPr>
          <p:spPr bwMode="auto">
            <a:xfrm>
              <a:off x="5593182" y="1624325"/>
              <a:ext cx="73589" cy="92512"/>
            </a:xfrm>
            <a:custGeom>
              <a:avLst/>
              <a:gdLst>
                <a:gd name="T0" fmla="*/ 40 w 105"/>
                <a:gd name="T1" fmla="*/ 132 h 132"/>
                <a:gd name="T2" fmla="*/ 40 w 105"/>
                <a:gd name="T3" fmla="*/ 23 h 132"/>
                <a:gd name="T4" fmla="*/ 0 w 105"/>
                <a:gd name="T5" fmla="*/ 23 h 132"/>
                <a:gd name="T6" fmla="*/ 0 w 105"/>
                <a:gd name="T7" fmla="*/ 0 h 132"/>
                <a:gd name="T8" fmla="*/ 105 w 105"/>
                <a:gd name="T9" fmla="*/ 0 h 132"/>
                <a:gd name="T10" fmla="*/ 105 w 105"/>
                <a:gd name="T11" fmla="*/ 23 h 132"/>
                <a:gd name="T12" fmla="*/ 66 w 105"/>
                <a:gd name="T13" fmla="*/ 23 h 132"/>
                <a:gd name="T14" fmla="*/ 66 w 105"/>
                <a:gd name="T15" fmla="*/ 132 h 132"/>
                <a:gd name="T16" fmla="*/ 40 w 105"/>
                <a:gd name="T1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32">
                  <a:moveTo>
                    <a:pt x="40" y="132"/>
                  </a:moveTo>
                  <a:lnTo>
                    <a:pt x="40" y="23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23"/>
                  </a:lnTo>
                  <a:lnTo>
                    <a:pt x="66" y="23"/>
                  </a:lnTo>
                  <a:lnTo>
                    <a:pt x="66" y="132"/>
                  </a:lnTo>
                  <a:lnTo>
                    <a:pt x="4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5" name="işļídè"/>
            <p:cNvSpPr/>
            <p:nvPr/>
          </p:nvSpPr>
          <p:spPr bwMode="auto">
            <a:xfrm>
              <a:off x="5675882" y="1624325"/>
              <a:ext cx="84803" cy="92512"/>
            </a:xfrm>
            <a:custGeom>
              <a:avLst/>
              <a:gdLst>
                <a:gd name="T0" fmla="*/ 46 w 121"/>
                <a:gd name="T1" fmla="*/ 132 h 132"/>
                <a:gd name="T2" fmla="*/ 46 w 121"/>
                <a:gd name="T3" fmla="*/ 79 h 132"/>
                <a:gd name="T4" fmla="*/ 0 w 121"/>
                <a:gd name="T5" fmla="*/ 0 h 132"/>
                <a:gd name="T6" fmla="*/ 30 w 121"/>
                <a:gd name="T7" fmla="*/ 0 h 132"/>
                <a:gd name="T8" fmla="*/ 62 w 121"/>
                <a:gd name="T9" fmla="*/ 53 h 132"/>
                <a:gd name="T10" fmla="*/ 92 w 121"/>
                <a:gd name="T11" fmla="*/ 0 h 132"/>
                <a:gd name="T12" fmla="*/ 121 w 121"/>
                <a:gd name="T13" fmla="*/ 0 h 132"/>
                <a:gd name="T14" fmla="*/ 75 w 121"/>
                <a:gd name="T15" fmla="*/ 79 h 132"/>
                <a:gd name="T16" fmla="*/ 75 w 121"/>
                <a:gd name="T17" fmla="*/ 132 h 132"/>
                <a:gd name="T18" fmla="*/ 46 w 121"/>
                <a:gd name="T1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32">
                  <a:moveTo>
                    <a:pt x="46" y="132"/>
                  </a:moveTo>
                  <a:lnTo>
                    <a:pt x="46" y="79"/>
                  </a:lnTo>
                  <a:lnTo>
                    <a:pt x="0" y="0"/>
                  </a:lnTo>
                  <a:lnTo>
                    <a:pt x="30" y="0"/>
                  </a:lnTo>
                  <a:lnTo>
                    <a:pt x="62" y="53"/>
                  </a:lnTo>
                  <a:lnTo>
                    <a:pt x="92" y="0"/>
                  </a:lnTo>
                  <a:lnTo>
                    <a:pt x="121" y="0"/>
                  </a:lnTo>
                  <a:lnTo>
                    <a:pt x="75" y="79"/>
                  </a:lnTo>
                  <a:lnTo>
                    <a:pt x="75" y="132"/>
                  </a:lnTo>
                  <a:lnTo>
                    <a:pt x="46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</p:grpSp>
      <p:sp>
        <p:nvSpPr>
          <p:cNvPr id="146" name="矩形: 圆角 6"/>
          <p:cNvSpPr/>
          <p:nvPr/>
        </p:nvSpPr>
        <p:spPr>
          <a:xfrm>
            <a:off x="-1" y="-36194"/>
            <a:ext cx="12396247" cy="244424"/>
          </a:xfrm>
          <a:prstGeom prst="roundRect">
            <a:avLst>
              <a:gd name="adj" fmla="val 2846"/>
            </a:avLst>
          </a:prstGeom>
          <a:solidFill>
            <a:srgbClr val="2B3262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4450" y="1521284"/>
            <a:ext cx="10897397" cy="418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900"/>
              </a:lnSpc>
            </a:pPr>
            <a:r>
              <a:rPr lang="en-US" altLang="zh-CN" sz="2400" b="1" dirty="0">
                <a:ea typeface="Times New Roman" panose="02020603050405020304" pitchFamily="18" charset="0"/>
              </a:rPr>
              <a:t>R</a:t>
            </a:r>
            <a:r>
              <a:rPr lang="en-US" altLang="zh-CN" sz="2400" b="1" dirty="0" smtClean="0">
                <a:ea typeface="Times New Roman" panose="02020603050405020304" pitchFamily="18" charset="0"/>
              </a:rPr>
              <a:t>efined </a:t>
            </a:r>
            <a:r>
              <a:rPr lang="en-US" altLang="zh-CN" sz="2400" b="1" dirty="0">
                <a:ea typeface="Times New Roman" panose="02020603050405020304" pitchFamily="18" charset="0"/>
              </a:rPr>
              <a:t>strategies considering geographically difference can bring more synergistic co-benefits in environment and </a:t>
            </a:r>
            <a:r>
              <a:rPr lang="en-US" altLang="zh-CN" sz="2400" b="1" dirty="0" smtClean="0">
                <a:ea typeface="Times New Roman" panose="02020603050405020304" pitchFamily="18" charset="0"/>
              </a:rPr>
              <a:t>health.</a:t>
            </a:r>
          </a:p>
          <a:p>
            <a:pPr marL="457200" indent="-457200" algn="just">
              <a:lnSpc>
                <a:spcPts val="2900"/>
              </a:lnSpc>
              <a:buAutoNum type="arabicParenR"/>
            </a:pPr>
            <a:endParaRPr lang="en-US" altLang="zh-CN" sz="2400" b="1" dirty="0" smtClean="0">
              <a:ea typeface="Times New Roman" panose="02020603050405020304" pitchFamily="18" charset="0"/>
            </a:endParaRPr>
          </a:p>
          <a:p>
            <a:pPr algn="just">
              <a:lnSpc>
                <a:spcPts val="2900"/>
              </a:lnSpc>
            </a:pPr>
            <a:r>
              <a:rPr lang="en-US" altLang="zh-CN" sz="2400" b="1" dirty="0" smtClean="0">
                <a:ea typeface="Times New Roman" panose="02020603050405020304" pitchFamily="18" charset="0"/>
              </a:rPr>
              <a:t>The </a:t>
            </a:r>
            <a:r>
              <a:rPr lang="en-US" altLang="zh-CN" sz="2400" b="1" dirty="0">
                <a:ea typeface="Times New Roman" panose="02020603050405020304" pitchFamily="18" charset="0"/>
              </a:rPr>
              <a:t>climate policies and carbon mitigation have substantial environment and health </a:t>
            </a:r>
            <a:r>
              <a:rPr lang="en-US" altLang="zh-CN" sz="2400" b="1" dirty="0" smtClean="0">
                <a:ea typeface="Times New Roman" panose="02020603050405020304" pitchFamily="18" charset="0"/>
              </a:rPr>
              <a:t>co-benefits,</a:t>
            </a:r>
            <a:r>
              <a:rPr lang="en-US" altLang="zh-CN" sz="2400" kern="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400" b="1" kern="100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future air clean actions should focus more on carbon abatement and energy structure optimization</a:t>
            </a:r>
            <a:r>
              <a:rPr lang="en-US" altLang="zh-CN" sz="24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, especially under the background of global climate change mitigation.</a:t>
            </a:r>
          </a:p>
          <a:p>
            <a:pPr algn="just">
              <a:lnSpc>
                <a:spcPts val="2900"/>
              </a:lnSpc>
            </a:pPr>
            <a:endParaRPr lang="en-US" altLang="zh-CN" sz="2400" b="1" dirty="0" smtClean="0"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ts val="2900"/>
              </a:lnSpc>
              <a:buAutoNum type="arabicParenR"/>
            </a:pPr>
            <a:endParaRPr lang="en-US" altLang="zh-CN" sz="2400" b="1" dirty="0" smtClean="0">
              <a:ea typeface="Times New Roman" panose="02020603050405020304" pitchFamily="18" charset="0"/>
            </a:endParaRPr>
          </a:p>
          <a:p>
            <a:pPr algn="just">
              <a:lnSpc>
                <a:spcPts val="2900"/>
              </a:lnSpc>
            </a:pPr>
            <a:r>
              <a:rPr lang="en-US" altLang="zh-CN" sz="2400" b="1" dirty="0" smtClean="0">
                <a:ea typeface="Times New Roman" panose="02020603050405020304" pitchFamily="18" charset="0"/>
              </a:rPr>
              <a:t>With </a:t>
            </a:r>
            <a:r>
              <a:rPr lang="en-US" altLang="zh-CN" sz="2400" b="1" dirty="0">
                <a:ea typeface="Times New Roman" panose="02020603050405020304" pitchFamily="18" charset="0"/>
              </a:rPr>
              <a:t>the advent of an aging society, it is necessary to enhance health care level in China continuously to protect public health.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8503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109"/>
    </mc:Choice>
    <mc:Fallback xmlns="">
      <p:transition advTm="5610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矩形: 圆角 6"/>
          <p:cNvSpPr/>
          <p:nvPr/>
        </p:nvSpPr>
        <p:spPr>
          <a:xfrm>
            <a:off x="0" y="-36194"/>
            <a:ext cx="12192000" cy="244424"/>
          </a:xfrm>
          <a:prstGeom prst="roundRect">
            <a:avLst>
              <a:gd name="adj" fmla="val 2846"/>
            </a:avLst>
          </a:prstGeom>
          <a:solidFill>
            <a:srgbClr val="2B3262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83" name="矩形: 圆角 6"/>
          <p:cNvSpPr/>
          <p:nvPr/>
        </p:nvSpPr>
        <p:spPr>
          <a:xfrm>
            <a:off x="-1" y="6634933"/>
            <a:ext cx="12320833" cy="244424"/>
          </a:xfrm>
          <a:prstGeom prst="roundRect">
            <a:avLst>
              <a:gd name="adj" fmla="val 2846"/>
            </a:avLst>
          </a:prstGeom>
          <a:solidFill>
            <a:srgbClr val="2B3262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1" name="此模板免费放送"/>
          <p:cNvSpPr txBox="1"/>
          <p:nvPr/>
        </p:nvSpPr>
        <p:spPr>
          <a:xfrm>
            <a:off x="1867711" y="4622623"/>
            <a:ext cx="8860060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altLang="zh-CN" sz="2200" i="1" dirty="0">
                <a:latin typeface="Calibri" panose="020F0502020204030204" pitchFamily="34" charset="0"/>
                <a:ea typeface="微软雅黑"/>
              </a:rPr>
              <a:t>Zhige Wang</a:t>
            </a:r>
          </a:p>
          <a:p>
            <a:pPr algn="ctr">
              <a:lnSpc>
                <a:spcPts val="2800"/>
              </a:lnSpc>
            </a:pPr>
            <a:r>
              <a:rPr lang="en-US" altLang="zh-CN" sz="2200" i="1" dirty="0">
                <a:latin typeface="Calibri" panose="020F0502020204030204" pitchFamily="34" charset="0"/>
                <a:ea typeface="微软雅黑"/>
                <a:hlinkClick r:id="rId3"/>
              </a:rPr>
              <a:t>zgwang@zju.edu.cn</a:t>
            </a:r>
            <a:endParaRPr lang="en-US" altLang="zh-CN" sz="2200" i="1" dirty="0">
              <a:latin typeface="Calibri" panose="020F0502020204030204" pitchFamily="34" charset="0"/>
              <a:ea typeface="微软雅黑"/>
            </a:endParaRPr>
          </a:p>
          <a:p>
            <a:pPr algn="ctr">
              <a:lnSpc>
                <a:spcPts val="2800"/>
              </a:lnSpc>
            </a:pPr>
            <a:r>
              <a:rPr lang="en-US" altLang="zh-CN" sz="2200" i="1" dirty="0">
                <a:latin typeface="Calibri" pitchFamily="34" charset="0"/>
              </a:rPr>
              <a:t>Institute of Agricultural Remote Sensing and Information Technology Application, Zhejiang University, Hangzhou, 310058, China. </a:t>
            </a:r>
            <a:endParaRPr lang="en-US" altLang="zh-CN" sz="2200" i="1" dirty="0">
              <a:latin typeface="Calibri" panose="020F0502020204030204" pitchFamily="34" charset="0"/>
              <a:ea typeface="微软雅黑"/>
            </a:endParaRPr>
          </a:p>
        </p:txBody>
      </p:sp>
      <p:sp>
        <p:nvSpPr>
          <p:cNvPr id="15" name="RainbowowPPT"/>
          <p:cNvSpPr txBox="1"/>
          <p:nvPr/>
        </p:nvSpPr>
        <p:spPr>
          <a:xfrm>
            <a:off x="388078" y="344714"/>
            <a:ext cx="975610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400" b="1" spc="450" dirty="0">
                <a:solidFill>
                  <a:srgbClr val="2B3262"/>
                </a:solidFill>
                <a:latin typeface="微软雅黑"/>
                <a:ea typeface="微软雅黑"/>
              </a:rPr>
              <a:t>2022.5.25</a:t>
            </a:r>
            <a:endParaRPr lang="zh-CN" altLang="en-US" sz="2400" b="1" spc="450" dirty="0">
              <a:solidFill>
                <a:srgbClr val="2B3262"/>
              </a:solidFill>
              <a:latin typeface="微软雅黑"/>
              <a:ea typeface="微软雅黑"/>
            </a:endParaRPr>
          </a:p>
        </p:txBody>
      </p:sp>
      <p:pic>
        <p:nvPicPr>
          <p:cNvPr id="16" name="Picture 8" descr="C:\shizhou\my document\个人\通讯录,身份证,印章\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0931" y="319874"/>
            <a:ext cx="936000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/>
          <a:srcRect t="-1" r="64617" b="-3287"/>
          <a:stretch>
            <a:fillRect/>
          </a:stretch>
        </p:blipFill>
        <p:spPr>
          <a:xfrm>
            <a:off x="11157915" y="340457"/>
            <a:ext cx="1019027" cy="9720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-12664" y="918114"/>
            <a:ext cx="5040000" cy="19519"/>
          </a:xfrm>
          <a:prstGeom prst="line">
            <a:avLst/>
          </a:prstGeom>
          <a:ln w="28575">
            <a:solidFill>
              <a:srgbClr val="2B3262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0" y="2476089"/>
            <a:ext cx="1219200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altLang="zh-CN" sz="4000" b="1" dirty="0" smtClean="0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Thank you for listening!</a:t>
            </a: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742AF076-49EE-46A6-8927-D7848B21BD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704" r="845" b="35948"/>
          <a:stretch/>
        </p:blipFill>
        <p:spPr>
          <a:xfrm>
            <a:off x="233551" y="5794214"/>
            <a:ext cx="2497521" cy="7140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6891" y="5069573"/>
            <a:ext cx="1175109" cy="1565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56"/>
    </mc:Choice>
    <mc:Fallback xmlns="">
      <p:transition advTm="245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文本框 91"/>
          <p:cNvSpPr txBox="1"/>
          <p:nvPr/>
        </p:nvSpPr>
        <p:spPr>
          <a:xfrm>
            <a:off x="197963" y="1064618"/>
            <a:ext cx="114724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45" indent="-396240" algn="just">
              <a:lnSpc>
                <a:spcPts val="2400"/>
              </a:lnSpc>
              <a:buFont typeface="Wingdings" charset="2"/>
              <a:buChar char="u"/>
              <a:defRPr/>
            </a:pPr>
            <a:r>
              <a:rPr lang="en-US" altLang="zh-CN" spc="75" dirty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Exposure to ambient PM</a:t>
            </a:r>
            <a:r>
              <a:rPr lang="en-US" altLang="zh-CN" spc="75" baseline="-25000" dirty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2.5</a:t>
            </a:r>
            <a:r>
              <a:rPr lang="en-US" altLang="zh-CN" spc="75" dirty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 (fine particulate matter with an aerodynamic diameter ≤ 2.5 </a:t>
            </a:r>
            <a:r>
              <a:rPr lang="en-US" altLang="zh-CN" spc="75" dirty="0" err="1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μm</a:t>
            </a:r>
            <a:r>
              <a:rPr lang="en-US" altLang="zh-CN" spc="75" dirty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) increases the premature death from cause-specific diseases, which has caused </a:t>
            </a:r>
            <a:r>
              <a:rPr lang="en-US" altLang="zh-CN" spc="75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over 4 million death </a:t>
            </a:r>
            <a:r>
              <a:rPr lang="en-US" altLang="zh-CN" spc="75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globally in 2019</a:t>
            </a:r>
          </a:p>
          <a:p>
            <a:pPr marL="360045" indent="-396240" algn="just">
              <a:lnSpc>
                <a:spcPts val="2400"/>
              </a:lnSpc>
              <a:buFont typeface="Wingdings" charset="2"/>
              <a:buChar char="u"/>
              <a:defRPr/>
            </a:pPr>
            <a:r>
              <a:rPr lang="en-US" altLang="zh-CN" spc="75" dirty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Over the past 7 years, Chinese government launched the strict Air Clean Plan (</a:t>
            </a:r>
            <a:r>
              <a:rPr lang="en-US" altLang="zh-CN" spc="75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ACP) to </a:t>
            </a:r>
            <a:r>
              <a:rPr lang="en-US" altLang="zh-CN" spc="75" dirty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address </a:t>
            </a:r>
            <a:r>
              <a:rPr lang="en-US" altLang="zh-CN" spc="75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the problem </a:t>
            </a:r>
            <a:r>
              <a:rPr lang="en-US" altLang="zh-CN" spc="75" dirty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of severe air </a:t>
            </a:r>
            <a:r>
              <a:rPr lang="en-US" altLang="zh-CN" spc="75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pollution.</a:t>
            </a:r>
            <a:r>
              <a:rPr lang="en-US" altLang="zh-CN" dirty="0"/>
              <a:t> </a:t>
            </a:r>
            <a:r>
              <a:rPr lang="en-US" altLang="zh-CN" dirty="0" smtClean="0"/>
              <a:t>At present, </a:t>
            </a:r>
            <a:r>
              <a:rPr lang="en-US" altLang="zh-CN" dirty="0" smtClean="0">
                <a:solidFill>
                  <a:srgbClr val="C00000"/>
                </a:solidFill>
              </a:rPr>
              <a:t>reducing concentrations of air pollutants to the levels recommended by the World Health Organization</a:t>
            </a:r>
            <a:r>
              <a:rPr lang="en-US" altLang="zh-CN" dirty="0" smtClean="0"/>
              <a:t> (also the “Beautiful China” vision in China) is </a:t>
            </a:r>
            <a:r>
              <a:rPr lang="en-US" altLang="zh-CN" dirty="0"/>
              <a:t>the next, and more difficult challenge for </a:t>
            </a:r>
            <a:r>
              <a:rPr lang="en-US" altLang="zh-CN" dirty="0" smtClean="0"/>
              <a:t>China</a:t>
            </a:r>
            <a:endParaRPr lang="en-US" altLang="zh-CN" spc="75" dirty="0">
              <a:solidFill>
                <a:prstClr val="black"/>
              </a:solidFill>
              <a:latin typeface="Calibri" panose="020F0502020204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RainbowowPPT"/>
          <p:cNvSpPr txBox="1"/>
          <p:nvPr/>
        </p:nvSpPr>
        <p:spPr>
          <a:xfrm>
            <a:off x="1524000" y="170390"/>
            <a:ext cx="9144000" cy="61555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400" b="1" spc="130" dirty="0">
                <a:solidFill>
                  <a:prstClr val="white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研 究 背 景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999975" y="6354015"/>
            <a:ext cx="2828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1600" spc="75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1600" spc="75" dirty="0" smtClean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(Murray </a:t>
            </a:r>
            <a:r>
              <a:rPr lang="en-US" altLang="zh-CN" sz="1600" spc="75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et al. </a:t>
            </a:r>
            <a:r>
              <a:rPr lang="en-US" altLang="zh-CN" sz="1600" spc="75" dirty="0" smtClean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2020, </a:t>
            </a:r>
            <a:r>
              <a:rPr lang="en-US" altLang="zh-CN" sz="1600" i="1" spc="75" dirty="0" smtClean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Lancet</a:t>
            </a:r>
            <a:r>
              <a:rPr lang="en-US" altLang="zh-CN" sz="1600" spc="75" dirty="0" smtClean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)</a:t>
            </a:r>
            <a:endParaRPr lang="en-US" altLang="zh-CN" sz="1600" spc="75" dirty="0">
              <a:solidFill>
                <a:prstClr val="black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5" name="矩形: 圆角 6"/>
          <p:cNvSpPr/>
          <p:nvPr/>
        </p:nvSpPr>
        <p:spPr>
          <a:xfrm>
            <a:off x="0" y="-36194"/>
            <a:ext cx="12192000" cy="244424"/>
          </a:xfrm>
          <a:prstGeom prst="roundRect">
            <a:avLst>
              <a:gd name="adj" fmla="val 2846"/>
            </a:avLst>
          </a:prstGeom>
          <a:solidFill>
            <a:srgbClr val="2B3262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cxnSp>
        <p:nvCxnSpPr>
          <p:cNvPr id="100" name="直接连接符 99"/>
          <p:cNvCxnSpPr/>
          <p:nvPr/>
        </p:nvCxnSpPr>
        <p:spPr>
          <a:xfrm>
            <a:off x="0" y="851173"/>
            <a:ext cx="11670384" cy="6666"/>
          </a:xfrm>
          <a:prstGeom prst="line">
            <a:avLst/>
          </a:prstGeom>
          <a:ln w="28575">
            <a:solidFill>
              <a:srgbClr val="2B3262"/>
            </a:solidFill>
            <a:tailEnd type="non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0" name="RainbowowPPT"/>
          <p:cNvSpPr txBox="1"/>
          <p:nvPr/>
        </p:nvSpPr>
        <p:spPr>
          <a:xfrm>
            <a:off x="0" y="301189"/>
            <a:ext cx="11358128" cy="4770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 Exposure </a:t>
            </a:r>
            <a:r>
              <a:rPr lang="en-US" altLang="zh-CN" sz="2500" b="1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to ambient PM</a:t>
            </a:r>
            <a:r>
              <a:rPr lang="en-US" altLang="zh-CN" sz="2500" b="1" baseline="-12000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2.5</a:t>
            </a:r>
            <a:r>
              <a:rPr lang="en-US" altLang="zh-CN" sz="2500" b="1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has caused over 4 million death around the world </a:t>
            </a:r>
            <a:endParaRPr lang="zh-CN" altLang="en-US" sz="2500" b="1" spc="300" dirty="0">
              <a:solidFill>
                <a:srgbClr val="2B3262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10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CN" altLang="en-US" dirty="0"/>
          </a:p>
        </p:txBody>
      </p:sp>
      <p:grpSp>
        <p:nvGrpSpPr>
          <p:cNvPr id="83" name="组合 82"/>
          <p:cNvGrpSpPr>
            <a:grpSpLocks noChangeAspect="1"/>
          </p:cNvGrpSpPr>
          <p:nvPr/>
        </p:nvGrpSpPr>
        <p:grpSpPr>
          <a:xfrm>
            <a:off x="80848" y="6280336"/>
            <a:ext cx="1549104" cy="504000"/>
            <a:chOff x="3302807" y="1034911"/>
            <a:chExt cx="2457878" cy="799669"/>
          </a:xfrm>
          <a:solidFill>
            <a:srgbClr val="2B3262"/>
          </a:solidFill>
        </p:grpSpPr>
        <p:sp>
          <p:nvSpPr>
            <p:cNvPr id="84" name="íṡḷîḍê"/>
            <p:cNvSpPr/>
            <p:nvPr/>
          </p:nvSpPr>
          <p:spPr bwMode="auto">
            <a:xfrm>
              <a:off x="3518669" y="1287918"/>
              <a:ext cx="364442" cy="336408"/>
            </a:xfrm>
            <a:custGeom>
              <a:avLst/>
              <a:gdLst>
                <a:gd name="T0" fmla="*/ 154 w 159"/>
                <a:gd name="T1" fmla="*/ 43 h 146"/>
                <a:gd name="T2" fmla="*/ 133 w 159"/>
                <a:gd name="T3" fmla="*/ 41 h 146"/>
                <a:gd name="T4" fmla="*/ 159 w 159"/>
                <a:gd name="T5" fmla="*/ 25 h 146"/>
                <a:gd name="T6" fmla="*/ 133 w 159"/>
                <a:gd name="T7" fmla="*/ 24 h 146"/>
                <a:gd name="T8" fmla="*/ 97 w 159"/>
                <a:gd name="T9" fmla="*/ 38 h 146"/>
                <a:gd name="T10" fmla="*/ 106 w 159"/>
                <a:gd name="T11" fmla="*/ 24 h 146"/>
                <a:gd name="T12" fmla="*/ 72 w 159"/>
                <a:gd name="T13" fmla="*/ 34 h 146"/>
                <a:gd name="T14" fmla="*/ 66 w 159"/>
                <a:gd name="T15" fmla="*/ 36 h 146"/>
                <a:gd name="T16" fmla="*/ 0 w 159"/>
                <a:gd name="T17" fmla="*/ 23 h 146"/>
                <a:gd name="T18" fmla="*/ 28 w 159"/>
                <a:gd name="T19" fmla="*/ 34 h 146"/>
                <a:gd name="T20" fmla="*/ 30 w 159"/>
                <a:gd name="T21" fmla="*/ 41 h 146"/>
                <a:gd name="T22" fmla="*/ 11 w 159"/>
                <a:gd name="T23" fmla="*/ 40 h 146"/>
                <a:gd name="T24" fmla="*/ 41 w 159"/>
                <a:gd name="T25" fmla="*/ 60 h 146"/>
                <a:gd name="T26" fmla="*/ 24 w 159"/>
                <a:gd name="T27" fmla="*/ 60 h 146"/>
                <a:gd name="T28" fmla="*/ 46 w 159"/>
                <a:gd name="T29" fmla="*/ 79 h 146"/>
                <a:gd name="T30" fmla="*/ 35 w 159"/>
                <a:gd name="T31" fmla="*/ 78 h 146"/>
                <a:gd name="T32" fmla="*/ 54 w 159"/>
                <a:gd name="T33" fmla="*/ 92 h 146"/>
                <a:gd name="T34" fmla="*/ 54 w 159"/>
                <a:gd name="T35" fmla="*/ 96 h 146"/>
                <a:gd name="T36" fmla="*/ 46 w 159"/>
                <a:gd name="T37" fmla="*/ 96 h 146"/>
                <a:gd name="T38" fmla="*/ 64 w 159"/>
                <a:gd name="T39" fmla="*/ 108 h 146"/>
                <a:gd name="T40" fmla="*/ 64 w 159"/>
                <a:gd name="T41" fmla="*/ 114 h 146"/>
                <a:gd name="T42" fmla="*/ 60 w 159"/>
                <a:gd name="T43" fmla="*/ 115 h 146"/>
                <a:gd name="T44" fmla="*/ 81 w 159"/>
                <a:gd name="T45" fmla="*/ 146 h 146"/>
                <a:gd name="T46" fmla="*/ 103 w 159"/>
                <a:gd name="T47" fmla="*/ 117 h 146"/>
                <a:gd name="T48" fmla="*/ 98 w 159"/>
                <a:gd name="T49" fmla="*/ 114 h 146"/>
                <a:gd name="T50" fmla="*/ 99 w 159"/>
                <a:gd name="T51" fmla="*/ 107 h 146"/>
                <a:gd name="T52" fmla="*/ 115 w 159"/>
                <a:gd name="T53" fmla="*/ 97 h 146"/>
                <a:gd name="T54" fmla="*/ 112 w 159"/>
                <a:gd name="T55" fmla="*/ 92 h 146"/>
                <a:gd name="T56" fmla="*/ 131 w 159"/>
                <a:gd name="T57" fmla="*/ 79 h 146"/>
                <a:gd name="T58" fmla="*/ 119 w 159"/>
                <a:gd name="T59" fmla="*/ 79 h 146"/>
                <a:gd name="T60" fmla="*/ 117 w 159"/>
                <a:gd name="T61" fmla="*/ 75 h 146"/>
                <a:gd name="T62" fmla="*/ 141 w 159"/>
                <a:gd name="T63" fmla="*/ 59 h 146"/>
                <a:gd name="T64" fmla="*/ 125 w 159"/>
                <a:gd name="T65" fmla="*/ 58 h 146"/>
                <a:gd name="T66" fmla="*/ 124 w 159"/>
                <a:gd name="T67" fmla="*/ 54 h 146"/>
                <a:gd name="T68" fmla="*/ 154 w 159"/>
                <a:gd name="T69" fmla="*/ 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9" h="146">
                  <a:moveTo>
                    <a:pt x="154" y="43"/>
                  </a:moveTo>
                  <a:cubicBezTo>
                    <a:pt x="133" y="41"/>
                    <a:pt x="133" y="41"/>
                    <a:pt x="133" y="41"/>
                  </a:cubicBezTo>
                  <a:cubicBezTo>
                    <a:pt x="137" y="34"/>
                    <a:pt x="155" y="37"/>
                    <a:pt x="159" y="25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14" y="21"/>
                    <a:pt x="107" y="39"/>
                    <a:pt x="97" y="38"/>
                  </a:cubicBezTo>
                  <a:cubicBezTo>
                    <a:pt x="88" y="29"/>
                    <a:pt x="100" y="28"/>
                    <a:pt x="106" y="24"/>
                  </a:cubicBezTo>
                  <a:cubicBezTo>
                    <a:pt x="80" y="0"/>
                    <a:pt x="72" y="32"/>
                    <a:pt x="72" y="34"/>
                  </a:cubicBezTo>
                  <a:cubicBezTo>
                    <a:pt x="71" y="37"/>
                    <a:pt x="68" y="38"/>
                    <a:pt x="66" y="36"/>
                  </a:cubicBezTo>
                  <a:cubicBezTo>
                    <a:pt x="58" y="12"/>
                    <a:pt x="33" y="22"/>
                    <a:pt x="0" y="23"/>
                  </a:cubicBezTo>
                  <a:cubicBezTo>
                    <a:pt x="8" y="31"/>
                    <a:pt x="17" y="32"/>
                    <a:pt x="28" y="34"/>
                  </a:cubicBezTo>
                  <a:cubicBezTo>
                    <a:pt x="30" y="36"/>
                    <a:pt x="32" y="38"/>
                    <a:pt x="30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9" y="58"/>
                    <a:pt x="35" y="49"/>
                    <a:pt x="41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5" y="75"/>
                    <a:pt x="41" y="68"/>
                    <a:pt x="46" y="79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0" y="90"/>
                    <a:pt x="48" y="91"/>
                    <a:pt x="54" y="92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104"/>
                    <a:pt x="57" y="109"/>
                    <a:pt x="64" y="108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105" y="108"/>
                    <a:pt x="111" y="106"/>
                    <a:pt x="115" y="97"/>
                  </a:cubicBezTo>
                  <a:cubicBezTo>
                    <a:pt x="114" y="95"/>
                    <a:pt x="99" y="99"/>
                    <a:pt x="112" y="92"/>
                  </a:cubicBezTo>
                  <a:cubicBezTo>
                    <a:pt x="120" y="91"/>
                    <a:pt x="125" y="85"/>
                    <a:pt x="131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17" y="78"/>
                    <a:pt x="116" y="76"/>
                    <a:pt x="117" y="75"/>
                  </a:cubicBezTo>
                  <a:cubicBezTo>
                    <a:pt x="125" y="74"/>
                    <a:pt x="137" y="70"/>
                    <a:pt x="141" y="59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2" y="57"/>
                    <a:pt x="123" y="55"/>
                    <a:pt x="124" y="54"/>
                  </a:cubicBezTo>
                  <a:cubicBezTo>
                    <a:pt x="134" y="54"/>
                    <a:pt x="145" y="50"/>
                    <a:pt x="15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5" name="íŝḻiḍè"/>
            <p:cNvSpPr/>
            <p:nvPr/>
          </p:nvSpPr>
          <p:spPr bwMode="auto">
            <a:xfrm>
              <a:off x="3344157" y="1504480"/>
              <a:ext cx="93914" cy="74290"/>
            </a:xfrm>
            <a:custGeom>
              <a:avLst/>
              <a:gdLst>
                <a:gd name="T0" fmla="*/ 6 w 41"/>
                <a:gd name="T1" fmla="*/ 15 h 32"/>
                <a:gd name="T2" fmla="*/ 9 w 41"/>
                <a:gd name="T3" fmla="*/ 16 h 32"/>
                <a:gd name="T4" fmla="*/ 37 w 41"/>
                <a:gd name="T5" fmla="*/ 18 h 32"/>
                <a:gd name="T6" fmla="*/ 41 w 41"/>
                <a:gd name="T7" fmla="*/ 16 h 32"/>
                <a:gd name="T8" fmla="*/ 32 w 41"/>
                <a:gd name="T9" fmla="*/ 0 h 32"/>
                <a:gd name="T10" fmla="*/ 28 w 41"/>
                <a:gd name="T11" fmla="*/ 1 h 32"/>
                <a:gd name="T12" fmla="*/ 35 w 41"/>
                <a:gd name="T13" fmla="*/ 14 h 32"/>
                <a:gd name="T14" fmla="*/ 30 w 41"/>
                <a:gd name="T15" fmla="*/ 13 h 32"/>
                <a:gd name="T16" fmla="*/ 4 w 41"/>
                <a:gd name="T17" fmla="*/ 12 h 32"/>
                <a:gd name="T18" fmla="*/ 0 w 41"/>
                <a:gd name="T19" fmla="*/ 14 h 32"/>
                <a:gd name="T20" fmla="*/ 10 w 41"/>
                <a:gd name="T21" fmla="*/ 32 h 32"/>
                <a:gd name="T22" fmla="*/ 14 w 41"/>
                <a:gd name="T23" fmla="*/ 30 h 32"/>
                <a:gd name="T24" fmla="*/ 6 w 41"/>
                <a:gd name="T25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6" y="15"/>
                  </a:moveTo>
                  <a:cubicBezTo>
                    <a:pt x="9" y="16"/>
                    <a:pt x="9" y="16"/>
                    <a:pt x="9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4"/>
                    <a:pt x="32" y="14"/>
                    <a:pt x="30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4" y="30"/>
                    <a:pt x="14" y="30"/>
                    <a:pt x="14" y="30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6" name="îS1iďê"/>
            <p:cNvSpPr/>
            <p:nvPr/>
          </p:nvSpPr>
          <p:spPr bwMode="auto">
            <a:xfrm>
              <a:off x="3369388" y="1550736"/>
              <a:ext cx="91811" cy="71487"/>
            </a:xfrm>
            <a:custGeom>
              <a:avLst/>
              <a:gdLst>
                <a:gd name="T0" fmla="*/ 128 w 131"/>
                <a:gd name="T1" fmla="*/ 46 h 102"/>
                <a:gd name="T2" fmla="*/ 85 w 131"/>
                <a:gd name="T3" fmla="*/ 66 h 102"/>
                <a:gd name="T4" fmla="*/ 66 w 131"/>
                <a:gd name="T5" fmla="*/ 30 h 102"/>
                <a:gd name="T6" fmla="*/ 108 w 131"/>
                <a:gd name="T7" fmla="*/ 10 h 102"/>
                <a:gd name="T8" fmla="*/ 105 w 131"/>
                <a:gd name="T9" fmla="*/ 0 h 102"/>
                <a:gd name="T10" fmla="*/ 0 w 131"/>
                <a:gd name="T11" fmla="*/ 46 h 102"/>
                <a:gd name="T12" fmla="*/ 7 w 131"/>
                <a:gd name="T13" fmla="*/ 56 h 102"/>
                <a:gd name="T14" fmla="*/ 56 w 131"/>
                <a:gd name="T15" fmla="*/ 33 h 102"/>
                <a:gd name="T16" fmla="*/ 72 w 131"/>
                <a:gd name="T17" fmla="*/ 73 h 102"/>
                <a:gd name="T18" fmla="*/ 23 w 131"/>
                <a:gd name="T19" fmla="*/ 92 h 102"/>
                <a:gd name="T20" fmla="*/ 30 w 131"/>
                <a:gd name="T21" fmla="*/ 102 h 102"/>
                <a:gd name="T22" fmla="*/ 131 w 131"/>
                <a:gd name="T23" fmla="*/ 56 h 102"/>
                <a:gd name="T24" fmla="*/ 128 w 131"/>
                <a:gd name="T25" fmla="*/ 4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02">
                  <a:moveTo>
                    <a:pt x="128" y="46"/>
                  </a:moveTo>
                  <a:lnTo>
                    <a:pt x="85" y="66"/>
                  </a:lnTo>
                  <a:lnTo>
                    <a:pt x="66" y="30"/>
                  </a:lnTo>
                  <a:lnTo>
                    <a:pt x="108" y="10"/>
                  </a:lnTo>
                  <a:lnTo>
                    <a:pt x="105" y="0"/>
                  </a:lnTo>
                  <a:lnTo>
                    <a:pt x="0" y="46"/>
                  </a:lnTo>
                  <a:lnTo>
                    <a:pt x="7" y="56"/>
                  </a:lnTo>
                  <a:lnTo>
                    <a:pt x="56" y="33"/>
                  </a:lnTo>
                  <a:lnTo>
                    <a:pt x="72" y="73"/>
                  </a:lnTo>
                  <a:lnTo>
                    <a:pt x="23" y="92"/>
                  </a:lnTo>
                  <a:lnTo>
                    <a:pt x="30" y="102"/>
                  </a:lnTo>
                  <a:lnTo>
                    <a:pt x="131" y="56"/>
                  </a:lnTo>
                  <a:lnTo>
                    <a:pt x="12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7" name="i$ḷíḓe"/>
            <p:cNvSpPr/>
            <p:nvPr/>
          </p:nvSpPr>
          <p:spPr bwMode="auto">
            <a:xfrm>
              <a:off x="3394618" y="1599095"/>
              <a:ext cx="91811" cy="71487"/>
            </a:xfrm>
            <a:custGeom>
              <a:avLst/>
              <a:gdLst>
                <a:gd name="T0" fmla="*/ 72 w 131"/>
                <a:gd name="T1" fmla="*/ 76 h 102"/>
                <a:gd name="T2" fmla="*/ 85 w 131"/>
                <a:gd name="T3" fmla="*/ 69 h 102"/>
                <a:gd name="T4" fmla="*/ 66 w 131"/>
                <a:gd name="T5" fmla="*/ 30 h 102"/>
                <a:gd name="T6" fmla="*/ 98 w 131"/>
                <a:gd name="T7" fmla="*/ 17 h 102"/>
                <a:gd name="T8" fmla="*/ 118 w 131"/>
                <a:gd name="T9" fmla="*/ 56 h 102"/>
                <a:gd name="T10" fmla="*/ 131 w 131"/>
                <a:gd name="T11" fmla="*/ 53 h 102"/>
                <a:gd name="T12" fmla="*/ 105 w 131"/>
                <a:gd name="T13" fmla="*/ 0 h 102"/>
                <a:gd name="T14" fmla="*/ 0 w 131"/>
                <a:gd name="T15" fmla="*/ 50 h 102"/>
                <a:gd name="T16" fmla="*/ 30 w 131"/>
                <a:gd name="T17" fmla="*/ 102 h 102"/>
                <a:gd name="T18" fmla="*/ 39 w 131"/>
                <a:gd name="T19" fmla="*/ 96 h 102"/>
                <a:gd name="T20" fmla="*/ 20 w 131"/>
                <a:gd name="T21" fmla="*/ 53 h 102"/>
                <a:gd name="T22" fmla="*/ 52 w 131"/>
                <a:gd name="T23" fmla="*/ 36 h 102"/>
                <a:gd name="T24" fmla="*/ 72 w 131"/>
                <a:gd name="T25" fmla="*/ 7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02">
                  <a:moveTo>
                    <a:pt x="72" y="76"/>
                  </a:moveTo>
                  <a:lnTo>
                    <a:pt x="85" y="69"/>
                  </a:lnTo>
                  <a:lnTo>
                    <a:pt x="66" y="30"/>
                  </a:lnTo>
                  <a:lnTo>
                    <a:pt x="98" y="17"/>
                  </a:lnTo>
                  <a:lnTo>
                    <a:pt x="118" y="56"/>
                  </a:lnTo>
                  <a:lnTo>
                    <a:pt x="131" y="53"/>
                  </a:lnTo>
                  <a:lnTo>
                    <a:pt x="105" y="0"/>
                  </a:lnTo>
                  <a:lnTo>
                    <a:pt x="0" y="50"/>
                  </a:lnTo>
                  <a:lnTo>
                    <a:pt x="30" y="102"/>
                  </a:lnTo>
                  <a:lnTo>
                    <a:pt x="39" y="96"/>
                  </a:lnTo>
                  <a:lnTo>
                    <a:pt x="20" y="53"/>
                  </a:lnTo>
                  <a:lnTo>
                    <a:pt x="52" y="36"/>
                  </a:lnTo>
                  <a:lnTo>
                    <a:pt x="72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8" name="îş1íḍé"/>
            <p:cNvSpPr/>
            <p:nvPr/>
          </p:nvSpPr>
          <p:spPr bwMode="auto">
            <a:xfrm>
              <a:off x="3431063" y="1647453"/>
              <a:ext cx="73589" cy="53265"/>
            </a:xfrm>
            <a:custGeom>
              <a:avLst/>
              <a:gdLst>
                <a:gd name="T0" fmla="*/ 32 w 32"/>
                <a:gd name="T1" fmla="*/ 3 h 23"/>
                <a:gd name="T2" fmla="*/ 30 w 32"/>
                <a:gd name="T3" fmla="*/ 0 h 23"/>
                <a:gd name="T4" fmla="*/ 13 w 32"/>
                <a:gd name="T5" fmla="*/ 16 h 23"/>
                <a:gd name="T6" fmla="*/ 10 w 32"/>
                <a:gd name="T7" fmla="*/ 19 h 23"/>
                <a:gd name="T8" fmla="*/ 7 w 32"/>
                <a:gd name="T9" fmla="*/ 20 h 23"/>
                <a:gd name="T10" fmla="*/ 5 w 32"/>
                <a:gd name="T11" fmla="*/ 19 h 23"/>
                <a:gd name="T12" fmla="*/ 4 w 32"/>
                <a:gd name="T13" fmla="*/ 16 h 23"/>
                <a:gd name="T14" fmla="*/ 7 w 32"/>
                <a:gd name="T15" fmla="*/ 11 h 23"/>
                <a:gd name="T16" fmla="*/ 5 w 32"/>
                <a:gd name="T17" fmla="*/ 10 h 23"/>
                <a:gd name="T18" fmla="*/ 0 w 32"/>
                <a:gd name="T19" fmla="*/ 16 h 23"/>
                <a:gd name="T20" fmla="*/ 2 w 32"/>
                <a:gd name="T21" fmla="*/ 21 h 23"/>
                <a:gd name="T22" fmla="*/ 6 w 32"/>
                <a:gd name="T23" fmla="*/ 23 h 23"/>
                <a:gd name="T24" fmla="*/ 10 w 32"/>
                <a:gd name="T25" fmla="*/ 22 h 23"/>
                <a:gd name="T26" fmla="*/ 15 w 32"/>
                <a:gd name="T27" fmla="*/ 18 h 23"/>
                <a:gd name="T28" fmla="*/ 32 w 32"/>
                <a:gd name="T2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23">
                  <a:moveTo>
                    <a:pt x="32" y="3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1" y="18"/>
                    <a:pt x="10" y="19"/>
                    <a:pt x="10" y="19"/>
                  </a:cubicBezTo>
                  <a:cubicBezTo>
                    <a:pt x="9" y="19"/>
                    <a:pt x="8" y="20"/>
                    <a:pt x="7" y="20"/>
                  </a:cubicBezTo>
                  <a:cubicBezTo>
                    <a:pt x="6" y="20"/>
                    <a:pt x="6" y="19"/>
                    <a:pt x="5" y="19"/>
                  </a:cubicBezTo>
                  <a:cubicBezTo>
                    <a:pt x="4" y="18"/>
                    <a:pt x="4" y="17"/>
                    <a:pt x="4" y="16"/>
                  </a:cubicBezTo>
                  <a:cubicBezTo>
                    <a:pt x="4" y="15"/>
                    <a:pt x="6" y="13"/>
                    <a:pt x="7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2"/>
                    <a:pt x="1" y="14"/>
                    <a:pt x="0" y="16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3" y="22"/>
                    <a:pt x="4" y="23"/>
                    <a:pt x="6" y="23"/>
                  </a:cubicBezTo>
                  <a:cubicBezTo>
                    <a:pt x="7" y="23"/>
                    <a:pt x="9" y="23"/>
                    <a:pt x="10" y="22"/>
                  </a:cubicBezTo>
                  <a:cubicBezTo>
                    <a:pt x="12" y="22"/>
                    <a:pt x="13" y="20"/>
                    <a:pt x="15" y="18"/>
                  </a:cubicBezTo>
                  <a:lnTo>
                    <a:pt x="3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9" name="išḻïde"/>
            <p:cNvSpPr/>
            <p:nvPr/>
          </p:nvSpPr>
          <p:spPr bwMode="auto">
            <a:xfrm>
              <a:off x="3465404" y="1659368"/>
              <a:ext cx="60273" cy="59572"/>
            </a:xfrm>
            <a:custGeom>
              <a:avLst/>
              <a:gdLst>
                <a:gd name="T0" fmla="*/ 79 w 86"/>
                <a:gd name="T1" fmla="*/ 0 h 85"/>
                <a:gd name="T2" fmla="*/ 0 w 86"/>
                <a:gd name="T3" fmla="*/ 79 h 85"/>
                <a:gd name="T4" fmla="*/ 7 w 86"/>
                <a:gd name="T5" fmla="*/ 85 h 85"/>
                <a:gd name="T6" fmla="*/ 86 w 86"/>
                <a:gd name="T7" fmla="*/ 6 h 85"/>
                <a:gd name="T8" fmla="*/ 79 w 86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5">
                  <a:moveTo>
                    <a:pt x="79" y="0"/>
                  </a:moveTo>
                  <a:lnTo>
                    <a:pt x="0" y="79"/>
                  </a:lnTo>
                  <a:lnTo>
                    <a:pt x="7" y="85"/>
                  </a:lnTo>
                  <a:lnTo>
                    <a:pt x="8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0" name="ís1ïḓè"/>
            <p:cNvSpPr/>
            <p:nvPr/>
          </p:nvSpPr>
          <p:spPr bwMode="auto">
            <a:xfrm>
              <a:off x="3477319" y="1675487"/>
              <a:ext cx="73589" cy="80598"/>
            </a:xfrm>
            <a:custGeom>
              <a:avLst/>
              <a:gdLst>
                <a:gd name="T0" fmla="*/ 29 w 32"/>
                <a:gd name="T1" fmla="*/ 0 h 35"/>
                <a:gd name="T2" fmla="*/ 0 w 32"/>
                <a:gd name="T3" fmla="*/ 21 h 35"/>
                <a:gd name="T4" fmla="*/ 3 w 32"/>
                <a:gd name="T5" fmla="*/ 23 h 35"/>
                <a:gd name="T6" fmla="*/ 12 w 32"/>
                <a:gd name="T7" fmla="*/ 17 h 35"/>
                <a:gd name="T8" fmla="*/ 20 w 32"/>
                <a:gd name="T9" fmla="*/ 23 h 35"/>
                <a:gd name="T10" fmla="*/ 16 w 32"/>
                <a:gd name="T11" fmla="*/ 33 h 35"/>
                <a:gd name="T12" fmla="*/ 19 w 32"/>
                <a:gd name="T13" fmla="*/ 35 h 35"/>
                <a:gd name="T14" fmla="*/ 32 w 32"/>
                <a:gd name="T15" fmla="*/ 3 h 35"/>
                <a:gd name="T16" fmla="*/ 29 w 32"/>
                <a:gd name="T17" fmla="*/ 0 h 35"/>
                <a:gd name="T18" fmla="*/ 25 w 32"/>
                <a:gd name="T19" fmla="*/ 11 h 35"/>
                <a:gd name="T20" fmla="*/ 22 w 32"/>
                <a:gd name="T21" fmla="*/ 20 h 35"/>
                <a:gd name="T22" fmla="*/ 15 w 32"/>
                <a:gd name="T23" fmla="*/ 15 h 35"/>
                <a:gd name="T24" fmla="*/ 23 w 32"/>
                <a:gd name="T25" fmla="*/ 8 h 35"/>
                <a:gd name="T26" fmla="*/ 28 w 32"/>
                <a:gd name="T27" fmla="*/ 4 h 35"/>
                <a:gd name="T28" fmla="*/ 25 w 32"/>
                <a:gd name="T2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5">
                  <a:moveTo>
                    <a:pt x="29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2" y="3"/>
                    <a:pt x="32" y="3"/>
                    <a:pt x="32" y="3"/>
                  </a:cubicBezTo>
                  <a:lnTo>
                    <a:pt x="29" y="0"/>
                  </a:lnTo>
                  <a:close/>
                  <a:moveTo>
                    <a:pt x="25" y="11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5" y="7"/>
                    <a:pt x="27" y="6"/>
                    <a:pt x="28" y="4"/>
                  </a:cubicBezTo>
                  <a:cubicBezTo>
                    <a:pt x="28" y="6"/>
                    <a:pt x="27" y="8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1" name="ïṩlïďê"/>
            <p:cNvSpPr/>
            <p:nvPr/>
          </p:nvSpPr>
          <p:spPr bwMode="auto">
            <a:xfrm>
              <a:off x="3529882" y="1688803"/>
              <a:ext cx="80598" cy="87606"/>
            </a:xfrm>
            <a:custGeom>
              <a:avLst/>
              <a:gdLst>
                <a:gd name="T0" fmla="*/ 108 w 115"/>
                <a:gd name="T1" fmla="*/ 27 h 125"/>
                <a:gd name="T2" fmla="*/ 62 w 115"/>
                <a:gd name="T3" fmla="*/ 102 h 125"/>
                <a:gd name="T4" fmla="*/ 69 w 115"/>
                <a:gd name="T5" fmla="*/ 7 h 125"/>
                <a:gd name="T6" fmla="*/ 59 w 115"/>
                <a:gd name="T7" fmla="*/ 0 h 125"/>
                <a:gd name="T8" fmla="*/ 0 w 115"/>
                <a:gd name="T9" fmla="*/ 96 h 125"/>
                <a:gd name="T10" fmla="*/ 10 w 115"/>
                <a:gd name="T11" fmla="*/ 99 h 125"/>
                <a:gd name="T12" fmla="*/ 56 w 115"/>
                <a:gd name="T13" fmla="*/ 27 h 125"/>
                <a:gd name="T14" fmla="*/ 49 w 115"/>
                <a:gd name="T15" fmla="*/ 122 h 125"/>
                <a:gd name="T16" fmla="*/ 59 w 115"/>
                <a:gd name="T17" fmla="*/ 125 h 125"/>
                <a:gd name="T18" fmla="*/ 115 w 115"/>
                <a:gd name="T19" fmla="*/ 33 h 125"/>
                <a:gd name="T20" fmla="*/ 108 w 115"/>
                <a:gd name="T21" fmla="*/ 2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25">
                  <a:moveTo>
                    <a:pt x="108" y="27"/>
                  </a:moveTo>
                  <a:lnTo>
                    <a:pt x="62" y="102"/>
                  </a:lnTo>
                  <a:lnTo>
                    <a:pt x="69" y="7"/>
                  </a:lnTo>
                  <a:lnTo>
                    <a:pt x="59" y="0"/>
                  </a:lnTo>
                  <a:lnTo>
                    <a:pt x="0" y="96"/>
                  </a:lnTo>
                  <a:lnTo>
                    <a:pt x="10" y="99"/>
                  </a:lnTo>
                  <a:lnTo>
                    <a:pt x="56" y="27"/>
                  </a:lnTo>
                  <a:lnTo>
                    <a:pt x="49" y="122"/>
                  </a:lnTo>
                  <a:lnTo>
                    <a:pt x="59" y="125"/>
                  </a:lnTo>
                  <a:lnTo>
                    <a:pt x="115" y="33"/>
                  </a:lnTo>
                  <a:lnTo>
                    <a:pt x="10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3" name="íSliḋê"/>
            <p:cNvSpPr/>
            <p:nvPr/>
          </p:nvSpPr>
          <p:spPr bwMode="auto">
            <a:xfrm>
              <a:off x="3594360" y="1714735"/>
              <a:ext cx="56769" cy="77794"/>
            </a:xfrm>
            <a:custGeom>
              <a:avLst/>
              <a:gdLst>
                <a:gd name="T0" fmla="*/ 19 w 25"/>
                <a:gd name="T1" fmla="*/ 1 h 34"/>
                <a:gd name="T2" fmla="*/ 13 w 25"/>
                <a:gd name="T3" fmla="*/ 1 h 34"/>
                <a:gd name="T4" fmla="*/ 8 w 25"/>
                <a:gd name="T5" fmla="*/ 5 h 34"/>
                <a:gd name="T6" fmla="*/ 3 w 25"/>
                <a:gd name="T7" fmla="*/ 13 h 34"/>
                <a:gd name="T8" fmla="*/ 1 w 25"/>
                <a:gd name="T9" fmla="*/ 22 h 34"/>
                <a:gd name="T10" fmla="*/ 2 w 25"/>
                <a:gd name="T11" fmla="*/ 29 h 34"/>
                <a:gd name="T12" fmla="*/ 6 w 25"/>
                <a:gd name="T13" fmla="*/ 33 h 34"/>
                <a:gd name="T14" fmla="*/ 11 w 25"/>
                <a:gd name="T15" fmla="*/ 33 h 34"/>
                <a:gd name="T16" fmla="*/ 17 w 25"/>
                <a:gd name="T17" fmla="*/ 31 h 34"/>
                <a:gd name="T18" fmla="*/ 21 w 25"/>
                <a:gd name="T19" fmla="*/ 20 h 34"/>
                <a:gd name="T20" fmla="*/ 13 w 25"/>
                <a:gd name="T21" fmla="*/ 17 h 34"/>
                <a:gd name="T22" fmla="*/ 11 w 25"/>
                <a:gd name="T23" fmla="*/ 20 h 34"/>
                <a:gd name="T24" fmla="*/ 17 w 25"/>
                <a:gd name="T25" fmla="*/ 22 h 34"/>
                <a:gd name="T26" fmla="*/ 15 w 25"/>
                <a:gd name="T27" fmla="*/ 28 h 34"/>
                <a:gd name="T28" fmla="*/ 12 w 25"/>
                <a:gd name="T29" fmla="*/ 29 h 34"/>
                <a:gd name="T30" fmla="*/ 8 w 25"/>
                <a:gd name="T31" fmla="*/ 29 h 34"/>
                <a:gd name="T32" fmla="*/ 5 w 25"/>
                <a:gd name="T33" fmla="*/ 26 h 34"/>
                <a:gd name="T34" fmla="*/ 4 w 25"/>
                <a:gd name="T35" fmla="*/ 21 h 34"/>
                <a:gd name="T36" fmla="*/ 6 w 25"/>
                <a:gd name="T37" fmla="*/ 14 h 34"/>
                <a:gd name="T38" fmla="*/ 9 w 25"/>
                <a:gd name="T39" fmla="*/ 8 h 34"/>
                <a:gd name="T40" fmla="*/ 11 w 25"/>
                <a:gd name="T41" fmla="*/ 5 h 34"/>
                <a:gd name="T42" fmla="*/ 15 w 25"/>
                <a:gd name="T43" fmla="*/ 4 h 34"/>
                <a:gd name="T44" fmla="*/ 18 w 25"/>
                <a:gd name="T45" fmla="*/ 4 h 34"/>
                <a:gd name="T46" fmla="*/ 20 w 25"/>
                <a:gd name="T47" fmla="*/ 6 h 34"/>
                <a:gd name="T48" fmla="*/ 21 w 25"/>
                <a:gd name="T49" fmla="*/ 9 h 34"/>
                <a:gd name="T50" fmla="*/ 21 w 25"/>
                <a:gd name="T51" fmla="*/ 13 h 34"/>
                <a:gd name="T52" fmla="*/ 24 w 25"/>
                <a:gd name="T53" fmla="*/ 13 h 34"/>
                <a:gd name="T54" fmla="*/ 24 w 25"/>
                <a:gd name="T55" fmla="*/ 7 h 34"/>
                <a:gd name="T56" fmla="*/ 23 w 25"/>
                <a:gd name="T57" fmla="*/ 3 h 34"/>
                <a:gd name="T58" fmla="*/ 19 w 25"/>
                <a:gd name="T5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4">
                  <a:moveTo>
                    <a:pt x="19" y="1"/>
                  </a:moveTo>
                  <a:cubicBezTo>
                    <a:pt x="18" y="0"/>
                    <a:pt x="15" y="0"/>
                    <a:pt x="13" y="1"/>
                  </a:cubicBezTo>
                  <a:cubicBezTo>
                    <a:pt x="11" y="1"/>
                    <a:pt x="9" y="3"/>
                    <a:pt x="8" y="5"/>
                  </a:cubicBezTo>
                  <a:cubicBezTo>
                    <a:pt x="6" y="7"/>
                    <a:pt x="4" y="10"/>
                    <a:pt x="3" y="13"/>
                  </a:cubicBezTo>
                  <a:cubicBezTo>
                    <a:pt x="2" y="16"/>
                    <a:pt x="1" y="19"/>
                    <a:pt x="1" y="22"/>
                  </a:cubicBezTo>
                  <a:cubicBezTo>
                    <a:pt x="0" y="25"/>
                    <a:pt x="1" y="27"/>
                    <a:pt x="2" y="29"/>
                  </a:cubicBezTo>
                  <a:cubicBezTo>
                    <a:pt x="3" y="31"/>
                    <a:pt x="4" y="32"/>
                    <a:pt x="6" y="33"/>
                  </a:cubicBezTo>
                  <a:cubicBezTo>
                    <a:pt x="8" y="34"/>
                    <a:pt x="9" y="34"/>
                    <a:pt x="11" y="33"/>
                  </a:cubicBezTo>
                  <a:cubicBezTo>
                    <a:pt x="13" y="33"/>
                    <a:pt x="15" y="32"/>
                    <a:pt x="17" y="31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4" y="29"/>
                    <a:pt x="13" y="29"/>
                    <a:pt x="12" y="29"/>
                  </a:cubicBezTo>
                  <a:cubicBezTo>
                    <a:pt x="10" y="30"/>
                    <a:pt x="9" y="30"/>
                    <a:pt x="8" y="29"/>
                  </a:cubicBezTo>
                  <a:cubicBezTo>
                    <a:pt x="6" y="29"/>
                    <a:pt x="5" y="28"/>
                    <a:pt x="5" y="26"/>
                  </a:cubicBezTo>
                  <a:cubicBezTo>
                    <a:pt x="4" y="25"/>
                    <a:pt x="3" y="23"/>
                    <a:pt x="4" y="21"/>
                  </a:cubicBezTo>
                  <a:cubicBezTo>
                    <a:pt x="4" y="19"/>
                    <a:pt x="4" y="17"/>
                    <a:pt x="6" y="14"/>
                  </a:cubicBezTo>
                  <a:cubicBezTo>
                    <a:pt x="7" y="12"/>
                    <a:pt x="8" y="10"/>
                    <a:pt x="9" y="8"/>
                  </a:cubicBezTo>
                  <a:cubicBezTo>
                    <a:pt x="10" y="7"/>
                    <a:pt x="11" y="6"/>
                    <a:pt x="11" y="5"/>
                  </a:cubicBezTo>
                  <a:cubicBezTo>
                    <a:pt x="12" y="5"/>
                    <a:pt x="13" y="4"/>
                    <a:pt x="15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19" y="5"/>
                    <a:pt x="20" y="5"/>
                    <a:pt x="20" y="6"/>
                  </a:cubicBezTo>
                  <a:cubicBezTo>
                    <a:pt x="21" y="7"/>
                    <a:pt x="21" y="8"/>
                    <a:pt x="21" y="9"/>
                  </a:cubicBezTo>
                  <a:cubicBezTo>
                    <a:pt x="22" y="10"/>
                    <a:pt x="21" y="11"/>
                    <a:pt x="21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5" y="9"/>
                    <a:pt x="24" y="7"/>
                  </a:cubicBezTo>
                  <a:cubicBezTo>
                    <a:pt x="24" y="6"/>
                    <a:pt x="24" y="4"/>
                    <a:pt x="23" y="3"/>
                  </a:cubicBezTo>
                  <a:cubicBezTo>
                    <a:pt x="22" y="2"/>
                    <a:pt x="21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4" name="ísļîdè"/>
            <p:cNvSpPr/>
            <p:nvPr/>
          </p:nvSpPr>
          <p:spPr bwMode="auto">
            <a:xfrm>
              <a:off x="3681266" y="1716837"/>
              <a:ext cx="45555" cy="78495"/>
            </a:xfrm>
            <a:custGeom>
              <a:avLst/>
              <a:gdLst>
                <a:gd name="T0" fmla="*/ 17 w 20"/>
                <a:gd name="T1" fmla="*/ 19 h 34"/>
                <a:gd name="T2" fmla="*/ 15 w 20"/>
                <a:gd name="T3" fmla="*/ 27 h 34"/>
                <a:gd name="T4" fmla="*/ 10 w 20"/>
                <a:gd name="T5" fmla="*/ 30 h 34"/>
                <a:gd name="T6" fmla="*/ 7 w 20"/>
                <a:gd name="T7" fmla="*/ 29 h 34"/>
                <a:gd name="T8" fmla="*/ 4 w 20"/>
                <a:gd name="T9" fmla="*/ 25 h 34"/>
                <a:gd name="T10" fmla="*/ 4 w 20"/>
                <a:gd name="T11" fmla="*/ 19 h 34"/>
                <a:gd name="T12" fmla="*/ 4 w 20"/>
                <a:gd name="T13" fmla="*/ 0 h 34"/>
                <a:gd name="T14" fmla="*/ 0 w 20"/>
                <a:gd name="T15" fmla="*/ 0 h 34"/>
                <a:gd name="T16" fmla="*/ 0 w 20"/>
                <a:gd name="T17" fmla="*/ 19 h 34"/>
                <a:gd name="T18" fmla="*/ 1 w 20"/>
                <a:gd name="T19" fmla="*/ 27 h 34"/>
                <a:gd name="T20" fmla="*/ 5 w 20"/>
                <a:gd name="T21" fmla="*/ 32 h 34"/>
                <a:gd name="T22" fmla="*/ 10 w 20"/>
                <a:gd name="T23" fmla="*/ 34 h 34"/>
                <a:gd name="T24" fmla="*/ 16 w 20"/>
                <a:gd name="T25" fmla="*/ 32 h 34"/>
                <a:gd name="T26" fmla="*/ 19 w 20"/>
                <a:gd name="T27" fmla="*/ 27 h 34"/>
                <a:gd name="T28" fmla="*/ 20 w 20"/>
                <a:gd name="T29" fmla="*/ 19 h 34"/>
                <a:gd name="T30" fmla="*/ 20 w 20"/>
                <a:gd name="T31" fmla="*/ 0 h 34"/>
                <a:gd name="T32" fmla="*/ 17 w 20"/>
                <a:gd name="T33" fmla="*/ 0 h 34"/>
                <a:gd name="T34" fmla="*/ 17 w 20"/>
                <a:gd name="T35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34">
                  <a:moveTo>
                    <a:pt x="17" y="19"/>
                  </a:moveTo>
                  <a:cubicBezTo>
                    <a:pt x="17" y="23"/>
                    <a:pt x="16" y="26"/>
                    <a:pt x="15" y="27"/>
                  </a:cubicBezTo>
                  <a:cubicBezTo>
                    <a:pt x="14" y="29"/>
                    <a:pt x="13" y="30"/>
                    <a:pt x="10" y="30"/>
                  </a:cubicBezTo>
                  <a:cubicBezTo>
                    <a:pt x="9" y="30"/>
                    <a:pt x="8" y="29"/>
                    <a:pt x="7" y="29"/>
                  </a:cubicBezTo>
                  <a:cubicBezTo>
                    <a:pt x="6" y="28"/>
                    <a:pt x="5" y="27"/>
                    <a:pt x="4" y="25"/>
                  </a:cubicBezTo>
                  <a:cubicBezTo>
                    <a:pt x="4" y="24"/>
                    <a:pt x="4" y="22"/>
                    <a:pt x="4" y="1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3"/>
                    <a:pt x="1" y="25"/>
                    <a:pt x="1" y="27"/>
                  </a:cubicBezTo>
                  <a:cubicBezTo>
                    <a:pt x="2" y="29"/>
                    <a:pt x="3" y="31"/>
                    <a:pt x="5" y="32"/>
                  </a:cubicBezTo>
                  <a:cubicBezTo>
                    <a:pt x="6" y="33"/>
                    <a:pt x="8" y="34"/>
                    <a:pt x="10" y="34"/>
                  </a:cubicBezTo>
                  <a:cubicBezTo>
                    <a:pt x="13" y="34"/>
                    <a:pt x="15" y="33"/>
                    <a:pt x="16" y="32"/>
                  </a:cubicBezTo>
                  <a:cubicBezTo>
                    <a:pt x="18" y="31"/>
                    <a:pt x="19" y="29"/>
                    <a:pt x="19" y="27"/>
                  </a:cubicBezTo>
                  <a:cubicBezTo>
                    <a:pt x="20" y="25"/>
                    <a:pt x="20" y="22"/>
                    <a:pt x="20" y="19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7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5" name="îSlíḋé"/>
            <p:cNvSpPr/>
            <p:nvPr/>
          </p:nvSpPr>
          <p:spPr bwMode="auto">
            <a:xfrm>
              <a:off x="3733829" y="1709829"/>
              <a:ext cx="55367" cy="80598"/>
            </a:xfrm>
            <a:custGeom>
              <a:avLst/>
              <a:gdLst>
                <a:gd name="T0" fmla="*/ 53 w 79"/>
                <a:gd name="T1" fmla="*/ 0 h 115"/>
                <a:gd name="T2" fmla="*/ 62 w 79"/>
                <a:gd name="T3" fmla="*/ 86 h 115"/>
                <a:gd name="T4" fmla="*/ 10 w 79"/>
                <a:gd name="T5" fmla="*/ 3 h 115"/>
                <a:gd name="T6" fmla="*/ 0 w 79"/>
                <a:gd name="T7" fmla="*/ 7 h 115"/>
                <a:gd name="T8" fmla="*/ 13 w 79"/>
                <a:gd name="T9" fmla="*/ 115 h 115"/>
                <a:gd name="T10" fmla="*/ 23 w 79"/>
                <a:gd name="T11" fmla="*/ 115 h 115"/>
                <a:gd name="T12" fmla="*/ 13 w 79"/>
                <a:gd name="T13" fmla="*/ 30 h 115"/>
                <a:gd name="T14" fmla="*/ 66 w 79"/>
                <a:gd name="T15" fmla="*/ 109 h 115"/>
                <a:gd name="T16" fmla="*/ 79 w 79"/>
                <a:gd name="T17" fmla="*/ 109 h 115"/>
                <a:gd name="T18" fmla="*/ 62 w 79"/>
                <a:gd name="T19" fmla="*/ 0 h 115"/>
                <a:gd name="T20" fmla="*/ 53 w 79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115">
                  <a:moveTo>
                    <a:pt x="53" y="0"/>
                  </a:moveTo>
                  <a:lnTo>
                    <a:pt x="62" y="86"/>
                  </a:lnTo>
                  <a:lnTo>
                    <a:pt x="10" y="3"/>
                  </a:lnTo>
                  <a:lnTo>
                    <a:pt x="0" y="7"/>
                  </a:lnTo>
                  <a:lnTo>
                    <a:pt x="13" y="115"/>
                  </a:lnTo>
                  <a:lnTo>
                    <a:pt x="23" y="115"/>
                  </a:lnTo>
                  <a:lnTo>
                    <a:pt x="13" y="30"/>
                  </a:lnTo>
                  <a:lnTo>
                    <a:pt x="66" y="109"/>
                  </a:lnTo>
                  <a:lnTo>
                    <a:pt x="79" y="109"/>
                  </a:lnTo>
                  <a:lnTo>
                    <a:pt x="62" y="0"/>
                  </a:lnTo>
                  <a:lnTo>
                    <a:pt x="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6" name="íŝ1ïḓê"/>
            <p:cNvSpPr/>
            <p:nvPr/>
          </p:nvSpPr>
          <p:spPr bwMode="auto">
            <a:xfrm>
              <a:off x="3782188" y="1695812"/>
              <a:ext cx="32239" cy="76393"/>
            </a:xfrm>
            <a:custGeom>
              <a:avLst/>
              <a:gdLst>
                <a:gd name="T0" fmla="*/ 0 w 46"/>
                <a:gd name="T1" fmla="*/ 4 h 109"/>
                <a:gd name="T2" fmla="*/ 36 w 46"/>
                <a:gd name="T3" fmla="*/ 109 h 109"/>
                <a:gd name="T4" fmla="*/ 46 w 46"/>
                <a:gd name="T5" fmla="*/ 106 h 109"/>
                <a:gd name="T6" fmla="*/ 10 w 46"/>
                <a:gd name="T7" fmla="*/ 0 h 109"/>
                <a:gd name="T8" fmla="*/ 0 w 46"/>
                <a:gd name="T9" fmla="*/ 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09">
                  <a:moveTo>
                    <a:pt x="0" y="4"/>
                  </a:moveTo>
                  <a:lnTo>
                    <a:pt x="36" y="109"/>
                  </a:lnTo>
                  <a:lnTo>
                    <a:pt x="46" y="106"/>
                  </a:lnTo>
                  <a:lnTo>
                    <a:pt x="10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7" name="ï$ľíḑè"/>
            <p:cNvSpPr/>
            <p:nvPr/>
          </p:nvSpPr>
          <p:spPr bwMode="auto">
            <a:xfrm>
              <a:off x="3793401" y="1679692"/>
              <a:ext cx="55367" cy="83401"/>
            </a:xfrm>
            <a:custGeom>
              <a:avLst/>
              <a:gdLst>
                <a:gd name="T0" fmla="*/ 17 w 24"/>
                <a:gd name="T1" fmla="*/ 1 h 36"/>
                <a:gd name="T2" fmla="*/ 20 w 24"/>
                <a:gd name="T3" fmla="*/ 26 h 36"/>
                <a:gd name="T4" fmla="*/ 21 w 24"/>
                <a:gd name="T5" fmla="*/ 32 h 36"/>
                <a:gd name="T6" fmla="*/ 18 w 24"/>
                <a:gd name="T7" fmla="*/ 27 h 36"/>
                <a:gd name="T8" fmla="*/ 3 w 24"/>
                <a:gd name="T9" fmla="*/ 7 h 36"/>
                <a:gd name="T10" fmla="*/ 0 w 24"/>
                <a:gd name="T11" fmla="*/ 8 h 36"/>
                <a:gd name="T12" fmla="*/ 21 w 24"/>
                <a:gd name="T13" fmla="*/ 36 h 36"/>
                <a:gd name="T14" fmla="*/ 24 w 24"/>
                <a:gd name="T15" fmla="*/ 35 h 36"/>
                <a:gd name="T16" fmla="*/ 19 w 24"/>
                <a:gd name="T17" fmla="*/ 0 h 36"/>
                <a:gd name="T18" fmla="*/ 17 w 24"/>
                <a:gd name="T1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6">
                  <a:moveTo>
                    <a:pt x="17" y="1"/>
                  </a:move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1" y="30"/>
                    <a:pt x="21" y="32"/>
                  </a:cubicBezTo>
                  <a:cubicBezTo>
                    <a:pt x="20" y="30"/>
                    <a:pt x="19" y="29"/>
                    <a:pt x="18" y="2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1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8" name="ïṧ1íḓè"/>
            <p:cNvSpPr/>
            <p:nvPr/>
          </p:nvSpPr>
          <p:spPr bwMode="auto">
            <a:xfrm>
              <a:off x="3843863" y="1661470"/>
              <a:ext cx="68683" cy="78495"/>
            </a:xfrm>
            <a:custGeom>
              <a:avLst/>
              <a:gdLst>
                <a:gd name="T0" fmla="*/ 62 w 98"/>
                <a:gd name="T1" fmla="*/ 99 h 112"/>
                <a:gd name="T2" fmla="*/ 40 w 98"/>
                <a:gd name="T3" fmla="*/ 66 h 112"/>
                <a:gd name="T4" fmla="*/ 66 w 98"/>
                <a:gd name="T5" fmla="*/ 49 h 112"/>
                <a:gd name="T6" fmla="*/ 59 w 98"/>
                <a:gd name="T7" fmla="*/ 39 h 112"/>
                <a:gd name="T8" fmla="*/ 33 w 98"/>
                <a:gd name="T9" fmla="*/ 56 h 112"/>
                <a:gd name="T10" fmla="*/ 13 w 98"/>
                <a:gd name="T11" fmla="*/ 26 h 112"/>
                <a:gd name="T12" fmla="*/ 40 w 98"/>
                <a:gd name="T13" fmla="*/ 10 h 112"/>
                <a:gd name="T14" fmla="*/ 33 w 98"/>
                <a:gd name="T15" fmla="*/ 0 h 112"/>
                <a:gd name="T16" fmla="*/ 0 w 98"/>
                <a:gd name="T17" fmla="*/ 20 h 112"/>
                <a:gd name="T18" fmla="*/ 62 w 98"/>
                <a:gd name="T19" fmla="*/ 112 h 112"/>
                <a:gd name="T20" fmla="*/ 98 w 98"/>
                <a:gd name="T21" fmla="*/ 92 h 112"/>
                <a:gd name="T22" fmla="*/ 89 w 98"/>
                <a:gd name="T23" fmla="*/ 79 h 112"/>
                <a:gd name="T24" fmla="*/ 62 w 98"/>
                <a:gd name="T25" fmla="*/ 9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12">
                  <a:moveTo>
                    <a:pt x="62" y="99"/>
                  </a:moveTo>
                  <a:lnTo>
                    <a:pt x="40" y="66"/>
                  </a:lnTo>
                  <a:lnTo>
                    <a:pt x="66" y="49"/>
                  </a:lnTo>
                  <a:lnTo>
                    <a:pt x="59" y="39"/>
                  </a:lnTo>
                  <a:lnTo>
                    <a:pt x="33" y="56"/>
                  </a:lnTo>
                  <a:lnTo>
                    <a:pt x="13" y="26"/>
                  </a:lnTo>
                  <a:lnTo>
                    <a:pt x="40" y="10"/>
                  </a:lnTo>
                  <a:lnTo>
                    <a:pt x="33" y="0"/>
                  </a:lnTo>
                  <a:lnTo>
                    <a:pt x="0" y="20"/>
                  </a:lnTo>
                  <a:lnTo>
                    <a:pt x="62" y="112"/>
                  </a:lnTo>
                  <a:lnTo>
                    <a:pt x="98" y="92"/>
                  </a:lnTo>
                  <a:lnTo>
                    <a:pt x="89" y="79"/>
                  </a:lnTo>
                  <a:lnTo>
                    <a:pt x="62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9" name="işļïḑê"/>
            <p:cNvSpPr/>
            <p:nvPr/>
          </p:nvSpPr>
          <p:spPr bwMode="auto">
            <a:xfrm>
              <a:off x="3876102" y="1636239"/>
              <a:ext cx="82700" cy="78495"/>
            </a:xfrm>
            <a:custGeom>
              <a:avLst/>
              <a:gdLst>
                <a:gd name="T0" fmla="*/ 22 w 36"/>
                <a:gd name="T1" fmla="*/ 16 h 34"/>
                <a:gd name="T2" fmla="*/ 20 w 36"/>
                <a:gd name="T3" fmla="*/ 16 h 34"/>
                <a:gd name="T4" fmla="*/ 22 w 36"/>
                <a:gd name="T5" fmla="*/ 11 h 34"/>
                <a:gd name="T6" fmla="*/ 19 w 36"/>
                <a:gd name="T7" fmla="*/ 5 h 34"/>
                <a:gd name="T8" fmla="*/ 15 w 36"/>
                <a:gd name="T9" fmla="*/ 2 h 34"/>
                <a:gd name="T10" fmla="*/ 12 w 36"/>
                <a:gd name="T11" fmla="*/ 0 h 34"/>
                <a:gd name="T12" fmla="*/ 8 w 36"/>
                <a:gd name="T13" fmla="*/ 2 h 34"/>
                <a:gd name="T14" fmla="*/ 0 w 36"/>
                <a:gd name="T15" fmla="*/ 7 h 34"/>
                <a:gd name="T16" fmla="*/ 21 w 36"/>
                <a:gd name="T17" fmla="*/ 34 h 34"/>
                <a:gd name="T18" fmla="*/ 23 w 36"/>
                <a:gd name="T19" fmla="*/ 33 h 34"/>
                <a:gd name="T20" fmla="*/ 14 w 36"/>
                <a:gd name="T21" fmla="*/ 21 h 34"/>
                <a:gd name="T22" fmla="*/ 16 w 36"/>
                <a:gd name="T23" fmla="*/ 19 h 34"/>
                <a:gd name="T24" fmla="*/ 18 w 36"/>
                <a:gd name="T25" fmla="*/ 18 h 34"/>
                <a:gd name="T26" fmla="*/ 19 w 36"/>
                <a:gd name="T27" fmla="*/ 18 h 34"/>
                <a:gd name="T28" fmla="*/ 22 w 36"/>
                <a:gd name="T29" fmla="*/ 19 h 34"/>
                <a:gd name="T30" fmla="*/ 26 w 36"/>
                <a:gd name="T31" fmla="*/ 22 h 34"/>
                <a:gd name="T32" fmla="*/ 33 w 36"/>
                <a:gd name="T33" fmla="*/ 26 h 34"/>
                <a:gd name="T34" fmla="*/ 36 w 36"/>
                <a:gd name="T35" fmla="*/ 24 h 34"/>
                <a:gd name="T36" fmla="*/ 27 w 36"/>
                <a:gd name="T37" fmla="*/ 19 h 34"/>
                <a:gd name="T38" fmla="*/ 22 w 36"/>
                <a:gd name="T39" fmla="*/ 16 h 34"/>
                <a:gd name="T40" fmla="*/ 18 w 36"/>
                <a:gd name="T41" fmla="*/ 12 h 34"/>
                <a:gd name="T42" fmla="*/ 16 w 36"/>
                <a:gd name="T43" fmla="*/ 14 h 34"/>
                <a:gd name="T44" fmla="*/ 12 w 36"/>
                <a:gd name="T45" fmla="*/ 18 h 34"/>
                <a:gd name="T46" fmla="*/ 5 w 36"/>
                <a:gd name="T47" fmla="*/ 9 h 34"/>
                <a:gd name="T48" fmla="*/ 10 w 36"/>
                <a:gd name="T49" fmla="*/ 5 h 34"/>
                <a:gd name="T50" fmla="*/ 14 w 36"/>
                <a:gd name="T51" fmla="*/ 4 h 34"/>
                <a:gd name="T52" fmla="*/ 17 w 36"/>
                <a:gd name="T53" fmla="*/ 7 h 34"/>
                <a:gd name="T54" fmla="*/ 18 w 36"/>
                <a:gd name="T55" fmla="*/ 10 h 34"/>
                <a:gd name="T56" fmla="*/ 18 w 36"/>
                <a:gd name="T57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34">
                  <a:moveTo>
                    <a:pt x="22" y="16"/>
                  </a:moveTo>
                  <a:cubicBezTo>
                    <a:pt x="22" y="16"/>
                    <a:pt x="21" y="16"/>
                    <a:pt x="20" y="16"/>
                  </a:cubicBezTo>
                  <a:cubicBezTo>
                    <a:pt x="21" y="14"/>
                    <a:pt x="22" y="13"/>
                    <a:pt x="22" y="11"/>
                  </a:cubicBezTo>
                  <a:cubicBezTo>
                    <a:pt x="22" y="9"/>
                    <a:pt x="21" y="7"/>
                    <a:pt x="19" y="5"/>
                  </a:cubicBezTo>
                  <a:cubicBezTo>
                    <a:pt x="18" y="4"/>
                    <a:pt x="17" y="3"/>
                    <a:pt x="15" y="2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1" y="0"/>
                    <a:pt x="9" y="1"/>
                    <a:pt x="8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19"/>
                    <a:pt x="17" y="18"/>
                    <a:pt x="18" y="18"/>
                  </a:cubicBezTo>
                  <a:cubicBezTo>
                    <a:pt x="18" y="18"/>
                    <a:pt x="19" y="18"/>
                    <a:pt x="19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3" y="20"/>
                    <a:pt x="24" y="21"/>
                    <a:pt x="26" y="22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5" y="18"/>
                    <a:pt x="24" y="17"/>
                    <a:pt x="22" y="16"/>
                  </a:cubicBezTo>
                  <a:close/>
                  <a:moveTo>
                    <a:pt x="18" y="12"/>
                  </a:moveTo>
                  <a:cubicBezTo>
                    <a:pt x="18" y="13"/>
                    <a:pt x="17" y="14"/>
                    <a:pt x="16" y="14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3" y="4"/>
                    <a:pt x="14" y="4"/>
                  </a:cubicBezTo>
                  <a:cubicBezTo>
                    <a:pt x="15" y="5"/>
                    <a:pt x="16" y="6"/>
                    <a:pt x="17" y="7"/>
                  </a:cubicBezTo>
                  <a:cubicBezTo>
                    <a:pt x="18" y="8"/>
                    <a:pt x="18" y="9"/>
                    <a:pt x="18" y="10"/>
                  </a:cubicBezTo>
                  <a:cubicBezTo>
                    <a:pt x="19" y="11"/>
                    <a:pt x="19" y="11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1" name="îŝ1îdé"/>
            <p:cNvSpPr/>
            <p:nvPr/>
          </p:nvSpPr>
          <p:spPr bwMode="auto">
            <a:xfrm>
              <a:off x="3915349" y="1611009"/>
              <a:ext cx="77794" cy="61675"/>
            </a:xfrm>
            <a:custGeom>
              <a:avLst/>
              <a:gdLst>
                <a:gd name="T0" fmla="*/ 28 w 34"/>
                <a:gd name="T1" fmla="*/ 10 h 27"/>
                <a:gd name="T2" fmla="*/ 24 w 34"/>
                <a:gd name="T3" fmla="*/ 8 h 27"/>
                <a:gd name="T4" fmla="*/ 19 w 34"/>
                <a:gd name="T5" fmla="*/ 9 h 27"/>
                <a:gd name="T6" fmla="*/ 14 w 34"/>
                <a:gd name="T7" fmla="*/ 12 h 27"/>
                <a:gd name="T8" fmla="*/ 10 w 34"/>
                <a:gd name="T9" fmla="*/ 14 h 27"/>
                <a:gd name="T10" fmla="*/ 7 w 34"/>
                <a:gd name="T11" fmla="*/ 13 h 27"/>
                <a:gd name="T12" fmla="*/ 4 w 34"/>
                <a:gd name="T13" fmla="*/ 10 h 27"/>
                <a:gd name="T14" fmla="*/ 5 w 34"/>
                <a:gd name="T15" fmla="*/ 6 h 27"/>
                <a:gd name="T16" fmla="*/ 9 w 34"/>
                <a:gd name="T17" fmla="*/ 4 h 27"/>
                <a:gd name="T18" fmla="*/ 14 w 34"/>
                <a:gd name="T19" fmla="*/ 5 h 27"/>
                <a:gd name="T20" fmla="*/ 15 w 34"/>
                <a:gd name="T21" fmla="*/ 3 h 27"/>
                <a:gd name="T22" fmla="*/ 10 w 34"/>
                <a:gd name="T23" fmla="*/ 1 h 27"/>
                <a:gd name="T24" fmla="*/ 5 w 34"/>
                <a:gd name="T25" fmla="*/ 1 h 27"/>
                <a:gd name="T26" fmla="*/ 2 w 34"/>
                <a:gd name="T27" fmla="*/ 4 h 27"/>
                <a:gd name="T28" fmla="*/ 0 w 34"/>
                <a:gd name="T29" fmla="*/ 8 h 27"/>
                <a:gd name="T30" fmla="*/ 2 w 34"/>
                <a:gd name="T31" fmla="*/ 13 h 27"/>
                <a:gd name="T32" fmla="*/ 5 w 34"/>
                <a:gd name="T33" fmla="*/ 16 h 27"/>
                <a:gd name="T34" fmla="*/ 9 w 34"/>
                <a:gd name="T35" fmla="*/ 18 h 27"/>
                <a:gd name="T36" fmla="*/ 14 w 34"/>
                <a:gd name="T37" fmla="*/ 17 h 27"/>
                <a:gd name="T38" fmla="*/ 18 w 34"/>
                <a:gd name="T39" fmla="*/ 15 h 27"/>
                <a:gd name="T40" fmla="*/ 21 w 34"/>
                <a:gd name="T41" fmla="*/ 12 h 27"/>
                <a:gd name="T42" fmla="*/ 24 w 34"/>
                <a:gd name="T43" fmla="*/ 11 h 27"/>
                <a:gd name="T44" fmla="*/ 27 w 34"/>
                <a:gd name="T45" fmla="*/ 12 h 27"/>
                <a:gd name="T46" fmla="*/ 29 w 34"/>
                <a:gd name="T47" fmla="*/ 14 h 27"/>
                <a:gd name="T48" fmla="*/ 30 w 34"/>
                <a:gd name="T49" fmla="*/ 17 h 27"/>
                <a:gd name="T50" fmla="*/ 29 w 34"/>
                <a:gd name="T51" fmla="*/ 20 h 27"/>
                <a:gd name="T52" fmla="*/ 26 w 34"/>
                <a:gd name="T53" fmla="*/ 22 h 27"/>
                <a:gd name="T54" fmla="*/ 23 w 34"/>
                <a:gd name="T55" fmla="*/ 23 h 27"/>
                <a:gd name="T56" fmla="*/ 19 w 34"/>
                <a:gd name="T57" fmla="*/ 22 h 27"/>
                <a:gd name="T58" fmla="*/ 17 w 34"/>
                <a:gd name="T59" fmla="*/ 24 h 27"/>
                <a:gd name="T60" fmla="*/ 23 w 34"/>
                <a:gd name="T61" fmla="*/ 26 h 27"/>
                <a:gd name="T62" fmla="*/ 29 w 34"/>
                <a:gd name="T63" fmla="*/ 26 h 27"/>
                <a:gd name="T64" fmla="*/ 33 w 34"/>
                <a:gd name="T65" fmla="*/ 22 h 27"/>
                <a:gd name="T66" fmla="*/ 34 w 34"/>
                <a:gd name="T67" fmla="*/ 18 h 27"/>
                <a:gd name="T68" fmla="*/ 32 w 34"/>
                <a:gd name="T69" fmla="*/ 13 h 27"/>
                <a:gd name="T70" fmla="*/ 28 w 34"/>
                <a:gd name="T71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" h="27">
                  <a:moveTo>
                    <a:pt x="28" y="10"/>
                  </a:moveTo>
                  <a:cubicBezTo>
                    <a:pt x="27" y="9"/>
                    <a:pt x="25" y="8"/>
                    <a:pt x="24" y="8"/>
                  </a:cubicBezTo>
                  <a:cubicBezTo>
                    <a:pt x="22" y="8"/>
                    <a:pt x="20" y="8"/>
                    <a:pt x="19" y="9"/>
                  </a:cubicBezTo>
                  <a:cubicBezTo>
                    <a:pt x="18" y="9"/>
                    <a:pt x="16" y="10"/>
                    <a:pt x="14" y="12"/>
                  </a:cubicBezTo>
                  <a:cubicBezTo>
                    <a:pt x="12" y="13"/>
                    <a:pt x="11" y="14"/>
                    <a:pt x="10" y="14"/>
                  </a:cubicBezTo>
                  <a:cubicBezTo>
                    <a:pt x="9" y="14"/>
                    <a:pt x="8" y="14"/>
                    <a:pt x="7" y="13"/>
                  </a:cubicBezTo>
                  <a:cubicBezTo>
                    <a:pt x="5" y="13"/>
                    <a:pt x="5" y="12"/>
                    <a:pt x="4" y="10"/>
                  </a:cubicBezTo>
                  <a:cubicBezTo>
                    <a:pt x="4" y="9"/>
                    <a:pt x="4" y="8"/>
                    <a:pt x="5" y="6"/>
                  </a:cubicBezTo>
                  <a:cubicBezTo>
                    <a:pt x="6" y="5"/>
                    <a:pt x="7" y="4"/>
                    <a:pt x="9" y="4"/>
                  </a:cubicBezTo>
                  <a:cubicBezTo>
                    <a:pt x="10" y="4"/>
                    <a:pt x="12" y="4"/>
                    <a:pt x="14" y="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2"/>
                    <a:pt x="12" y="1"/>
                    <a:pt x="10" y="1"/>
                  </a:cubicBezTo>
                  <a:cubicBezTo>
                    <a:pt x="8" y="0"/>
                    <a:pt x="6" y="1"/>
                    <a:pt x="5" y="1"/>
                  </a:cubicBezTo>
                  <a:cubicBezTo>
                    <a:pt x="4" y="2"/>
                    <a:pt x="2" y="3"/>
                    <a:pt x="2" y="4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10"/>
                    <a:pt x="1" y="11"/>
                    <a:pt x="2" y="13"/>
                  </a:cubicBezTo>
                  <a:cubicBezTo>
                    <a:pt x="3" y="14"/>
                    <a:pt x="4" y="15"/>
                    <a:pt x="5" y="16"/>
                  </a:cubicBezTo>
                  <a:cubicBezTo>
                    <a:pt x="7" y="17"/>
                    <a:pt x="8" y="17"/>
                    <a:pt x="9" y="18"/>
                  </a:cubicBezTo>
                  <a:cubicBezTo>
                    <a:pt x="11" y="18"/>
                    <a:pt x="12" y="18"/>
                    <a:pt x="14" y="17"/>
                  </a:cubicBezTo>
                  <a:cubicBezTo>
                    <a:pt x="15" y="17"/>
                    <a:pt x="16" y="16"/>
                    <a:pt x="18" y="15"/>
                  </a:cubicBezTo>
                  <a:cubicBezTo>
                    <a:pt x="20" y="13"/>
                    <a:pt x="21" y="12"/>
                    <a:pt x="21" y="12"/>
                  </a:cubicBezTo>
                  <a:cubicBezTo>
                    <a:pt x="22" y="12"/>
                    <a:pt x="23" y="11"/>
                    <a:pt x="24" y="11"/>
                  </a:cubicBezTo>
                  <a:cubicBezTo>
                    <a:pt x="25" y="11"/>
                    <a:pt x="26" y="12"/>
                    <a:pt x="27" y="12"/>
                  </a:cubicBezTo>
                  <a:cubicBezTo>
                    <a:pt x="28" y="13"/>
                    <a:pt x="29" y="14"/>
                    <a:pt x="29" y="14"/>
                  </a:cubicBezTo>
                  <a:cubicBezTo>
                    <a:pt x="30" y="15"/>
                    <a:pt x="30" y="16"/>
                    <a:pt x="30" y="17"/>
                  </a:cubicBezTo>
                  <a:cubicBezTo>
                    <a:pt x="30" y="18"/>
                    <a:pt x="30" y="19"/>
                    <a:pt x="29" y="20"/>
                  </a:cubicBezTo>
                  <a:cubicBezTo>
                    <a:pt x="28" y="21"/>
                    <a:pt x="27" y="22"/>
                    <a:pt x="26" y="22"/>
                  </a:cubicBezTo>
                  <a:cubicBezTo>
                    <a:pt x="25" y="23"/>
                    <a:pt x="24" y="23"/>
                    <a:pt x="23" y="23"/>
                  </a:cubicBezTo>
                  <a:cubicBezTo>
                    <a:pt x="21" y="23"/>
                    <a:pt x="20" y="22"/>
                    <a:pt x="19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9" y="25"/>
                    <a:pt x="21" y="26"/>
                    <a:pt x="23" y="26"/>
                  </a:cubicBezTo>
                  <a:cubicBezTo>
                    <a:pt x="25" y="27"/>
                    <a:pt x="27" y="26"/>
                    <a:pt x="29" y="26"/>
                  </a:cubicBezTo>
                  <a:cubicBezTo>
                    <a:pt x="30" y="25"/>
                    <a:pt x="31" y="24"/>
                    <a:pt x="33" y="22"/>
                  </a:cubicBezTo>
                  <a:cubicBezTo>
                    <a:pt x="33" y="21"/>
                    <a:pt x="34" y="19"/>
                    <a:pt x="34" y="18"/>
                  </a:cubicBezTo>
                  <a:cubicBezTo>
                    <a:pt x="34" y="16"/>
                    <a:pt x="33" y="15"/>
                    <a:pt x="32" y="13"/>
                  </a:cubicBezTo>
                  <a:cubicBezTo>
                    <a:pt x="31" y="12"/>
                    <a:pt x="30" y="11"/>
                    <a:pt x="2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2" name="iṩlîḍe"/>
            <p:cNvSpPr/>
            <p:nvPr/>
          </p:nvSpPr>
          <p:spPr bwMode="auto">
            <a:xfrm>
              <a:off x="3940580" y="1585778"/>
              <a:ext cx="75692" cy="43453"/>
            </a:xfrm>
            <a:custGeom>
              <a:avLst/>
              <a:gdLst>
                <a:gd name="T0" fmla="*/ 0 w 108"/>
                <a:gd name="T1" fmla="*/ 9 h 62"/>
                <a:gd name="T2" fmla="*/ 101 w 108"/>
                <a:gd name="T3" fmla="*/ 62 h 62"/>
                <a:gd name="T4" fmla="*/ 108 w 108"/>
                <a:gd name="T5" fmla="*/ 52 h 62"/>
                <a:gd name="T6" fmla="*/ 6 w 108"/>
                <a:gd name="T7" fmla="*/ 0 h 62"/>
                <a:gd name="T8" fmla="*/ 0 w 108"/>
                <a:gd name="T9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62">
                  <a:moveTo>
                    <a:pt x="0" y="9"/>
                  </a:moveTo>
                  <a:lnTo>
                    <a:pt x="101" y="62"/>
                  </a:lnTo>
                  <a:lnTo>
                    <a:pt x="108" y="52"/>
                  </a:lnTo>
                  <a:lnTo>
                    <a:pt x="6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3" name="ïṣlíḋe"/>
            <p:cNvSpPr/>
            <p:nvPr/>
          </p:nvSpPr>
          <p:spPr bwMode="auto">
            <a:xfrm>
              <a:off x="3951793" y="1539522"/>
              <a:ext cx="82700" cy="55367"/>
            </a:xfrm>
            <a:custGeom>
              <a:avLst/>
              <a:gdLst>
                <a:gd name="T0" fmla="*/ 39 w 118"/>
                <a:gd name="T1" fmla="*/ 6 h 79"/>
                <a:gd name="T2" fmla="*/ 26 w 118"/>
                <a:gd name="T3" fmla="*/ 0 h 79"/>
                <a:gd name="T4" fmla="*/ 0 w 118"/>
                <a:gd name="T5" fmla="*/ 52 h 79"/>
                <a:gd name="T6" fmla="*/ 13 w 118"/>
                <a:gd name="T7" fmla="*/ 59 h 79"/>
                <a:gd name="T8" fmla="*/ 23 w 118"/>
                <a:gd name="T9" fmla="*/ 36 h 79"/>
                <a:gd name="T10" fmla="*/ 115 w 118"/>
                <a:gd name="T11" fmla="*/ 79 h 79"/>
                <a:gd name="T12" fmla="*/ 118 w 118"/>
                <a:gd name="T13" fmla="*/ 69 h 79"/>
                <a:gd name="T14" fmla="*/ 26 w 118"/>
                <a:gd name="T15" fmla="*/ 29 h 79"/>
                <a:gd name="T16" fmla="*/ 39 w 118"/>
                <a:gd name="T17" fmla="*/ 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79">
                  <a:moveTo>
                    <a:pt x="39" y="6"/>
                  </a:moveTo>
                  <a:lnTo>
                    <a:pt x="26" y="0"/>
                  </a:lnTo>
                  <a:lnTo>
                    <a:pt x="0" y="52"/>
                  </a:lnTo>
                  <a:lnTo>
                    <a:pt x="13" y="59"/>
                  </a:lnTo>
                  <a:lnTo>
                    <a:pt x="23" y="36"/>
                  </a:lnTo>
                  <a:lnTo>
                    <a:pt x="115" y="79"/>
                  </a:lnTo>
                  <a:lnTo>
                    <a:pt x="118" y="69"/>
                  </a:lnTo>
                  <a:lnTo>
                    <a:pt x="26" y="29"/>
                  </a:lnTo>
                  <a:lnTo>
                    <a:pt x="3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4" name="ísļiďè"/>
            <p:cNvSpPr/>
            <p:nvPr/>
          </p:nvSpPr>
          <p:spPr bwMode="auto">
            <a:xfrm>
              <a:off x="3573335" y="1604000"/>
              <a:ext cx="39248" cy="52564"/>
            </a:xfrm>
            <a:custGeom>
              <a:avLst/>
              <a:gdLst>
                <a:gd name="T0" fmla="*/ 17 w 17"/>
                <a:gd name="T1" fmla="*/ 1 h 23"/>
                <a:gd name="T2" fmla="*/ 17 w 17"/>
                <a:gd name="T3" fmla="*/ 0 h 23"/>
                <a:gd name="T4" fmla="*/ 10 w 17"/>
                <a:gd name="T5" fmla="*/ 0 h 23"/>
                <a:gd name="T6" fmla="*/ 10 w 17"/>
                <a:gd name="T7" fmla="*/ 1 h 23"/>
                <a:gd name="T8" fmla="*/ 12 w 17"/>
                <a:gd name="T9" fmla="*/ 1 h 23"/>
                <a:gd name="T10" fmla="*/ 13 w 17"/>
                <a:gd name="T11" fmla="*/ 2 h 23"/>
                <a:gd name="T12" fmla="*/ 13 w 17"/>
                <a:gd name="T13" fmla="*/ 3 h 23"/>
                <a:gd name="T14" fmla="*/ 11 w 17"/>
                <a:gd name="T15" fmla="*/ 5 h 23"/>
                <a:gd name="T16" fmla="*/ 5 w 17"/>
                <a:gd name="T17" fmla="*/ 16 h 23"/>
                <a:gd name="T18" fmla="*/ 3 w 17"/>
                <a:gd name="T19" fmla="*/ 18 h 23"/>
                <a:gd name="T20" fmla="*/ 2 w 17"/>
                <a:gd name="T21" fmla="*/ 19 h 23"/>
                <a:gd name="T22" fmla="*/ 0 w 17"/>
                <a:gd name="T23" fmla="*/ 18 h 23"/>
                <a:gd name="T24" fmla="*/ 0 w 17"/>
                <a:gd name="T25" fmla="*/ 19 h 23"/>
                <a:gd name="T26" fmla="*/ 8 w 17"/>
                <a:gd name="T27" fmla="*/ 23 h 23"/>
                <a:gd name="T28" fmla="*/ 8 w 17"/>
                <a:gd name="T29" fmla="*/ 22 h 23"/>
                <a:gd name="T30" fmla="*/ 6 w 17"/>
                <a:gd name="T31" fmla="*/ 21 h 23"/>
                <a:gd name="T32" fmla="*/ 6 w 17"/>
                <a:gd name="T33" fmla="*/ 20 h 23"/>
                <a:gd name="T34" fmla="*/ 7 w 17"/>
                <a:gd name="T35" fmla="*/ 18 h 23"/>
                <a:gd name="T36" fmla="*/ 17 w 17"/>
                <a:gd name="T3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23">
                  <a:moveTo>
                    <a:pt x="17" y="1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2" y="1"/>
                    <a:pt x="12" y="1"/>
                  </a:cubicBezTo>
                  <a:cubicBezTo>
                    <a:pt x="12" y="1"/>
                    <a:pt x="13" y="1"/>
                    <a:pt x="13" y="2"/>
                  </a:cubicBezTo>
                  <a:cubicBezTo>
                    <a:pt x="13" y="2"/>
                    <a:pt x="13" y="2"/>
                    <a:pt x="13" y="3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8"/>
                    <a:pt x="4" y="18"/>
                    <a:pt x="3" y="18"/>
                  </a:cubicBezTo>
                  <a:cubicBezTo>
                    <a:pt x="3" y="19"/>
                    <a:pt x="3" y="19"/>
                    <a:pt x="2" y="19"/>
                  </a:cubicBezTo>
                  <a:cubicBezTo>
                    <a:pt x="2" y="19"/>
                    <a:pt x="1" y="18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7" y="21"/>
                    <a:pt x="6" y="21"/>
                  </a:cubicBezTo>
                  <a:cubicBezTo>
                    <a:pt x="6" y="21"/>
                    <a:pt x="6" y="20"/>
                    <a:pt x="6" y="20"/>
                  </a:cubicBezTo>
                  <a:cubicBezTo>
                    <a:pt x="6" y="20"/>
                    <a:pt x="7" y="19"/>
                    <a:pt x="7" y="18"/>
                  </a:cubicBezTo>
                  <a:lnTo>
                    <a:pt x="1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5" name="íṡlïde"/>
            <p:cNvSpPr/>
            <p:nvPr/>
          </p:nvSpPr>
          <p:spPr bwMode="auto">
            <a:xfrm>
              <a:off x="3646924" y="1622223"/>
              <a:ext cx="34342" cy="57470"/>
            </a:xfrm>
            <a:custGeom>
              <a:avLst/>
              <a:gdLst>
                <a:gd name="T0" fmla="*/ 9 w 15"/>
                <a:gd name="T1" fmla="*/ 1 h 25"/>
                <a:gd name="T2" fmla="*/ 4 w 15"/>
                <a:gd name="T3" fmla="*/ 2 h 25"/>
                <a:gd name="T4" fmla="*/ 2 w 15"/>
                <a:gd name="T5" fmla="*/ 5 h 25"/>
                <a:gd name="T6" fmla="*/ 2 w 15"/>
                <a:gd name="T7" fmla="*/ 8 h 25"/>
                <a:gd name="T8" fmla="*/ 5 w 15"/>
                <a:gd name="T9" fmla="*/ 12 h 25"/>
                <a:gd name="T10" fmla="*/ 1 w 15"/>
                <a:gd name="T11" fmla="*/ 15 h 25"/>
                <a:gd name="T12" fmla="*/ 0 w 15"/>
                <a:gd name="T13" fmla="*/ 18 h 25"/>
                <a:gd name="T14" fmla="*/ 1 w 15"/>
                <a:gd name="T15" fmla="*/ 22 h 25"/>
                <a:gd name="T16" fmla="*/ 6 w 15"/>
                <a:gd name="T17" fmla="*/ 25 h 25"/>
                <a:gd name="T18" fmla="*/ 11 w 15"/>
                <a:gd name="T19" fmla="*/ 24 h 25"/>
                <a:gd name="T20" fmla="*/ 14 w 15"/>
                <a:gd name="T21" fmla="*/ 20 h 25"/>
                <a:gd name="T22" fmla="*/ 13 w 15"/>
                <a:gd name="T23" fmla="*/ 16 h 25"/>
                <a:gd name="T24" fmla="*/ 9 w 15"/>
                <a:gd name="T25" fmla="*/ 12 h 25"/>
                <a:gd name="T26" fmla="*/ 14 w 15"/>
                <a:gd name="T27" fmla="*/ 9 h 25"/>
                <a:gd name="T28" fmla="*/ 15 w 15"/>
                <a:gd name="T29" fmla="*/ 7 h 25"/>
                <a:gd name="T30" fmla="*/ 14 w 15"/>
                <a:gd name="T31" fmla="*/ 3 h 25"/>
                <a:gd name="T32" fmla="*/ 9 w 15"/>
                <a:gd name="T33" fmla="*/ 1 h 25"/>
                <a:gd name="T34" fmla="*/ 11 w 15"/>
                <a:gd name="T35" fmla="*/ 19 h 25"/>
                <a:gd name="T36" fmla="*/ 11 w 15"/>
                <a:gd name="T37" fmla="*/ 21 h 25"/>
                <a:gd name="T38" fmla="*/ 10 w 15"/>
                <a:gd name="T39" fmla="*/ 23 h 25"/>
                <a:gd name="T40" fmla="*/ 6 w 15"/>
                <a:gd name="T41" fmla="*/ 24 h 25"/>
                <a:gd name="T42" fmla="*/ 3 w 15"/>
                <a:gd name="T43" fmla="*/ 22 h 25"/>
                <a:gd name="T44" fmla="*/ 3 w 15"/>
                <a:gd name="T45" fmla="*/ 18 h 25"/>
                <a:gd name="T46" fmla="*/ 4 w 15"/>
                <a:gd name="T47" fmla="*/ 15 h 25"/>
                <a:gd name="T48" fmla="*/ 6 w 15"/>
                <a:gd name="T49" fmla="*/ 13 h 25"/>
                <a:gd name="T50" fmla="*/ 11 w 15"/>
                <a:gd name="T51" fmla="*/ 19 h 25"/>
                <a:gd name="T52" fmla="*/ 12 w 15"/>
                <a:gd name="T53" fmla="*/ 8 h 25"/>
                <a:gd name="T54" fmla="*/ 8 w 15"/>
                <a:gd name="T55" fmla="*/ 11 h 25"/>
                <a:gd name="T56" fmla="*/ 6 w 15"/>
                <a:gd name="T57" fmla="*/ 8 h 25"/>
                <a:gd name="T58" fmla="*/ 5 w 15"/>
                <a:gd name="T59" fmla="*/ 6 h 25"/>
                <a:gd name="T60" fmla="*/ 5 w 15"/>
                <a:gd name="T61" fmla="*/ 5 h 25"/>
                <a:gd name="T62" fmla="*/ 6 w 15"/>
                <a:gd name="T63" fmla="*/ 2 h 25"/>
                <a:gd name="T64" fmla="*/ 9 w 15"/>
                <a:gd name="T65" fmla="*/ 2 h 25"/>
                <a:gd name="T66" fmla="*/ 12 w 15"/>
                <a:gd name="T67" fmla="*/ 3 h 25"/>
                <a:gd name="T68" fmla="*/ 12 w 15"/>
                <a:gd name="T69" fmla="*/ 6 h 25"/>
                <a:gd name="T70" fmla="*/ 12 w 15"/>
                <a:gd name="T7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" h="25">
                  <a:moveTo>
                    <a:pt x="9" y="1"/>
                  </a:moveTo>
                  <a:cubicBezTo>
                    <a:pt x="7" y="0"/>
                    <a:pt x="6" y="1"/>
                    <a:pt x="4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3" y="9"/>
                    <a:pt x="4" y="11"/>
                    <a:pt x="5" y="12"/>
                  </a:cubicBezTo>
                  <a:cubicBezTo>
                    <a:pt x="4" y="13"/>
                    <a:pt x="2" y="14"/>
                    <a:pt x="1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0" y="19"/>
                    <a:pt x="0" y="21"/>
                    <a:pt x="1" y="22"/>
                  </a:cubicBezTo>
                  <a:cubicBezTo>
                    <a:pt x="2" y="24"/>
                    <a:pt x="4" y="24"/>
                    <a:pt x="6" y="25"/>
                  </a:cubicBezTo>
                  <a:cubicBezTo>
                    <a:pt x="8" y="25"/>
                    <a:pt x="10" y="25"/>
                    <a:pt x="11" y="24"/>
                  </a:cubicBezTo>
                  <a:cubicBezTo>
                    <a:pt x="13" y="23"/>
                    <a:pt x="14" y="21"/>
                    <a:pt x="14" y="20"/>
                  </a:cubicBezTo>
                  <a:cubicBezTo>
                    <a:pt x="14" y="18"/>
                    <a:pt x="14" y="17"/>
                    <a:pt x="13" y="16"/>
                  </a:cubicBezTo>
                  <a:cubicBezTo>
                    <a:pt x="12" y="15"/>
                    <a:pt x="11" y="14"/>
                    <a:pt x="9" y="12"/>
                  </a:cubicBezTo>
                  <a:cubicBezTo>
                    <a:pt x="11" y="11"/>
                    <a:pt x="13" y="10"/>
                    <a:pt x="14" y="9"/>
                  </a:cubicBezTo>
                  <a:cubicBezTo>
                    <a:pt x="14" y="8"/>
                    <a:pt x="15" y="7"/>
                    <a:pt x="15" y="7"/>
                  </a:cubicBezTo>
                  <a:cubicBezTo>
                    <a:pt x="15" y="5"/>
                    <a:pt x="15" y="4"/>
                    <a:pt x="14" y="3"/>
                  </a:cubicBezTo>
                  <a:cubicBezTo>
                    <a:pt x="13" y="2"/>
                    <a:pt x="11" y="1"/>
                    <a:pt x="9" y="1"/>
                  </a:cubicBezTo>
                  <a:close/>
                  <a:moveTo>
                    <a:pt x="11" y="19"/>
                  </a:moveTo>
                  <a:cubicBezTo>
                    <a:pt x="11" y="19"/>
                    <a:pt x="11" y="20"/>
                    <a:pt x="11" y="21"/>
                  </a:cubicBezTo>
                  <a:cubicBezTo>
                    <a:pt x="11" y="22"/>
                    <a:pt x="10" y="23"/>
                    <a:pt x="10" y="23"/>
                  </a:cubicBezTo>
                  <a:cubicBezTo>
                    <a:pt x="9" y="24"/>
                    <a:pt x="8" y="24"/>
                    <a:pt x="6" y="24"/>
                  </a:cubicBezTo>
                  <a:cubicBezTo>
                    <a:pt x="5" y="24"/>
                    <a:pt x="4" y="23"/>
                    <a:pt x="3" y="22"/>
                  </a:cubicBezTo>
                  <a:cubicBezTo>
                    <a:pt x="3" y="21"/>
                    <a:pt x="2" y="20"/>
                    <a:pt x="3" y="18"/>
                  </a:cubicBezTo>
                  <a:cubicBezTo>
                    <a:pt x="3" y="17"/>
                    <a:pt x="3" y="16"/>
                    <a:pt x="4" y="15"/>
                  </a:cubicBezTo>
                  <a:cubicBezTo>
                    <a:pt x="4" y="15"/>
                    <a:pt x="5" y="14"/>
                    <a:pt x="6" y="13"/>
                  </a:cubicBezTo>
                  <a:cubicBezTo>
                    <a:pt x="9" y="15"/>
                    <a:pt x="10" y="17"/>
                    <a:pt x="11" y="19"/>
                  </a:cubicBezTo>
                  <a:close/>
                  <a:moveTo>
                    <a:pt x="12" y="8"/>
                  </a:moveTo>
                  <a:cubicBezTo>
                    <a:pt x="11" y="9"/>
                    <a:pt x="10" y="10"/>
                    <a:pt x="8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4" y="5"/>
                    <a:pt x="5" y="5"/>
                  </a:cubicBezTo>
                  <a:cubicBezTo>
                    <a:pt x="5" y="4"/>
                    <a:pt x="5" y="3"/>
                    <a:pt x="6" y="2"/>
                  </a:cubicBezTo>
                  <a:cubicBezTo>
                    <a:pt x="7" y="2"/>
                    <a:pt x="8" y="2"/>
                    <a:pt x="9" y="2"/>
                  </a:cubicBezTo>
                  <a:cubicBezTo>
                    <a:pt x="10" y="2"/>
                    <a:pt x="11" y="2"/>
                    <a:pt x="12" y="3"/>
                  </a:cubicBezTo>
                  <a:cubicBezTo>
                    <a:pt x="12" y="4"/>
                    <a:pt x="13" y="5"/>
                    <a:pt x="12" y="6"/>
                  </a:cubicBezTo>
                  <a:cubicBezTo>
                    <a:pt x="12" y="7"/>
                    <a:pt x="12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6" name="iṩlide"/>
            <p:cNvSpPr/>
            <p:nvPr/>
          </p:nvSpPr>
          <p:spPr bwMode="auto">
            <a:xfrm>
              <a:off x="3717710" y="1622223"/>
              <a:ext cx="37145" cy="60273"/>
            </a:xfrm>
            <a:custGeom>
              <a:avLst/>
              <a:gdLst>
                <a:gd name="T0" fmla="*/ 15 w 16"/>
                <a:gd name="T1" fmla="*/ 16 h 26"/>
                <a:gd name="T2" fmla="*/ 15 w 16"/>
                <a:gd name="T3" fmla="*/ 9 h 26"/>
                <a:gd name="T4" fmla="*/ 12 w 16"/>
                <a:gd name="T5" fmla="*/ 2 h 26"/>
                <a:gd name="T6" fmla="*/ 6 w 16"/>
                <a:gd name="T7" fmla="*/ 1 h 26"/>
                <a:gd name="T8" fmla="*/ 1 w 16"/>
                <a:gd name="T9" fmla="*/ 4 h 26"/>
                <a:gd name="T10" fmla="*/ 0 w 16"/>
                <a:gd name="T11" fmla="*/ 10 h 26"/>
                <a:gd name="T12" fmla="*/ 3 w 16"/>
                <a:gd name="T13" fmla="*/ 15 h 26"/>
                <a:gd name="T14" fmla="*/ 8 w 16"/>
                <a:gd name="T15" fmla="*/ 16 h 26"/>
                <a:gd name="T16" fmla="*/ 12 w 16"/>
                <a:gd name="T17" fmla="*/ 13 h 26"/>
                <a:gd name="T18" fmla="*/ 11 w 16"/>
                <a:gd name="T19" fmla="*/ 19 h 26"/>
                <a:gd name="T20" fmla="*/ 8 w 16"/>
                <a:gd name="T21" fmla="*/ 23 h 26"/>
                <a:gd name="T22" fmla="*/ 4 w 16"/>
                <a:gd name="T23" fmla="*/ 25 h 26"/>
                <a:gd name="T24" fmla="*/ 4 w 16"/>
                <a:gd name="T25" fmla="*/ 26 h 26"/>
                <a:gd name="T26" fmla="*/ 5 w 16"/>
                <a:gd name="T27" fmla="*/ 26 h 26"/>
                <a:gd name="T28" fmla="*/ 11 w 16"/>
                <a:gd name="T29" fmla="*/ 23 h 26"/>
                <a:gd name="T30" fmla="*/ 15 w 16"/>
                <a:gd name="T31" fmla="*/ 16 h 26"/>
                <a:gd name="T32" fmla="*/ 11 w 16"/>
                <a:gd name="T33" fmla="*/ 13 h 26"/>
                <a:gd name="T34" fmla="*/ 9 w 16"/>
                <a:gd name="T35" fmla="*/ 14 h 26"/>
                <a:gd name="T36" fmla="*/ 6 w 16"/>
                <a:gd name="T37" fmla="*/ 13 h 26"/>
                <a:gd name="T38" fmla="*/ 3 w 16"/>
                <a:gd name="T39" fmla="*/ 8 h 26"/>
                <a:gd name="T40" fmla="*/ 3 w 16"/>
                <a:gd name="T41" fmla="*/ 4 h 26"/>
                <a:gd name="T42" fmla="*/ 6 w 16"/>
                <a:gd name="T43" fmla="*/ 2 h 26"/>
                <a:gd name="T44" fmla="*/ 8 w 16"/>
                <a:gd name="T45" fmla="*/ 2 h 26"/>
                <a:gd name="T46" fmla="*/ 11 w 16"/>
                <a:gd name="T47" fmla="*/ 5 h 26"/>
                <a:gd name="T48" fmla="*/ 12 w 16"/>
                <a:gd name="T49" fmla="*/ 8 h 26"/>
                <a:gd name="T50" fmla="*/ 12 w 16"/>
                <a:gd name="T51" fmla="*/ 12 h 26"/>
                <a:gd name="T52" fmla="*/ 11 w 16"/>
                <a:gd name="T53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" h="26">
                  <a:moveTo>
                    <a:pt x="15" y="16"/>
                  </a:moveTo>
                  <a:cubicBezTo>
                    <a:pt x="16" y="14"/>
                    <a:pt x="16" y="11"/>
                    <a:pt x="15" y="9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10" y="1"/>
                    <a:pt x="8" y="0"/>
                    <a:pt x="6" y="1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10"/>
                  </a:cubicBezTo>
                  <a:cubicBezTo>
                    <a:pt x="1" y="12"/>
                    <a:pt x="1" y="14"/>
                    <a:pt x="3" y="15"/>
                  </a:cubicBezTo>
                  <a:cubicBezTo>
                    <a:pt x="4" y="16"/>
                    <a:pt x="6" y="16"/>
                    <a:pt x="8" y="16"/>
                  </a:cubicBezTo>
                  <a:cubicBezTo>
                    <a:pt x="9" y="16"/>
                    <a:pt x="11" y="15"/>
                    <a:pt x="12" y="13"/>
                  </a:cubicBezTo>
                  <a:cubicBezTo>
                    <a:pt x="12" y="15"/>
                    <a:pt x="12" y="17"/>
                    <a:pt x="11" y="19"/>
                  </a:cubicBezTo>
                  <a:cubicBezTo>
                    <a:pt x="10" y="21"/>
                    <a:pt x="9" y="22"/>
                    <a:pt x="8" y="23"/>
                  </a:cubicBezTo>
                  <a:cubicBezTo>
                    <a:pt x="6" y="24"/>
                    <a:pt x="5" y="25"/>
                    <a:pt x="4" y="25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5"/>
                    <a:pt x="9" y="24"/>
                    <a:pt x="11" y="23"/>
                  </a:cubicBezTo>
                  <a:cubicBezTo>
                    <a:pt x="13" y="21"/>
                    <a:pt x="14" y="19"/>
                    <a:pt x="15" y="16"/>
                  </a:cubicBezTo>
                  <a:close/>
                  <a:moveTo>
                    <a:pt x="11" y="13"/>
                  </a:moveTo>
                  <a:cubicBezTo>
                    <a:pt x="10" y="14"/>
                    <a:pt x="9" y="14"/>
                    <a:pt x="9" y="14"/>
                  </a:cubicBezTo>
                  <a:cubicBezTo>
                    <a:pt x="8" y="14"/>
                    <a:pt x="7" y="14"/>
                    <a:pt x="6" y="13"/>
                  </a:cubicBezTo>
                  <a:cubicBezTo>
                    <a:pt x="4" y="12"/>
                    <a:pt x="3" y="10"/>
                    <a:pt x="3" y="8"/>
                  </a:cubicBezTo>
                  <a:cubicBezTo>
                    <a:pt x="3" y="6"/>
                    <a:pt x="3" y="5"/>
                    <a:pt x="3" y="4"/>
                  </a:cubicBezTo>
                  <a:cubicBezTo>
                    <a:pt x="4" y="3"/>
                    <a:pt x="5" y="2"/>
                    <a:pt x="6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9" y="3"/>
                    <a:pt x="10" y="4"/>
                    <a:pt x="11" y="5"/>
                  </a:cubicBezTo>
                  <a:cubicBezTo>
                    <a:pt x="11" y="6"/>
                    <a:pt x="12" y="7"/>
                    <a:pt x="12" y="8"/>
                  </a:cubicBezTo>
                  <a:cubicBezTo>
                    <a:pt x="12" y="9"/>
                    <a:pt x="12" y="10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7" name="îs1ïde"/>
            <p:cNvSpPr/>
            <p:nvPr/>
          </p:nvSpPr>
          <p:spPr bwMode="auto">
            <a:xfrm>
              <a:off x="3782188" y="1613112"/>
              <a:ext cx="32239" cy="57470"/>
            </a:xfrm>
            <a:custGeom>
              <a:avLst/>
              <a:gdLst>
                <a:gd name="T0" fmla="*/ 11 w 14"/>
                <a:gd name="T1" fmla="*/ 24 h 25"/>
                <a:gd name="T2" fmla="*/ 14 w 14"/>
                <a:gd name="T3" fmla="*/ 0 h 25"/>
                <a:gd name="T4" fmla="*/ 14 w 14"/>
                <a:gd name="T5" fmla="*/ 0 h 25"/>
                <a:gd name="T6" fmla="*/ 1 w 14"/>
                <a:gd name="T7" fmla="*/ 2 h 25"/>
                <a:gd name="T8" fmla="*/ 0 w 14"/>
                <a:gd name="T9" fmla="*/ 8 h 25"/>
                <a:gd name="T10" fmla="*/ 0 w 14"/>
                <a:gd name="T11" fmla="*/ 8 h 25"/>
                <a:gd name="T12" fmla="*/ 2 w 14"/>
                <a:gd name="T13" fmla="*/ 5 h 25"/>
                <a:gd name="T14" fmla="*/ 5 w 14"/>
                <a:gd name="T15" fmla="*/ 4 h 25"/>
                <a:gd name="T16" fmla="*/ 12 w 14"/>
                <a:gd name="T17" fmla="*/ 3 h 25"/>
                <a:gd name="T18" fmla="*/ 9 w 14"/>
                <a:gd name="T19" fmla="*/ 25 h 25"/>
                <a:gd name="T20" fmla="*/ 11 w 14"/>
                <a:gd name="T21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5">
                  <a:moveTo>
                    <a:pt x="11" y="24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7"/>
                    <a:pt x="1" y="6"/>
                    <a:pt x="2" y="5"/>
                  </a:cubicBezTo>
                  <a:cubicBezTo>
                    <a:pt x="3" y="5"/>
                    <a:pt x="4" y="4"/>
                    <a:pt x="5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9" y="25"/>
                    <a:pt x="9" y="25"/>
                    <a:pt x="9" y="25"/>
                  </a:cubicBezTo>
                  <a:lnTo>
                    <a:pt x="1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8" name="i$ľïḑe"/>
            <p:cNvSpPr/>
            <p:nvPr/>
          </p:nvSpPr>
          <p:spPr bwMode="auto">
            <a:xfrm>
              <a:off x="3349063" y="1294926"/>
              <a:ext cx="34342" cy="23128"/>
            </a:xfrm>
            <a:custGeom>
              <a:avLst/>
              <a:gdLst>
                <a:gd name="T0" fmla="*/ 8 w 15"/>
                <a:gd name="T1" fmla="*/ 7 h 10"/>
                <a:gd name="T2" fmla="*/ 12 w 15"/>
                <a:gd name="T3" fmla="*/ 10 h 10"/>
                <a:gd name="T4" fmla="*/ 14 w 15"/>
                <a:gd name="T5" fmla="*/ 3 h 10"/>
                <a:gd name="T6" fmla="*/ 10 w 15"/>
                <a:gd name="T7" fmla="*/ 0 h 10"/>
                <a:gd name="T8" fmla="*/ 0 w 15"/>
                <a:gd name="T9" fmla="*/ 2 h 10"/>
                <a:gd name="T10" fmla="*/ 8 w 15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8" y="7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2" y="7"/>
                    <a:pt x="15" y="5"/>
                    <a:pt x="14" y="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0"/>
                    <a:pt x="0" y="2"/>
                  </a:cubicBezTo>
                  <a:cubicBezTo>
                    <a:pt x="1" y="4"/>
                    <a:pt x="4" y="8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9" name="iŝļíḍè"/>
            <p:cNvSpPr/>
            <p:nvPr/>
          </p:nvSpPr>
          <p:spPr bwMode="auto">
            <a:xfrm>
              <a:off x="3378499" y="1327165"/>
              <a:ext cx="27333" cy="18923"/>
            </a:xfrm>
            <a:custGeom>
              <a:avLst/>
              <a:gdLst>
                <a:gd name="T0" fmla="*/ 7 w 12"/>
                <a:gd name="T1" fmla="*/ 7 h 8"/>
                <a:gd name="T2" fmla="*/ 9 w 12"/>
                <a:gd name="T3" fmla="*/ 8 h 8"/>
                <a:gd name="T4" fmla="*/ 12 w 12"/>
                <a:gd name="T5" fmla="*/ 6 h 8"/>
                <a:gd name="T6" fmla="*/ 11 w 12"/>
                <a:gd name="T7" fmla="*/ 2 h 8"/>
                <a:gd name="T8" fmla="*/ 8 w 12"/>
                <a:gd name="T9" fmla="*/ 0 h 8"/>
                <a:gd name="T10" fmla="*/ 0 w 12"/>
                <a:gd name="T11" fmla="*/ 3 h 8"/>
                <a:gd name="T12" fmla="*/ 7 w 12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7" y="7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1" y="6"/>
                    <a:pt x="12" y="6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0"/>
                    <a:pt x="9" y="1"/>
                    <a:pt x="8" y="0"/>
                  </a:cubicBezTo>
                  <a:cubicBezTo>
                    <a:pt x="5" y="1"/>
                    <a:pt x="1" y="0"/>
                    <a:pt x="0" y="3"/>
                  </a:cubicBezTo>
                  <a:cubicBezTo>
                    <a:pt x="2" y="5"/>
                    <a:pt x="5" y="6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0" name="íṩḻîḋê"/>
            <p:cNvSpPr/>
            <p:nvPr/>
          </p:nvSpPr>
          <p:spPr bwMode="auto">
            <a:xfrm>
              <a:off x="3394618" y="1244465"/>
              <a:ext cx="100922" cy="166101"/>
            </a:xfrm>
            <a:custGeom>
              <a:avLst/>
              <a:gdLst>
                <a:gd name="T0" fmla="*/ 9 w 44"/>
                <a:gd name="T1" fmla="*/ 32 h 72"/>
                <a:gd name="T2" fmla="*/ 12 w 44"/>
                <a:gd name="T3" fmla="*/ 31 h 72"/>
                <a:gd name="T4" fmla="*/ 15 w 44"/>
                <a:gd name="T5" fmla="*/ 33 h 72"/>
                <a:gd name="T6" fmla="*/ 13 w 44"/>
                <a:gd name="T7" fmla="*/ 44 h 72"/>
                <a:gd name="T8" fmla="*/ 8 w 44"/>
                <a:gd name="T9" fmla="*/ 41 h 72"/>
                <a:gd name="T10" fmla="*/ 14 w 44"/>
                <a:gd name="T11" fmla="*/ 68 h 72"/>
                <a:gd name="T12" fmla="*/ 26 w 44"/>
                <a:gd name="T13" fmla="*/ 72 h 72"/>
                <a:gd name="T14" fmla="*/ 27 w 44"/>
                <a:gd name="T15" fmla="*/ 69 h 72"/>
                <a:gd name="T16" fmla="*/ 15 w 44"/>
                <a:gd name="T17" fmla="*/ 52 h 72"/>
                <a:gd name="T18" fmla="*/ 21 w 44"/>
                <a:gd name="T19" fmla="*/ 49 h 72"/>
                <a:gd name="T20" fmla="*/ 21 w 44"/>
                <a:gd name="T21" fmla="*/ 40 h 72"/>
                <a:gd name="T22" fmla="*/ 26 w 44"/>
                <a:gd name="T23" fmla="*/ 45 h 72"/>
                <a:gd name="T24" fmla="*/ 19 w 44"/>
                <a:gd name="T25" fmla="*/ 31 h 72"/>
                <a:gd name="T26" fmla="*/ 19 w 44"/>
                <a:gd name="T27" fmla="*/ 21 h 72"/>
                <a:gd name="T28" fmla="*/ 30 w 44"/>
                <a:gd name="T29" fmla="*/ 30 h 72"/>
                <a:gd name="T30" fmla="*/ 26 w 44"/>
                <a:gd name="T31" fmla="*/ 19 h 72"/>
                <a:gd name="T32" fmla="*/ 29 w 44"/>
                <a:gd name="T33" fmla="*/ 16 h 72"/>
                <a:gd name="T34" fmla="*/ 43 w 44"/>
                <a:gd name="T35" fmla="*/ 28 h 72"/>
                <a:gd name="T36" fmla="*/ 29 w 44"/>
                <a:gd name="T37" fmla="*/ 8 h 72"/>
                <a:gd name="T38" fmla="*/ 24 w 44"/>
                <a:gd name="T39" fmla="*/ 6 h 72"/>
                <a:gd name="T40" fmla="*/ 24 w 44"/>
                <a:gd name="T41" fmla="*/ 13 h 72"/>
                <a:gd name="T42" fmla="*/ 17 w 44"/>
                <a:gd name="T43" fmla="*/ 11 h 72"/>
                <a:gd name="T44" fmla="*/ 16 w 44"/>
                <a:gd name="T45" fmla="*/ 0 h 72"/>
                <a:gd name="T46" fmla="*/ 14 w 44"/>
                <a:gd name="T47" fmla="*/ 6 h 72"/>
                <a:gd name="T48" fmla="*/ 9 w 44"/>
                <a:gd name="T49" fmla="*/ 8 h 72"/>
                <a:gd name="T50" fmla="*/ 16 w 44"/>
                <a:gd name="T51" fmla="*/ 16 h 72"/>
                <a:gd name="T52" fmla="*/ 16 w 44"/>
                <a:gd name="T53" fmla="*/ 25 h 72"/>
                <a:gd name="T54" fmla="*/ 11 w 44"/>
                <a:gd name="T55" fmla="*/ 20 h 72"/>
                <a:gd name="T56" fmla="*/ 0 w 44"/>
                <a:gd name="T57" fmla="*/ 19 h 72"/>
                <a:gd name="T58" fmla="*/ 9 w 44"/>
                <a:gd name="T59" fmla="*/ 28 h 72"/>
                <a:gd name="T60" fmla="*/ 9 w 44"/>
                <a:gd name="T61" fmla="*/ 3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" h="72">
                  <a:moveTo>
                    <a:pt x="9" y="32"/>
                  </a:moveTo>
                  <a:cubicBezTo>
                    <a:pt x="10" y="33"/>
                    <a:pt x="11" y="32"/>
                    <a:pt x="12" y="31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6" y="37"/>
                    <a:pt x="15" y="41"/>
                    <a:pt x="13" y="44"/>
                  </a:cubicBezTo>
                  <a:cubicBezTo>
                    <a:pt x="11" y="46"/>
                    <a:pt x="10" y="42"/>
                    <a:pt x="8" y="41"/>
                  </a:cubicBezTo>
                  <a:cubicBezTo>
                    <a:pt x="10" y="50"/>
                    <a:pt x="15" y="60"/>
                    <a:pt x="14" y="68"/>
                  </a:cubicBezTo>
                  <a:cubicBezTo>
                    <a:pt x="20" y="72"/>
                    <a:pt x="24" y="72"/>
                    <a:pt x="26" y="72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19" y="64"/>
                    <a:pt x="16" y="54"/>
                    <a:pt x="15" y="52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6"/>
                    <a:pt x="20" y="41"/>
                    <a:pt x="21" y="40"/>
                  </a:cubicBezTo>
                  <a:cubicBezTo>
                    <a:pt x="24" y="41"/>
                    <a:pt x="25" y="43"/>
                    <a:pt x="26" y="45"/>
                  </a:cubicBezTo>
                  <a:cubicBezTo>
                    <a:pt x="33" y="42"/>
                    <a:pt x="22" y="36"/>
                    <a:pt x="19" y="31"/>
                  </a:cubicBezTo>
                  <a:cubicBezTo>
                    <a:pt x="19" y="27"/>
                    <a:pt x="19" y="24"/>
                    <a:pt x="19" y="21"/>
                  </a:cubicBezTo>
                  <a:cubicBezTo>
                    <a:pt x="23" y="22"/>
                    <a:pt x="27" y="27"/>
                    <a:pt x="30" y="30"/>
                  </a:cubicBezTo>
                  <a:cubicBezTo>
                    <a:pt x="33" y="27"/>
                    <a:pt x="27" y="23"/>
                    <a:pt x="26" y="19"/>
                  </a:cubicBezTo>
                  <a:cubicBezTo>
                    <a:pt x="25" y="17"/>
                    <a:pt x="27" y="17"/>
                    <a:pt x="29" y="1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1"/>
                    <a:pt x="34" y="15"/>
                    <a:pt x="29" y="8"/>
                  </a:cubicBezTo>
                  <a:cubicBezTo>
                    <a:pt x="30" y="6"/>
                    <a:pt x="29" y="4"/>
                    <a:pt x="24" y="6"/>
                  </a:cubicBezTo>
                  <a:cubicBezTo>
                    <a:pt x="22" y="6"/>
                    <a:pt x="19" y="7"/>
                    <a:pt x="24" y="13"/>
                  </a:cubicBezTo>
                  <a:cubicBezTo>
                    <a:pt x="21" y="17"/>
                    <a:pt x="19" y="12"/>
                    <a:pt x="17" y="11"/>
                  </a:cubicBezTo>
                  <a:cubicBezTo>
                    <a:pt x="18" y="6"/>
                    <a:pt x="20" y="1"/>
                    <a:pt x="16" y="0"/>
                  </a:cubicBezTo>
                  <a:cubicBezTo>
                    <a:pt x="16" y="2"/>
                    <a:pt x="16" y="4"/>
                    <a:pt x="14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10"/>
                    <a:pt x="14" y="13"/>
                    <a:pt x="16" y="16"/>
                  </a:cubicBezTo>
                  <a:cubicBezTo>
                    <a:pt x="17" y="20"/>
                    <a:pt x="16" y="23"/>
                    <a:pt x="16" y="25"/>
                  </a:cubicBezTo>
                  <a:cubicBezTo>
                    <a:pt x="12" y="27"/>
                    <a:pt x="13" y="22"/>
                    <a:pt x="11" y="20"/>
                  </a:cubicBezTo>
                  <a:cubicBezTo>
                    <a:pt x="7" y="17"/>
                    <a:pt x="2" y="18"/>
                    <a:pt x="0" y="1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6" y="32"/>
                    <a:pt x="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1" name="íṡľiḑê"/>
            <p:cNvSpPr/>
            <p:nvPr/>
          </p:nvSpPr>
          <p:spPr bwMode="auto">
            <a:xfrm>
              <a:off x="3589455" y="1092381"/>
              <a:ext cx="30137" cy="30137"/>
            </a:xfrm>
            <a:custGeom>
              <a:avLst/>
              <a:gdLst>
                <a:gd name="T0" fmla="*/ 2 w 13"/>
                <a:gd name="T1" fmla="*/ 13 h 13"/>
                <a:gd name="T2" fmla="*/ 9 w 13"/>
                <a:gd name="T3" fmla="*/ 13 h 13"/>
                <a:gd name="T4" fmla="*/ 3 w 13"/>
                <a:gd name="T5" fmla="*/ 0 h 13"/>
                <a:gd name="T6" fmla="*/ 2 w 13"/>
                <a:gd name="T7" fmla="*/ 8 h 13"/>
                <a:gd name="T8" fmla="*/ 2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2" y="13"/>
                  </a:moveTo>
                  <a:cubicBezTo>
                    <a:pt x="4" y="13"/>
                    <a:pt x="6" y="13"/>
                    <a:pt x="9" y="13"/>
                  </a:cubicBezTo>
                  <a:cubicBezTo>
                    <a:pt x="13" y="8"/>
                    <a:pt x="6" y="3"/>
                    <a:pt x="3" y="0"/>
                  </a:cubicBezTo>
                  <a:cubicBezTo>
                    <a:pt x="0" y="1"/>
                    <a:pt x="2" y="6"/>
                    <a:pt x="2" y="8"/>
                  </a:cubicBezTo>
                  <a:cubicBezTo>
                    <a:pt x="2" y="9"/>
                    <a:pt x="1" y="11"/>
                    <a:pt x="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2" name="iṥļiḓe"/>
            <p:cNvSpPr/>
            <p:nvPr/>
          </p:nvSpPr>
          <p:spPr bwMode="auto">
            <a:xfrm>
              <a:off x="3578241" y="1138637"/>
              <a:ext cx="18222" cy="25231"/>
            </a:xfrm>
            <a:custGeom>
              <a:avLst/>
              <a:gdLst>
                <a:gd name="T0" fmla="*/ 2 w 8"/>
                <a:gd name="T1" fmla="*/ 11 h 11"/>
                <a:gd name="T2" fmla="*/ 8 w 8"/>
                <a:gd name="T3" fmla="*/ 9 h 11"/>
                <a:gd name="T4" fmla="*/ 7 w 8"/>
                <a:gd name="T5" fmla="*/ 4 h 11"/>
                <a:gd name="T6" fmla="*/ 3 w 8"/>
                <a:gd name="T7" fmla="*/ 0 h 11"/>
                <a:gd name="T8" fmla="*/ 1 w 8"/>
                <a:gd name="T9" fmla="*/ 5 h 11"/>
                <a:gd name="T10" fmla="*/ 2 w 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1">
                  <a:moveTo>
                    <a:pt x="2" y="11"/>
                  </a:moveTo>
                  <a:cubicBezTo>
                    <a:pt x="4" y="11"/>
                    <a:pt x="6" y="10"/>
                    <a:pt x="8" y="9"/>
                  </a:cubicBezTo>
                  <a:cubicBezTo>
                    <a:pt x="8" y="7"/>
                    <a:pt x="8" y="6"/>
                    <a:pt x="7" y="4"/>
                  </a:cubicBezTo>
                  <a:cubicBezTo>
                    <a:pt x="6" y="3"/>
                    <a:pt x="5" y="1"/>
                    <a:pt x="3" y="0"/>
                  </a:cubicBezTo>
                  <a:cubicBezTo>
                    <a:pt x="3" y="0"/>
                    <a:pt x="0" y="1"/>
                    <a:pt x="1" y="5"/>
                  </a:cubicBezTo>
                  <a:cubicBezTo>
                    <a:pt x="2" y="8"/>
                    <a:pt x="2" y="9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3" name="iŝ1îḋé"/>
            <p:cNvSpPr/>
            <p:nvPr/>
          </p:nvSpPr>
          <p:spPr bwMode="auto">
            <a:xfrm>
              <a:off x="3628702" y="1117611"/>
              <a:ext cx="41350" cy="39248"/>
            </a:xfrm>
            <a:custGeom>
              <a:avLst/>
              <a:gdLst>
                <a:gd name="T0" fmla="*/ 5 w 18"/>
                <a:gd name="T1" fmla="*/ 11 h 17"/>
                <a:gd name="T2" fmla="*/ 7 w 18"/>
                <a:gd name="T3" fmla="*/ 11 h 17"/>
                <a:gd name="T4" fmla="*/ 7 w 18"/>
                <a:gd name="T5" fmla="*/ 17 h 17"/>
                <a:gd name="T6" fmla="*/ 8 w 18"/>
                <a:gd name="T7" fmla="*/ 17 h 17"/>
                <a:gd name="T8" fmla="*/ 12 w 18"/>
                <a:gd name="T9" fmla="*/ 14 h 17"/>
                <a:gd name="T10" fmla="*/ 13 w 18"/>
                <a:gd name="T11" fmla="*/ 12 h 17"/>
                <a:gd name="T12" fmla="*/ 17 w 18"/>
                <a:gd name="T13" fmla="*/ 7 h 17"/>
                <a:gd name="T14" fmla="*/ 13 w 18"/>
                <a:gd name="T15" fmla="*/ 0 h 17"/>
                <a:gd name="T16" fmla="*/ 2 w 18"/>
                <a:gd name="T17" fmla="*/ 3 h 17"/>
                <a:gd name="T18" fmla="*/ 5 w 18"/>
                <a:gd name="T1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7">
                  <a:moveTo>
                    <a:pt x="5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7" y="15"/>
                    <a:pt x="7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5"/>
                    <a:pt x="11" y="15"/>
                    <a:pt x="12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5"/>
                    <a:pt x="17" y="2"/>
                    <a:pt x="13" y="0"/>
                  </a:cubicBezTo>
                  <a:cubicBezTo>
                    <a:pt x="10" y="1"/>
                    <a:pt x="7" y="2"/>
                    <a:pt x="2" y="3"/>
                  </a:cubicBezTo>
                  <a:cubicBezTo>
                    <a:pt x="0" y="7"/>
                    <a:pt x="3" y="10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4" name="iṩḷiḓè"/>
            <p:cNvSpPr/>
            <p:nvPr/>
          </p:nvSpPr>
          <p:spPr bwMode="auto">
            <a:xfrm>
              <a:off x="3628702" y="1154756"/>
              <a:ext cx="38547" cy="29436"/>
            </a:xfrm>
            <a:custGeom>
              <a:avLst/>
              <a:gdLst>
                <a:gd name="T0" fmla="*/ 6 w 17"/>
                <a:gd name="T1" fmla="*/ 13 h 13"/>
                <a:gd name="T2" fmla="*/ 15 w 17"/>
                <a:gd name="T3" fmla="*/ 4 h 13"/>
                <a:gd name="T4" fmla="*/ 16 w 17"/>
                <a:gd name="T5" fmla="*/ 0 h 13"/>
                <a:gd name="T6" fmla="*/ 1 w 17"/>
                <a:gd name="T7" fmla="*/ 5 h 13"/>
                <a:gd name="T8" fmla="*/ 6 w 17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6" y="13"/>
                  </a:moveTo>
                  <a:cubicBezTo>
                    <a:pt x="9" y="10"/>
                    <a:pt x="13" y="8"/>
                    <a:pt x="15" y="4"/>
                  </a:cubicBezTo>
                  <a:cubicBezTo>
                    <a:pt x="16" y="3"/>
                    <a:pt x="17" y="2"/>
                    <a:pt x="16" y="0"/>
                  </a:cubicBezTo>
                  <a:cubicBezTo>
                    <a:pt x="11" y="0"/>
                    <a:pt x="6" y="5"/>
                    <a:pt x="1" y="5"/>
                  </a:cubicBezTo>
                  <a:cubicBezTo>
                    <a:pt x="0" y="10"/>
                    <a:pt x="4" y="11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5" name="îṥ1ïďé"/>
            <p:cNvSpPr/>
            <p:nvPr/>
          </p:nvSpPr>
          <p:spPr bwMode="auto">
            <a:xfrm>
              <a:off x="3548104" y="1165970"/>
              <a:ext cx="53265" cy="73589"/>
            </a:xfrm>
            <a:custGeom>
              <a:avLst/>
              <a:gdLst>
                <a:gd name="T0" fmla="*/ 7 w 23"/>
                <a:gd name="T1" fmla="*/ 32 h 32"/>
                <a:gd name="T2" fmla="*/ 23 w 23"/>
                <a:gd name="T3" fmla="*/ 0 h 32"/>
                <a:gd name="T4" fmla="*/ 3 w 23"/>
                <a:gd name="T5" fmla="*/ 23 h 32"/>
                <a:gd name="T6" fmla="*/ 7 w 23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2">
                  <a:moveTo>
                    <a:pt x="7" y="32"/>
                  </a:moveTo>
                  <a:cubicBezTo>
                    <a:pt x="13" y="23"/>
                    <a:pt x="20" y="11"/>
                    <a:pt x="23" y="0"/>
                  </a:cubicBezTo>
                  <a:cubicBezTo>
                    <a:pt x="17" y="9"/>
                    <a:pt x="11" y="18"/>
                    <a:pt x="3" y="23"/>
                  </a:cubicBezTo>
                  <a:cubicBezTo>
                    <a:pt x="0" y="28"/>
                    <a:pt x="6" y="31"/>
                    <a:pt x="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6" name="iSḷiḍé"/>
            <p:cNvSpPr/>
            <p:nvPr/>
          </p:nvSpPr>
          <p:spPr bwMode="auto">
            <a:xfrm>
              <a:off x="3773077" y="1117611"/>
              <a:ext cx="93914" cy="101623"/>
            </a:xfrm>
            <a:custGeom>
              <a:avLst/>
              <a:gdLst>
                <a:gd name="T0" fmla="*/ 9 w 41"/>
                <a:gd name="T1" fmla="*/ 38 h 44"/>
                <a:gd name="T2" fmla="*/ 22 w 41"/>
                <a:gd name="T3" fmla="*/ 33 h 44"/>
                <a:gd name="T4" fmla="*/ 12 w 41"/>
                <a:gd name="T5" fmla="*/ 44 h 44"/>
                <a:gd name="T6" fmla="*/ 29 w 41"/>
                <a:gd name="T7" fmla="*/ 31 h 44"/>
                <a:gd name="T8" fmla="*/ 39 w 41"/>
                <a:gd name="T9" fmla="*/ 26 h 44"/>
                <a:gd name="T10" fmla="*/ 40 w 41"/>
                <a:gd name="T11" fmla="*/ 22 h 44"/>
                <a:gd name="T12" fmla="*/ 39 w 41"/>
                <a:gd name="T13" fmla="*/ 22 h 44"/>
                <a:gd name="T14" fmla="*/ 36 w 41"/>
                <a:gd name="T15" fmla="*/ 24 h 44"/>
                <a:gd name="T16" fmla="*/ 34 w 41"/>
                <a:gd name="T17" fmla="*/ 23 h 44"/>
                <a:gd name="T18" fmla="*/ 37 w 41"/>
                <a:gd name="T19" fmla="*/ 18 h 44"/>
                <a:gd name="T20" fmla="*/ 40 w 41"/>
                <a:gd name="T21" fmla="*/ 14 h 44"/>
                <a:gd name="T22" fmla="*/ 37 w 41"/>
                <a:gd name="T23" fmla="*/ 0 h 44"/>
                <a:gd name="T24" fmla="*/ 29 w 41"/>
                <a:gd name="T25" fmla="*/ 23 h 44"/>
                <a:gd name="T26" fmla="*/ 23 w 41"/>
                <a:gd name="T27" fmla="*/ 27 h 44"/>
                <a:gd name="T28" fmla="*/ 6 w 41"/>
                <a:gd name="T29" fmla="*/ 29 h 44"/>
                <a:gd name="T30" fmla="*/ 4 w 41"/>
                <a:gd name="T31" fmla="*/ 28 h 44"/>
                <a:gd name="T32" fmla="*/ 6 w 41"/>
                <a:gd name="T33" fmla="*/ 37 h 44"/>
                <a:gd name="T34" fmla="*/ 9 w 41"/>
                <a:gd name="T35" fmla="*/ 3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4">
                  <a:moveTo>
                    <a:pt x="9" y="38"/>
                  </a:moveTo>
                  <a:cubicBezTo>
                    <a:pt x="14" y="36"/>
                    <a:pt x="18" y="33"/>
                    <a:pt x="22" y="33"/>
                  </a:cubicBezTo>
                  <a:cubicBezTo>
                    <a:pt x="22" y="37"/>
                    <a:pt x="15" y="41"/>
                    <a:pt x="12" y="44"/>
                  </a:cubicBezTo>
                  <a:cubicBezTo>
                    <a:pt x="22" y="43"/>
                    <a:pt x="26" y="37"/>
                    <a:pt x="29" y="31"/>
                  </a:cubicBezTo>
                  <a:cubicBezTo>
                    <a:pt x="32" y="28"/>
                    <a:pt x="36" y="27"/>
                    <a:pt x="39" y="26"/>
                  </a:cubicBezTo>
                  <a:cubicBezTo>
                    <a:pt x="40" y="25"/>
                    <a:pt x="41" y="25"/>
                    <a:pt x="40" y="22"/>
                  </a:cubicBezTo>
                  <a:cubicBezTo>
                    <a:pt x="40" y="22"/>
                    <a:pt x="39" y="22"/>
                    <a:pt x="39" y="22"/>
                  </a:cubicBezTo>
                  <a:cubicBezTo>
                    <a:pt x="38" y="23"/>
                    <a:pt x="37" y="24"/>
                    <a:pt x="36" y="24"/>
                  </a:cubicBezTo>
                  <a:cubicBezTo>
                    <a:pt x="35" y="25"/>
                    <a:pt x="33" y="25"/>
                    <a:pt x="34" y="23"/>
                  </a:cubicBezTo>
                  <a:cubicBezTo>
                    <a:pt x="35" y="21"/>
                    <a:pt x="36" y="19"/>
                    <a:pt x="37" y="18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1"/>
                    <a:pt x="40" y="3"/>
                    <a:pt x="37" y="0"/>
                  </a:cubicBezTo>
                  <a:cubicBezTo>
                    <a:pt x="33" y="3"/>
                    <a:pt x="31" y="15"/>
                    <a:pt x="29" y="23"/>
                  </a:cubicBezTo>
                  <a:cubicBezTo>
                    <a:pt x="27" y="27"/>
                    <a:pt x="25" y="27"/>
                    <a:pt x="23" y="27"/>
                  </a:cubicBezTo>
                  <a:cubicBezTo>
                    <a:pt x="18" y="28"/>
                    <a:pt x="10" y="30"/>
                    <a:pt x="6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32"/>
                    <a:pt x="5" y="35"/>
                    <a:pt x="6" y="37"/>
                  </a:cubicBezTo>
                  <a:lnTo>
                    <a:pt x="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7" name="îşļíďê"/>
            <p:cNvSpPr/>
            <p:nvPr/>
          </p:nvSpPr>
          <p:spPr bwMode="auto">
            <a:xfrm>
              <a:off x="3846666" y="1210123"/>
              <a:ext cx="22427" cy="32239"/>
            </a:xfrm>
            <a:custGeom>
              <a:avLst/>
              <a:gdLst>
                <a:gd name="T0" fmla="*/ 4 w 10"/>
                <a:gd name="T1" fmla="*/ 14 h 14"/>
                <a:gd name="T2" fmla="*/ 9 w 10"/>
                <a:gd name="T3" fmla="*/ 12 h 14"/>
                <a:gd name="T4" fmla="*/ 2 w 10"/>
                <a:gd name="T5" fmla="*/ 0 h 14"/>
                <a:gd name="T6" fmla="*/ 1 w 10"/>
                <a:gd name="T7" fmla="*/ 10 h 14"/>
                <a:gd name="T8" fmla="*/ 4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4" y="14"/>
                  </a:moveTo>
                  <a:cubicBezTo>
                    <a:pt x="6" y="14"/>
                    <a:pt x="7" y="14"/>
                    <a:pt x="9" y="12"/>
                  </a:cubicBezTo>
                  <a:cubicBezTo>
                    <a:pt x="10" y="7"/>
                    <a:pt x="8" y="2"/>
                    <a:pt x="2" y="0"/>
                  </a:cubicBezTo>
                  <a:cubicBezTo>
                    <a:pt x="0" y="3"/>
                    <a:pt x="2" y="6"/>
                    <a:pt x="1" y="10"/>
                  </a:cubicBezTo>
                  <a:cubicBezTo>
                    <a:pt x="0" y="13"/>
                    <a:pt x="3" y="12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8" name="îš1íḍê"/>
            <p:cNvSpPr/>
            <p:nvPr/>
          </p:nvSpPr>
          <p:spPr bwMode="auto">
            <a:xfrm>
              <a:off x="3944785" y="1278806"/>
              <a:ext cx="21025" cy="21025"/>
            </a:xfrm>
            <a:custGeom>
              <a:avLst/>
              <a:gdLst>
                <a:gd name="T0" fmla="*/ 7 w 9"/>
                <a:gd name="T1" fmla="*/ 6 h 9"/>
                <a:gd name="T2" fmla="*/ 8 w 9"/>
                <a:gd name="T3" fmla="*/ 1 h 9"/>
                <a:gd name="T4" fmla="*/ 2 w 9"/>
                <a:gd name="T5" fmla="*/ 2 h 9"/>
                <a:gd name="T6" fmla="*/ 0 w 9"/>
                <a:gd name="T7" fmla="*/ 6 h 9"/>
                <a:gd name="T8" fmla="*/ 7 w 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7" y="6"/>
                  </a:moveTo>
                  <a:cubicBezTo>
                    <a:pt x="8" y="4"/>
                    <a:pt x="9" y="2"/>
                    <a:pt x="8" y="1"/>
                  </a:cubicBezTo>
                  <a:cubicBezTo>
                    <a:pt x="6" y="0"/>
                    <a:pt x="4" y="2"/>
                    <a:pt x="2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9"/>
                    <a:pt x="4" y="8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9" name="íŝliḓê"/>
            <p:cNvSpPr/>
            <p:nvPr/>
          </p:nvSpPr>
          <p:spPr bwMode="auto">
            <a:xfrm>
              <a:off x="3910443" y="1308943"/>
              <a:ext cx="61675" cy="62376"/>
            </a:xfrm>
            <a:custGeom>
              <a:avLst/>
              <a:gdLst>
                <a:gd name="T0" fmla="*/ 6 w 27"/>
                <a:gd name="T1" fmla="*/ 10 h 27"/>
                <a:gd name="T2" fmla="*/ 14 w 27"/>
                <a:gd name="T3" fmla="*/ 14 h 27"/>
                <a:gd name="T4" fmla="*/ 9 w 27"/>
                <a:gd name="T5" fmla="*/ 18 h 27"/>
                <a:gd name="T6" fmla="*/ 4 w 27"/>
                <a:gd name="T7" fmla="*/ 16 h 27"/>
                <a:gd name="T8" fmla="*/ 2 w 27"/>
                <a:gd name="T9" fmla="*/ 17 h 27"/>
                <a:gd name="T10" fmla="*/ 8 w 27"/>
                <a:gd name="T11" fmla="*/ 27 h 27"/>
                <a:gd name="T12" fmla="*/ 22 w 27"/>
                <a:gd name="T13" fmla="*/ 17 h 27"/>
                <a:gd name="T14" fmla="*/ 25 w 27"/>
                <a:gd name="T15" fmla="*/ 18 h 27"/>
                <a:gd name="T16" fmla="*/ 26 w 27"/>
                <a:gd name="T17" fmla="*/ 16 h 27"/>
                <a:gd name="T18" fmla="*/ 24 w 27"/>
                <a:gd name="T19" fmla="*/ 14 h 27"/>
                <a:gd name="T20" fmla="*/ 24 w 27"/>
                <a:gd name="T21" fmla="*/ 11 h 27"/>
                <a:gd name="T22" fmla="*/ 23 w 27"/>
                <a:gd name="T23" fmla="*/ 9 h 27"/>
                <a:gd name="T24" fmla="*/ 19 w 27"/>
                <a:gd name="T25" fmla="*/ 12 h 27"/>
                <a:gd name="T26" fmla="*/ 11 w 27"/>
                <a:gd name="T27" fmla="*/ 7 h 27"/>
                <a:gd name="T28" fmla="*/ 4 w 27"/>
                <a:gd name="T29" fmla="*/ 2 h 27"/>
                <a:gd name="T30" fmla="*/ 0 w 27"/>
                <a:gd name="T31" fmla="*/ 3 h 27"/>
                <a:gd name="T32" fmla="*/ 6 w 27"/>
                <a:gd name="T33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7">
                  <a:moveTo>
                    <a:pt x="6" y="10"/>
                  </a:moveTo>
                  <a:cubicBezTo>
                    <a:pt x="9" y="11"/>
                    <a:pt x="12" y="12"/>
                    <a:pt x="14" y="14"/>
                  </a:cubicBezTo>
                  <a:cubicBezTo>
                    <a:pt x="14" y="15"/>
                    <a:pt x="11" y="17"/>
                    <a:pt x="9" y="18"/>
                  </a:cubicBezTo>
                  <a:cubicBezTo>
                    <a:pt x="7" y="19"/>
                    <a:pt x="6" y="16"/>
                    <a:pt x="4" y="16"/>
                  </a:cubicBezTo>
                  <a:cubicBezTo>
                    <a:pt x="3" y="15"/>
                    <a:pt x="2" y="15"/>
                    <a:pt x="2" y="17"/>
                  </a:cubicBezTo>
                  <a:cubicBezTo>
                    <a:pt x="4" y="20"/>
                    <a:pt x="4" y="25"/>
                    <a:pt x="8" y="27"/>
                  </a:cubicBezTo>
                  <a:cubicBezTo>
                    <a:pt x="13" y="23"/>
                    <a:pt x="17" y="20"/>
                    <a:pt x="22" y="1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6" y="18"/>
                    <a:pt x="27" y="17"/>
                    <a:pt x="26" y="16"/>
                  </a:cubicBezTo>
                  <a:cubicBezTo>
                    <a:pt x="26" y="16"/>
                    <a:pt x="25" y="14"/>
                    <a:pt x="24" y="14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0" y="11"/>
                    <a:pt x="19" y="12"/>
                  </a:cubicBezTo>
                  <a:cubicBezTo>
                    <a:pt x="16" y="10"/>
                    <a:pt x="13" y="9"/>
                    <a:pt x="11" y="7"/>
                  </a:cubicBezTo>
                  <a:cubicBezTo>
                    <a:pt x="8" y="6"/>
                    <a:pt x="6" y="4"/>
                    <a:pt x="4" y="2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9"/>
                    <a:pt x="3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0" name="iṡļiḍe"/>
            <p:cNvSpPr/>
            <p:nvPr/>
          </p:nvSpPr>
          <p:spPr bwMode="auto">
            <a:xfrm>
              <a:off x="3935674" y="1271798"/>
              <a:ext cx="124051" cy="76393"/>
            </a:xfrm>
            <a:custGeom>
              <a:avLst/>
              <a:gdLst>
                <a:gd name="T0" fmla="*/ 52 w 54"/>
                <a:gd name="T1" fmla="*/ 10 h 33"/>
                <a:gd name="T2" fmla="*/ 41 w 54"/>
                <a:gd name="T3" fmla="*/ 13 h 33"/>
                <a:gd name="T4" fmla="*/ 37 w 54"/>
                <a:gd name="T5" fmla="*/ 11 h 33"/>
                <a:gd name="T6" fmla="*/ 35 w 54"/>
                <a:gd name="T7" fmla="*/ 12 h 33"/>
                <a:gd name="T8" fmla="*/ 29 w 54"/>
                <a:gd name="T9" fmla="*/ 15 h 33"/>
                <a:gd name="T10" fmla="*/ 28 w 54"/>
                <a:gd name="T11" fmla="*/ 13 h 33"/>
                <a:gd name="T12" fmla="*/ 23 w 54"/>
                <a:gd name="T13" fmla="*/ 15 h 33"/>
                <a:gd name="T14" fmla="*/ 19 w 54"/>
                <a:gd name="T15" fmla="*/ 15 h 33"/>
                <a:gd name="T16" fmla="*/ 26 w 54"/>
                <a:gd name="T17" fmla="*/ 0 h 33"/>
                <a:gd name="T18" fmla="*/ 19 w 54"/>
                <a:gd name="T19" fmla="*/ 6 h 33"/>
                <a:gd name="T20" fmla="*/ 14 w 54"/>
                <a:gd name="T21" fmla="*/ 10 h 33"/>
                <a:gd name="T22" fmla="*/ 10 w 54"/>
                <a:gd name="T23" fmla="*/ 15 h 33"/>
                <a:gd name="T24" fmla="*/ 17 w 54"/>
                <a:gd name="T25" fmla="*/ 16 h 33"/>
                <a:gd name="T26" fmla="*/ 24 w 54"/>
                <a:gd name="T27" fmla="*/ 19 h 33"/>
                <a:gd name="T28" fmla="*/ 23 w 54"/>
                <a:gd name="T29" fmla="*/ 23 h 33"/>
                <a:gd name="T30" fmla="*/ 3 w 54"/>
                <a:gd name="T31" fmla="*/ 13 h 33"/>
                <a:gd name="T32" fmla="*/ 0 w 54"/>
                <a:gd name="T33" fmla="*/ 15 h 33"/>
                <a:gd name="T34" fmla="*/ 4 w 54"/>
                <a:gd name="T35" fmla="*/ 21 h 33"/>
                <a:gd name="T36" fmla="*/ 8 w 54"/>
                <a:gd name="T37" fmla="*/ 22 h 33"/>
                <a:gd name="T38" fmla="*/ 24 w 54"/>
                <a:gd name="T39" fmla="*/ 27 h 33"/>
                <a:gd name="T40" fmla="*/ 14 w 54"/>
                <a:gd name="T41" fmla="*/ 26 h 33"/>
                <a:gd name="T42" fmla="*/ 21 w 54"/>
                <a:gd name="T43" fmla="*/ 30 h 33"/>
                <a:gd name="T44" fmla="*/ 29 w 54"/>
                <a:gd name="T45" fmla="*/ 33 h 33"/>
                <a:gd name="T46" fmla="*/ 34 w 54"/>
                <a:gd name="T47" fmla="*/ 28 h 33"/>
                <a:gd name="T48" fmla="*/ 45 w 54"/>
                <a:gd name="T49" fmla="*/ 28 h 33"/>
                <a:gd name="T50" fmla="*/ 46 w 54"/>
                <a:gd name="T51" fmla="*/ 23 h 33"/>
                <a:gd name="T52" fmla="*/ 42 w 54"/>
                <a:gd name="T53" fmla="*/ 19 h 33"/>
                <a:gd name="T54" fmla="*/ 43 w 54"/>
                <a:gd name="T55" fmla="*/ 18 h 33"/>
                <a:gd name="T56" fmla="*/ 50 w 54"/>
                <a:gd name="T57" fmla="*/ 17 h 33"/>
                <a:gd name="T58" fmla="*/ 52 w 54"/>
                <a:gd name="T59" fmla="*/ 10 h 33"/>
                <a:gd name="T60" fmla="*/ 38 w 54"/>
                <a:gd name="T61" fmla="*/ 23 h 33"/>
                <a:gd name="T62" fmla="*/ 30 w 54"/>
                <a:gd name="T63" fmla="*/ 24 h 33"/>
                <a:gd name="T64" fmla="*/ 33 w 54"/>
                <a:gd name="T65" fmla="*/ 23 h 33"/>
                <a:gd name="T66" fmla="*/ 35 w 54"/>
                <a:gd name="T67" fmla="*/ 21 h 33"/>
                <a:gd name="T68" fmla="*/ 31 w 54"/>
                <a:gd name="T69" fmla="*/ 20 h 33"/>
                <a:gd name="T70" fmla="*/ 30 w 54"/>
                <a:gd name="T71" fmla="*/ 19 h 33"/>
                <a:gd name="T72" fmla="*/ 33 w 54"/>
                <a:gd name="T73" fmla="*/ 17 h 33"/>
                <a:gd name="T74" fmla="*/ 37 w 54"/>
                <a:gd name="T75" fmla="*/ 17 h 33"/>
                <a:gd name="T76" fmla="*/ 38 w 54"/>
                <a:gd name="T77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4" h="33">
                  <a:moveTo>
                    <a:pt x="52" y="10"/>
                  </a:moveTo>
                  <a:cubicBezTo>
                    <a:pt x="49" y="11"/>
                    <a:pt x="45" y="11"/>
                    <a:pt x="41" y="13"/>
                  </a:cubicBezTo>
                  <a:cubicBezTo>
                    <a:pt x="39" y="13"/>
                    <a:pt x="38" y="12"/>
                    <a:pt x="37" y="11"/>
                  </a:cubicBezTo>
                  <a:cubicBezTo>
                    <a:pt x="35" y="11"/>
                    <a:pt x="34" y="11"/>
                    <a:pt x="35" y="12"/>
                  </a:cubicBezTo>
                  <a:cubicBezTo>
                    <a:pt x="33" y="14"/>
                    <a:pt x="31" y="15"/>
                    <a:pt x="29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5" y="12"/>
                    <a:pt x="25" y="14"/>
                    <a:pt x="23" y="15"/>
                  </a:cubicBezTo>
                  <a:cubicBezTo>
                    <a:pt x="23" y="14"/>
                    <a:pt x="19" y="16"/>
                    <a:pt x="19" y="15"/>
                  </a:cubicBezTo>
                  <a:cubicBezTo>
                    <a:pt x="21" y="11"/>
                    <a:pt x="26" y="5"/>
                    <a:pt x="26" y="0"/>
                  </a:cubicBezTo>
                  <a:cubicBezTo>
                    <a:pt x="23" y="0"/>
                    <a:pt x="22" y="3"/>
                    <a:pt x="19" y="6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2" y="12"/>
                    <a:pt x="10" y="13"/>
                    <a:pt x="10" y="15"/>
                  </a:cubicBezTo>
                  <a:cubicBezTo>
                    <a:pt x="12" y="15"/>
                    <a:pt x="14" y="16"/>
                    <a:pt x="17" y="16"/>
                  </a:cubicBezTo>
                  <a:cubicBezTo>
                    <a:pt x="20" y="18"/>
                    <a:pt x="21" y="19"/>
                    <a:pt x="24" y="19"/>
                  </a:cubicBezTo>
                  <a:cubicBezTo>
                    <a:pt x="25" y="21"/>
                    <a:pt x="24" y="22"/>
                    <a:pt x="23" y="23"/>
                  </a:cubicBezTo>
                  <a:cubicBezTo>
                    <a:pt x="16" y="20"/>
                    <a:pt x="9" y="16"/>
                    <a:pt x="3" y="13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" y="17"/>
                    <a:pt x="3" y="20"/>
                    <a:pt x="4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20" y="25"/>
                    <a:pt x="24" y="27"/>
                  </a:cubicBezTo>
                  <a:cubicBezTo>
                    <a:pt x="23" y="29"/>
                    <a:pt x="15" y="25"/>
                    <a:pt x="14" y="26"/>
                  </a:cubicBezTo>
                  <a:cubicBezTo>
                    <a:pt x="16" y="29"/>
                    <a:pt x="19" y="28"/>
                    <a:pt x="21" y="30"/>
                  </a:cubicBezTo>
                  <a:cubicBezTo>
                    <a:pt x="24" y="31"/>
                    <a:pt x="27" y="32"/>
                    <a:pt x="29" y="33"/>
                  </a:cubicBezTo>
                  <a:cubicBezTo>
                    <a:pt x="31" y="31"/>
                    <a:pt x="32" y="28"/>
                    <a:pt x="34" y="28"/>
                  </a:cubicBezTo>
                  <a:cubicBezTo>
                    <a:pt x="37" y="28"/>
                    <a:pt x="42" y="30"/>
                    <a:pt x="45" y="28"/>
                  </a:cubicBezTo>
                  <a:cubicBezTo>
                    <a:pt x="45" y="26"/>
                    <a:pt x="46" y="24"/>
                    <a:pt x="46" y="23"/>
                  </a:cubicBezTo>
                  <a:cubicBezTo>
                    <a:pt x="45" y="21"/>
                    <a:pt x="42" y="20"/>
                    <a:pt x="42" y="19"/>
                  </a:cubicBezTo>
                  <a:cubicBezTo>
                    <a:pt x="42" y="19"/>
                    <a:pt x="42" y="18"/>
                    <a:pt x="43" y="18"/>
                  </a:cubicBezTo>
                  <a:cubicBezTo>
                    <a:pt x="46" y="18"/>
                    <a:pt x="48" y="18"/>
                    <a:pt x="50" y="17"/>
                  </a:cubicBezTo>
                  <a:cubicBezTo>
                    <a:pt x="51" y="18"/>
                    <a:pt x="54" y="12"/>
                    <a:pt x="52" y="10"/>
                  </a:cubicBezTo>
                  <a:close/>
                  <a:moveTo>
                    <a:pt x="38" y="23"/>
                  </a:moveTo>
                  <a:cubicBezTo>
                    <a:pt x="36" y="24"/>
                    <a:pt x="33" y="24"/>
                    <a:pt x="30" y="24"/>
                  </a:cubicBezTo>
                  <a:cubicBezTo>
                    <a:pt x="29" y="23"/>
                    <a:pt x="32" y="23"/>
                    <a:pt x="33" y="23"/>
                  </a:cubicBezTo>
                  <a:cubicBezTo>
                    <a:pt x="34" y="22"/>
                    <a:pt x="34" y="22"/>
                    <a:pt x="35" y="21"/>
                  </a:cubicBezTo>
                  <a:cubicBezTo>
                    <a:pt x="34" y="20"/>
                    <a:pt x="33" y="19"/>
                    <a:pt x="31" y="20"/>
                  </a:cubicBezTo>
                  <a:cubicBezTo>
                    <a:pt x="30" y="20"/>
                    <a:pt x="29" y="19"/>
                    <a:pt x="30" y="19"/>
                  </a:cubicBezTo>
                  <a:cubicBezTo>
                    <a:pt x="31" y="19"/>
                    <a:pt x="32" y="18"/>
                    <a:pt x="33" y="17"/>
                  </a:cubicBezTo>
                  <a:cubicBezTo>
                    <a:pt x="34" y="17"/>
                    <a:pt x="35" y="17"/>
                    <a:pt x="37" y="17"/>
                  </a:cubicBezTo>
                  <a:cubicBezTo>
                    <a:pt x="37" y="19"/>
                    <a:pt x="39" y="21"/>
                    <a:pt x="3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1" name="ï$ļïdé"/>
            <p:cNvSpPr/>
            <p:nvPr/>
          </p:nvSpPr>
          <p:spPr bwMode="auto">
            <a:xfrm>
              <a:off x="3302807" y="1034911"/>
              <a:ext cx="795464" cy="799669"/>
            </a:xfrm>
            <a:custGeom>
              <a:avLst/>
              <a:gdLst>
                <a:gd name="T0" fmla="*/ 174 w 347"/>
                <a:gd name="T1" fmla="*/ 0 h 347"/>
                <a:gd name="T2" fmla="*/ 0 w 347"/>
                <a:gd name="T3" fmla="*/ 173 h 347"/>
                <a:gd name="T4" fmla="*/ 174 w 347"/>
                <a:gd name="T5" fmla="*/ 347 h 347"/>
                <a:gd name="T6" fmla="*/ 347 w 347"/>
                <a:gd name="T7" fmla="*/ 173 h 347"/>
                <a:gd name="T8" fmla="*/ 174 w 347"/>
                <a:gd name="T9" fmla="*/ 0 h 347"/>
                <a:gd name="T10" fmla="*/ 174 w 347"/>
                <a:gd name="T11" fmla="*/ 343 h 347"/>
                <a:gd name="T12" fmla="*/ 4 w 347"/>
                <a:gd name="T13" fmla="*/ 173 h 347"/>
                <a:gd name="T14" fmla="*/ 174 w 347"/>
                <a:gd name="T15" fmla="*/ 4 h 347"/>
                <a:gd name="T16" fmla="*/ 343 w 347"/>
                <a:gd name="T17" fmla="*/ 173 h 347"/>
                <a:gd name="T18" fmla="*/ 174 w 347"/>
                <a:gd name="T19" fmla="*/ 34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7" h="347">
                  <a:moveTo>
                    <a:pt x="174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9"/>
                    <a:pt x="78" y="347"/>
                    <a:pt x="174" y="347"/>
                  </a:cubicBezTo>
                  <a:cubicBezTo>
                    <a:pt x="269" y="347"/>
                    <a:pt x="347" y="269"/>
                    <a:pt x="347" y="173"/>
                  </a:cubicBezTo>
                  <a:cubicBezTo>
                    <a:pt x="347" y="78"/>
                    <a:pt x="269" y="0"/>
                    <a:pt x="174" y="0"/>
                  </a:cubicBezTo>
                  <a:close/>
                  <a:moveTo>
                    <a:pt x="174" y="343"/>
                  </a:moveTo>
                  <a:cubicBezTo>
                    <a:pt x="80" y="343"/>
                    <a:pt x="4" y="267"/>
                    <a:pt x="4" y="173"/>
                  </a:cubicBezTo>
                  <a:cubicBezTo>
                    <a:pt x="4" y="80"/>
                    <a:pt x="80" y="4"/>
                    <a:pt x="174" y="4"/>
                  </a:cubicBezTo>
                  <a:cubicBezTo>
                    <a:pt x="267" y="4"/>
                    <a:pt x="343" y="80"/>
                    <a:pt x="343" y="173"/>
                  </a:cubicBezTo>
                  <a:cubicBezTo>
                    <a:pt x="343" y="267"/>
                    <a:pt x="267" y="343"/>
                    <a:pt x="174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2" name="íšlíḓe"/>
            <p:cNvSpPr/>
            <p:nvPr/>
          </p:nvSpPr>
          <p:spPr bwMode="auto">
            <a:xfrm>
              <a:off x="3481524" y="1212226"/>
              <a:ext cx="440834" cy="377758"/>
            </a:xfrm>
            <a:custGeom>
              <a:avLst/>
              <a:gdLst>
                <a:gd name="T0" fmla="*/ 28 w 192"/>
                <a:gd name="T1" fmla="*/ 164 h 164"/>
                <a:gd name="T2" fmla="*/ 31 w 192"/>
                <a:gd name="T3" fmla="*/ 164 h 164"/>
                <a:gd name="T4" fmla="*/ 2 w 192"/>
                <a:gd name="T5" fmla="*/ 96 h 164"/>
                <a:gd name="T6" fmla="*/ 96 w 192"/>
                <a:gd name="T7" fmla="*/ 2 h 164"/>
                <a:gd name="T8" fmla="*/ 190 w 192"/>
                <a:gd name="T9" fmla="*/ 96 h 164"/>
                <a:gd name="T10" fmla="*/ 160 w 192"/>
                <a:gd name="T11" fmla="*/ 164 h 164"/>
                <a:gd name="T12" fmla="*/ 163 w 192"/>
                <a:gd name="T13" fmla="*/ 164 h 164"/>
                <a:gd name="T14" fmla="*/ 192 w 192"/>
                <a:gd name="T15" fmla="*/ 96 h 164"/>
                <a:gd name="T16" fmla="*/ 96 w 192"/>
                <a:gd name="T17" fmla="*/ 0 h 164"/>
                <a:gd name="T18" fmla="*/ 0 w 192"/>
                <a:gd name="T19" fmla="*/ 96 h 164"/>
                <a:gd name="T20" fmla="*/ 28 w 192"/>
                <a:gd name="T21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164">
                  <a:moveTo>
                    <a:pt x="28" y="164"/>
                  </a:moveTo>
                  <a:cubicBezTo>
                    <a:pt x="31" y="164"/>
                    <a:pt x="31" y="164"/>
                    <a:pt x="31" y="164"/>
                  </a:cubicBezTo>
                  <a:cubicBezTo>
                    <a:pt x="13" y="147"/>
                    <a:pt x="2" y="123"/>
                    <a:pt x="2" y="96"/>
                  </a:cubicBezTo>
                  <a:cubicBezTo>
                    <a:pt x="2" y="45"/>
                    <a:pt x="44" y="2"/>
                    <a:pt x="96" y="2"/>
                  </a:cubicBezTo>
                  <a:cubicBezTo>
                    <a:pt x="147" y="2"/>
                    <a:pt x="190" y="45"/>
                    <a:pt x="190" y="96"/>
                  </a:cubicBezTo>
                  <a:cubicBezTo>
                    <a:pt x="190" y="123"/>
                    <a:pt x="178" y="147"/>
                    <a:pt x="160" y="164"/>
                  </a:cubicBezTo>
                  <a:cubicBezTo>
                    <a:pt x="163" y="164"/>
                    <a:pt x="163" y="164"/>
                    <a:pt x="163" y="164"/>
                  </a:cubicBezTo>
                  <a:cubicBezTo>
                    <a:pt x="181" y="147"/>
                    <a:pt x="192" y="123"/>
                    <a:pt x="192" y="96"/>
                  </a:cubicBezTo>
                  <a:cubicBezTo>
                    <a:pt x="192" y="43"/>
                    <a:pt x="148" y="0"/>
                    <a:pt x="96" y="0"/>
                  </a:cubicBezTo>
                  <a:cubicBezTo>
                    <a:pt x="43" y="0"/>
                    <a:pt x="0" y="43"/>
                    <a:pt x="0" y="96"/>
                  </a:cubicBezTo>
                  <a:cubicBezTo>
                    <a:pt x="0" y="123"/>
                    <a:pt x="11" y="147"/>
                    <a:pt x="28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3" name="ïṣļïḍê"/>
            <p:cNvSpPr/>
            <p:nvPr/>
          </p:nvSpPr>
          <p:spPr bwMode="auto">
            <a:xfrm>
              <a:off x="3972118" y="1573864"/>
              <a:ext cx="85504" cy="46256"/>
            </a:xfrm>
            <a:custGeom>
              <a:avLst/>
              <a:gdLst>
                <a:gd name="T0" fmla="*/ 36 w 37"/>
                <a:gd name="T1" fmla="*/ 20 h 20"/>
                <a:gd name="T2" fmla="*/ 22 w 37"/>
                <a:gd name="T3" fmla="*/ 16 h 20"/>
                <a:gd name="T4" fmla="*/ 0 w 37"/>
                <a:gd name="T5" fmla="*/ 20 h 20"/>
                <a:gd name="T6" fmla="*/ 1 w 37"/>
                <a:gd name="T7" fmla="*/ 16 h 20"/>
                <a:gd name="T8" fmla="*/ 12 w 37"/>
                <a:gd name="T9" fmla="*/ 14 h 20"/>
                <a:gd name="T10" fmla="*/ 19 w 37"/>
                <a:gd name="T11" fmla="*/ 14 h 20"/>
                <a:gd name="T12" fmla="*/ 13 w 37"/>
                <a:gd name="T13" fmla="*/ 10 h 20"/>
                <a:gd name="T14" fmla="*/ 5 w 37"/>
                <a:gd name="T15" fmla="*/ 3 h 20"/>
                <a:gd name="T16" fmla="*/ 6 w 37"/>
                <a:gd name="T17" fmla="*/ 0 h 20"/>
                <a:gd name="T18" fmla="*/ 23 w 37"/>
                <a:gd name="T19" fmla="*/ 13 h 20"/>
                <a:gd name="T20" fmla="*/ 37 w 37"/>
                <a:gd name="T21" fmla="*/ 17 h 20"/>
                <a:gd name="T22" fmla="*/ 36 w 37"/>
                <a:gd name="T2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0">
                  <a:moveTo>
                    <a:pt x="36" y="20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4" y="14"/>
                    <a:pt x="17" y="14"/>
                    <a:pt x="19" y="14"/>
                  </a:cubicBezTo>
                  <a:cubicBezTo>
                    <a:pt x="17" y="13"/>
                    <a:pt x="15" y="11"/>
                    <a:pt x="13" y="1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37" y="17"/>
                    <a:pt x="37" y="17"/>
                    <a:pt x="37" y="17"/>
                  </a:cubicBezTo>
                  <a:lnTo>
                    <a:pt x="3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4" name="ís1íḍe"/>
            <p:cNvSpPr/>
            <p:nvPr/>
          </p:nvSpPr>
          <p:spPr bwMode="auto">
            <a:xfrm>
              <a:off x="4302919" y="1198209"/>
              <a:ext cx="54666" cy="94615"/>
            </a:xfrm>
            <a:custGeom>
              <a:avLst/>
              <a:gdLst>
                <a:gd name="T0" fmla="*/ 20 w 24"/>
                <a:gd name="T1" fmla="*/ 28 h 41"/>
                <a:gd name="T2" fmla="*/ 14 w 24"/>
                <a:gd name="T3" fmla="*/ 9 h 41"/>
                <a:gd name="T4" fmla="*/ 4 w 24"/>
                <a:gd name="T5" fmla="*/ 10 h 41"/>
                <a:gd name="T6" fmla="*/ 5 w 24"/>
                <a:gd name="T7" fmla="*/ 32 h 41"/>
                <a:gd name="T8" fmla="*/ 20 w 24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1">
                  <a:moveTo>
                    <a:pt x="20" y="28"/>
                  </a:moveTo>
                  <a:cubicBezTo>
                    <a:pt x="24" y="20"/>
                    <a:pt x="14" y="9"/>
                    <a:pt x="14" y="9"/>
                  </a:cubicBezTo>
                  <a:cubicBezTo>
                    <a:pt x="14" y="9"/>
                    <a:pt x="8" y="0"/>
                    <a:pt x="4" y="10"/>
                  </a:cubicBezTo>
                  <a:cubicBezTo>
                    <a:pt x="0" y="20"/>
                    <a:pt x="0" y="23"/>
                    <a:pt x="5" y="32"/>
                  </a:cubicBezTo>
                  <a:cubicBezTo>
                    <a:pt x="9" y="41"/>
                    <a:pt x="16" y="35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5" name="íşlïḋe"/>
            <p:cNvSpPr/>
            <p:nvPr/>
          </p:nvSpPr>
          <p:spPr bwMode="auto">
            <a:xfrm>
              <a:off x="4279791" y="1281610"/>
              <a:ext cx="57470" cy="91811"/>
            </a:xfrm>
            <a:custGeom>
              <a:avLst/>
              <a:gdLst>
                <a:gd name="T0" fmla="*/ 4 w 25"/>
                <a:gd name="T1" fmla="*/ 34 h 40"/>
                <a:gd name="T2" fmla="*/ 13 w 25"/>
                <a:gd name="T3" fmla="*/ 36 h 40"/>
                <a:gd name="T4" fmla="*/ 21 w 25"/>
                <a:gd name="T5" fmla="*/ 17 h 40"/>
                <a:gd name="T6" fmla="*/ 14 w 25"/>
                <a:gd name="T7" fmla="*/ 10 h 40"/>
                <a:gd name="T8" fmla="*/ 10 w 25"/>
                <a:gd name="T9" fmla="*/ 4 h 40"/>
                <a:gd name="T10" fmla="*/ 0 w 25"/>
                <a:gd name="T11" fmla="*/ 13 h 40"/>
                <a:gd name="T12" fmla="*/ 5 w 25"/>
                <a:gd name="T13" fmla="*/ 25 h 40"/>
                <a:gd name="T14" fmla="*/ 4 w 25"/>
                <a:gd name="T1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0">
                  <a:moveTo>
                    <a:pt x="4" y="34"/>
                  </a:moveTo>
                  <a:cubicBezTo>
                    <a:pt x="4" y="34"/>
                    <a:pt x="2" y="40"/>
                    <a:pt x="13" y="36"/>
                  </a:cubicBezTo>
                  <a:cubicBezTo>
                    <a:pt x="23" y="31"/>
                    <a:pt x="25" y="21"/>
                    <a:pt x="21" y="17"/>
                  </a:cubicBezTo>
                  <a:cubicBezTo>
                    <a:pt x="18" y="12"/>
                    <a:pt x="14" y="10"/>
                    <a:pt x="14" y="10"/>
                  </a:cubicBezTo>
                  <a:cubicBezTo>
                    <a:pt x="14" y="10"/>
                    <a:pt x="11" y="8"/>
                    <a:pt x="10" y="4"/>
                  </a:cubicBezTo>
                  <a:cubicBezTo>
                    <a:pt x="9" y="0"/>
                    <a:pt x="1" y="9"/>
                    <a:pt x="0" y="13"/>
                  </a:cubicBezTo>
                  <a:cubicBezTo>
                    <a:pt x="0" y="18"/>
                    <a:pt x="1" y="20"/>
                    <a:pt x="5" y="25"/>
                  </a:cubicBezTo>
                  <a:cubicBezTo>
                    <a:pt x="8" y="30"/>
                    <a:pt x="4" y="34"/>
                    <a:pt x="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6" name="iŝļîḍé"/>
            <p:cNvSpPr/>
            <p:nvPr/>
          </p:nvSpPr>
          <p:spPr bwMode="auto">
            <a:xfrm>
              <a:off x="4231432" y="1248670"/>
              <a:ext cx="330100" cy="295058"/>
            </a:xfrm>
            <a:custGeom>
              <a:avLst/>
              <a:gdLst>
                <a:gd name="T0" fmla="*/ 138 w 144"/>
                <a:gd name="T1" fmla="*/ 24 h 128"/>
                <a:gd name="T2" fmla="*/ 135 w 144"/>
                <a:gd name="T3" fmla="*/ 20 h 128"/>
                <a:gd name="T4" fmla="*/ 126 w 144"/>
                <a:gd name="T5" fmla="*/ 23 h 128"/>
                <a:gd name="T6" fmla="*/ 117 w 144"/>
                <a:gd name="T7" fmla="*/ 29 h 128"/>
                <a:gd name="T8" fmla="*/ 120 w 144"/>
                <a:gd name="T9" fmla="*/ 23 h 128"/>
                <a:gd name="T10" fmla="*/ 131 w 144"/>
                <a:gd name="T11" fmla="*/ 15 h 128"/>
                <a:gd name="T12" fmla="*/ 138 w 144"/>
                <a:gd name="T13" fmla="*/ 9 h 128"/>
                <a:gd name="T14" fmla="*/ 127 w 144"/>
                <a:gd name="T15" fmla="*/ 5 h 128"/>
                <a:gd name="T16" fmla="*/ 112 w 144"/>
                <a:gd name="T17" fmla="*/ 5 h 128"/>
                <a:gd name="T18" fmla="*/ 102 w 144"/>
                <a:gd name="T19" fmla="*/ 8 h 128"/>
                <a:gd name="T20" fmla="*/ 100 w 144"/>
                <a:gd name="T21" fmla="*/ 24 h 128"/>
                <a:gd name="T22" fmla="*/ 88 w 144"/>
                <a:gd name="T23" fmla="*/ 33 h 128"/>
                <a:gd name="T24" fmla="*/ 83 w 144"/>
                <a:gd name="T25" fmla="*/ 31 h 128"/>
                <a:gd name="T26" fmla="*/ 91 w 144"/>
                <a:gd name="T27" fmla="*/ 26 h 128"/>
                <a:gd name="T28" fmla="*/ 91 w 144"/>
                <a:gd name="T29" fmla="*/ 21 h 128"/>
                <a:gd name="T30" fmla="*/ 82 w 144"/>
                <a:gd name="T31" fmla="*/ 10 h 128"/>
                <a:gd name="T32" fmla="*/ 70 w 144"/>
                <a:gd name="T33" fmla="*/ 12 h 128"/>
                <a:gd name="T34" fmla="*/ 63 w 144"/>
                <a:gd name="T35" fmla="*/ 30 h 128"/>
                <a:gd name="T36" fmla="*/ 58 w 144"/>
                <a:gd name="T37" fmla="*/ 42 h 128"/>
                <a:gd name="T38" fmla="*/ 58 w 144"/>
                <a:gd name="T39" fmla="*/ 52 h 128"/>
                <a:gd name="T40" fmla="*/ 39 w 144"/>
                <a:gd name="T41" fmla="*/ 61 h 128"/>
                <a:gd name="T42" fmla="*/ 35 w 144"/>
                <a:gd name="T43" fmla="*/ 58 h 128"/>
                <a:gd name="T44" fmla="*/ 9 w 144"/>
                <a:gd name="T45" fmla="*/ 90 h 128"/>
                <a:gd name="T46" fmla="*/ 3 w 144"/>
                <a:gd name="T47" fmla="*/ 115 h 128"/>
                <a:gd name="T48" fmla="*/ 20 w 144"/>
                <a:gd name="T49" fmla="*/ 114 h 128"/>
                <a:gd name="T50" fmla="*/ 33 w 144"/>
                <a:gd name="T51" fmla="*/ 82 h 128"/>
                <a:gd name="T52" fmla="*/ 42 w 144"/>
                <a:gd name="T53" fmla="*/ 80 h 128"/>
                <a:gd name="T54" fmla="*/ 56 w 144"/>
                <a:gd name="T55" fmla="*/ 73 h 128"/>
                <a:gd name="T56" fmla="*/ 58 w 144"/>
                <a:gd name="T57" fmla="*/ 79 h 128"/>
                <a:gd name="T58" fmla="*/ 58 w 144"/>
                <a:gd name="T59" fmla="*/ 89 h 128"/>
                <a:gd name="T60" fmla="*/ 76 w 144"/>
                <a:gd name="T61" fmla="*/ 70 h 128"/>
                <a:gd name="T62" fmla="*/ 77 w 144"/>
                <a:gd name="T63" fmla="*/ 60 h 128"/>
                <a:gd name="T64" fmla="*/ 95 w 144"/>
                <a:gd name="T65" fmla="*/ 42 h 128"/>
                <a:gd name="T66" fmla="*/ 95 w 144"/>
                <a:gd name="T67" fmla="*/ 53 h 128"/>
                <a:gd name="T68" fmla="*/ 96 w 144"/>
                <a:gd name="T69" fmla="*/ 67 h 128"/>
                <a:gd name="T70" fmla="*/ 113 w 144"/>
                <a:gd name="T71" fmla="*/ 50 h 128"/>
                <a:gd name="T72" fmla="*/ 116 w 144"/>
                <a:gd name="T73" fmla="*/ 50 h 128"/>
                <a:gd name="T74" fmla="*/ 117 w 144"/>
                <a:gd name="T75" fmla="*/ 87 h 128"/>
                <a:gd name="T76" fmla="*/ 135 w 144"/>
                <a:gd name="T77" fmla="*/ 66 h 128"/>
                <a:gd name="T78" fmla="*/ 134 w 144"/>
                <a:gd name="T79" fmla="*/ 40 h 128"/>
                <a:gd name="T80" fmla="*/ 144 w 144"/>
                <a:gd name="T81" fmla="*/ 28 h 128"/>
                <a:gd name="T82" fmla="*/ 138 w 144"/>
                <a:gd name="T83" fmla="*/ 2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" h="128">
                  <a:moveTo>
                    <a:pt x="138" y="24"/>
                  </a:moveTo>
                  <a:cubicBezTo>
                    <a:pt x="138" y="24"/>
                    <a:pt x="135" y="23"/>
                    <a:pt x="135" y="20"/>
                  </a:cubicBezTo>
                  <a:cubicBezTo>
                    <a:pt x="135" y="20"/>
                    <a:pt x="130" y="17"/>
                    <a:pt x="126" y="23"/>
                  </a:cubicBezTo>
                  <a:cubicBezTo>
                    <a:pt x="122" y="28"/>
                    <a:pt x="120" y="30"/>
                    <a:pt x="117" y="29"/>
                  </a:cubicBezTo>
                  <a:cubicBezTo>
                    <a:pt x="114" y="28"/>
                    <a:pt x="118" y="25"/>
                    <a:pt x="120" y="23"/>
                  </a:cubicBezTo>
                  <a:cubicBezTo>
                    <a:pt x="123" y="22"/>
                    <a:pt x="127" y="16"/>
                    <a:pt x="131" y="15"/>
                  </a:cubicBezTo>
                  <a:cubicBezTo>
                    <a:pt x="136" y="14"/>
                    <a:pt x="138" y="14"/>
                    <a:pt x="138" y="9"/>
                  </a:cubicBezTo>
                  <a:cubicBezTo>
                    <a:pt x="138" y="5"/>
                    <a:pt x="137" y="0"/>
                    <a:pt x="127" y="5"/>
                  </a:cubicBezTo>
                  <a:cubicBezTo>
                    <a:pt x="117" y="10"/>
                    <a:pt x="114" y="9"/>
                    <a:pt x="112" y="5"/>
                  </a:cubicBezTo>
                  <a:cubicBezTo>
                    <a:pt x="109" y="0"/>
                    <a:pt x="103" y="1"/>
                    <a:pt x="102" y="8"/>
                  </a:cubicBezTo>
                  <a:cubicBezTo>
                    <a:pt x="102" y="16"/>
                    <a:pt x="100" y="24"/>
                    <a:pt x="100" y="24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8" y="33"/>
                    <a:pt x="79" y="34"/>
                    <a:pt x="83" y="31"/>
                  </a:cubicBezTo>
                  <a:cubicBezTo>
                    <a:pt x="87" y="27"/>
                    <a:pt x="91" y="26"/>
                    <a:pt x="91" y="26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1" y="21"/>
                    <a:pt x="84" y="15"/>
                    <a:pt x="82" y="10"/>
                  </a:cubicBezTo>
                  <a:cubicBezTo>
                    <a:pt x="80" y="4"/>
                    <a:pt x="71" y="2"/>
                    <a:pt x="70" y="12"/>
                  </a:cubicBezTo>
                  <a:cubicBezTo>
                    <a:pt x="69" y="22"/>
                    <a:pt x="68" y="27"/>
                    <a:pt x="63" y="30"/>
                  </a:cubicBezTo>
                  <a:cubicBezTo>
                    <a:pt x="58" y="34"/>
                    <a:pt x="48" y="39"/>
                    <a:pt x="58" y="42"/>
                  </a:cubicBezTo>
                  <a:cubicBezTo>
                    <a:pt x="67" y="45"/>
                    <a:pt x="61" y="48"/>
                    <a:pt x="58" y="52"/>
                  </a:cubicBezTo>
                  <a:cubicBezTo>
                    <a:pt x="54" y="56"/>
                    <a:pt x="42" y="65"/>
                    <a:pt x="39" y="61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18" y="82"/>
                    <a:pt x="9" y="90"/>
                  </a:cubicBezTo>
                  <a:cubicBezTo>
                    <a:pt x="1" y="97"/>
                    <a:pt x="0" y="105"/>
                    <a:pt x="3" y="115"/>
                  </a:cubicBezTo>
                  <a:cubicBezTo>
                    <a:pt x="5" y="126"/>
                    <a:pt x="17" y="128"/>
                    <a:pt x="20" y="114"/>
                  </a:cubicBezTo>
                  <a:cubicBezTo>
                    <a:pt x="22" y="100"/>
                    <a:pt x="29" y="88"/>
                    <a:pt x="33" y="82"/>
                  </a:cubicBezTo>
                  <a:cubicBezTo>
                    <a:pt x="37" y="75"/>
                    <a:pt x="42" y="80"/>
                    <a:pt x="42" y="80"/>
                  </a:cubicBezTo>
                  <a:cubicBezTo>
                    <a:pt x="42" y="80"/>
                    <a:pt x="51" y="80"/>
                    <a:pt x="56" y="73"/>
                  </a:cubicBezTo>
                  <a:cubicBezTo>
                    <a:pt x="60" y="66"/>
                    <a:pt x="60" y="76"/>
                    <a:pt x="58" y="79"/>
                  </a:cubicBezTo>
                  <a:cubicBezTo>
                    <a:pt x="56" y="82"/>
                    <a:pt x="49" y="89"/>
                    <a:pt x="58" y="89"/>
                  </a:cubicBezTo>
                  <a:cubicBezTo>
                    <a:pt x="66" y="89"/>
                    <a:pt x="73" y="80"/>
                    <a:pt x="76" y="7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88" y="47"/>
                    <a:pt x="95" y="4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86" y="65"/>
                    <a:pt x="96" y="67"/>
                  </a:cubicBezTo>
                  <a:cubicBezTo>
                    <a:pt x="106" y="69"/>
                    <a:pt x="110" y="61"/>
                    <a:pt x="113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32" y="87"/>
                    <a:pt x="135" y="66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34" y="40"/>
                    <a:pt x="143" y="34"/>
                    <a:pt x="144" y="28"/>
                  </a:cubicBezTo>
                  <a:cubicBezTo>
                    <a:pt x="144" y="23"/>
                    <a:pt x="138" y="24"/>
                    <a:pt x="13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7" name="íṧḷídé"/>
            <p:cNvSpPr/>
            <p:nvPr/>
          </p:nvSpPr>
          <p:spPr bwMode="auto">
            <a:xfrm>
              <a:off x="4768283" y="1194004"/>
              <a:ext cx="52564" cy="82700"/>
            </a:xfrm>
            <a:custGeom>
              <a:avLst/>
              <a:gdLst>
                <a:gd name="T0" fmla="*/ 10 w 23"/>
                <a:gd name="T1" fmla="*/ 6 h 36"/>
                <a:gd name="T2" fmla="*/ 3 w 23"/>
                <a:gd name="T3" fmla="*/ 10 h 36"/>
                <a:gd name="T4" fmla="*/ 3 w 23"/>
                <a:gd name="T5" fmla="*/ 30 h 36"/>
                <a:gd name="T6" fmla="*/ 19 w 23"/>
                <a:gd name="T7" fmla="*/ 30 h 36"/>
                <a:gd name="T8" fmla="*/ 18 w 23"/>
                <a:gd name="T9" fmla="*/ 14 h 36"/>
                <a:gd name="T10" fmla="*/ 10 w 23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6">
                  <a:moveTo>
                    <a:pt x="10" y="6"/>
                  </a:moveTo>
                  <a:cubicBezTo>
                    <a:pt x="10" y="6"/>
                    <a:pt x="6" y="0"/>
                    <a:pt x="3" y="10"/>
                  </a:cubicBezTo>
                  <a:cubicBezTo>
                    <a:pt x="0" y="19"/>
                    <a:pt x="4" y="24"/>
                    <a:pt x="3" y="30"/>
                  </a:cubicBezTo>
                  <a:cubicBezTo>
                    <a:pt x="2" y="36"/>
                    <a:pt x="15" y="34"/>
                    <a:pt x="19" y="30"/>
                  </a:cubicBezTo>
                  <a:cubicBezTo>
                    <a:pt x="23" y="27"/>
                    <a:pt x="23" y="18"/>
                    <a:pt x="18" y="14"/>
                  </a:cubicBezTo>
                  <a:cubicBezTo>
                    <a:pt x="12" y="9"/>
                    <a:pt x="10" y="6"/>
                    <a:pt x="1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8" name="îSḻiḋe"/>
            <p:cNvSpPr/>
            <p:nvPr/>
          </p:nvSpPr>
          <p:spPr bwMode="auto">
            <a:xfrm>
              <a:off x="4726932" y="1285815"/>
              <a:ext cx="61675" cy="80598"/>
            </a:xfrm>
            <a:custGeom>
              <a:avLst/>
              <a:gdLst>
                <a:gd name="T0" fmla="*/ 8 w 27"/>
                <a:gd name="T1" fmla="*/ 31 h 35"/>
                <a:gd name="T2" fmla="*/ 21 w 27"/>
                <a:gd name="T3" fmla="*/ 25 h 35"/>
                <a:gd name="T4" fmla="*/ 16 w 27"/>
                <a:gd name="T5" fmla="*/ 8 h 35"/>
                <a:gd name="T6" fmla="*/ 8 w 27"/>
                <a:gd name="T7" fmla="*/ 4 h 35"/>
                <a:gd name="T8" fmla="*/ 2 w 27"/>
                <a:gd name="T9" fmla="*/ 19 h 35"/>
                <a:gd name="T10" fmla="*/ 8 w 27"/>
                <a:gd name="T11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5">
                  <a:moveTo>
                    <a:pt x="8" y="31"/>
                  </a:moveTo>
                  <a:cubicBezTo>
                    <a:pt x="8" y="31"/>
                    <a:pt x="15" y="35"/>
                    <a:pt x="21" y="25"/>
                  </a:cubicBezTo>
                  <a:cubicBezTo>
                    <a:pt x="27" y="14"/>
                    <a:pt x="16" y="8"/>
                    <a:pt x="16" y="8"/>
                  </a:cubicBezTo>
                  <a:cubicBezTo>
                    <a:pt x="16" y="8"/>
                    <a:pt x="13" y="0"/>
                    <a:pt x="8" y="4"/>
                  </a:cubicBezTo>
                  <a:cubicBezTo>
                    <a:pt x="3" y="7"/>
                    <a:pt x="0" y="13"/>
                    <a:pt x="2" y="19"/>
                  </a:cubicBezTo>
                  <a:cubicBezTo>
                    <a:pt x="5" y="25"/>
                    <a:pt x="7" y="23"/>
                    <a:pt x="8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9" name="í$ḻîḓè"/>
            <p:cNvSpPr/>
            <p:nvPr/>
          </p:nvSpPr>
          <p:spPr bwMode="auto">
            <a:xfrm>
              <a:off x="4635121" y="1341182"/>
              <a:ext cx="160495" cy="198341"/>
            </a:xfrm>
            <a:custGeom>
              <a:avLst/>
              <a:gdLst>
                <a:gd name="T0" fmla="*/ 63 w 70"/>
                <a:gd name="T1" fmla="*/ 12 h 86"/>
                <a:gd name="T2" fmla="*/ 15 w 70"/>
                <a:gd name="T3" fmla="*/ 58 h 86"/>
                <a:gd name="T4" fmla="*/ 17 w 70"/>
                <a:gd name="T5" fmla="*/ 76 h 86"/>
                <a:gd name="T6" fmla="*/ 33 w 70"/>
                <a:gd name="T7" fmla="*/ 73 h 86"/>
                <a:gd name="T8" fmla="*/ 70 w 70"/>
                <a:gd name="T9" fmla="*/ 14 h 86"/>
                <a:gd name="T10" fmla="*/ 70 w 70"/>
                <a:gd name="T11" fmla="*/ 10 h 86"/>
                <a:gd name="T12" fmla="*/ 63 w 70"/>
                <a:gd name="T13" fmla="*/ 1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86">
                  <a:moveTo>
                    <a:pt x="63" y="12"/>
                  </a:moveTo>
                  <a:cubicBezTo>
                    <a:pt x="56" y="25"/>
                    <a:pt x="29" y="52"/>
                    <a:pt x="15" y="58"/>
                  </a:cubicBezTo>
                  <a:cubicBezTo>
                    <a:pt x="0" y="64"/>
                    <a:pt x="17" y="76"/>
                    <a:pt x="17" y="76"/>
                  </a:cubicBezTo>
                  <a:cubicBezTo>
                    <a:pt x="17" y="76"/>
                    <a:pt x="24" y="86"/>
                    <a:pt x="33" y="73"/>
                  </a:cubicBezTo>
                  <a:cubicBezTo>
                    <a:pt x="43" y="60"/>
                    <a:pt x="59" y="40"/>
                    <a:pt x="70" y="14"/>
                  </a:cubicBezTo>
                  <a:cubicBezTo>
                    <a:pt x="70" y="12"/>
                    <a:pt x="70" y="10"/>
                    <a:pt x="70" y="10"/>
                  </a:cubicBezTo>
                  <a:cubicBezTo>
                    <a:pt x="70" y="10"/>
                    <a:pt x="70" y="0"/>
                    <a:pt x="6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0" name="ïŝḷíḍe"/>
            <p:cNvSpPr/>
            <p:nvPr/>
          </p:nvSpPr>
          <p:spPr bwMode="auto">
            <a:xfrm>
              <a:off x="4850282" y="1255679"/>
              <a:ext cx="119845" cy="108632"/>
            </a:xfrm>
            <a:custGeom>
              <a:avLst/>
              <a:gdLst>
                <a:gd name="T0" fmla="*/ 37 w 52"/>
                <a:gd name="T1" fmla="*/ 2 h 47"/>
                <a:gd name="T2" fmla="*/ 10 w 52"/>
                <a:gd name="T3" fmla="*/ 11 h 47"/>
                <a:gd name="T4" fmla="*/ 6 w 52"/>
                <a:gd name="T5" fmla="*/ 21 h 47"/>
                <a:gd name="T6" fmla="*/ 19 w 52"/>
                <a:gd name="T7" fmla="*/ 29 h 47"/>
                <a:gd name="T8" fmla="*/ 25 w 52"/>
                <a:gd name="T9" fmla="*/ 32 h 47"/>
                <a:gd name="T10" fmla="*/ 20 w 52"/>
                <a:gd name="T11" fmla="*/ 47 h 47"/>
                <a:gd name="T12" fmla="*/ 36 w 52"/>
                <a:gd name="T13" fmla="*/ 41 h 47"/>
                <a:gd name="T14" fmla="*/ 51 w 52"/>
                <a:gd name="T15" fmla="*/ 17 h 47"/>
                <a:gd name="T16" fmla="*/ 37 w 52"/>
                <a:gd name="T17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7">
                  <a:moveTo>
                    <a:pt x="37" y="2"/>
                  </a:moveTo>
                  <a:cubicBezTo>
                    <a:pt x="27" y="5"/>
                    <a:pt x="10" y="11"/>
                    <a:pt x="10" y="11"/>
                  </a:cubicBezTo>
                  <a:cubicBezTo>
                    <a:pt x="10" y="11"/>
                    <a:pt x="0" y="14"/>
                    <a:pt x="6" y="21"/>
                  </a:cubicBezTo>
                  <a:cubicBezTo>
                    <a:pt x="12" y="28"/>
                    <a:pt x="12" y="33"/>
                    <a:pt x="19" y="29"/>
                  </a:cubicBezTo>
                  <a:cubicBezTo>
                    <a:pt x="27" y="26"/>
                    <a:pt x="27" y="28"/>
                    <a:pt x="25" y="32"/>
                  </a:cubicBezTo>
                  <a:cubicBezTo>
                    <a:pt x="24" y="36"/>
                    <a:pt x="19" y="43"/>
                    <a:pt x="20" y="47"/>
                  </a:cubicBezTo>
                  <a:cubicBezTo>
                    <a:pt x="20" y="47"/>
                    <a:pt x="32" y="46"/>
                    <a:pt x="36" y="41"/>
                  </a:cubicBezTo>
                  <a:cubicBezTo>
                    <a:pt x="39" y="35"/>
                    <a:pt x="50" y="24"/>
                    <a:pt x="51" y="17"/>
                  </a:cubicBezTo>
                  <a:cubicBezTo>
                    <a:pt x="52" y="9"/>
                    <a:pt x="46" y="0"/>
                    <a:pt x="3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1" name="íṩļiḋe"/>
            <p:cNvSpPr/>
            <p:nvPr/>
          </p:nvSpPr>
          <p:spPr bwMode="auto">
            <a:xfrm>
              <a:off x="4839068" y="1362208"/>
              <a:ext cx="100922" cy="66581"/>
            </a:xfrm>
            <a:custGeom>
              <a:avLst/>
              <a:gdLst>
                <a:gd name="T0" fmla="*/ 31 w 44"/>
                <a:gd name="T1" fmla="*/ 3 h 29"/>
                <a:gd name="T2" fmla="*/ 8 w 44"/>
                <a:gd name="T3" fmla="*/ 9 h 29"/>
                <a:gd name="T4" fmla="*/ 7 w 44"/>
                <a:gd name="T5" fmla="*/ 20 h 29"/>
                <a:gd name="T6" fmla="*/ 31 w 44"/>
                <a:gd name="T7" fmla="*/ 23 h 29"/>
                <a:gd name="T8" fmla="*/ 44 w 44"/>
                <a:gd name="T9" fmla="*/ 2 h 29"/>
                <a:gd name="T10" fmla="*/ 31 w 44"/>
                <a:gd name="T11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29">
                  <a:moveTo>
                    <a:pt x="31" y="3"/>
                  </a:moveTo>
                  <a:cubicBezTo>
                    <a:pt x="24" y="6"/>
                    <a:pt x="8" y="9"/>
                    <a:pt x="8" y="9"/>
                  </a:cubicBezTo>
                  <a:cubicBezTo>
                    <a:pt x="8" y="9"/>
                    <a:pt x="0" y="13"/>
                    <a:pt x="7" y="20"/>
                  </a:cubicBezTo>
                  <a:cubicBezTo>
                    <a:pt x="13" y="27"/>
                    <a:pt x="22" y="29"/>
                    <a:pt x="31" y="23"/>
                  </a:cubicBezTo>
                  <a:cubicBezTo>
                    <a:pt x="41" y="17"/>
                    <a:pt x="43" y="13"/>
                    <a:pt x="44" y="2"/>
                  </a:cubicBezTo>
                  <a:cubicBezTo>
                    <a:pt x="44" y="2"/>
                    <a:pt x="38" y="0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2" name="îṡlïḍé"/>
            <p:cNvSpPr/>
            <p:nvPr/>
          </p:nvSpPr>
          <p:spPr bwMode="auto">
            <a:xfrm>
              <a:off x="5091374" y="1186995"/>
              <a:ext cx="250203" cy="276135"/>
            </a:xfrm>
            <a:custGeom>
              <a:avLst/>
              <a:gdLst>
                <a:gd name="T0" fmla="*/ 108 w 109"/>
                <a:gd name="T1" fmla="*/ 54 h 120"/>
                <a:gd name="T2" fmla="*/ 97 w 109"/>
                <a:gd name="T3" fmla="*/ 52 h 120"/>
                <a:gd name="T4" fmla="*/ 84 w 109"/>
                <a:gd name="T5" fmla="*/ 58 h 120"/>
                <a:gd name="T6" fmla="*/ 89 w 109"/>
                <a:gd name="T7" fmla="*/ 43 h 120"/>
                <a:gd name="T8" fmla="*/ 85 w 109"/>
                <a:gd name="T9" fmla="*/ 10 h 120"/>
                <a:gd name="T10" fmla="*/ 70 w 109"/>
                <a:gd name="T11" fmla="*/ 16 h 120"/>
                <a:gd name="T12" fmla="*/ 68 w 109"/>
                <a:gd name="T13" fmla="*/ 53 h 120"/>
                <a:gd name="T14" fmla="*/ 53 w 109"/>
                <a:gd name="T15" fmla="*/ 72 h 120"/>
                <a:gd name="T16" fmla="*/ 11 w 109"/>
                <a:gd name="T17" fmla="*/ 79 h 120"/>
                <a:gd name="T18" fmla="*/ 2 w 109"/>
                <a:gd name="T19" fmla="*/ 89 h 120"/>
                <a:gd name="T20" fmla="*/ 20 w 109"/>
                <a:gd name="T21" fmla="*/ 100 h 120"/>
                <a:gd name="T22" fmla="*/ 31 w 109"/>
                <a:gd name="T23" fmla="*/ 98 h 120"/>
                <a:gd name="T24" fmla="*/ 41 w 109"/>
                <a:gd name="T25" fmla="*/ 94 h 120"/>
                <a:gd name="T26" fmla="*/ 49 w 109"/>
                <a:gd name="T27" fmla="*/ 90 h 120"/>
                <a:gd name="T28" fmla="*/ 54 w 109"/>
                <a:gd name="T29" fmla="*/ 92 h 120"/>
                <a:gd name="T30" fmla="*/ 32 w 109"/>
                <a:gd name="T31" fmla="*/ 110 h 120"/>
                <a:gd name="T32" fmla="*/ 35 w 109"/>
                <a:gd name="T33" fmla="*/ 119 h 120"/>
                <a:gd name="T34" fmla="*/ 70 w 109"/>
                <a:gd name="T35" fmla="*/ 92 h 120"/>
                <a:gd name="T36" fmla="*/ 89 w 109"/>
                <a:gd name="T37" fmla="*/ 72 h 120"/>
                <a:gd name="T38" fmla="*/ 108 w 109"/>
                <a:gd name="T39" fmla="*/ 5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9" h="120">
                  <a:moveTo>
                    <a:pt x="108" y="54"/>
                  </a:moveTo>
                  <a:cubicBezTo>
                    <a:pt x="109" y="45"/>
                    <a:pt x="101" y="49"/>
                    <a:pt x="97" y="52"/>
                  </a:cubicBezTo>
                  <a:cubicBezTo>
                    <a:pt x="94" y="54"/>
                    <a:pt x="86" y="57"/>
                    <a:pt x="84" y="58"/>
                  </a:cubicBezTo>
                  <a:cubicBezTo>
                    <a:pt x="84" y="58"/>
                    <a:pt x="86" y="48"/>
                    <a:pt x="89" y="43"/>
                  </a:cubicBezTo>
                  <a:cubicBezTo>
                    <a:pt x="92" y="37"/>
                    <a:pt x="96" y="21"/>
                    <a:pt x="85" y="10"/>
                  </a:cubicBezTo>
                  <a:cubicBezTo>
                    <a:pt x="74" y="0"/>
                    <a:pt x="72" y="5"/>
                    <a:pt x="70" y="16"/>
                  </a:cubicBezTo>
                  <a:cubicBezTo>
                    <a:pt x="67" y="26"/>
                    <a:pt x="72" y="36"/>
                    <a:pt x="68" y="53"/>
                  </a:cubicBezTo>
                  <a:cubicBezTo>
                    <a:pt x="64" y="70"/>
                    <a:pt x="64" y="68"/>
                    <a:pt x="53" y="72"/>
                  </a:cubicBezTo>
                  <a:cubicBezTo>
                    <a:pt x="42" y="76"/>
                    <a:pt x="27" y="81"/>
                    <a:pt x="11" y="79"/>
                  </a:cubicBezTo>
                  <a:cubicBezTo>
                    <a:pt x="3" y="78"/>
                    <a:pt x="0" y="75"/>
                    <a:pt x="2" y="89"/>
                  </a:cubicBezTo>
                  <a:cubicBezTo>
                    <a:pt x="2" y="89"/>
                    <a:pt x="4" y="97"/>
                    <a:pt x="20" y="100"/>
                  </a:cubicBezTo>
                  <a:cubicBezTo>
                    <a:pt x="24" y="101"/>
                    <a:pt x="27" y="99"/>
                    <a:pt x="31" y="98"/>
                  </a:cubicBezTo>
                  <a:cubicBezTo>
                    <a:pt x="35" y="98"/>
                    <a:pt x="38" y="96"/>
                    <a:pt x="41" y="94"/>
                  </a:cubicBezTo>
                  <a:cubicBezTo>
                    <a:pt x="46" y="92"/>
                    <a:pt x="49" y="90"/>
                    <a:pt x="49" y="90"/>
                  </a:cubicBezTo>
                  <a:cubicBezTo>
                    <a:pt x="49" y="90"/>
                    <a:pt x="55" y="89"/>
                    <a:pt x="54" y="92"/>
                  </a:cubicBezTo>
                  <a:cubicBezTo>
                    <a:pt x="53" y="95"/>
                    <a:pt x="47" y="104"/>
                    <a:pt x="32" y="110"/>
                  </a:cubicBezTo>
                  <a:cubicBezTo>
                    <a:pt x="17" y="116"/>
                    <a:pt x="29" y="120"/>
                    <a:pt x="35" y="119"/>
                  </a:cubicBezTo>
                  <a:cubicBezTo>
                    <a:pt x="40" y="118"/>
                    <a:pt x="61" y="116"/>
                    <a:pt x="70" y="92"/>
                  </a:cubicBezTo>
                  <a:cubicBezTo>
                    <a:pt x="80" y="69"/>
                    <a:pt x="89" y="72"/>
                    <a:pt x="89" y="72"/>
                  </a:cubicBezTo>
                  <a:cubicBezTo>
                    <a:pt x="89" y="72"/>
                    <a:pt x="107" y="63"/>
                    <a:pt x="108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3" name="iS1îḓè"/>
            <p:cNvSpPr/>
            <p:nvPr/>
          </p:nvSpPr>
          <p:spPr bwMode="auto">
            <a:xfrm>
              <a:off x="5288313" y="1394447"/>
              <a:ext cx="71487" cy="82700"/>
            </a:xfrm>
            <a:custGeom>
              <a:avLst/>
              <a:gdLst>
                <a:gd name="T0" fmla="*/ 17 w 31"/>
                <a:gd name="T1" fmla="*/ 6 h 36"/>
                <a:gd name="T2" fmla="*/ 3 w 31"/>
                <a:gd name="T3" fmla="*/ 7 h 36"/>
                <a:gd name="T4" fmla="*/ 9 w 31"/>
                <a:gd name="T5" fmla="*/ 27 h 36"/>
                <a:gd name="T6" fmla="*/ 12 w 31"/>
                <a:gd name="T7" fmla="*/ 36 h 36"/>
                <a:gd name="T8" fmla="*/ 26 w 31"/>
                <a:gd name="T9" fmla="*/ 17 h 36"/>
                <a:gd name="T10" fmla="*/ 17 w 31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6">
                  <a:moveTo>
                    <a:pt x="17" y="6"/>
                  </a:moveTo>
                  <a:cubicBezTo>
                    <a:pt x="17" y="6"/>
                    <a:pt x="6" y="0"/>
                    <a:pt x="3" y="7"/>
                  </a:cubicBezTo>
                  <a:cubicBezTo>
                    <a:pt x="0" y="14"/>
                    <a:pt x="6" y="23"/>
                    <a:pt x="9" y="27"/>
                  </a:cubicBezTo>
                  <a:cubicBezTo>
                    <a:pt x="12" y="31"/>
                    <a:pt x="5" y="36"/>
                    <a:pt x="12" y="36"/>
                  </a:cubicBezTo>
                  <a:cubicBezTo>
                    <a:pt x="20" y="36"/>
                    <a:pt x="31" y="33"/>
                    <a:pt x="26" y="17"/>
                  </a:cubicBezTo>
                  <a:cubicBezTo>
                    <a:pt x="23" y="10"/>
                    <a:pt x="17" y="6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4" name="íṡḷiḑê"/>
            <p:cNvSpPr/>
            <p:nvPr/>
          </p:nvSpPr>
          <p:spPr bwMode="auto">
            <a:xfrm>
              <a:off x="5490157" y="1294926"/>
              <a:ext cx="41350" cy="64478"/>
            </a:xfrm>
            <a:custGeom>
              <a:avLst/>
              <a:gdLst>
                <a:gd name="T0" fmla="*/ 11 w 18"/>
                <a:gd name="T1" fmla="*/ 27 h 28"/>
                <a:gd name="T2" fmla="*/ 17 w 18"/>
                <a:gd name="T3" fmla="*/ 10 h 28"/>
                <a:gd name="T4" fmla="*/ 14 w 18"/>
                <a:gd name="T5" fmla="*/ 4 h 28"/>
                <a:gd name="T6" fmla="*/ 8 w 18"/>
                <a:gd name="T7" fmla="*/ 0 h 28"/>
                <a:gd name="T8" fmla="*/ 1 w 18"/>
                <a:gd name="T9" fmla="*/ 12 h 28"/>
                <a:gd name="T10" fmla="*/ 11 w 18"/>
                <a:gd name="T11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8">
                  <a:moveTo>
                    <a:pt x="11" y="27"/>
                  </a:moveTo>
                  <a:cubicBezTo>
                    <a:pt x="15" y="25"/>
                    <a:pt x="18" y="21"/>
                    <a:pt x="17" y="10"/>
                  </a:cubicBezTo>
                  <a:cubicBezTo>
                    <a:pt x="16" y="7"/>
                    <a:pt x="15" y="6"/>
                    <a:pt x="14" y="4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6" y="0"/>
                    <a:pt x="0" y="2"/>
                    <a:pt x="1" y="12"/>
                  </a:cubicBezTo>
                  <a:cubicBezTo>
                    <a:pt x="2" y="21"/>
                    <a:pt x="7" y="28"/>
                    <a:pt x="1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5" name="iṩ1íḓê"/>
            <p:cNvSpPr/>
            <p:nvPr/>
          </p:nvSpPr>
          <p:spPr bwMode="auto">
            <a:xfrm>
              <a:off x="5464927" y="1142842"/>
              <a:ext cx="275434" cy="373553"/>
            </a:xfrm>
            <a:custGeom>
              <a:avLst/>
              <a:gdLst>
                <a:gd name="T0" fmla="*/ 100 w 120"/>
                <a:gd name="T1" fmla="*/ 60 h 162"/>
                <a:gd name="T2" fmla="*/ 107 w 120"/>
                <a:gd name="T3" fmla="*/ 27 h 162"/>
                <a:gd name="T4" fmla="*/ 95 w 120"/>
                <a:gd name="T5" fmla="*/ 23 h 162"/>
                <a:gd name="T6" fmla="*/ 91 w 120"/>
                <a:gd name="T7" fmla="*/ 3 h 162"/>
                <a:gd name="T8" fmla="*/ 84 w 120"/>
                <a:gd name="T9" fmla="*/ 9 h 162"/>
                <a:gd name="T10" fmla="*/ 77 w 120"/>
                <a:gd name="T11" fmla="*/ 19 h 162"/>
                <a:gd name="T12" fmla="*/ 69 w 120"/>
                <a:gd name="T13" fmla="*/ 19 h 162"/>
                <a:gd name="T14" fmla="*/ 56 w 120"/>
                <a:gd name="T15" fmla="*/ 28 h 162"/>
                <a:gd name="T16" fmla="*/ 60 w 120"/>
                <a:gd name="T17" fmla="*/ 33 h 162"/>
                <a:gd name="T18" fmla="*/ 59 w 120"/>
                <a:gd name="T19" fmla="*/ 43 h 162"/>
                <a:gd name="T20" fmla="*/ 50 w 120"/>
                <a:gd name="T21" fmla="*/ 52 h 162"/>
                <a:gd name="T22" fmla="*/ 52 w 120"/>
                <a:gd name="T23" fmla="*/ 60 h 162"/>
                <a:gd name="T24" fmla="*/ 48 w 120"/>
                <a:gd name="T25" fmla="*/ 56 h 162"/>
                <a:gd name="T26" fmla="*/ 32 w 120"/>
                <a:gd name="T27" fmla="*/ 37 h 162"/>
                <a:gd name="T28" fmla="*/ 26 w 120"/>
                <a:gd name="T29" fmla="*/ 50 h 162"/>
                <a:gd name="T30" fmla="*/ 33 w 120"/>
                <a:gd name="T31" fmla="*/ 76 h 162"/>
                <a:gd name="T32" fmla="*/ 45 w 120"/>
                <a:gd name="T33" fmla="*/ 77 h 162"/>
                <a:gd name="T34" fmla="*/ 58 w 120"/>
                <a:gd name="T35" fmla="*/ 72 h 162"/>
                <a:gd name="T36" fmla="*/ 62 w 120"/>
                <a:gd name="T37" fmla="*/ 75 h 162"/>
                <a:gd name="T38" fmla="*/ 22 w 120"/>
                <a:gd name="T39" fmla="*/ 101 h 162"/>
                <a:gd name="T40" fmla="*/ 25 w 120"/>
                <a:gd name="T41" fmla="*/ 111 h 162"/>
                <a:gd name="T42" fmla="*/ 55 w 120"/>
                <a:gd name="T43" fmla="*/ 100 h 162"/>
                <a:gd name="T44" fmla="*/ 59 w 120"/>
                <a:gd name="T45" fmla="*/ 103 h 162"/>
                <a:gd name="T46" fmla="*/ 39 w 120"/>
                <a:gd name="T47" fmla="*/ 119 h 162"/>
                <a:gd name="T48" fmla="*/ 12 w 120"/>
                <a:gd name="T49" fmla="*/ 128 h 162"/>
                <a:gd name="T50" fmla="*/ 7 w 120"/>
                <a:gd name="T51" fmla="*/ 136 h 162"/>
                <a:gd name="T52" fmla="*/ 30 w 120"/>
                <a:gd name="T53" fmla="*/ 141 h 162"/>
                <a:gd name="T54" fmla="*/ 55 w 120"/>
                <a:gd name="T55" fmla="*/ 136 h 162"/>
                <a:gd name="T56" fmla="*/ 43 w 120"/>
                <a:gd name="T57" fmla="*/ 148 h 162"/>
                <a:gd name="T58" fmla="*/ 50 w 120"/>
                <a:gd name="T59" fmla="*/ 158 h 162"/>
                <a:gd name="T60" fmla="*/ 71 w 120"/>
                <a:gd name="T61" fmla="*/ 149 h 162"/>
                <a:gd name="T62" fmla="*/ 71 w 120"/>
                <a:gd name="T63" fmla="*/ 125 h 162"/>
                <a:gd name="T64" fmla="*/ 79 w 120"/>
                <a:gd name="T65" fmla="*/ 120 h 162"/>
                <a:gd name="T66" fmla="*/ 75 w 120"/>
                <a:gd name="T67" fmla="*/ 102 h 162"/>
                <a:gd name="T68" fmla="*/ 96 w 120"/>
                <a:gd name="T69" fmla="*/ 86 h 162"/>
                <a:gd name="T70" fmla="*/ 102 w 120"/>
                <a:gd name="T71" fmla="*/ 75 h 162"/>
                <a:gd name="T72" fmla="*/ 100 w 120"/>
                <a:gd name="T73" fmla="*/ 60 h 162"/>
                <a:gd name="T74" fmla="*/ 90 w 120"/>
                <a:gd name="T75" fmla="*/ 49 h 162"/>
                <a:gd name="T76" fmla="*/ 86 w 120"/>
                <a:gd name="T77" fmla="*/ 53 h 162"/>
                <a:gd name="T78" fmla="*/ 83 w 120"/>
                <a:gd name="T79" fmla="*/ 53 h 162"/>
                <a:gd name="T80" fmla="*/ 80 w 120"/>
                <a:gd name="T81" fmla="*/ 48 h 162"/>
                <a:gd name="T82" fmla="*/ 89 w 120"/>
                <a:gd name="T83" fmla="*/ 44 h 162"/>
                <a:gd name="T84" fmla="*/ 90 w 120"/>
                <a:gd name="T85" fmla="*/ 4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62">
                  <a:moveTo>
                    <a:pt x="100" y="60"/>
                  </a:moveTo>
                  <a:cubicBezTo>
                    <a:pt x="108" y="50"/>
                    <a:pt x="120" y="40"/>
                    <a:pt x="107" y="27"/>
                  </a:cubicBezTo>
                  <a:cubicBezTo>
                    <a:pt x="107" y="27"/>
                    <a:pt x="105" y="24"/>
                    <a:pt x="95" y="23"/>
                  </a:cubicBezTo>
                  <a:cubicBezTo>
                    <a:pt x="95" y="23"/>
                    <a:pt x="105" y="8"/>
                    <a:pt x="91" y="3"/>
                  </a:cubicBezTo>
                  <a:cubicBezTo>
                    <a:pt x="91" y="3"/>
                    <a:pt x="88" y="0"/>
                    <a:pt x="84" y="9"/>
                  </a:cubicBezTo>
                  <a:cubicBezTo>
                    <a:pt x="80" y="17"/>
                    <a:pt x="77" y="17"/>
                    <a:pt x="77" y="19"/>
                  </a:cubicBezTo>
                  <a:cubicBezTo>
                    <a:pt x="77" y="21"/>
                    <a:pt x="74" y="21"/>
                    <a:pt x="69" y="19"/>
                  </a:cubicBezTo>
                  <a:cubicBezTo>
                    <a:pt x="64" y="17"/>
                    <a:pt x="56" y="19"/>
                    <a:pt x="56" y="28"/>
                  </a:cubicBezTo>
                  <a:cubicBezTo>
                    <a:pt x="56" y="28"/>
                    <a:pt x="56" y="31"/>
                    <a:pt x="60" y="33"/>
                  </a:cubicBezTo>
                  <a:cubicBezTo>
                    <a:pt x="63" y="36"/>
                    <a:pt x="66" y="37"/>
                    <a:pt x="59" y="43"/>
                  </a:cubicBezTo>
                  <a:cubicBezTo>
                    <a:pt x="53" y="49"/>
                    <a:pt x="50" y="40"/>
                    <a:pt x="50" y="52"/>
                  </a:cubicBezTo>
                  <a:cubicBezTo>
                    <a:pt x="50" y="52"/>
                    <a:pt x="57" y="57"/>
                    <a:pt x="52" y="60"/>
                  </a:cubicBezTo>
                  <a:cubicBezTo>
                    <a:pt x="47" y="63"/>
                    <a:pt x="48" y="59"/>
                    <a:pt x="48" y="56"/>
                  </a:cubicBezTo>
                  <a:cubicBezTo>
                    <a:pt x="48" y="59"/>
                    <a:pt x="43" y="42"/>
                    <a:pt x="32" y="37"/>
                  </a:cubicBezTo>
                  <a:cubicBezTo>
                    <a:pt x="30" y="37"/>
                    <a:pt x="24" y="37"/>
                    <a:pt x="26" y="50"/>
                  </a:cubicBezTo>
                  <a:cubicBezTo>
                    <a:pt x="28" y="63"/>
                    <a:pt x="32" y="66"/>
                    <a:pt x="33" y="76"/>
                  </a:cubicBezTo>
                  <a:cubicBezTo>
                    <a:pt x="33" y="87"/>
                    <a:pt x="43" y="82"/>
                    <a:pt x="45" y="77"/>
                  </a:cubicBezTo>
                  <a:cubicBezTo>
                    <a:pt x="46" y="72"/>
                    <a:pt x="58" y="72"/>
                    <a:pt x="58" y="72"/>
                  </a:cubicBezTo>
                  <a:cubicBezTo>
                    <a:pt x="58" y="72"/>
                    <a:pt x="68" y="71"/>
                    <a:pt x="62" y="75"/>
                  </a:cubicBezTo>
                  <a:cubicBezTo>
                    <a:pt x="56" y="80"/>
                    <a:pt x="22" y="101"/>
                    <a:pt x="22" y="101"/>
                  </a:cubicBezTo>
                  <a:cubicBezTo>
                    <a:pt x="22" y="101"/>
                    <a:pt x="9" y="108"/>
                    <a:pt x="25" y="111"/>
                  </a:cubicBezTo>
                  <a:cubicBezTo>
                    <a:pt x="42" y="113"/>
                    <a:pt x="55" y="100"/>
                    <a:pt x="55" y="100"/>
                  </a:cubicBezTo>
                  <a:cubicBezTo>
                    <a:pt x="55" y="100"/>
                    <a:pt x="61" y="95"/>
                    <a:pt x="59" y="103"/>
                  </a:cubicBezTo>
                  <a:cubicBezTo>
                    <a:pt x="56" y="111"/>
                    <a:pt x="39" y="119"/>
                    <a:pt x="39" y="119"/>
                  </a:cubicBezTo>
                  <a:cubicBezTo>
                    <a:pt x="39" y="119"/>
                    <a:pt x="23" y="125"/>
                    <a:pt x="12" y="128"/>
                  </a:cubicBezTo>
                  <a:cubicBezTo>
                    <a:pt x="0" y="130"/>
                    <a:pt x="4" y="130"/>
                    <a:pt x="7" y="136"/>
                  </a:cubicBezTo>
                  <a:cubicBezTo>
                    <a:pt x="10" y="143"/>
                    <a:pt x="21" y="147"/>
                    <a:pt x="30" y="141"/>
                  </a:cubicBezTo>
                  <a:cubicBezTo>
                    <a:pt x="38" y="135"/>
                    <a:pt x="56" y="129"/>
                    <a:pt x="55" y="136"/>
                  </a:cubicBezTo>
                  <a:cubicBezTo>
                    <a:pt x="55" y="143"/>
                    <a:pt x="54" y="145"/>
                    <a:pt x="43" y="148"/>
                  </a:cubicBezTo>
                  <a:cubicBezTo>
                    <a:pt x="32" y="152"/>
                    <a:pt x="37" y="154"/>
                    <a:pt x="50" y="158"/>
                  </a:cubicBezTo>
                  <a:cubicBezTo>
                    <a:pt x="63" y="162"/>
                    <a:pt x="71" y="157"/>
                    <a:pt x="71" y="149"/>
                  </a:cubicBezTo>
                  <a:cubicBezTo>
                    <a:pt x="71" y="140"/>
                    <a:pt x="71" y="125"/>
                    <a:pt x="71" y="125"/>
                  </a:cubicBezTo>
                  <a:cubicBezTo>
                    <a:pt x="71" y="125"/>
                    <a:pt x="76" y="121"/>
                    <a:pt x="79" y="120"/>
                  </a:cubicBezTo>
                  <a:cubicBezTo>
                    <a:pt x="82" y="119"/>
                    <a:pt x="85" y="103"/>
                    <a:pt x="75" y="102"/>
                  </a:cubicBezTo>
                  <a:cubicBezTo>
                    <a:pt x="75" y="102"/>
                    <a:pt x="81" y="90"/>
                    <a:pt x="96" y="86"/>
                  </a:cubicBezTo>
                  <a:cubicBezTo>
                    <a:pt x="96" y="86"/>
                    <a:pt x="102" y="84"/>
                    <a:pt x="102" y="75"/>
                  </a:cubicBezTo>
                  <a:cubicBezTo>
                    <a:pt x="102" y="66"/>
                    <a:pt x="91" y="70"/>
                    <a:pt x="100" y="60"/>
                  </a:cubicBezTo>
                  <a:close/>
                  <a:moveTo>
                    <a:pt x="90" y="49"/>
                  </a:moveTo>
                  <a:cubicBezTo>
                    <a:pt x="88" y="51"/>
                    <a:pt x="86" y="53"/>
                    <a:pt x="86" y="53"/>
                  </a:cubicBezTo>
                  <a:cubicBezTo>
                    <a:pt x="85" y="59"/>
                    <a:pt x="85" y="55"/>
                    <a:pt x="83" y="53"/>
                  </a:cubicBezTo>
                  <a:cubicBezTo>
                    <a:pt x="80" y="51"/>
                    <a:pt x="80" y="48"/>
                    <a:pt x="80" y="48"/>
                  </a:cubicBezTo>
                  <a:cubicBezTo>
                    <a:pt x="81" y="38"/>
                    <a:pt x="89" y="44"/>
                    <a:pt x="89" y="44"/>
                  </a:cubicBezTo>
                  <a:cubicBezTo>
                    <a:pt x="89" y="44"/>
                    <a:pt x="92" y="48"/>
                    <a:pt x="9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6" name="ïşľïďé"/>
            <p:cNvSpPr/>
            <p:nvPr/>
          </p:nvSpPr>
          <p:spPr bwMode="auto">
            <a:xfrm>
              <a:off x="4199193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109 h 132"/>
                <a:gd name="T4" fmla="*/ 69 w 105"/>
                <a:gd name="T5" fmla="*/ 23 h 132"/>
                <a:gd name="T6" fmla="*/ 7 w 105"/>
                <a:gd name="T7" fmla="*/ 23 h 132"/>
                <a:gd name="T8" fmla="*/ 7 w 105"/>
                <a:gd name="T9" fmla="*/ 0 h 132"/>
                <a:gd name="T10" fmla="*/ 102 w 105"/>
                <a:gd name="T11" fmla="*/ 0 h 132"/>
                <a:gd name="T12" fmla="*/ 102 w 105"/>
                <a:gd name="T13" fmla="*/ 23 h 132"/>
                <a:gd name="T14" fmla="*/ 33 w 105"/>
                <a:gd name="T15" fmla="*/ 112 h 132"/>
                <a:gd name="T16" fmla="*/ 105 w 105"/>
                <a:gd name="T17" fmla="*/ 112 h 132"/>
                <a:gd name="T18" fmla="*/ 105 w 105"/>
                <a:gd name="T19" fmla="*/ 132 h 132"/>
                <a:gd name="T20" fmla="*/ 0 w 105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109"/>
                  </a:lnTo>
                  <a:lnTo>
                    <a:pt x="69" y="23"/>
                  </a:lnTo>
                  <a:lnTo>
                    <a:pt x="7" y="23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102" y="23"/>
                  </a:lnTo>
                  <a:lnTo>
                    <a:pt x="33" y="112"/>
                  </a:lnTo>
                  <a:lnTo>
                    <a:pt x="105" y="112"/>
                  </a:lnTo>
                  <a:lnTo>
                    <a:pt x="105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7" name="ïśḷïḍê"/>
            <p:cNvSpPr/>
            <p:nvPr/>
          </p:nvSpPr>
          <p:spPr bwMode="auto">
            <a:xfrm>
              <a:off x="4291004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0 h 132"/>
                <a:gd name="T4" fmla="*/ 30 w 105"/>
                <a:gd name="T5" fmla="*/ 0 h 132"/>
                <a:gd name="T6" fmla="*/ 30 w 105"/>
                <a:gd name="T7" fmla="*/ 53 h 132"/>
                <a:gd name="T8" fmla="*/ 79 w 105"/>
                <a:gd name="T9" fmla="*/ 53 h 132"/>
                <a:gd name="T10" fmla="*/ 79 w 105"/>
                <a:gd name="T11" fmla="*/ 0 h 132"/>
                <a:gd name="T12" fmla="*/ 105 w 105"/>
                <a:gd name="T13" fmla="*/ 0 h 132"/>
                <a:gd name="T14" fmla="*/ 105 w 105"/>
                <a:gd name="T15" fmla="*/ 132 h 132"/>
                <a:gd name="T16" fmla="*/ 79 w 105"/>
                <a:gd name="T17" fmla="*/ 132 h 132"/>
                <a:gd name="T18" fmla="*/ 79 w 105"/>
                <a:gd name="T19" fmla="*/ 76 h 132"/>
                <a:gd name="T20" fmla="*/ 30 w 105"/>
                <a:gd name="T21" fmla="*/ 76 h 132"/>
                <a:gd name="T22" fmla="*/ 30 w 105"/>
                <a:gd name="T23" fmla="*/ 132 h 132"/>
                <a:gd name="T24" fmla="*/ 0 w 105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53"/>
                  </a:lnTo>
                  <a:lnTo>
                    <a:pt x="79" y="53"/>
                  </a:lnTo>
                  <a:lnTo>
                    <a:pt x="79" y="0"/>
                  </a:lnTo>
                  <a:lnTo>
                    <a:pt x="105" y="0"/>
                  </a:lnTo>
                  <a:lnTo>
                    <a:pt x="105" y="132"/>
                  </a:lnTo>
                  <a:lnTo>
                    <a:pt x="79" y="132"/>
                  </a:lnTo>
                  <a:lnTo>
                    <a:pt x="79" y="76"/>
                  </a:lnTo>
                  <a:lnTo>
                    <a:pt x="30" y="76"/>
                  </a:lnTo>
                  <a:lnTo>
                    <a:pt x="30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8" name="ïṡḷíḑé"/>
            <p:cNvSpPr/>
            <p:nvPr/>
          </p:nvSpPr>
          <p:spPr bwMode="auto">
            <a:xfrm>
              <a:off x="4391926" y="1624325"/>
              <a:ext cx="68683" cy="92512"/>
            </a:xfrm>
            <a:custGeom>
              <a:avLst/>
              <a:gdLst>
                <a:gd name="T0" fmla="*/ 0 w 98"/>
                <a:gd name="T1" fmla="*/ 132 h 132"/>
                <a:gd name="T2" fmla="*/ 0 w 98"/>
                <a:gd name="T3" fmla="*/ 0 h 132"/>
                <a:gd name="T4" fmla="*/ 95 w 98"/>
                <a:gd name="T5" fmla="*/ 0 h 132"/>
                <a:gd name="T6" fmla="*/ 95 w 98"/>
                <a:gd name="T7" fmla="*/ 23 h 132"/>
                <a:gd name="T8" fmla="*/ 26 w 98"/>
                <a:gd name="T9" fmla="*/ 23 h 132"/>
                <a:gd name="T10" fmla="*/ 26 w 98"/>
                <a:gd name="T11" fmla="*/ 53 h 132"/>
                <a:gd name="T12" fmla="*/ 92 w 98"/>
                <a:gd name="T13" fmla="*/ 53 h 132"/>
                <a:gd name="T14" fmla="*/ 92 w 98"/>
                <a:gd name="T15" fmla="*/ 76 h 132"/>
                <a:gd name="T16" fmla="*/ 26 w 98"/>
                <a:gd name="T17" fmla="*/ 76 h 132"/>
                <a:gd name="T18" fmla="*/ 26 w 98"/>
                <a:gd name="T19" fmla="*/ 112 h 132"/>
                <a:gd name="T20" fmla="*/ 98 w 98"/>
                <a:gd name="T21" fmla="*/ 112 h 132"/>
                <a:gd name="T22" fmla="*/ 98 w 98"/>
                <a:gd name="T23" fmla="*/ 132 h 132"/>
                <a:gd name="T24" fmla="*/ 0 w 98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32">
                  <a:moveTo>
                    <a:pt x="0" y="132"/>
                  </a:moveTo>
                  <a:lnTo>
                    <a:pt x="0" y="0"/>
                  </a:lnTo>
                  <a:lnTo>
                    <a:pt x="95" y="0"/>
                  </a:lnTo>
                  <a:lnTo>
                    <a:pt x="95" y="23"/>
                  </a:lnTo>
                  <a:lnTo>
                    <a:pt x="26" y="23"/>
                  </a:lnTo>
                  <a:lnTo>
                    <a:pt x="26" y="53"/>
                  </a:lnTo>
                  <a:lnTo>
                    <a:pt x="92" y="53"/>
                  </a:lnTo>
                  <a:lnTo>
                    <a:pt x="92" y="76"/>
                  </a:lnTo>
                  <a:lnTo>
                    <a:pt x="26" y="76"/>
                  </a:lnTo>
                  <a:lnTo>
                    <a:pt x="26" y="112"/>
                  </a:lnTo>
                  <a:lnTo>
                    <a:pt x="98" y="112"/>
                  </a:lnTo>
                  <a:lnTo>
                    <a:pt x="98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9" name="iśḻíde"/>
            <p:cNvSpPr/>
            <p:nvPr/>
          </p:nvSpPr>
          <p:spPr bwMode="auto">
            <a:xfrm>
              <a:off x="4476729" y="1624325"/>
              <a:ext cx="59572" cy="94615"/>
            </a:xfrm>
            <a:custGeom>
              <a:avLst/>
              <a:gdLst>
                <a:gd name="T0" fmla="*/ 18 w 26"/>
                <a:gd name="T1" fmla="*/ 0 h 41"/>
                <a:gd name="T2" fmla="*/ 26 w 26"/>
                <a:gd name="T3" fmla="*/ 0 h 41"/>
                <a:gd name="T4" fmla="*/ 26 w 26"/>
                <a:gd name="T5" fmla="*/ 26 h 41"/>
                <a:gd name="T6" fmla="*/ 25 w 26"/>
                <a:gd name="T7" fmla="*/ 33 h 41"/>
                <a:gd name="T8" fmla="*/ 20 w 26"/>
                <a:gd name="T9" fmla="*/ 39 h 41"/>
                <a:gd name="T10" fmla="*/ 12 w 26"/>
                <a:gd name="T11" fmla="*/ 41 h 41"/>
                <a:gd name="T12" fmla="*/ 3 w 26"/>
                <a:gd name="T13" fmla="*/ 38 h 41"/>
                <a:gd name="T14" fmla="*/ 0 w 26"/>
                <a:gd name="T15" fmla="*/ 28 h 41"/>
                <a:gd name="T16" fmla="*/ 8 w 26"/>
                <a:gd name="T17" fmla="*/ 27 h 41"/>
                <a:gd name="T18" fmla="*/ 9 w 26"/>
                <a:gd name="T19" fmla="*/ 32 h 41"/>
                <a:gd name="T20" fmla="*/ 13 w 26"/>
                <a:gd name="T21" fmla="*/ 34 h 41"/>
                <a:gd name="T22" fmla="*/ 16 w 26"/>
                <a:gd name="T23" fmla="*/ 33 h 41"/>
                <a:gd name="T24" fmla="*/ 18 w 26"/>
                <a:gd name="T25" fmla="*/ 26 h 41"/>
                <a:gd name="T26" fmla="*/ 18 w 26"/>
                <a:gd name="T2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41">
                  <a:moveTo>
                    <a:pt x="18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9"/>
                    <a:pt x="25" y="32"/>
                    <a:pt x="25" y="33"/>
                  </a:cubicBezTo>
                  <a:cubicBezTo>
                    <a:pt x="24" y="36"/>
                    <a:pt x="23" y="37"/>
                    <a:pt x="20" y="39"/>
                  </a:cubicBezTo>
                  <a:cubicBezTo>
                    <a:pt x="18" y="40"/>
                    <a:pt x="16" y="41"/>
                    <a:pt x="12" y="41"/>
                  </a:cubicBezTo>
                  <a:cubicBezTo>
                    <a:pt x="8" y="41"/>
                    <a:pt x="5" y="40"/>
                    <a:pt x="3" y="38"/>
                  </a:cubicBezTo>
                  <a:cubicBezTo>
                    <a:pt x="1" y="35"/>
                    <a:pt x="0" y="32"/>
                    <a:pt x="0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9"/>
                    <a:pt x="8" y="31"/>
                    <a:pt x="9" y="32"/>
                  </a:cubicBezTo>
                  <a:cubicBezTo>
                    <a:pt x="10" y="33"/>
                    <a:pt x="11" y="34"/>
                    <a:pt x="13" y="34"/>
                  </a:cubicBezTo>
                  <a:cubicBezTo>
                    <a:pt x="14" y="34"/>
                    <a:pt x="16" y="34"/>
                    <a:pt x="16" y="33"/>
                  </a:cubicBezTo>
                  <a:cubicBezTo>
                    <a:pt x="17" y="32"/>
                    <a:pt x="18" y="29"/>
                    <a:pt x="18" y="26"/>
                  </a:cubicBez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0" name="í$ḻîdê"/>
            <p:cNvSpPr/>
            <p:nvPr/>
          </p:nvSpPr>
          <p:spPr bwMode="auto">
            <a:xfrm>
              <a:off x="4561532" y="1624325"/>
              <a:ext cx="18222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1" name="iṩḷídé"/>
            <p:cNvSpPr/>
            <p:nvPr/>
          </p:nvSpPr>
          <p:spPr bwMode="auto">
            <a:xfrm>
              <a:off x="4595874" y="1624325"/>
              <a:ext cx="91811" cy="92512"/>
            </a:xfrm>
            <a:custGeom>
              <a:avLst/>
              <a:gdLst>
                <a:gd name="T0" fmla="*/ 131 w 131"/>
                <a:gd name="T1" fmla="*/ 132 h 132"/>
                <a:gd name="T2" fmla="*/ 102 w 131"/>
                <a:gd name="T3" fmla="*/ 132 h 132"/>
                <a:gd name="T4" fmla="*/ 92 w 131"/>
                <a:gd name="T5" fmla="*/ 102 h 132"/>
                <a:gd name="T6" fmla="*/ 40 w 131"/>
                <a:gd name="T7" fmla="*/ 102 h 132"/>
                <a:gd name="T8" fmla="*/ 26 w 131"/>
                <a:gd name="T9" fmla="*/ 132 h 132"/>
                <a:gd name="T10" fmla="*/ 0 w 131"/>
                <a:gd name="T11" fmla="*/ 132 h 132"/>
                <a:gd name="T12" fmla="*/ 49 w 131"/>
                <a:gd name="T13" fmla="*/ 0 h 132"/>
                <a:gd name="T14" fmla="*/ 79 w 131"/>
                <a:gd name="T15" fmla="*/ 0 h 132"/>
                <a:gd name="T16" fmla="*/ 131 w 131"/>
                <a:gd name="T17" fmla="*/ 132 h 132"/>
                <a:gd name="T18" fmla="*/ 131 w 131"/>
                <a:gd name="T19" fmla="*/ 132 h 132"/>
                <a:gd name="T20" fmla="*/ 82 w 131"/>
                <a:gd name="T21" fmla="*/ 83 h 132"/>
                <a:gd name="T22" fmla="*/ 66 w 131"/>
                <a:gd name="T23" fmla="*/ 33 h 132"/>
                <a:gd name="T24" fmla="*/ 46 w 131"/>
                <a:gd name="T25" fmla="*/ 83 h 132"/>
                <a:gd name="T26" fmla="*/ 82 w 131"/>
                <a:gd name="T27" fmla="*/ 8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1" h="132">
                  <a:moveTo>
                    <a:pt x="131" y="132"/>
                  </a:moveTo>
                  <a:lnTo>
                    <a:pt x="102" y="132"/>
                  </a:lnTo>
                  <a:lnTo>
                    <a:pt x="92" y="102"/>
                  </a:lnTo>
                  <a:lnTo>
                    <a:pt x="40" y="102"/>
                  </a:lnTo>
                  <a:lnTo>
                    <a:pt x="26" y="132"/>
                  </a:lnTo>
                  <a:lnTo>
                    <a:pt x="0" y="132"/>
                  </a:lnTo>
                  <a:lnTo>
                    <a:pt x="49" y="0"/>
                  </a:lnTo>
                  <a:lnTo>
                    <a:pt x="79" y="0"/>
                  </a:lnTo>
                  <a:lnTo>
                    <a:pt x="131" y="132"/>
                  </a:lnTo>
                  <a:lnTo>
                    <a:pt x="131" y="132"/>
                  </a:lnTo>
                  <a:close/>
                  <a:moveTo>
                    <a:pt x="82" y="83"/>
                  </a:moveTo>
                  <a:lnTo>
                    <a:pt x="66" y="33"/>
                  </a:lnTo>
                  <a:lnTo>
                    <a:pt x="46" y="83"/>
                  </a:lnTo>
                  <a:lnTo>
                    <a:pt x="82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2" name="iślíḓè"/>
            <p:cNvSpPr/>
            <p:nvPr/>
          </p:nvSpPr>
          <p:spPr bwMode="auto">
            <a:xfrm>
              <a:off x="4703805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0 h 132"/>
                <a:gd name="T4" fmla="*/ 26 w 105"/>
                <a:gd name="T5" fmla="*/ 0 h 132"/>
                <a:gd name="T6" fmla="*/ 82 w 105"/>
                <a:gd name="T7" fmla="*/ 89 h 132"/>
                <a:gd name="T8" fmla="*/ 82 w 105"/>
                <a:gd name="T9" fmla="*/ 0 h 132"/>
                <a:gd name="T10" fmla="*/ 105 w 105"/>
                <a:gd name="T11" fmla="*/ 0 h 132"/>
                <a:gd name="T12" fmla="*/ 105 w 105"/>
                <a:gd name="T13" fmla="*/ 132 h 132"/>
                <a:gd name="T14" fmla="*/ 79 w 105"/>
                <a:gd name="T15" fmla="*/ 132 h 132"/>
                <a:gd name="T16" fmla="*/ 26 w 105"/>
                <a:gd name="T17" fmla="*/ 46 h 132"/>
                <a:gd name="T18" fmla="*/ 26 w 105"/>
                <a:gd name="T19" fmla="*/ 132 h 132"/>
                <a:gd name="T20" fmla="*/ 0 w 105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82" y="89"/>
                  </a:lnTo>
                  <a:lnTo>
                    <a:pt x="82" y="0"/>
                  </a:lnTo>
                  <a:lnTo>
                    <a:pt x="105" y="0"/>
                  </a:lnTo>
                  <a:lnTo>
                    <a:pt x="105" y="132"/>
                  </a:lnTo>
                  <a:lnTo>
                    <a:pt x="79" y="132"/>
                  </a:lnTo>
                  <a:lnTo>
                    <a:pt x="26" y="46"/>
                  </a:lnTo>
                  <a:lnTo>
                    <a:pt x="26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3" name="îṥ1ïḋe"/>
            <p:cNvSpPr/>
            <p:nvPr/>
          </p:nvSpPr>
          <p:spPr bwMode="auto">
            <a:xfrm>
              <a:off x="4799821" y="1624325"/>
              <a:ext cx="87606" cy="94615"/>
            </a:xfrm>
            <a:custGeom>
              <a:avLst/>
              <a:gdLst>
                <a:gd name="T0" fmla="*/ 20 w 38"/>
                <a:gd name="T1" fmla="*/ 26 h 41"/>
                <a:gd name="T2" fmla="*/ 20 w 38"/>
                <a:gd name="T3" fmla="*/ 19 h 41"/>
                <a:gd name="T4" fmla="*/ 38 w 38"/>
                <a:gd name="T5" fmla="*/ 19 h 41"/>
                <a:gd name="T6" fmla="*/ 38 w 38"/>
                <a:gd name="T7" fmla="*/ 35 h 41"/>
                <a:gd name="T8" fmla="*/ 30 w 38"/>
                <a:gd name="T9" fmla="*/ 39 h 41"/>
                <a:gd name="T10" fmla="*/ 21 w 38"/>
                <a:gd name="T11" fmla="*/ 41 h 41"/>
                <a:gd name="T12" fmla="*/ 10 w 38"/>
                <a:gd name="T13" fmla="*/ 38 h 41"/>
                <a:gd name="T14" fmla="*/ 3 w 38"/>
                <a:gd name="T15" fmla="*/ 31 h 41"/>
                <a:gd name="T16" fmla="*/ 0 w 38"/>
                <a:gd name="T17" fmla="*/ 20 h 41"/>
                <a:gd name="T18" fmla="*/ 3 w 38"/>
                <a:gd name="T19" fmla="*/ 9 h 41"/>
                <a:gd name="T20" fmla="*/ 11 w 38"/>
                <a:gd name="T21" fmla="*/ 2 h 41"/>
                <a:gd name="T22" fmla="*/ 20 w 38"/>
                <a:gd name="T23" fmla="*/ 0 h 41"/>
                <a:gd name="T24" fmla="*/ 32 w 38"/>
                <a:gd name="T25" fmla="*/ 3 h 41"/>
                <a:gd name="T26" fmla="*/ 37 w 38"/>
                <a:gd name="T27" fmla="*/ 11 h 41"/>
                <a:gd name="T28" fmla="*/ 29 w 38"/>
                <a:gd name="T29" fmla="*/ 13 h 41"/>
                <a:gd name="T30" fmla="*/ 26 w 38"/>
                <a:gd name="T31" fmla="*/ 8 h 41"/>
                <a:gd name="T32" fmla="*/ 20 w 38"/>
                <a:gd name="T33" fmla="*/ 7 h 41"/>
                <a:gd name="T34" fmla="*/ 12 w 38"/>
                <a:gd name="T35" fmla="*/ 10 h 41"/>
                <a:gd name="T36" fmla="*/ 9 w 38"/>
                <a:gd name="T37" fmla="*/ 20 h 41"/>
                <a:gd name="T38" fmla="*/ 12 w 38"/>
                <a:gd name="T39" fmla="*/ 31 h 41"/>
                <a:gd name="T40" fmla="*/ 20 w 38"/>
                <a:gd name="T41" fmla="*/ 34 h 41"/>
                <a:gd name="T42" fmla="*/ 25 w 38"/>
                <a:gd name="T43" fmla="*/ 33 h 41"/>
                <a:gd name="T44" fmla="*/ 29 w 38"/>
                <a:gd name="T45" fmla="*/ 31 h 41"/>
                <a:gd name="T46" fmla="*/ 29 w 38"/>
                <a:gd name="T47" fmla="*/ 26 h 41"/>
                <a:gd name="T48" fmla="*/ 20 w 38"/>
                <a:gd name="T49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41">
                  <a:moveTo>
                    <a:pt x="20" y="26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6" y="36"/>
                    <a:pt x="33" y="38"/>
                    <a:pt x="30" y="39"/>
                  </a:cubicBezTo>
                  <a:cubicBezTo>
                    <a:pt x="27" y="40"/>
                    <a:pt x="24" y="41"/>
                    <a:pt x="21" y="41"/>
                  </a:cubicBezTo>
                  <a:cubicBezTo>
                    <a:pt x="16" y="41"/>
                    <a:pt x="13" y="40"/>
                    <a:pt x="10" y="38"/>
                  </a:cubicBezTo>
                  <a:cubicBezTo>
                    <a:pt x="6" y="37"/>
                    <a:pt x="4" y="34"/>
                    <a:pt x="3" y="31"/>
                  </a:cubicBezTo>
                  <a:cubicBezTo>
                    <a:pt x="1" y="28"/>
                    <a:pt x="0" y="24"/>
                    <a:pt x="0" y="20"/>
                  </a:cubicBezTo>
                  <a:cubicBezTo>
                    <a:pt x="0" y="16"/>
                    <a:pt x="1" y="12"/>
                    <a:pt x="3" y="9"/>
                  </a:cubicBezTo>
                  <a:cubicBezTo>
                    <a:pt x="5" y="6"/>
                    <a:pt x="7" y="3"/>
                    <a:pt x="11" y="2"/>
                  </a:cubicBezTo>
                  <a:cubicBezTo>
                    <a:pt x="13" y="0"/>
                    <a:pt x="16" y="0"/>
                    <a:pt x="20" y="0"/>
                  </a:cubicBezTo>
                  <a:cubicBezTo>
                    <a:pt x="25" y="0"/>
                    <a:pt x="29" y="1"/>
                    <a:pt x="32" y="3"/>
                  </a:cubicBezTo>
                  <a:cubicBezTo>
                    <a:pt x="34" y="5"/>
                    <a:pt x="36" y="8"/>
                    <a:pt x="37" y="11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1"/>
                    <a:pt x="27" y="9"/>
                    <a:pt x="26" y="8"/>
                  </a:cubicBezTo>
                  <a:cubicBezTo>
                    <a:pt x="24" y="7"/>
                    <a:pt x="22" y="7"/>
                    <a:pt x="20" y="7"/>
                  </a:cubicBezTo>
                  <a:cubicBezTo>
                    <a:pt x="17" y="7"/>
                    <a:pt x="14" y="8"/>
                    <a:pt x="12" y="10"/>
                  </a:cubicBezTo>
                  <a:cubicBezTo>
                    <a:pt x="10" y="12"/>
                    <a:pt x="9" y="16"/>
                    <a:pt x="9" y="20"/>
                  </a:cubicBezTo>
                  <a:cubicBezTo>
                    <a:pt x="9" y="25"/>
                    <a:pt x="10" y="28"/>
                    <a:pt x="12" y="31"/>
                  </a:cubicBezTo>
                  <a:cubicBezTo>
                    <a:pt x="14" y="33"/>
                    <a:pt x="17" y="34"/>
                    <a:pt x="20" y="34"/>
                  </a:cubicBezTo>
                  <a:cubicBezTo>
                    <a:pt x="22" y="34"/>
                    <a:pt x="23" y="34"/>
                    <a:pt x="25" y="33"/>
                  </a:cubicBezTo>
                  <a:cubicBezTo>
                    <a:pt x="27" y="32"/>
                    <a:pt x="28" y="32"/>
                    <a:pt x="29" y="31"/>
                  </a:cubicBezTo>
                  <a:cubicBezTo>
                    <a:pt x="29" y="26"/>
                    <a:pt x="29" y="26"/>
                    <a:pt x="29" y="26"/>
                  </a:cubicBezTo>
                  <a:lnTo>
                    <a:pt x="2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4" name="iṧḷídè"/>
            <p:cNvSpPr/>
            <p:nvPr/>
          </p:nvSpPr>
          <p:spPr bwMode="auto">
            <a:xfrm>
              <a:off x="4937888" y="1624325"/>
              <a:ext cx="72888" cy="94615"/>
            </a:xfrm>
            <a:custGeom>
              <a:avLst/>
              <a:gdLst>
                <a:gd name="T0" fmla="*/ 0 w 32"/>
                <a:gd name="T1" fmla="*/ 0 h 41"/>
                <a:gd name="T2" fmla="*/ 9 w 32"/>
                <a:gd name="T3" fmla="*/ 0 h 41"/>
                <a:gd name="T4" fmla="*/ 9 w 32"/>
                <a:gd name="T5" fmla="*/ 22 h 41"/>
                <a:gd name="T6" fmla="*/ 9 w 32"/>
                <a:gd name="T7" fmla="*/ 29 h 41"/>
                <a:gd name="T8" fmla="*/ 11 w 32"/>
                <a:gd name="T9" fmla="*/ 33 h 41"/>
                <a:gd name="T10" fmla="*/ 17 w 32"/>
                <a:gd name="T11" fmla="*/ 34 h 41"/>
                <a:gd name="T12" fmla="*/ 22 w 32"/>
                <a:gd name="T13" fmla="*/ 33 h 41"/>
                <a:gd name="T14" fmla="*/ 24 w 32"/>
                <a:gd name="T15" fmla="*/ 29 h 41"/>
                <a:gd name="T16" fmla="*/ 24 w 32"/>
                <a:gd name="T17" fmla="*/ 22 h 41"/>
                <a:gd name="T18" fmla="*/ 24 w 32"/>
                <a:gd name="T19" fmla="*/ 0 h 41"/>
                <a:gd name="T20" fmla="*/ 32 w 32"/>
                <a:gd name="T21" fmla="*/ 0 h 41"/>
                <a:gd name="T22" fmla="*/ 32 w 32"/>
                <a:gd name="T23" fmla="*/ 21 h 41"/>
                <a:gd name="T24" fmla="*/ 32 w 32"/>
                <a:gd name="T25" fmla="*/ 32 h 41"/>
                <a:gd name="T26" fmla="*/ 29 w 32"/>
                <a:gd name="T27" fmla="*/ 37 h 41"/>
                <a:gd name="T28" fmla="*/ 25 w 32"/>
                <a:gd name="T29" fmla="*/ 40 h 41"/>
                <a:gd name="T30" fmla="*/ 17 w 32"/>
                <a:gd name="T31" fmla="*/ 41 h 41"/>
                <a:gd name="T32" fmla="*/ 8 w 32"/>
                <a:gd name="T33" fmla="*/ 40 h 41"/>
                <a:gd name="T34" fmla="*/ 4 w 32"/>
                <a:gd name="T35" fmla="*/ 36 h 41"/>
                <a:gd name="T36" fmla="*/ 1 w 32"/>
                <a:gd name="T37" fmla="*/ 32 h 41"/>
                <a:gd name="T38" fmla="*/ 0 w 32"/>
                <a:gd name="T39" fmla="*/ 22 h 41"/>
                <a:gd name="T40" fmla="*/ 0 w 32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41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5"/>
                    <a:pt x="9" y="28"/>
                    <a:pt x="9" y="29"/>
                  </a:cubicBezTo>
                  <a:cubicBezTo>
                    <a:pt x="9" y="30"/>
                    <a:pt x="10" y="32"/>
                    <a:pt x="11" y="33"/>
                  </a:cubicBezTo>
                  <a:cubicBezTo>
                    <a:pt x="13" y="34"/>
                    <a:pt x="14" y="34"/>
                    <a:pt x="17" y="34"/>
                  </a:cubicBezTo>
                  <a:cubicBezTo>
                    <a:pt x="19" y="34"/>
                    <a:pt x="21" y="34"/>
                    <a:pt x="22" y="33"/>
                  </a:cubicBezTo>
                  <a:cubicBezTo>
                    <a:pt x="23" y="32"/>
                    <a:pt x="24" y="31"/>
                    <a:pt x="24" y="29"/>
                  </a:cubicBezTo>
                  <a:cubicBezTo>
                    <a:pt x="24" y="28"/>
                    <a:pt x="24" y="26"/>
                    <a:pt x="24" y="2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6"/>
                    <a:pt x="32" y="30"/>
                    <a:pt x="32" y="32"/>
                  </a:cubicBezTo>
                  <a:cubicBezTo>
                    <a:pt x="31" y="34"/>
                    <a:pt x="30" y="35"/>
                    <a:pt x="29" y="37"/>
                  </a:cubicBezTo>
                  <a:cubicBezTo>
                    <a:pt x="28" y="38"/>
                    <a:pt x="27" y="39"/>
                    <a:pt x="25" y="40"/>
                  </a:cubicBezTo>
                  <a:cubicBezTo>
                    <a:pt x="23" y="41"/>
                    <a:pt x="20" y="41"/>
                    <a:pt x="17" y="41"/>
                  </a:cubicBezTo>
                  <a:cubicBezTo>
                    <a:pt x="13" y="41"/>
                    <a:pt x="10" y="41"/>
                    <a:pt x="8" y="40"/>
                  </a:cubicBezTo>
                  <a:cubicBezTo>
                    <a:pt x="6" y="39"/>
                    <a:pt x="5" y="38"/>
                    <a:pt x="4" y="36"/>
                  </a:cubicBezTo>
                  <a:cubicBezTo>
                    <a:pt x="2" y="35"/>
                    <a:pt x="2" y="33"/>
                    <a:pt x="1" y="32"/>
                  </a:cubicBezTo>
                  <a:cubicBezTo>
                    <a:pt x="1" y="30"/>
                    <a:pt x="0" y="26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5" name="ïṩḷíḍé"/>
            <p:cNvSpPr/>
            <p:nvPr/>
          </p:nvSpPr>
          <p:spPr bwMode="auto">
            <a:xfrm>
              <a:off x="5038810" y="1624325"/>
              <a:ext cx="72888" cy="92512"/>
            </a:xfrm>
            <a:custGeom>
              <a:avLst/>
              <a:gdLst>
                <a:gd name="T0" fmla="*/ 0 w 104"/>
                <a:gd name="T1" fmla="*/ 132 h 132"/>
                <a:gd name="T2" fmla="*/ 0 w 104"/>
                <a:gd name="T3" fmla="*/ 0 h 132"/>
                <a:gd name="T4" fmla="*/ 26 w 104"/>
                <a:gd name="T5" fmla="*/ 0 h 132"/>
                <a:gd name="T6" fmla="*/ 78 w 104"/>
                <a:gd name="T7" fmla="*/ 89 h 132"/>
                <a:gd name="T8" fmla="*/ 78 w 104"/>
                <a:gd name="T9" fmla="*/ 0 h 132"/>
                <a:gd name="T10" fmla="*/ 104 w 104"/>
                <a:gd name="T11" fmla="*/ 0 h 132"/>
                <a:gd name="T12" fmla="*/ 104 w 104"/>
                <a:gd name="T13" fmla="*/ 132 h 132"/>
                <a:gd name="T14" fmla="*/ 78 w 104"/>
                <a:gd name="T15" fmla="*/ 132 h 132"/>
                <a:gd name="T16" fmla="*/ 23 w 104"/>
                <a:gd name="T17" fmla="*/ 46 h 132"/>
                <a:gd name="T18" fmla="*/ 23 w 104"/>
                <a:gd name="T19" fmla="*/ 132 h 132"/>
                <a:gd name="T20" fmla="*/ 0 w 104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132">
                  <a:moveTo>
                    <a:pt x="0" y="132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78" y="89"/>
                  </a:lnTo>
                  <a:lnTo>
                    <a:pt x="78" y="0"/>
                  </a:lnTo>
                  <a:lnTo>
                    <a:pt x="104" y="0"/>
                  </a:lnTo>
                  <a:lnTo>
                    <a:pt x="104" y="132"/>
                  </a:lnTo>
                  <a:lnTo>
                    <a:pt x="78" y="132"/>
                  </a:lnTo>
                  <a:lnTo>
                    <a:pt x="23" y="46"/>
                  </a:lnTo>
                  <a:lnTo>
                    <a:pt x="23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6" name="ï$liḓê"/>
            <p:cNvSpPr/>
            <p:nvPr/>
          </p:nvSpPr>
          <p:spPr bwMode="auto">
            <a:xfrm>
              <a:off x="5136929" y="1624325"/>
              <a:ext cx="18923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7" name="iṩlidè"/>
            <p:cNvSpPr/>
            <p:nvPr/>
          </p:nvSpPr>
          <p:spPr bwMode="auto">
            <a:xfrm>
              <a:off x="5171271" y="1624325"/>
              <a:ext cx="84803" cy="92512"/>
            </a:xfrm>
            <a:custGeom>
              <a:avLst/>
              <a:gdLst>
                <a:gd name="T0" fmla="*/ 46 w 121"/>
                <a:gd name="T1" fmla="*/ 132 h 132"/>
                <a:gd name="T2" fmla="*/ 0 w 121"/>
                <a:gd name="T3" fmla="*/ 0 h 132"/>
                <a:gd name="T4" fmla="*/ 30 w 121"/>
                <a:gd name="T5" fmla="*/ 0 h 132"/>
                <a:gd name="T6" fmla="*/ 63 w 121"/>
                <a:gd name="T7" fmla="*/ 99 h 132"/>
                <a:gd name="T8" fmla="*/ 92 w 121"/>
                <a:gd name="T9" fmla="*/ 0 h 132"/>
                <a:gd name="T10" fmla="*/ 121 w 121"/>
                <a:gd name="T11" fmla="*/ 0 h 132"/>
                <a:gd name="T12" fmla="*/ 76 w 121"/>
                <a:gd name="T13" fmla="*/ 132 h 132"/>
                <a:gd name="T14" fmla="*/ 46 w 121"/>
                <a:gd name="T1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32">
                  <a:moveTo>
                    <a:pt x="46" y="13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63" y="99"/>
                  </a:lnTo>
                  <a:lnTo>
                    <a:pt x="92" y="0"/>
                  </a:lnTo>
                  <a:lnTo>
                    <a:pt x="121" y="0"/>
                  </a:lnTo>
                  <a:lnTo>
                    <a:pt x="76" y="132"/>
                  </a:lnTo>
                  <a:lnTo>
                    <a:pt x="46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8" name="íṧļîḓé"/>
            <p:cNvSpPr/>
            <p:nvPr/>
          </p:nvSpPr>
          <p:spPr bwMode="auto">
            <a:xfrm>
              <a:off x="5272193" y="1624325"/>
              <a:ext cx="71487" cy="92512"/>
            </a:xfrm>
            <a:custGeom>
              <a:avLst/>
              <a:gdLst>
                <a:gd name="T0" fmla="*/ 0 w 102"/>
                <a:gd name="T1" fmla="*/ 132 h 132"/>
                <a:gd name="T2" fmla="*/ 0 w 102"/>
                <a:gd name="T3" fmla="*/ 0 h 132"/>
                <a:gd name="T4" fmla="*/ 99 w 102"/>
                <a:gd name="T5" fmla="*/ 0 h 132"/>
                <a:gd name="T6" fmla="*/ 99 w 102"/>
                <a:gd name="T7" fmla="*/ 23 h 132"/>
                <a:gd name="T8" fmla="*/ 27 w 102"/>
                <a:gd name="T9" fmla="*/ 23 h 132"/>
                <a:gd name="T10" fmla="*/ 27 w 102"/>
                <a:gd name="T11" fmla="*/ 53 h 132"/>
                <a:gd name="T12" fmla="*/ 92 w 102"/>
                <a:gd name="T13" fmla="*/ 53 h 132"/>
                <a:gd name="T14" fmla="*/ 92 w 102"/>
                <a:gd name="T15" fmla="*/ 76 h 132"/>
                <a:gd name="T16" fmla="*/ 27 w 102"/>
                <a:gd name="T17" fmla="*/ 76 h 132"/>
                <a:gd name="T18" fmla="*/ 27 w 102"/>
                <a:gd name="T19" fmla="*/ 112 h 132"/>
                <a:gd name="T20" fmla="*/ 102 w 102"/>
                <a:gd name="T21" fmla="*/ 112 h 132"/>
                <a:gd name="T22" fmla="*/ 102 w 102"/>
                <a:gd name="T23" fmla="*/ 132 h 132"/>
                <a:gd name="T24" fmla="*/ 0 w 102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32">
                  <a:moveTo>
                    <a:pt x="0" y="132"/>
                  </a:moveTo>
                  <a:lnTo>
                    <a:pt x="0" y="0"/>
                  </a:lnTo>
                  <a:lnTo>
                    <a:pt x="99" y="0"/>
                  </a:lnTo>
                  <a:lnTo>
                    <a:pt x="99" y="23"/>
                  </a:lnTo>
                  <a:lnTo>
                    <a:pt x="27" y="23"/>
                  </a:lnTo>
                  <a:lnTo>
                    <a:pt x="27" y="53"/>
                  </a:lnTo>
                  <a:lnTo>
                    <a:pt x="92" y="53"/>
                  </a:lnTo>
                  <a:lnTo>
                    <a:pt x="92" y="76"/>
                  </a:lnTo>
                  <a:lnTo>
                    <a:pt x="27" y="76"/>
                  </a:lnTo>
                  <a:lnTo>
                    <a:pt x="27" y="112"/>
                  </a:lnTo>
                  <a:lnTo>
                    <a:pt x="102" y="112"/>
                  </a:lnTo>
                  <a:lnTo>
                    <a:pt x="102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9" name="iṩḻîḑè"/>
            <p:cNvSpPr/>
            <p:nvPr/>
          </p:nvSpPr>
          <p:spPr bwMode="auto">
            <a:xfrm>
              <a:off x="5366808" y="1624325"/>
              <a:ext cx="79897" cy="92512"/>
            </a:xfrm>
            <a:custGeom>
              <a:avLst/>
              <a:gdLst>
                <a:gd name="T0" fmla="*/ 0 w 35"/>
                <a:gd name="T1" fmla="*/ 40 h 40"/>
                <a:gd name="T2" fmla="*/ 0 w 35"/>
                <a:gd name="T3" fmla="*/ 0 h 40"/>
                <a:gd name="T4" fmla="*/ 17 w 35"/>
                <a:gd name="T5" fmla="*/ 0 h 40"/>
                <a:gd name="T6" fmla="*/ 26 w 35"/>
                <a:gd name="T7" fmla="*/ 1 h 40"/>
                <a:gd name="T8" fmla="*/ 30 w 35"/>
                <a:gd name="T9" fmla="*/ 5 h 40"/>
                <a:gd name="T10" fmla="*/ 32 w 35"/>
                <a:gd name="T11" fmla="*/ 12 h 40"/>
                <a:gd name="T12" fmla="*/ 30 w 35"/>
                <a:gd name="T13" fmla="*/ 19 h 40"/>
                <a:gd name="T14" fmla="*/ 22 w 35"/>
                <a:gd name="T15" fmla="*/ 23 h 40"/>
                <a:gd name="T16" fmla="*/ 26 w 35"/>
                <a:gd name="T17" fmla="*/ 26 h 40"/>
                <a:gd name="T18" fmla="*/ 31 w 35"/>
                <a:gd name="T19" fmla="*/ 33 h 40"/>
                <a:gd name="T20" fmla="*/ 35 w 35"/>
                <a:gd name="T21" fmla="*/ 40 h 40"/>
                <a:gd name="T22" fmla="*/ 26 w 35"/>
                <a:gd name="T23" fmla="*/ 40 h 40"/>
                <a:gd name="T24" fmla="*/ 20 w 35"/>
                <a:gd name="T25" fmla="*/ 32 h 40"/>
                <a:gd name="T26" fmla="*/ 16 w 35"/>
                <a:gd name="T27" fmla="*/ 26 h 40"/>
                <a:gd name="T28" fmla="*/ 13 w 35"/>
                <a:gd name="T29" fmla="*/ 24 h 40"/>
                <a:gd name="T30" fmla="*/ 9 w 35"/>
                <a:gd name="T31" fmla="*/ 24 h 40"/>
                <a:gd name="T32" fmla="*/ 8 w 35"/>
                <a:gd name="T33" fmla="*/ 24 h 40"/>
                <a:gd name="T34" fmla="*/ 8 w 35"/>
                <a:gd name="T35" fmla="*/ 40 h 40"/>
                <a:gd name="T36" fmla="*/ 0 w 35"/>
                <a:gd name="T37" fmla="*/ 40 h 40"/>
                <a:gd name="T38" fmla="*/ 8 w 35"/>
                <a:gd name="T39" fmla="*/ 17 h 40"/>
                <a:gd name="T40" fmla="*/ 14 w 35"/>
                <a:gd name="T41" fmla="*/ 17 h 40"/>
                <a:gd name="T42" fmla="*/ 21 w 35"/>
                <a:gd name="T43" fmla="*/ 17 h 40"/>
                <a:gd name="T44" fmla="*/ 23 w 35"/>
                <a:gd name="T45" fmla="*/ 15 h 40"/>
                <a:gd name="T46" fmla="*/ 24 w 35"/>
                <a:gd name="T47" fmla="*/ 12 h 40"/>
                <a:gd name="T48" fmla="*/ 23 w 35"/>
                <a:gd name="T49" fmla="*/ 9 h 40"/>
                <a:gd name="T50" fmla="*/ 20 w 35"/>
                <a:gd name="T51" fmla="*/ 7 h 40"/>
                <a:gd name="T52" fmla="*/ 14 w 35"/>
                <a:gd name="T53" fmla="*/ 7 h 40"/>
                <a:gd name="T54" fmla="*/ 8 w 35"/>
                <a:gd name="T55" fmla="*/ 7 h 40"/>
                <a:gd name="T56" fmla="*/ 8 w 35"/>
                <a:gd name="T57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1" y="0"/>
                    <a:pt x="24" y="1"/>
                    <a:pt x="26" y="1"/>
                  </a:cubicBezTo>
                  <a:cubicBezTo>
                    <a:pt x="28" y="2"/>
                    <a:pt x="29" y="3"/>
                    <a:pt x="30" y="5"/>
                  </a:cubicBezTo>
                  <a:cubicBezTo>
                    <a:pt x="32" y="7"/>
                    <a:pt x="32" y="9"/>
                    <a:pt x="32" y="12"/>
                  </a:cubicBezTo>
                  <a:cubicBezTo>
                    <a:pt x="32" y="15"/>
                    <a:pt x="31" y="17"/>
                    <a:pt x="30" y="19"/>
                  </a:cubicBezTo>
                  <a:cubicBezTo>
                    <a:pt x="28" y="21"/>
                    <a:pt x="25" y="22"/>
                    <a:pt x="22" y="23"/>
                  </a:cubicBezTo>
                  <a:cubicBezTo>
                    <a:pt x="23" y="24"/>
                    <a:pt x="25" y="25"/>
                    <a:pt x="26" y="26"/>
                  </a:cubicBezTo>
                  <a:cubicBezTo>
                    <a:pt x="27" y="27"/>
                    <a:pt x="29" y="29"/>
                    <a:pt x="31" y="33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8" y="29"/>
                    <a:pt x="17" y="27"/>
                    <a:pt x="16" y="26"/>
                  </a:cubicBezTo>
                  <a:cubicBezTo>
                    <a:pt x="15" y="25"/>
                    <a:pt x="14" y="24"/>
                    <a:pt x="13" y="24"/>
                  </a:cubicBezTo>
                  <a:cubicBezTo>
                    <a:pt x="12" y="24"/>
                    <a:pt x="11" y="24"/>
                    <a:pt x="9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  <a:moveTo>
                    <a:pt x="8" y="17"/>
                  </a:moveTo>
                  <a:cubicBezTo>
                    <a:pt x="14" y="17"/>
                    <a:pt x="14" y="17"/>
                    <a:pt x="14" y="17"/>
                  </a:cubicBezTo>
                  <a:cubicBezTo>
                    <a:pt x="17" y="17"/>
                    <a:pt x="20" y="17"/>
                    <a:pt x="21" y="17"/>
                  </a:cubicBezTo>
                  <a:cubicBezTo>
                    <a:pt x="22" y="16"/>
                    <a:pt x="23" y="16"/>
                    <a:pt x="23" y="15"/>
                  </a:cubicBezTo>
                  <a:cubicBezTo>
                    <a:pt x="24" y="14"/>
                    <a:pt x="24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7"/>
                    <a:pt x="14" y="7"/>
                  </a:cubicBezTo>
                  <a:cubicBezTo>
                    <a:pt x="8" y="7"/>
                    <a:pt x="8" y="7"/>
                    <a:pt x="8" y="7"/>
                  </a:cubicBezTo>
                  <a:lnTo>
                    <a:pt x="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50" name="ïṣľíḑé"/>
            <p:cNvSpPr/>
            <p:nvPr/>
          </p:nvSpPr>
          <p:spPr bwMode="auto">
            <a:xfrm>
              <a:off x="5460722" y="1624325"/>
              <a:ext cx="72888" cy="94615"/>
            </a:xfrm>
            <a:custGeom>
              <a:avLst/>
              <a:gdLst>
                <a:gd name="T0" fmla="*/ 0 w 32"/>
                <a:gd name="T1" fmla="*/ 27 h 41"/>
                <a:gd name="T2" fmla="*/ 8 w 32"/>
                <a:gd name="T3" fmla="*/ 27 h 41"/>
                <a:gd name="T4" fmla="*/ 11 w 32"/>
                <a:gd name="T5" fmla="*/ 32 h 41"/>
                <a:gd name="T6" fmla="*/ 16 w 32"/>
                <a:gd name="T7" fmla="*/ 34 h 41"/>
                <a:gd name="T8" fmla="*/ 22 w 32"/>
                <a:gd name="T9" fmla="*/ 33 h 41"/>
                <a:gd name="T10" fmla="*/ 24 w 32"/>
                <a:gd name="T11" fmla="*/ 29 h 41"/>
                <a:gd name="T12" fmla="*/ 23 w 32"/>
                <a:gd name="T13" fmla="*/ 26 h 41"/>
                <a:gd name="T14" fmla="*/ 21 w 32"/>
                <a:gd name="T15" fmla="*/ 25 h 41"/>
                <a:gd name="T16" fmla="*/ 14 w 32"/>
                <a:gd name="T17" fmla="*/ 23 h 41"/>
                <a:gd name="T18" fmla="*/ 5 w 32"/>
                <a:gd name="T19" fmla="*/ 19 h 41"/>
                <a:gd name="T20" fmla="*/ 1 w 32"/>
                <a:gd name="T21" fmla="*/ 11 h 41"/>
                <a:gd name="T22" fmla="*/ 3 w 32"/>
                <a:gd name="T23" fmla="*/ 5 h 41"/>
                <a:gd name="T24" fmla="*/ 8 w 32"/>
                <a:gd name="T25" fmla="*/ 1 h 41"/>
                <a:gd name="T26" fmla="*/ 16 w 32"/>
                <a:gd name="T27" fmla="*/ 0 h 41"/>
                <a:gd name="T28" fmla="*/ 27 w 32"/>
                <a:gd name="T29" fmla="*/ 3 h 41"/>
                <a:gd name="T30" fmla="*/ 31 w 32"/>
                <a:gd name="T31" fmla="*/ 12 h 41"/>
                <a:gd name="T32" fmla="*/ 23 w 32"/>
                <a:gd name="T33" fmla="*/ 12 h 41"/>
                <a:gd name="T34" fmla="*/ 21 w 32"/>
                <a:gd name="T35" fmla="*/ 8 h 41"/>
                <a:gd name="T36" fmla="*/ 16 w 32"/>
                <a:gd name="T37" fmla="*/ 6 h 41"/>
                <a:gd name="T38" fmla="*/ 10 w 32"/>
                <a:gd name="T39" fmla="*/ 8 h 41"/>
                <a:gd name="T40" fmla="*/ 9 w 32"/>
                <a:gd name="T41" fmla="*/ 10 h 41"/>
                <a:gd name="T42" fmla="*/ 10 w 32"/>
                <a:gd name="T43" fmla="*/ 13 h 41"/>
                <a:gd name="T44" fmla="*/ 18 w 32"/>
                <a:gd name="T45" fmla="*/ 15 h 41"/>
                <a:gd name="T46" fmla="*/ 26 w 32"/>
                <a:gd name="T47" fmla="*/ 18 h 41"/>
                <a:gd name="T48" fmla="*/ 31 w 32"/>
                <a:gd name="T49" fmla="*/ 22 h 41"/>
                <a:gd name="T50" fmla="*/ 32 w 32"/>
                <a:gd name="T51" fmla="*/ 29 h 41"/>
                <a:gd name="T52" fmla="*/ 30 w 32"/>
                <a:gd name="T53" fmla="*/ 35 h 41"/>
                <a:gd name="T54" fmla="*/ 25 w 32"/>
                <a:gd name="T55" fmla="*/ 40 h 41"/>
                <a:gd name="T56" fmla="*/ 16 w 32"/>
                <a:gd name="T57" fmla="*/ 41 h 41"/>
                <a:gd name="T58" fmla="*/ 5 w 32"/>
                <a:gd name="T59" fmla="*/ 38 h 41"/>
                <a:gd name="T60" fmla="*/ 0 w 32"/>
                <a:gd name="T61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41">
                  <a:moveTo>
                    <a:pt x="0" y="27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8" y="29"/>
                    <a:pt x="9" y="31"/>
                    <a:pt x="11" y="32"/>
                  </a:cubicBezTo>
                  <a:cubicBezTo>
                    <a:pt x="12" y="34"/>
                    <a:pt x="14" y="34"/>
                    <a:pt x="16" y="34"/>
                  </a:cubicBezTo>
                  <a:cubicBezTo>
                    <a:pt x="19" y="34"/>
                    <a:pt x="21" y="34"/>
                    <a:pt x="22" y="33"/>
                  </a:cubicBezTo>
                  <a:cubicBezTo>
                    <a:pt x="24" y="31"/>
                    <a:pt x="24" y="30"/>
                    <a:pt x="24" y="29"/>
                  </a:cubicBezTo>
                  <a:cubicBezTo>
                    <a:pt x="24" y="28"/>
                    <a:pt x="24" y="27"/>
                    <a:pt x="23" y="26"/>
                  </a:cubicBezTo>
                  <a:cubicBezTo>
                    <a:pt x="23" y="26"/>
                    <a:pt x="22" y="25"/>
                    <a:pt x="21" y="25"/>
                  </a:cubicBezTo>
                  <a:cubicBezTo>
                    <a:pt x="20" y="24"/>
                    <a:pt x="17" y="24"/>
                    <a:pt x="14" y="23"/>
                  </a:cubicBezTo>
                  <a:cubicBezTo>
                    <a:pt x="10" y="22"/>
                    <a:pt x="7" y="20"/>
                    <a:pt x="5" y="19"/>
                  </a:cubicBezTo>
                  <a:cubicBezTo>
                    <a:pt x="3" y="17"/>
                    <a:pt x="1" y="14"/>
                    <a:pt x="1" y="11"/>
                  </a:cubicBezTo>
                  <a:cubicBezTo>
                    <a:pt x="1" y="9"/>
                    <a:pt x="2" y="7"/>
                    <a:pt x="3" y="5"/>
                  </a:cubicBezTo>
                  <a:cubicBezTo>
                    <a:pt x="4" y="3"/>
                    <a:pt x="6" y="2"/>
                    <a:pt x="8" y="1"/>
                  </a:cubicBezTo>
                  <a:cubicBezTo>
                    <a:pt x="10" y="0"/>
                    <a:pt x="13" y="0"/>
                    <a:pt x="16" y="0"/>
                  </a:cubicBezTo>
                  <a:cubicBezTo>
                    <a:pt x="21" y="0"/>
                    <a:pt x="25" y="1"/>
                    <a:pt x="27" y="3"/>
                  </a:cubicBezTo>
                  <a:cubicBezTo>
                    <a:pt x="30" y="5"/>
                    <a:pt x="31" y="8"/>
                    <a:pt x="31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7"/>
                    <a:pt x="18" y="6"/>
                    <a:pt x="16" y="6"/>
                  </a:cubicBezTo>
                  <a:cubicBezTo>
                    <a:pt x="13" y="6"/>
                    <a:pt x="12" y="7"/>
                    <a:pt x="10" y="8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1"/>
                    <a:pt x="9" y="12"/>
                    <a:pt x="10" y="13"/>
                  </a:cubicBezTo>
                  <a:cubicBezTo>
                    <a:pt x="11" y="14"/>
                    <a:pt x="14" y="14"/>
                    <a:pt x="18" y="15"/>
                  </a:cubicBezTo>
                  <a:cubicBezTo>
                    <a:pt x="22" y="16"/>
                    <a:pt x="24" y="17"/>
                    <a:pt x="26" y="18"/>
                  </a:cubicBezTo>
                  <a:cubicBezTo>
                    <a:pt x="28" y="19"/>
                    <a:pt x="30" y="21"/>
                    <a:pt x="31" y="22"/>
                  </a:cubicBezTo>
                  <a:cubicBezTo>
                    <a:pt x="32" y="24"/>
                    <a:pt x="32" y="26"/>
                    <a:pt x="32" y="29"/>
                  </a:cubicBezTo>
                  <a:cubicBezTo>
                    <a:pt x="32" y="31"/>
                    <a:pt x="32" y="33"/>
                    <a:pt x="30" y="35"/>
                  </a:cubicBezTo>
                  <a:cubicBezTo>
                    <a:pt x="29" y="37"/>
                    <a:pt x="27" y="39"/>
                    <a:pt x="25" y="40"/>
                  </a:cubicBezTo>
                  <a:cubicBezTo>
                    <a:pt x="23" y="41"/>
                    <a:pt x="20" y="41"/>
                    <a:pt x="16" y="41"/>
                  </a:cubicBezTo>
                  <a:cubicBezTo>
                    <a:pt x="11" y="41"/>
                    <a:pt x="7" y="40"/>
                    <a:pt x="5" y="38"/>
                  </a:cubicBezTo>
                  <a:cubicBezTo>
                    <a:pt x="2" y="35"/>
                    <a:pt x="0" y="32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51" name="îşḻîḑè"/>
            <p:cNvSpPr/>
            <p:nvPr/>
          </p:nvSpPr>
          <p:spPr bwMode="auto">
            <a:xfrm>
              <a:off x="5556738" y="1624325"/>
              <a:ext cx="18222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52" name="iṣḷiḓê"/>
            <p:cNvSpPr/>
            <p:nvPr/>
          </p:nvSpPr>
          <p:spPr bwMode="auto">
            <a:xfrm>
              <a:off x="5593182" y="1624325"/>
              <a:ext cx="73589" cy="92512"/>
            </a:xfrm>
            <a:custGeom>
              <a:avLst/>
              <a:gdLst>
                <a:gd name="T0" fmla="*/ 40 w 105"/>
                <a:gd name="T1" fmla="*/ 132 h 132"/>
                <a:gd name="T2" fmla="*/ 40 w 105"/>
                <a:gd name="T3" fmla="*/ 23 h 132"/>
                <a:gd name="T4" fmla="*/ 0 w 105"/>
                <a:gd name="T5" fmla="*/ 23 h 132"/>
                <a:gd name="T6" fmla="*/ 0 w 105"/>
                <a:gd name="T7" fmla="*/ 0 h 132"/>
                <a:gd name="T8" fmla="*/ 105 w 105"/>
                <a:gd name="T9" fmla="*/ 0 h 132"/>
                <a:gd name="T10" fmla="*/ 105 w 105"/>
                <a:gd name="T11" fmla="*/ 23 h 132"/>
                <a:gd name="T12" fmla="*/ 66 w 105"/>
                <a:gd name="T13" fmla="*/ 23 h 132"/>
                <a:gd name="T14" fmla="*/ 66 w 105"/>
                <a:gd name="T15" fmla="*/ 132 h 132"/>
                <a:gd name="T16" fmla="*/ 40 w 105"/>
                <a:gd name="T1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32">
                  <a:moveTo>
                    <a:pt x="40" y="132"/>
                  </a:moveTo>
                  <a:lnTo>
                    <a:pt x="40" y="23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23"/>
                  </a:lnTo>
                  <a:lnTo>
                    <a:pt x="66" y="23"/>
                  </a:lnTo>
                  <a:lnTo>
                    <a:pt x="66" y="132"/>
                  </a:lnTo>
                  <a:lnTo>
                    <a:pt x="4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53" name="işļídè"/>
            <p:cNvSpPr/>
            <p:nvPr/>
          </p:nvSpPr>
          <p:spPr bwMode="auto">
            <a:xfrm>
              <a:off x="5675882" y="1624325"/>
              <a:ext cx="84803" cy="92512"/>
            </a:xfrm>
            <a:custGeom>
              <a:avLst/>
              <a:gdLst>
                <a:gd name="T0" fmla="*/ 46 w 121"/>
                <a:gd name="T1" fmla="*/ 132 h 132"/>
                <a:gd name="T2" fmla="*/ 46 w 121"/>
                <a:gd name="T3" fmla="*/ 79 h 132"/>
                <a:gd name="T4" fmla="*/ 0 w 121"/>
                <a:gd name="T5" fmla="*/ 0 h 132"/>
                <a:gd name="T6" fmla="*/ 30 w 121"/>
                <a:gd name="T7" fmla="*/ 0 h 132"/>
                <a:gd name="T8" fmla="*/ 62 w 121"/>
                <a:gd name="T9" fmla="*/ 53 h 132"/>
                <a:gd name="T10" fmla="*/ 92 w 121"/>
                <a:gd name="T11" fmla="*/ 0 h 132"/>
                <a:gd name="T12" fmla="*/ 121 w 121"/>
                <a:gd name="T13" fmla="*/ 0 h 132"/>
                <a:gd name="T14" fmla="*/ 75 w 121"/>
                <a:gd name="T15" fmla="*/ 79 h 132"/>
                <a:gd name="T16" fmla="*/ 75 w 121"/>
                <a:gd name="T17" fmla="*/ 132 h 132"/>
                <a:gd name="T18" fmla="*/ 46 w 121"/>
                <a:gd name="T1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32">
                  <a:moveTo>
                    <a:pt x="46" y="132"/>
                  </a:moveTo>
                  <a:lnTo>
                    <a:pt x="46" y="79"/>
                  </a:lnTo>
                  <a:lnTo>
                    <a:pt x="0" y="0"/>
                  </a:lnTo>
                  <a:lnTo>
                    <a:pt x="30" y="0"/>
                  </a:lnTo>
                  <a:lnTo>
                    <a:pt x="62" y="53"/>
                  </a:lnTo>
                  <a:lnTo>
                    <a:pt x="92" y="0"/>
                  </a:lnTo>
                  <a:lnTo>
                    <a:pt x="121" y="0"/>
                  </a:lnTo>
                  <a:lnTo>
                    <a:pt x="75" y="79"/>
                  </a:lnTo>
                  <a:lnTo>
                    <a:pt x="75" y="132"/>
                  </a:lnTo>
                  <a:lnTo>
                    <a:pt x="46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3283" t="11519" r="2119"/>
          <a:stretch/>
        </p:blipFill>
        <p:spPr>
          <a:xfrm>
            <a:off x="30374" y="2957548"/>
            <a:ext cx="5561815" cy="2778611"/>
          </a:xfrm>
          <a:prstGeom prst="rect">
            <a:avLst/>
          </a:prstGeom>
        </p:spPr>
      </p:pic>
      <p:sp>
        <p:nvSpPr>
          <p:cNvPr id="156" name="矩形 155"/>
          <p:cNvSpPr/>
          <p:nvPr/>
        </p:nvSpPr>
        <p:spPr>
          <a:xfrm>
            <a:off x="978418" y="5803753"/>
            <a:ext cx="42508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2F2F2F"/>
                </a:solidFill>
                <a:ea typeface="黑体" pitchFamily="49" charset="-122"/>
              </a:rPr>
              <a:t>Global ranking of risk factors by total number of death from all causes in 2019</a:t>
            </a:r>
            <a:endParaRPr lang="zh-CN" altLang="en-US" sz="1600" b="1" dirty="0">
              <a:solidFill>
                <a:srgbClr val="2F2F2F"/>
              </a:solidFill>
              <a:ea typeface="黑体" pitchFamily="49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041472" y="3722359"/>
            <a:ext cx="4187753" cy="27888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3" name="矩形 162"/>
          <p:cNvSpPr/>
          <p:nvPr/>
        </p:nvSpPr>
        <p:spPr>
          <a:xfrm>
            <a:off x="5592189" y="4461378"/>
            <a:ext cx="1342011" cy="936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zh-CN" altLang="en-US" sz="1600" b="1" dirty="0">
              <a:solidFill>
                <a:srgbClr val="2F2F2F"/>
              </a:solidFill>
              <a:ea typeface="黑体" pitchFamily="49" charset="-122"/>
            </a:endParaRPr>
          </a:p>
        </p:txBody>
      </p:sp>
      <p:pic>
        <p:nvPicPr>
          <p:cNvPr id="154" name="图片 153"/>
          <p:cNvPicPr>
            <a:picLocks noChangeAspect="1"/>
          </p:cNvPicPr>
          <p:nvPr/>
        </p:nvPicPr>
        <p:blipFill rotWithShape="1">
          <a:blip r:embed="rId4"/>
          <a:srcRect t="67062"/>
          <a:stretch/>
        </p:blipFill>
        <p:spPr>
          <a:xfrm>
            <a:off x="6288526" y="2925184"/>
            <a:ext cx="5195779" cy="1380791"/>
          </a:xfrm>
          <a:prstGeom prst="rect">
            <a:avLst/>
          </a:prstGeom>
        </p:spPr>
      </p:pic>
      <p:sp>
        <p:nvSpPr>
          <p:cNvPr id="155" name="矩形 154"/>
          <p:cNvSpPr/>
          <p:nvPr/>
        </p:nvSpPr>
        <p:spPr>
          <a:xfrm>
            <a:off x="5790578" y="4305051"/>
            <a:ext cx="62755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2F2F2F"/>
                </a:solidFill>
                <a:ea typeface="黑体" pitchFamily="49" charset="-122"/>
              </a:rPr>
              <a:t>Changes of major air pollutants in China in 2017 compared with 2013</a:t>
            </a:r>
            <a:endParaRPr lang="zh-CN" altLang="en-US" sz="1600" b="1" dirty="0">
              <a:solidFill>
                <a:srgbClr val="2F2F2F"/>
              </a:solidFill>
              <a:ea typeface="黑体" pitchFamily="49" charset="-122"/>
            </a:endParaRPr>
          </a:p>
        </p:txBody>
      </p:sp>
      <p:sp>
        <p:nvSpPr>
          <p:cNvPr id="157" name="矩形 156"/>
          <p:cNvSpPr/>
          <p:nvPr/>
        </p:nvSpPr>
        <p:spPr>
          <a:xfrm>
            <a:off x="6288527" y="6268446"/>
            <a:ext cx="50696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2F2F2F"/>
                </a:solidFill>
                <a:ea typeface="黑体" pitchFamily="49" charset="-122"/>
              </a:rPr>
              <a:t>The blue sky in Beijing and Shanghai, China</a:t>
            </a:r>
            <a:endParaRPr lang="zh-CN" altLang="en-US" sz="1600" b="1" dirty="0">
              <a:solidFill>
                <a:srgbClr val="2F2F2F"/>
              </a:solidFill>
              <a:ea typeface="黑体" pitchFamily="49" charset="-122"/>
            </a:endParaRPr>
          </a:p>
        </p:txBody>
      </p:sp>
      <p:pic>
        <p:nvPicPr>
          <p:cNvPr id="159" name="Picture 2" descr="查看源图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"/>
          <a:stretch/>
        </p:blipFill>
        <p:spPr bwMode="auto">
          <a:xfrm>
            <a:off x="8886415" y="4708158"/>
            <a:ext cx="2377415" cy="151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图片 1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617" y="4708159"/>
            <a:ext cx="2497675" cy="1521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032"/>
    </mc:Choice>
    <mc:Fallback xmlns="">
      <p:transition advTm="3403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矩形: 圆角 6"/>
          <p:cNvSpPr/>
          <p:nvPr/>
        </p:nvSpPr>
        <p:spPr>
          <a:xfrm>
            <a:off x="0" y="-36194"/>
            <a:ext cx="12192000" cy="244424"/>
          </a:xfrm>
          <a:prstGeom prst="roundRect">
            <a:avLst>
              <a:gd name="adj" fmla="val 2846"/>
            </a:avLst>
          </a:prstGeom>
          <a:solidFill>
            <a:srgbClr val="2B3262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8963025" y="6356129"/>
            <a:ext cx="3333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zh-CN" sz="1600" spc="75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1600" spc="75" dirty="0" smtClean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(</a:t>
            </a:r>
            <a:r>
              <a:rPr lang="en-US" altLang="zh-CN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Cheng</a:t>
            </a:r>
            <a:r>
              <a:rPr lang="en-US" altLang="zh-CN" sz="1600" spc="75" dirty="0" smtClean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1600" spc="75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et al. 2021, </a:t>
            </a:r>
            <a:r>
              <a:rPr lang="en-US" altLang="zh-CN" sz="1600" i="1" spc="75" dirty="0" smtClean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Nat. Sci. Rev.</a:t>
            </a:r>
            <a:r>
              <a:rPr lang="en-US" altLang="zh-CN" sz="1600" spc="75" dirty="0" smtClean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)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0" name="组合 79"/>
          <p:cNvGrpSpPr>
            <a:grpSpLocks noChangeAspect="1"/>
          </p:cNvGrpSpPr>
          <p:nvPr/>
        </p:nvGrpSpPr>
        <p:grpSpPr>
          <a:xfrm>
            <a:off x="89197" y="6280826"/>
            <a:ext cx="1549104" cy="504000"/>
            <a:chOff x="3302807" y="1034911"/>
            <a:chExt cx="2457878" cy="799669"/>
          </a:xfrm>
          <a:solidFill>
            <a:srgbClr val="2B3262"/>
          </a:solidFill>
        </p:grpSpPr>
        <p:sp>
          <p:nvSpPr>
            <p:cNvPr id="81" name="íṡḷîḍê"/>
            <p:cNvSpPr/>
            <p:nvPr/>
          </p:nvSpPr>
          <p:spPr bwMode="auto">
            <a:xfrm>
              <a:off x="3518669" y="1287918"/>
              <a:ext cx="364442" cy="336408"/>
            </a:xfrm>
            <a:custGeom>
              <a:avLst/>
              <a:gdLst>
                <a:gd name="T0" fmla="*/ 154 w 159"/>
                <a:gd name="T1" fmla="*/ 43 h 146"/>
                <a:gd name="T2" fmla="*/ 133 w 159"/>
                <a:gd name="T3" fmla="*/ 41 h 146"/>
                <a:gd name="T4" fmla="*/ 159 w 159"/>
                <a:gd name="T5" fmla="*/ 25 h 146"/>
                <a:gd name="T6" fmla="*/ 133 w 159"/>
                <a:gd name="T7" fmla="*/ 24 h 146"/>
                <a:gd name="T8" fmla="*/ 97 w 159"/>
                <a:gd name="T9" fmla="*/ 38 h 146"/>
                <a:gd name="T10" fmla="*/ 106 w 159"/>
                <a:gd name="T11" fmla="*/ 24 h 146"/>
                <a:gd name="T12" fmla="*/ 72 w 159"/>
                <a:gd name="T13" fmla="*/ 34 h 146"/>
                <a:gd name="T14" fmla="*/ 66 w 159"/>
                <a:gd name="T15" fmla="*/ 36 h 146"/>
                <a:gd name="T16" fmla="*/ 0 w 159"/>
                <a:gd name="T17" fmla="*/ 23 h 146"/>
                <a:gd name="T18" fmla="*/ 28 w 159"/>
                <a:gd name="T19" fmla="*/ 34 h 146"/>
                <a:gd name="T20" fmla="*/ 30 w 159"/>
                <a:gd name="T21" fmla="*/ 41 h 146"/>
                <a:gd name="T22" fmla="*/ 11 w 159"/>
                <a:gd name="T23" fmla="*/ 40 h 146"/>
                <a:gd name="T24" fmla="*/ 41 w 159"/>
                <a:gd name="T25" fmla="*/ 60 h 146"/>
                <a:gd name="T26" fmla="*/ 24 w 159"/>
                <a:gd name="T27" fmla="*/ 60 h 146"/>
                <a:gd name="T28" fmla="*/ 46 w 159"/>
                <a:gd name="T29" fmla="*/ 79 h 146"/>
                <a:gd name="T30" fmla="*/ 35 w 159"/>
                <a:gd name="T31" fmla="*/ 78 h 146"/>
                <a:gd name="T32" fmla="*/ 54 w 159"/>
                <a:gd name="T33" fmla="*/ 92 h 146"/>
                <a:gd name="T34" fmla="*/ 54 w 159"/>
                <a:gd name="T35" fmla="*/ 96 h 146"/>
                <a:gd name="T36" fmla="*/ 46 w 159"/>
                <a:gd name="T37" fmla="*/ 96 h 146"/>
                <a:gd name="T38" fmla="*/ 64 w 159"/>
                <a:gd name="T39" fmla="*/ 108 h 146"/>
                <a:gd name="T40" fmla="*/ 64 w 159"/>
                <a:gd name="T41" fmla="*/ 114 h 146"/>
                <a:gd name="T42" fmla="*/ 60 w 159"/>
                <a:gd name="T43" fmla="*/ 115 h 146"/>
                <a:gd name="T44" fmla="*/ 81 w 159"/>
                <a:gd name="T45" fmla="*/ 146 h 146"/>
                <a:gd name="T46" fmla="*/ 103 w 159"/>
                <a:gd name="T47" fmla="*/ 117 h 146"/>
                <a:gd name="T48" fmla="*/ 98 w 159"/>
                <a:gd name="T49" fmla="*/ 114 h 146"/>
                <a:gd name="T50" fmla="*/ 99 w 159"/>
                <a:gd name="T51" fmla="*/ 107 h 146"/>
                <a:gd name="T52" fmla="*/ 115 w 159"/>
                <a:gd name="T53" fmla="*/ 97 h 146"/>
                <a:gd name="T54" fmla="*/ 112 w 159"/>
                <a:gd name="T55" fmla="*/ 92 h 146"/>
                <a:gd name="T56" fmla="*/ 131 w 159"/>
                <a:gd name="T57" fmla="*/ 79 h 146"/>
                <a:gd name="T58" fmla="*/ 119 w 159"/>
                <a:gd name="T59" fmla="*/ 79 h 146"/>
                <a:gd name="T60" fmla="*/ 117 w 159"/>
                <a:gd name="T61" fmla="*/ 75 h 146"/>
                <a:gd name="T62" fmla="*/ 141 w 159"/>
                <a:gd name="T63" fmla="*/ 59 h 146"/>
                <a:gd name="T64" fmla="*/ 125 w 159"/>
                <a:gd name="T65" fmla="*/ 58 h 146"/>
                <a:gd name="T66" fmla="*/ 124 w 159"/>
                <a:gd name="T67" fmla="*/ 54 h 146"/>
                <a:gd name="T68" fmla="*/ 154 w 159"/>
                <a:gd name="T69" fmla="*/ 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9" h="146">
                  <a:moveTo>
                    <a:pt x="154" y="43"/>
                  </a:moveTo>
                  <a:cubicBezTo>
                    <a:pt x="133" y="41"/>
                    <a:pt x="133" y="41"/>
                    <a:pt x="133" y="41"/>
                  </a:cubicBezTo>
                  <a:cubicBezTo>
                    <a:pt x="137" y="34"/>
                    <a:pt x="155" y="37"/>
                    <a:pt x="159" y="25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14" y="21"/>
                    <a:pt x="107" y="39"/>
                    <a:pt x="97" y="38"/>
                  </a:cubicBezTo>
                  <a:cubicBezTo>
                    <a:pt x="88" y="29"/>
                    <a:pt x="100" y="28"/>
                    <a:pt x="106" y="24"/>
                  </a:cubicBezTo>
                  <a:cubicBezTo>
                    <a:pt x="80" y="0"/>
                    <a:pt x="72" y="32"/>
                    <a:pt x="72" y="34"/>
                  </a:cubicBezTo>
                  <a:cubicBezTo>
                    <a:pt x="71" y="37"/>
                    <a:pt x="68" y="38"/>
                    <a:pt x="66" y="36"/>
                  </a:cubicBezTo>
                  <a:cubicBezTo>
                    <a:pt x="58" y="12"/>
                    <a:pt x="33" y="22"/>
                    <a:pt x="0" y="23"/>
                  </a:cubicBezTo>
                  <a:cubicBezTo>
                    <a:pt x="8" y="31"/>
                    <a:pt x="17" y="32"/>
                    <a:pt x="28" y="34"/>
                  </a:cubicBezTo>
                  <a:cubicBezTo>
                    <a:pt x="30" y="36"/>
                    <a:pt x="32" y="38"/>
                    <a:pt x="30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9" y="58"/>
                    <a:pt x="35" y="49"/>
                    <a:pt x="41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5" y="75"/>
                    <a:pt x="41" y="68"/>
                    <a:pt x="46" y="79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0" y="90"/>
                    <a:pt x="48" y="91"/>
                    <a:pt x="54" y="92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104"/>
                    <a:pt x="57" y="109"/>
                    <a:pt x="64" y="108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105" y="108"/>
                    <a:pt x="111" y="106"/>
                    <a:pt x="115" y="97"/>
                  </a:cubicBezTo>
                  <a:cubicBezTo>
                    <a:pt x="114" y="95"/>
                    <a:pt x="99" y="99"/>
                    <a:pt x="112" y="92"/>
                  </a:cubicBezTo>
                  <a:cubicBezTo>
                    <a:pt x="120" y="91"/>
                    <a:pt x="125" y="85"/>
                    <a:pt x="131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17" y="78"/>
                    <a:pt x="116" y="76"/>
                    <a:pt x="117" y="75"/>
                  </a:cubicBezTo>
                  <a:cubicBezTo>
                    <a:pt x="125" y="74"/>
                    <a:pt x="137" y="70"/>
                    <a:pt x="141" y="59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2" y="57"/>
                    <a:pt x="123" y="55"/>
                    <a:pt x="124" y="54"/>
                  </a:cubicBezTo>
                  <a:cubicBezTo>
                    <a:pt x="134" y="54"/>
                    <a:pt x="145" y="50"/>
                    <a:pt x="15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2" name="íŝḻiḍè"/>
            <p:cNvSpPr/>
            <p:nvPr/>
          </p:nvSpPr>
          <p:spPr bwMode="auto">
            <a:xfrm>
              <a:off x="3344157" y="1504480"/>
              <a:ext cx="93914" cy="74290"/>
            </a:xfrm>
            <a:custGeom>
              <a:avLst/>
              <a:gdLst>
                <a:gd name="T0" fmla="*/ 6 w 41"/>
                <a:gd name="T1" fmla="*/ 15 h 32"/>
                <a:gd name="T2" fmla="*/ 9 w 41"/>
                <a:gd name="T3" fmla="*/ 16 h 32"/>
                <a:gd name="T4" fmla="*/ 37 w 41"/>
                <a:gd name="T5" fmla="*/ 18 h 32"/>
                <a:gd name="T6" fmla="*/ 41 w 41"/>
                <a:gd name="T7" fmla="*/ 16 h 32"/>
                <a:gd name="T8" fmla="*/ 32 w 41"/>
                <a:gd name="T9" fmla="*/ 0 h 32"/>
                <a:gd name="T10" fmla="*/ 28 w 41"/>
                <a:gd name="T11" fmla="*/ 1 h 32"/>
                <a:gd name="T12" fmla="*/ 35 w 41"/>
                <a:gd name="T13" fmla="*/ 14 h 32"/>
                <a:gd name="T14" fmla="*/ 30 w 41"/>
                <a:gd name="T15" fmla="*/ 13 h 32"/>
                <a:gd name="T16" fmla="*/ 4 w 41"/>
                <a:gd name="T17" fmla="*/ 12 h 32"/>
                <a:gd name="T18" fmla="*/ 0 w 41"/>
                <a:gd name="T19" fmla="*/ 14 h 32"/>
                <a:gd name="T20" fmla="*/ 10 w 41"/>
                <a:gd name="T21" fmla="*/ 32 h 32"/>
                <a:gd name="T22" fmla="*/ 14 w 41"/>
                <a:gd name="T23" fmla="*/ 30 h 32"/>
                <a:gd name="T24" fmla="*/ 6 w 41"/>
                <a:gd name="T25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6" y="15"/>
                  </a:moveTo>
                  <a:cubicBezTo>
                    <a:pt x="9" y="16"/>
                    <a:pt x="9" y="16"/>
                    <a:pt x="9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4"/>
                    <a:pt x="32" y="14"/>
                    <a:pt x="30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4" y="30"/>
                    <a:pt x="14" y="30"/>
                    <a:pt x="14" y="30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3" name="îS1iďê"/>
            <p:cNvSpPr/>
            <p:nvPr/>
          </p:nvSpPr>
          <p:spPr bwMode="auto">
            <a:xfrm>
              <a:off x="3369388" y="1550736"/>
              <a:ext cx="91811" cy="71487"/>
            </a:xfrm>
            <a:custGeom>
              <a:avLst/>
              <a:gdLst>
                <a:gd name="T0" fmla="*/ 128 w 131"/>
                <a:gd name="T1" fmla="*/ 46 h 102"/>
                <a:gd name="T2" fmla="*/ 85 w 131"/>
                <a:gd name="T3" fmla="*/ 66 h 102"/>
                <a:gd name="T4" fmla="*/ 66 w 131"/>
                <a:gd name="T5" fmla="*/ 30 h 102"/>
                <a:gd name="T6" fmla="*/ 108 w 131"/>
                <a:gd name="T7" fmla="*/ 10 h 102"/>
                <a:gd name="T8" fmla="*/ 105 w 131"/>
                <a:gd name="T9" fmla="*/ 0 h 102"/>
                <a:gd name="T10" fmla="*/ 0 w 131"/>
                <a:gd name="T11" fmla="*/ 46 h 102"/>
                <a:gd name="T12" fmla="*/ 7 w 131"/>
                <a:gd name="T13" fmla="*/ 56 h 102"/>
                <a:gd name="T14" fmla="*/ 56 w 131"/>
                <a:gd name="T15" fmla="*/ 33 h 102"/>
                <a:gd name="T16" fmla="*/ 72 w 131"/>
                <a:gd name="T17" fmla="*/ 73 h 102"/>
                <a:gd name="T18" fmla="*/ 23 w 131"/>
                <a:gd name="T19" fmla="*/ 92 h 102"/>
                <a:gd name="T20" fmla="*/ 30 w 131"/>
                <a:gd name="T21" fmla="*/ 102 h 102"/>
                <a:gd name="T22" fmla="*/ 131 w 131"/>
                <a:gd name="T23" fmla="*/ 56 h 102"/>
                <a:gd name="T24" fmla="*/ 128 w 131"/>
                <a:gd name="T25" fmla="*/ 4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02">
                  <a:moveTo>
                    <a:pt x="128" y="46"/>
                  </a:moveTo>
                  <a:lnTo>
                    <a:pt x="85" y="66"/>
                  </a:lnTo>
                  <a:lnTo>
                    <a:pt x="66" y="30"/>
                  </a:lnTo>
                  <a:lnTo>
                    <a:pt x="108" y="10"/>
                  </a:lnTo>
                  <a:lnTo>
                    <a:pt x="105" y="0"/>
                  </a:lnTo>
                  <a:lnTo>
                    <a:pt x="0" y="46"/>
                  </a:lnTo>
                  <a:lnTo>
                    <a:pt x="7" y="56"/>
                  </a:lnTo>
                  <a:lnTo>
                    <a:pt x="56" y="33"/>
                  </a:lnTo>
                  <a:lnTo>
                    <a:pt x="72" y="73"/>
                  </a:lnTo>
                  <a:lnTo>
                    <a:pt x="23" y="92"/>
                  </a:lnTo>
                  <a:lnTo>
                    <a:pt x="30" y="102"/>
                  </a:lnTo>
                  <a:lnTo>
                    <a:pt x="131" y="56"/>
                  </a:lnTo>
                  <a:lnTo>
                    <a:pt x="12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4" name="i$ḷíḓe"/>
            <p:cNvSpPr/>
            <p:nvPr/>
          </p:nvSpPr>
          <p:spPr bwMode="auto">
            <a:xfrm>
              <a:off x="3394618" y="1599095"/>
              <a:ext cx="91811" cy="71487"/>
            </a:xfrm>
            <a:custGeom>
              <a:avLst/>
              <a:gdLst>
                <a:gd name="T0" fmla="*/ 72 w 131"/>
                <a:gd name="T1" fmla="*/ 76 h 102"/>
                <a:gd name="T2" fmla="*/ 85 w 131"/>
                <a:gd name="T3" fmla="*/ 69 h 102"/>
                <a:gd name="T4" fmla="*/ 66 w 131"/>
                <a:gd name="T5" fmla="*/ 30 h 102"/>
                <a:gd name="T6" fmla="*/ 98 w 131"/>
                <a:gd name="T7" fmla="*/ 17 h 102"/>
                <a:gd name="T8" fmla="*/ 118 w 131"/>
                <a:gd name="T9" fmla="*/ 56 h 102"/>
                <a:gd name="T10" fmla="*/ 131 w 131"/>
                <a:gd name="T11" fmla="*/ 53 h 102"/>
                <a:gd name="T12" fmla="*/ 105 w 131"/>
                <a:gd name="T13" fmla="*/ 0 h 102"/>
                <a:gd name="T14" fmla="*/ 0 w 131"/>
                <a:gd name="T15" fmla="*/ 50 h 102"/>
                <a:gd name="T16" fmla="*/ 30 w 131"/>
                <a:gd name="T17" fmla="*/ 102 h 102"/>
                <a:gd name="T18" fmla="*/ 39 w 131"/>
                <a:gd name="T19" fmla="*/ 96 h 102"/>
                <a:gd name="T20" fmla="*/ 20 w 131"/>
                <a:gd name="T21" fmla="*/ 53 h 102"/>
                <a:gd name="T22" fmla="*/ 52 w 131"/>
                <a:gd name="T23" fmla="*/ 36 h 102"/>
                <a:gd name="T24" fmla="*/ 72 w 131"/>
                <a:gd name="T25" fmla="*/ 7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02">
                  <a:moveTo>
                    <a:pt x="72" y="76"/>
                  </a:moveTo>
                  <a:lnTo>
                    <a:pt x="85" y="69"/>
                  </a:lnTo>
                  <a:lnTo>
                    <a:pt x="66" y="30"/>
                  </a:lnTo>
                  <a:lnTo>
                    <a:pt x="98" y="17"/>
                  </a:lnTo>
                  <a:lnTo>
                    <a:pt x="118" y="56"/>
                  </a:lnTo>
                  <a:lnTo>
                    <a:pt x="131" y="53"/>
                  </a:lnTo>
                  <a:lnTo>
                    <a:pt x="105" y="0"/>
                  </a:lnTo>
                  <a:lnTo>
                    <a:pt x="0" y="50"/>
                  </a:lnTo>
                  <a:lnTo>
                    <a:pt x="30" y="102"/>
                  </a:lnTo>
                  <a:lnTo>
                    <a:pt x="39" y="96"/>
                  </a:lnTo>
                  <a:lnTo>
                    <a:pt x="20" y="53"/>
                  </a:lnTo>
                  <a:lnTo>
                    <a:pt x="52" y="36"/>
                  </a:lnTo>
                  <a:lnTo>
                    <a:pt x="72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5" name="îş1íḍé"/>
            <p:cNvSpPr/>
            <p:nvPr/>
          </p:nvSpPr>
          <p:spPr bwMode="auto">
            <a:xfrm>
              <a:off x="3431063" y="1647453"/>
              <a:ext cx="73589" cy="53265"/>
            </a:xfrm>
            <a:custGeom>
              <a:avLst/>
              <a:gdLst>
                <a:gd name="T0" fmla="*/ 32 w 32"/>
                <a:gd name="T1" fmla="*/ 3 h 23"/>
                <a:gd name="T2" fmla="*/ 30 w 32"/>
                <a:gd name="T3" fmla="*/ 0 h 23"/>
                <a:gd name="T4" fmla="*/ 13 w 32"/>
                <a:gd name="T5" fmla="*/ 16 h 23"/>
                <a:gd name="T6" fmla="*/ 10 w 32"/>
                <a:gd name="T7" fmla="*/ 19 h 23"/>
                <a:gd name="T8" fmla="*/ 7 w 32"/>
                <a:gd name="T9" fmla="*/ 20 h 23"/>
                <a:gd name="T10" fmla="*/ 5 w 32"/>
                <a:gd name="T11" fmla="*/ 19 h 23"/>
                <a:gd name="T12" fmla="*/ 4 w 32"/>
                <a:gd name="T13" fmla="*/ 16 h 23"/>
                <a:gd name="T14" fmla="*/ 7 w 32"/>
                <a:gd name="T15" fmla="*/ 11 h 23"/>
                <a:gd name="T16" fmla="*/ 5 w 32"/>
                <a:gd name="T17" fmla="*/ 10 h 23"/>
                <a:gd name="T18" fmla="*/ 0 w 32"/>
                <a:gd name="T19" fmla="*/ 16 h 23"/>
                <a:gd name="T20" fmla="*/ 2 w 32"/>
                <a:gd name="T21" fmla="*/ 21 h 23"/>
                <a:gd name="T22" fmla="*/ 6 w 32"/>
                <a:gd name="T23" fmla="*/ 23 h 23"/>
                <a:gd name="T24" fmla="*/ 10 w 32"/>
                <a:gd name="T25" fmla="*/ 22 h 23"/>
                <a:gd name="T26" fmla="*/ 15 w 32"/>
                <a:gd name="T27" fmla="*/ 18 h 23"/>
                <a:gd name="T28" fmla="*/ 32 w 32"/>
                <a:gd name="T2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23">
                  <a:moveTo>
                    <a:pt x="32" y="3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1" y="18"/>
                    <a:pt x="10" y="19"/>
                    <a:pt x="10" y="19"/>
                  </a:cubicBezTo>
                  <a:cubicBezTo>
                    <a:pt x="9" y="19"/>
                    <a:pt x="8" y="20"/>
                    <a:pt x="7" y="20"/>
                  </a:cubicBezTo>
                  <a:cubicBezTo>
                    <a:pt x="6" y="20"/>
                    <a:pt x="6" y="19"/>
                    <a:pt x="5" y="19"/>
                  </a:cubicBezTo>
                  <a:cubicBezTo>
                    <a:pt x="4" y="18"/>
                    <a:pt x="4" y="17"/>
                    <a:pt x="4" y="16"/>
                  </a:cubicBezTo>
                  <a:cubicBezTo>
                    <a:pt x="4" y="15"/>
                    <a:pt x="6" y="13"/>
                    <a:pt x="7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2"/>
                    <a:pt x="1" y="14"/>
                    <a:pt x="0" y="16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3" y="22"/>
                    <a:pt x="4" y="23"/>
                    <a:pt x="6" y="23"/>
                  </a:cubicBezTo>
                  <a:cubicBezTo>
                    <a:pt x="7" y="23"/>
                    <a:pt x="9" y="23"/>
                    <a:pt x="10" y="22"/>
                  </a:cubicBezTo>
                  <a:cubicBezTo>
                    <a:pt x="12" y="22"/>
                    <a:pt x="13" y="20"/>
                    <a:pt x="15" y="18"/>
                  </a:cubicBezTo>
                  <a:lnTo>
                    <a:pt x="3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6" name="išḻïde"/>
            <p:cNvSpPr/>
            <p:nvPr/>
          </p:nvSpPr>
          <p:spPr bwMode="auto">
            <a:xfrm>
              <a:off x="3465404" y="1659368"/>
              <a:ext cx="60273" cy="59572"/>
            </a:xfrm>
            <a:custGeom>
              <a:avLst/>
              <a:gdLst>
                <a:gd name="T0" fmla="*/ 79 w 86"/>
                <a:gd name="T1" fmla="*/ 0 h 85"/>
                <a:gd name="T2" fmla="*/ 0 w 86"/>
                <a:gd name="T3" fmla="*/ 79 h 85"/>
                <a:gd name="T4" fmla="*/ 7 w 86"/>
                <a:gd name="T5" fmla="*/ 85 h 85"/>
                <a:gd name="T6" fmla="*/ 86 w 86"/>
                <a:gd name="T7" fmla="*/ 6 h 85"/>
                <a:gd name="T8" fmla="*/ 79 w 86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5">
                  <a:moveTo>
                    <a:pt x="79" y="0"/>
                  </a:moveTo>
                  <a:lnTo>
                    <a:pt x="0" y="79"/>
                  </a:lnTo>
                  <a:lnTo>
                    <a:pt x="7" y="85"/>
                  </a:lnTo>
                  <a:lnTo>
                    <a:pt x="8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7" name="ís1ïḓè"/>
            <p:cNvSpPr/>
            <p:nvPr/>
          </p:nvSpPr>
          <p:spPr bwMode="auto">
            <a:xfrm>
              <a:off x="3477319" y="1675487"/>
              <a:ext cx="73589" cy="80598"/>
            </a:xfrm>
            <a:custGeom>
              <a:avLst/>
              <a:gdLst>
                <a:gd name="T0" fmla="*/ 29 w 32"/>
                <a:gd name="T1" fmla="*/ 0 h 35"/>
                <a:gd name="T2" fmla="*/ 0 w 32"/>
                <a:gd name="T3" fmla="*/ 21 h 35"/>
                <a:gd name="T4" fmla="*/ 3 w 32"/>
                <a:gd name="T5" fmla="*/ 23 h 35"/>
                <a:gd name="T6" fmla="*/ 12 w 32"/>
                <a:gd name="T7" fmla="*/ 17 h 35"/>
                <a:gd name="T8" fmla="*/ 20 w 32"/>
                <a:gd name="T9" fmla="*/ 23 h 35"/>
                <a:gd name="T10" fmla="*/ 16 w 32"/>
                <a:gd name="T11" fmla="*/ 33 h 35"/>
                <a:gd name="T12" fmla="*/ 19 w 32"/>
                <a:gd name="T13" fmla="*/ 35 h 35"/>
                <a:gd name="T14" fmla="*/ 32 w 32"/>
                <a:gd name="T15" fmla="*/ 3 h 35"/>
                <a:gd name="T16" fmla="*/ 29 w 32"/>
                <a:gd name="T17" fmla="*/ 0 h 35"/>
                <a:gd name="T18" fmla="*/ 25 w 32"/>
                <a:gd name="T19" fmla="*/ 11 h 35"/>
                <a:gd name="T20" fmla="*/ 22 w 32"/>
                <a:gd name="T21" fmla="*/ 20 h 35"/>
                <a:gd name="T22" fmla="*/ 15 w 32"/>
                <a:gd name="T23" fmla="*/ 15 h 35"/>
                <a:gd name="T24" fmla="*/ 23 w 32"/>
                <a:gd name="T25" fmla="*/ 8 h 35"/>
                <a:gd name="T26" fmla="*/ 28 w 32"/>
                <a:gd name="T27" fmla="*/ 4 h 35"/>
                <a:gd name="T28" fmla="*/ 25 w 32"/>
                <a:gd name="T2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5">
                  <a:moveTo>
                    <a:pt x="29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2" y="3"/>
                    <a:pt x="32" y="3"/>
                    <a:pt x="32" y="3"/>
                  </a:cubicBezTo>
                  <a:lnTo>
                    <a:pt x="29" y="0"/>
                  </a:lnTo>
                  <a:close/>
                  <a:moveTo>
                    <a:pt x="25" y="11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5" y="7"/>
                    <a:pt x="27" y="6"/>
                    <a:pt x="28" y="4"/>
                  </a:cubicBezTo>
                  <a:cubicBezTo>
                    <a:pt x="28" y="6"/>
                    <a:pt x="27" y="8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8" name="ïṩlïďê"/>
            <p:cNvSpPr/>
            <p:nvPr/>
          </p:nvSpPr>
          <p:spPr bwMode="auto">
            <a:xfrm>
              <a:off x="3529882" y="1688803"/>
              <a:ext cx="80598" cy="87606"/>
            </a:xfrm>
            <a:custGeom>
              <a:avLst/>
              <a:gdLst>
                <a:gd name="T0" fmla="*/ 108 w 115"/>
                <a:gd name="T1" fmla="*/ 27 h 125"/>
                <a:gd name="T2" fmla="*/ 62 w 115"/>
                <a:gd name="T3" fmla="*/ 102 h 125"/>
                <a:gd name="T4" fmla="*/ 69 w 115"/>
                <a:gd name="T5" fmla="*/ 7 h 125"/>
                <a:gd name="T6" fmla="*/ 59 w 115"/>
                <a:gd name="T7" fmla="*/ 0 h 125"/>
                <a:gd name="T8" fmla="*/ 0 w 115"/>
                <a:gd name="T9" fmla="*/ 96 h 125"/>
                <a:gd name="T10" fmla="*/ 10 w 115"/>
                <a:gd name="T11" fmla="*/ 99 h 125"/>
                <a:gd name="T12" fmla="*/ 56 w 115"/>
                <a:gd name="T13" fmla="*/ 27 h 125"/>
                <a:gd name="T14" fmla="*/ 49 w 115"/>
                <a:gd name="T15" fmla="*/ 122 h 125"/>
                <a:gd name="T16" fmla="*/ 59 w 115"/>
                <a:gd name="T17" fmla="*/ 125 h 125"/>
                <a:gd name="T18" fmla="*/ 115 w 115"/>
                <a:gd name="T19" fmla="*/ 33 h 125"/>
                <a:gd name="T20" fmla="*/ 108 w 115"/>
                <a:gd name="T21" fmla="*/ 2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25">
                  <a:moveTo>
                    <a:pt x="108" y="27"/>
                  </a:moveTo>
                  <a:lnTo>
                    <a:pt x="62" y="102"/>
                  </a:lnTo>
                  <a:lnTo>
                    <a:pt x="69" y="7"/>
                  </a:lnTo>
                  <a:lnTo>
                    <a:pt x="59" y="0"/>
                  </a:lnTo>
                  <a:lnTo>
                    <a:pt x="0" y="96"/>
                  </a:lnTo>
                  <a:lnTo>
                    <a:pt x="10" y="99"/>
                  </a:lnTo>
                  <a:lnTo>
                    <a:pt x="56" y="27"/>
                  </a:lnTo>
                  <a:lnTo>
                    <a:pt x="49" y="122"/>
                  </a:lnTo>
                  <a:lnTo>
                    <a:pt x="59" y="125"/>
                  </a:lnTo>
                  <a:lnTo>
                    <a:pt x="115" y="33"/>
                  </a:lnTo>
                  <a:lnTo>
                    <a:pt x="10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9" name="íSliḋê"/>
            <p:cNvSpPr/>
            <p:nvPr/>
          </p:nvSpPr>
          <p:spPr bwMode="auto">
            <a:xfrm>
              <a:off x="3594360" y="1714735"/>
              <a:ext cx="56769" cy="77794"/>
            </a:xfrm>
            <a:custGeom>
              <a:avLst/>
              <a:gdLst>
                <a:gd name="T0" fmla="*/ 19 w 25"/>
                <a:gd name="T1" fmla="*/ 1 h 34"/>
                <a:gd name="T2" fmla="*/ 13 w 25"/>
                <a:gd name="T3" fmla="*/ 1 h 34"/>
                <a:gd name="T4" fmla="*/ 8 w 25"/>
                <a:gd name="T5" fmla="*/ 5 h 34"/>
                <a:gd name="T6" fmla="*/ 3 w 25"/>
                <a:gd name="T7" fmla="*/ 13 h 34"/>
                <a:gd name="T8" fmla="*/ 1 w 25"/>
                <a:gd name="T9" fmla="*/ 22 h 34"/>
                <a:gd name="T10" fmla="*/ 2 w 25"/>
                <a:gd name="T11" fmla="*/ 29 h 34"/>
                <a:gd name="T12" fmla="*/ 6 w 25"/>
                <a:gd name="T13" fmla="*/ 33 h 34"/>
                <a:gd name="T14" fmla="*/ 11 w 25"/>
                <a:gd name="T15" fmla="*/ 33 h 34"/>
                <a:gd name="T16" fmla="*/ 17 w 25"/>
                <a:gd name="T17" fmla="*/ 31 h 34"/>
                <a:gd name="T18" fmla="*/ 21 w 25"/>
                <a:gd name="T19" fmla="*/ 20 h 34"/>
                <a:gd name="T20" fmla="*/ 13 w 25"/>
                <a:gd name="T21" fmla="*/ 17 h 34"/>
                <a:gd name="T22" fmla="*/ 11 w 25"/>
                <a:gd name="T23" fmla="*/ 20 h 34"/>
                <a:gd name="T24" fmla="*/ 17 w 25"/>
                <a:gd name="T25" fmla="*/ 22 h 34"/>
                <a:gd name="T26" fmla="*/ 15 w 25"/>
                <a:gd name="T27" fmla="*/ 28 h 34"/>
                <a:gd name="T28" fmla="*/ 12 w 25"/>
                <a:gd name="T29" fmla="*/ 29 h 34"/>
                <a:gd name="T30" fmla="*/ 8 w 25"/>
                <a:gd name="T31" fmla="*/ 29 h 34"/>
                <a:gd name="T32" fmla="*/ 5 w 25"/>
                <a:gd name="T33" fmla="*/ 26 h 34"/>
                <a:gd name="T34" fmla="*/ 4 w 25"/>
                <a:gd name="T35" fmla="*/ 21 h 34"/>
                <a:gd name="T36" fmla="*/ 6 w 25"/>
                <a:gd name="T37" fmla="*/ 14 h 34"/>
                <a:gd name="T38" fmla="*/ 9 w 25"/>
                <a:gd name="T39" fmla="*/ 8 h 34"/>
                <a:gd name="T40" fmla="*/ 11 w 25"/>
                <a:gd name="T41" fmla="*/ 5 h 34"/>
                <a:gd name="T42" fmla="*/ 15 w 25"/>
                <a:gd name="T43" fmla="*/ 4 h 34"/>
                <a:gd name="T44" fmla="*/ 18 w 25"/>
                <a:gd name="T45" fmla="*/ 4 h 34"/>
                <a:gd name="T46" fmla="*/ 20 w 25"/>
                <a:gd name="T47" fmla="*/ 6 h 34"/>
                <a:gd name="T48" fmla="*/ 21 w 25"/>
                <a:gd name="T49" fmla="*/ 9 h 34"/>
                <a:gd name="T50" fmla="*/ 21 w 25"/>
                <a:gd name="T51" fmla="*/ 13 h 34"/>
                <a:gd name="T52" fmla="*/ 24 w 25"/>
                <a:gd name="T53" fmla="*/ 13 h 34"/>
                <a:gd name="T54" fmla="*/ 24 w 25"/>
                <a:gd name="T55" fmla="*/ 7 h 34"/>
                <a:gd name="T56" fmla="*/ 23 w 25"/>
                <a:gd name="T57" fmla="*/ 3 h 34"/>
                <a:gd name="T58" fmla="*/ 19 w 25"/>
                <a:gd name="T5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4">
                  <a:moveTo>
                    <a:pt x="19" y="1"/>
                  </a:moveTo>
                  <a:cubicBezTo>
                    <a:pt x="18" y="0"/>
                    <a:pt x="15" y="0"/>
                    <a:pt x="13" y="1"/>
                  </a:cubicBezTo>
                  <a:cubicBezTo>
                    <a:pt x="11" y="1"/>
                    <a:pt x="9" y="3"/>
                    <a:pt x="8" y="5"/>
                  </a:cubicBezTo>
                  <a:cubicBezTo>
                    <a:pt x="6" y="7"/>
                    <a:pt x="4" y="10"/>
                    <a:pt x="3" y="13"/>
                  </a:cubicBezTo>
                  <a:cubicBezTo>
                    <a:pt x="2" y="16"/>
                    <a:pt x="1" y="19"/>
                    <a:pt x="1" y="22"/>
                  </a:cubicBezTo>
                  <a:cubicBezTo>
                    <a:pt x="0" y="25"/>
                    <a:pt x="1" y="27"/>
                    <a:pt x="2" y="29"/>
                  </a:cubicBezTo>
                  <a:cubicBezTo>
                    <a:pt x="3" y="31"/>
                    <a:pt x="4" y="32"/>
                    <a:pt x="6" y="33"/>
                  </a:cubicBezTo>
                  <a:cubicBezTo>
                    <a:pt x="8" y="34"/>
                    <a:pt x="9" y="34"/>
                    <a:pt x="11" y="33"/>
                  </a:cubicBezTo>
                  <a:cubicBezTo>
                    <a:pt x="13" y="33"/>
                    <a:pt x="15" y="32"/>
                    <a:pt x="17" y="31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4" y="29"/>
                    <a:pt x="13" y="29"/>
                    <a:pt x="12" y="29"/>
                  </a:cubicBezTo>
                  <a:cubicBezTo>
                    <a:pt x="10" y="30"/>
                    <a:pt x="9" y="30"/>
                    <a:pt x="8" y="29"/>
                  </a:cubicBezTo>
                  <a:cubicBezTo>
                    <a:pt x="6" y="29"/>
                    <a:pt x="5" y="28"/>
                    <a:pt x="5" y="26"/>
                  </a:cubicBezTo>
                  <a:cubicBezTo>
                    <a:pt x="4" y="25"/>
                    <a:pt x="3" y="23"/>
                    <a:pt x="4" y="21"/>
                  </a:cubicBezTo>
                  <a:cubicBezTo>
                    <a:pt x="4" y="19"/>
                    <a:pt x="4" y="17"/>
                    <a:pt x="6" y="14"/>
                  </a:cubicBezTo>
                  <a:cubicBezTo>
                    <a:pt x="7" y="12"/>
                    <a:pt x="8" y="10"/>
                    <a:pt x="9" y="8"/>
                  </a:cubicBezTo>
                  <a:cubicBezTo>
                    <a:pt x="10" y="7"/>
                    <a:pt x="11" y="6"/>
                    <a:pt x="11" y="5"/>
                  </a:cubicBezTo>
                  <a:cubicBezTo>
                    <a:pt x="12" y="5"/>
                    <a:pt x="13" y="4"/>
                    <a:pt x="15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19" y="5"/>
                    <a:pt x="20" y="5"/>
                    <a:pt x="20" y="6"/>
                  </a:cubicBezTo>
                  <a:cubicBezTo>
                    <a:pt x="21" y="7"/>
                    <a:pt x="21" y="8"/>
                    <a:pt x="21" y="9"/>
                  </a:cubicBezTo>
                  <a:cubicBezTo>
                    <a:pt x="22" y="10"/>
                    <a:pt x="21" y="11"/>
                    <a:pt x="21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5" y="9"/>
                    <a:pt x="24" y="7"/>
                  </a:cubicBezTo>
                  <a:cubicBezTo>
                    <a:pt x="24" y="6"/>
                    <a:pt x="24" y="4"/>
                    <a:pt x="23" y="3"/>
                  </a:cubicBezTo>
                  <a:cubicBezTo>
                    <a:pt x="22" y="2"/>
                    <a:pt x="21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1" name="ísļîdè"/>
            <p:cNvSpPr/>
            <p:nvPr/>
          </p:nvSpPr>
          <p:spPr bwMode="auto">
            <a:xfrm>
              <a:off x="3681266" y="1716837"/>
              <a:ext cx="45555" cy="78495"/>
            </a:xfrm>
            <a:custGeom>
              <a:avLst/>
              <a:gdLst>
                <a:gd name="T0" fmla="*/ 17 w 20"/>
                <a:gd name="T1" fmla="*/ 19 h 34"/>
                <a:gd name="T2" fmla="*/ 15 w 20"/>
                <a:gd name="T3" fmla="*/ 27 h 34"/>
                <a:gd name="T4" fmla="*/ 10 w 20"/>
                <a:gd name="T5" fmla="*/ 30 h 34"/>
                <a:gd name="T6" fmla="*/ 7 w 20"/>
                <a:gd name="T7" fmla="*/ 29 h 34"/>
                <a:gd name="T8" fmla="*/ 4 w 20"/>
                <a:gd name="T9" fmla="*/ 25 h 34"/>
                <a:gd name="T10" fmla="*/ 4 w 20"/>
                <a:gd name="T11" fmla="*/ 19 h 34"/>
                <a:gd name="T12" fmla="*/ 4 w 20"/>
                <a:gd name="T13" fmla="*/ 0 h 34"/>
                <a:gd name="T14" fmla="*/ 0 w 20"/>
                <a:gd name="T15" fmla="*/ 0 h 34"/>
                <a:gd name="T16" fmla="*/ 0 w 20"/>
                <a:gd name="T17" fmla="*/ 19 h 34"/>
                <a:gd name="T18" fmla="*/ 1 w 20"/>
                <a:gd name="T19" fmla="*/ 27 h 34"/>
                <a:gd name="T20" fmla="*/ 5 w 20"/>
                <a:gd name="T21" fmla="*/ 32 h 34"/>
                <a:gd name="T22" fmla="*/ 10 w 20"/>
                <a:gd name="T23" fmla="*/ 34 h 34"/>
                <a:gd name="T24" fmla="*/ 16 w 20"/>
                <a:gd name="T25" fmla="*/ 32 h 34"/>
                <a:gd name="T26" fmla="*/ 19 w 20"/>
                <a:gd name="T27" fmla="*/ 27 h 34"/>
                <a:gd name="T28" fmla="*/ 20 w 20"/>
                <a:gd name="T29" fmla="*/ 19 h 34"/>
                <a:gd name="T30" fmla="*/ 20 w 20"/>
                <a:gd name="T31" fmla="*/ 0 h 34"/>
                <a:gd name="T32" fmla="*/ 17 w 20"/>
                <a:gd name="T33" fmla="*/ 0 h 34"/>
                <a:gd name="T34" fmla="*/ 17 w 20"/>
                <a:gd name="T35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34">
                  <a:moveTo>
                    <a:pt x="17" y="19"/>
                  </a:moveTo>
                  <a:cubicBezTo>
                    <a:pt x="17" y="23"/>
                    <a:pt x="16" y="26"/>
                    <a:pt x="15" y="27"/>
                  </a:cubicBezTo>
                  <a:cubicBezTo>
                    <a:pt x="14" y="29"/>
                    <a:pt x="13" y="30"/>
                    <a:pt x="10" y="30"/>
                  </a:cubicBezTo>
                  <a:cubicBezTo>
                    <a:pt x="9" y="30"/>
                    <a:pt x="8" y="29"/>
                    <a:pt x="7" y="29"/>
                  </a:cubicBezTo>
                  <a:cubicBezTo>
                    <a:pt x="6" y="28"/>
                    <a:pt x="5" y="27"/>
                    <a:pt x="4" y="25"/>
                  </a:cubicBezTo>
                  <a:cubicBezTo>
                    <a:pt x="4" y="24"/>
                    <a:pt x="4" y="22"/>
                    <a:pt x="4" y="1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3"/>
                    <a:pt x="1" y="25"/>
                    <a:pt x="1" y="27"/>
                  </a:cubicBezTo>
                  <a:cubicBezTo>
                    <a:pt x="2" y="29"/>
                    <a:pt x="3" y="31"/>
                    <a:pt x="5" y="32"/>
                  </a:cubicBezTo>
                  <a:cubicBezTo>
                    <a:pt x="6" y="33"/>
                    <a:pt x="8" y="34"/>
                    <a:pt x="10" y="34"/>
                  </a:cubicBezTo>
                  <a:cubicBezTo>
                    <a:pt x="13" y="34"/>
                    <a:pt x="15" y="33"/>
                    <a:pt x="16" y="32"/>
                  </a:cubicBezTo>
                  <a:cubicBezTo>
                    <a:pt x="18" y="31"/>
                    <a:pt x="19" y="29"/>
                    <a:pt x="19" y="27"/>
                  </a:cubicBezTo>
                  <a:cubicBezTo>
                    <a:pt x="20" y="25"/>
                    <a:pt x="20" y="22"/>
                    <a:pt x="20" y="19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7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66" name="îSlíḋé"/>
            <p:cNvSpPr/>
            <p:nvPr/>
          </p:nvSpPr>
          <p:spPr bwMode="auto">
            <a:xfrm>
              <a:off x="3733829" y="1709829"/>
              <a:ext cx="55367" cy="80598"/>
            </a:xfrm>
            <a:custGeom>
              <a:avLst/>
              <a:gdLst>
                <a:gd name="T0" fmla="*/ 53 w 79"/>
                <a:gd name="T1" fmla="*/ 0 h 115"/>
                <a:gd name="T2" fmla="*/ 62 w 79"/>
                <a:gd name="T3" fmla="*/ 86 h 115"/>
                <a:gd name="T4" fmla="*/ 10 w 79"/>
                <a:gd name="T5" fmla="*/ 3 h 115"/>
                <a:gd name="T6" fmla="*/ 0 w 79"/>
                <a:gd name="T7" fmla="*/ 7 h 115"/>
                <a:gd name="T8" fmla="*/ 13 w 79"/>
                <a:gd name="T9" fmla="*/ 115 h 115"/>
                <a:gd name="T10" fmla="*/ 23 w 79"/>
                <a:gd name="T11" fmla="*/ 115 h 115"/>
                <a:gd name="T12" fmla="*/ 13 w 79"/>
                <a:gd name="T13" fmla="*/ 30 h 115"/>
                <a:gd name="T14" fmla="*/ 66 w 79"/>
                <a:gd name="T15" fmla="*/ 109 h 115"/>
                <a:gd name="T16" fmla="*/ 79 w 79"/>
                <a:gd name="T17" fmla="*/ 109 h 115"/>
                <a:gd name="T18" fmla="*/ 62 w 79"/>
                <a:gd name="T19" fmla="*/ 0 h 115"/>
                <a:gd name="T20" fmla="*/ 53 w 79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115">
                  <a:moveTo>
                    <a:pt x="53" y="0"/>
                  </a:moveTo>
                  <a:lnTo>
                    <a:pt x="62" y="86"/>
                  </a:lnTo>
                  <a:lnTo>
                    <a:pt x="10" y="3"/>
                  </a:lnTo>
                  <a:lnTo>
                    <a:pt x="0" y="7"/>
                  </a:lnTo>
                  <a:lnTo>
                    <a:pt x="13" y="115"/>
                  </a:lnTo>
                  <a:lnTo>
                    <a:pt x="23" y="115"/>
                  </a:lnTo>
                  <a:lnTo>
                    <a:pt x="13" y="30"/>
                  </a:lnTo>
                  <a:lnTo>
                    <a:pt x="66" y="109"/>
                  </a:lnTo>
                  <a:lnTo>
                    <a:pt x="79" y="109"/>
                  </a:lnTo>
                  <a:lnTo>
                    <a:pt x="62" y="0"/>
                  </a:lnTo>
                  <a:lnTo>
                    <a:pt x="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67" name="íŝ1ïḓê"/>
            <p:cNvSpPr/>
            <p:nvPr/>
          </p:nvSpPr>
          <p:spPr bwMode="auto">
            <a:xfrm>
              <a:off x="3782188" y="1695812"/>
              <a:ext cx="32239" cy="76393"/>
            </a:xfrm>
            <a:custGeom>
              <a:avLst/>
              <a:gdLst>
                <a:gd name="T0" fmla="*/ 0 w 46"/>
                <a:gd name="T1" fmla="*/ 4 h 109"/>
                <a:gd name="T2" fmla="*/ 36 w 46"/>
                <a:gd name="T3" fmla="*/ 109 h 109"/>
                <a:gd name="T4" fmla="*/ 46 w 46"/>
                <a:gd name="T5" fmla="*/ 106 h 109"/>
                <a:gd name="T6" fmla="*/ 10 w 46"/>
                <a:gd name="T7" fmla="*/ 0 h 109"/>
                <a:gd name="T8" fmla="*/ 0 w 46"/>
                <a:gd name="T9" fmla="*/ 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09">
                  <a:moveTo>
                    <a:pt x="0" y="4"/>
                  </a:moveTo>
                  <a:lnTo>
                    <a:pt x="36" y="109"/>
                  </a:lnTo>
                  <a:lnTo>
                    <a:pt x="46" y="106"/>
                  </a:lnTo>
                  <a:lnTo>
                    <a:pt x="10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68" name="ï$ľíḑè"/>
            <p:cNvSpPr/>
            <p:nvPr/>
          </p:nvSpPr>
          <p:spPr bwMode="auto">
            <a:xfrm>
              <a:off x="3793401" y="1679692"/>
              <a:ext cx="55367" cy="83401"/>
            </a:xfrm>
            <a:custGeom>
              <a:avLst/>
              <a:gdLst>
                <a:gd name="T0" fmla="*/ 17 w 24"/>
                <a:gd name="T1" fmla="*/ 1 h 36"/>
                <a:gd name="T2" fmla="*/ 20 w 24"/>
                <a:gd name="T3" fmla="*/ 26 h 36"/>
                <a:gd name="T4" fmla="*/ 21 w 24"/>
                <a:gd name="T5" fmla="*/ 32 h 36"/>
                <a:gd name="T6" fmla="*/ 18 w 24"/>
                <a:gd name="T7" fmla="*/ 27 h 36"/>
                <a:gd name="T8" fmla="*/ 3 w 24"/>
                <a:gd name="T9" fmla="*/ 7 h 36"/>
                <a:gd name="T10" fmla="*/ 0 w 24"/>
                <a:gd name="T11" fmla="*/ 8 h 36"/>
                <a:gd name="T12" fmla="*/ 21 w 24"/>
                <a:gd name="T13" fmla="*/ 36 h 36"/>
                <a:gd name="T14" fmla="*/ 24 w 24"/>
                <a:gd name="T15" fmla="*/ 35 h 36"/>
                <a:gd name="T16" fmla="*/ 19 w 24"/>
                <a:gd name="T17" fmla="*/ 0 h 36"/>
                <a:gd name="T18" fmla="*/ 17 w 24"/>
                <a:gd name="T1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6">
                  <a:moveTo>
                    <a:pt x="17" y="1"/>
                  </a:move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1" y="30"/>
                    <a:pt x="21" y="32"/>
                  </a:cubicBezTo>
                  <a:cubicBezTo>
                    <a:pt x="20" y="30"/>
                    <a:pt x="19" y="29"/>
                    <a:pt x="18" y="2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1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69" name="ïṧ1íḓè"/>
            <p:cNvSpPr/>
            <p:nvPr/>
          </p:nvSpPr>
          <p:spPr bwMode="auto">
            <a:xfrm>
              <a:off x="3843863" y="1661470"/>
              <a:ext cx="68683" cy="78495"/>
            </a:xfrm>
            <a:custGeom>
              <a:avLst/>
              <a:gdLst>
                <a:gd name="T0" fmla="*/ 62 w 98"/>
                <a:gd name="T1" fmla="*/ 99 h 112"/>
                <a:gd name="T2" fmla="*/ 40 w 98"/>
                <a:gd name="T3" fmla="*/ 66 h 112"/>
                <a:gd name="T4" fmla="*/ 66 w 98"/>
                <a:gd name="T5" fmla="*/ 49 h 112"/>
                <a:gd name="T6" fmla="*/ 59 w 98"/>
                <a:gd name="T7" fmla="*/ 39 h 112"/>
                <a:gd name="T8" fmla="*/ 33 w 98"/>
                <a:gd name="T9" fmla="*/ 56 h 112"/>
                <a:gd name="T10" fmla="*/ 13 w 98"/>
                <a:gd name="T11" fmla="*/ 26 h 112"/>
                <a:gd name="T12" fmla="*/ 40 w 98"/>
                <a:gd name="T13" fmla="*/ 10 h 112"/>
                <a:gd name="T14" fmla="*/ 33 w 98"/>
                <a:gd name="T15" fmla="*/ 0 h 112"/>
                <a:gd name="T16" fmla="*/ 0 w 98"/>
                <a:gd name="T17" fmla="*/ 20 h 112"/>
                <a:gd name="T18" fmla="*/ 62 w 98"/>
                <a:gd name="T19" fmla="*/ 112 h 112"/>
                <a:gd name="T20" fmla="*/ 98 w 98"/>
                <a:gd name="T21" fmla="*/ 92 h 112"/>
                <a:gd name="T22" fmla="*/ 89 w 98"/>
                <a:gd name="T23" fmla="*/ 79 h 112"/>
                <a:gd name="T24" fmla="*/ 62 w 98"/>
                <a:gd name="T25" fmla="*/ 9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12">
                  <a:moveTo>
                    <a:pt x="62" y="99"/>
                  </a:moveTo>
                  <a:lnTo>
                    <a:pt x="40" y="66"/>
                  </a:lnTo>
                  <a:lnTo>
                    <a:pt x="66" y="49"/>
                  </a:lnTo>
                  <a:lnTo>
                    <a:pt x="59" y="39"/>
                  </a:lnTo>
                  <a:lnTo>
                    <a:pt x="33" y="56"/>
                  </a:lnTo>
                  <a:lnTo>
                    <a:pt x="13" y="26"/>
                  </a:lnTo>
                  <a:lnTo>
                    <a:pt x="40" y="10"/>
                  </a:lnTo>
                  <a:lnTo>
                    <a:pt x="33" y="0"/>
                  </a:lnTo>
                  <a:lnTo>
                    <a:pt x="0" y="20"/>
                  </a:lnTo>
                  <a:lnTo>
                    <a:pt x="62" y="112"/>
                  </a:lnTo>
                  <a:lnTo>
                    <a:pt x="98" y="92"/>
                  </a:lnTo>
                  <a:lnTo>
                    <a:pt x="89" y="79"/>
                  </a:lnTo>
                  <a:lnTo>
                    <a:pt x="62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0" name="işļïḑê"/>
            <p:cNvSpPr/>
            <p:nvPr/>
          </p:nvSpPr>
          <p:spPr bwMode="auto">
            <a:xfrm>
              <a:off x="3876102" y="1636239"/>
              <a:ext cx="82700" cy="78495"/>
            </a:xfrm>
            <a:custGeom>
              <a:avLst/>
              <a:gdLst>
                <a:gd name="T0" fmla="*/ 22 w 36"/>
                <a:gd name="T1" fmla="*/ 16 h 34"/>
                <a:gd name="T2" fmla="*/ 20 w 36"/>
                <a:gd name="T3" fmla="*/ 16 h 34"/>
                <a:gd name="T4" fmla="*/ 22 w 36"/>
                <a:gd name="T5" fmla="*/ 11 h 34"/>
                <a:gd name="T6" fmla="*/ 19 w 36"/>
                <a:gd name="T7" fmla="*/ 5 h 34"/>
                <a:gd name="T8" fmla="*/ 15 w 36"/>
                <a:gd name="T9" fmla="*/ 2 h 34"/>
                <a:gd name="T10" fmla="*/ 12 w 36"/>
                <a:gd name="T11" fmla="*/ 0 h 34"/>
                <a:gd name="T12" fmla="*/ 8 w 36"/>
                <a:gd name="T13" fmla="*/ 2 h 34"/>
                <a:gd name="T14" fmla="*/ 0 w 36"/>
                <a:gd name="T15" fmla="*/ 7 h 34"/>
                <a:gd name="T16" fmla="*/ 21 w 36"/>
                <a:gd name="T17" fmla="*/ 34 h 34"/>
                <a:gd name="T18" fmla="*/ 23 w 36"/>
                <a:gd name="T19" fmla="*/ 33 h 34"/>
                <a:gd name="T20" fmla="*/ 14 w 36"/>
                <a:gd name="T21" fmla="*/ 21 h 34"/>
                <a:gd name="T22" fmla="*/ 16 w 36"/>
                <a:gd name="T23" fmla="*/ 19 h 34"/>
                <a:gd name="T24" fmla="*/ 18 w 36"/>
                <a:gd name="T25" fmla="*/ 18 h 34"/>
                <a:gd name="T26" fmla="*/ 19 w 36"/>
                <a:gd name="T27" fmla="*/ 18 h 34"/>
                <a:gd name="T28" fmla="*/ 22 w 36"/>
                <a:gd name="T29" fmla="*/ 19 h 34"/>
                <a:gd name="T30" fmla="*/ 26 w 36"/>
                <a:gd name="T31" fmla="*/ 22 h 34"/>
                <a:gd name="T32" fmla="*/ 33 w 36"/>
                <a:gd name="T33" fmla="*/ 26 h 34"/>
                <a:gd name="T34" fmla="*/ 36 w 36"/>
                <a:gd name="T35" fmla="*/ 24 h 34"/>
                <a:gd name="T36" fmla="*/ 27 w 36"/>
                <a:gd name="T37" fmla="*/ 19 h 34"/>
                <a:gd name="T38" fmla="*/ 22 w 36"/>
                <a:gd name="T39" fmla="*/ 16 h 34"/>
                <a:gd name="T40" fmla="*/ 18 w 36"/>
                <a:gd name="T41" fmla="*/ 12 h 34"/>
                <a:gd name="T42" fmla="*/ 16 w 36"/>
                <a:gd name="T43" fmla="*/ 14 h 34"/>
                <a:gd name="T44" fmla="*/ 12 w 36"/>
                <a:gd name="T45" fmla="*/ 18 h 34"/>
                <a:gd name="T46" fmla="*/ 5 w 36"/>
                <a:gd name="T47" fmla="*/ 9 h 34"/>
                <a:gd name="T48" fmla="*/ 10 w 36"/>
                <a:gd name="T49" fmla="*/ 5 h 34"/>
                <a:gd name="T50" fmla="*/ 14 w 36"/>
                <a:gd name="T51" fmla="*/ 4 h 34"/>
                <a:gd name="T52" fmla="*/ 17 w 36"/>
                <a:gd name="T53" fmla="*/ 7 h 34"/>
                <a:gd name="T54" fmla="*/ 18 w 36"/>
                <a:gd name="T55" fmla="*/ 10 h 34"/>
                <a:gd name="T56" fmla="*/ 18 w 36"/>
                <a:gd name="T57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34">
                  <a:moveTo>
                    <a:pt x="22" y="16"/>
                  </a:moveTo>
                  <a:cubicBezTo>
                    <a:pt x="22" y="16"/>
                    <a:pt x="21" y="16"/>
                    <a:pt x="20" y="16"/>
                  </a:cubicBezTo>
                  <a:cubicBezTo>
                    <a:pt x="21" y="14"/>
                    <a:pt x="22" y="13"/>
                    <a:pt x="22" y="11"/>
                  </a:cubicBezTo>
                  <a:cubicBezTo>
                    <a:pt x="22" y="9"/>
                    <a:pt x="21" y="7"/>
                    <a:pt x="19" y="5"/>
                  </a:cubicBezTo>
                  <a:cubicBezTo>
                    <a:pt x="18" y="4"/>
                    <a:pt x="17" y="3"/>
                    <a:pt x="15" y="2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1" y="0"/>
                    <a:pt x="9" y="1"/>
                    <a:pt x="8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19"/>
                    <a:pt x="17" y="18"/>
                    <a:pt x="18" y="18"/>
                  </a:cubicBezTo>
                  <a:cubicBezTo>
                    <a:pt x="18" y="18"/>
                    <a:pt x="19" y="18"/>
                    <a:pt x="19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3" y="20"/>
                    <a:pt x="24" y="21"/>
                    <a:pt x="26" y="22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5" y="18"/>
                    <a:pt x="24" y="17"/>
                    <a:pt x="22" y="16"/>
                  </a:cubicBezTo>
                  <a:close/>
                  <a:moveTo>
                    <a:pt x="18" y="12"/>
                  </a:moveTo>
                  <a:cubicBezTo>
                    <a:pt x="18" y="13"/>
                    <a:pt x="17" y="14"/>
                    <a:pt x="16" y="14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3" y="4"/>
                    <a:pt x="14" y="4"/>
                  </a:cubicBezTo>
                  <a:cubicBezTo>
                    <a:pt x="15" y="5"/>
                    <a:pt x="16" y="6"/>
                    <a:pt x="17" y="7"/>
                  </a:cubicBezTo>
                  <a:cubicBezTo>
                    <a:pt x="18" y="8"/>
                    <a:pt x="18" y="9"/>
                    <a:pt x="18" y="10"/>
                  </a:cubicBezTo>
                  <a:cubicBezTo>
                    <a:pt x="19" y="11"/>
                    <a:pt x="19" y="11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1" name="îŝ1îdé"/>
            <p:cNvSpPr/>
            <p:nvPr/>
          </p:nvSpPr>
          <p:spPr bwMode="auto">
            <a:xfrm>
              <a:off x="3915349" y="1611009"/>
              <a:ext cx="77794" cy="61675"/>
            </a:xfrm>
            <a:custGeom>
              <a:avLst/>
              <a:gdLst>
                <a:gd name="T0" fmla="*/ 28 w 34"/>
                <a:gd name="T1" fmla="*/ 10 h 27"/>
                <a:gd name="T2" fmla="*/ 24 w 34"/>
                <a:gd name="T3" fmla="*/ 8 h 27"/>
                <a:gd name="T4" fmla="*/ 19 w 34"/>
                <a:gd name="T5" fmla="*/ 9 h 27"/>
                <a:gd name="T6" fmla="*/ 14 w 34"/>
                <a:gd name="T7" fmla="*/ 12 h 27"/>
                <a:gd name="T8" fmla="*/ 10 w 34"/>
                <a:gd name="T9" fmla="*/ 14 h 27"/>
                <a:gd name="T10" fmla="*/ 7 w 34"/>
                <a:gd name="T11" fmla="*/ 13 h 27"/>
                <a:gd name="T12" fmla="*/ 4 w 34"/>
                <a:gd name="T13" fmla="*/ 10 h 27"/>
                <a:gd name="T14" fmla="*/ 5 w 34"/>
                <a:gd name="T15" fmla="*/ 6 h 27"/>
                <a:gd name="T16" fmla="*/ 9 w 34"/>
                <a:gd name="T17" fmla="*/ 4 h 27"/>
                <a:gd name="T18" fmla="*/ 14 w 34"/>
                <a:gd name="T19" fmla="*/ 5 h 27"/>
                <a:gd name="T20" fmla="*/ 15 w 34"/>
                <a:gd name="T21" fmla="*/ 3 h 27"/>
                <a:gd name="T22" fmla="*/ 10 w 34"/>
                <a:gd name="T23" fmla="*/ 1 h 27"/>
                <a:gd name="T24" fmla="*/ 5 w 34"/>
                <a:gd name="T25" fmla="*/ 1 h 27"/>
                <a:gd name="T26" fmla="*/ 2 w 34"/>
                <a:gd name="T27" fmla="*/ 4 h 27"/>
                <a:gd name="T28" fmla="*/ 0 w 34"/>
                <a:gd name="T29" fmla="*/ 8 h 27"/>
                <a:gd name="T30" fmla="*/ 2 w 34"/>
                <a:gd name="T31" fmla="*/ 13 h 27"/>
                <a:gd name="T32" fmla="*/ 5 w 34"/>
                <a:gd name="T33" fmla="*/ 16 h 27"/>
                <a:gd name="T34" fmla="*/ 9 w 34"/>
                <a:gd name="T35" fmla="*/ 18 h 27"/>
                <a:gd name="T36" fmla="*/ 14 w 34"/>
                <a:gd name="T37" fmla="*/ 17 h 27"/>
                <a:gd name="T38" fmla="*/ 18 w 34"/>
                <a:gd name="T39" fmla="*/ 15 h 27"/>
                <a:gd name="T40" fmla="*/ 21 w 34"/>
                <a:gd name="T41" fmla="*/ 12 h 27"/>
                <a:gd name="T42" fmla="*/ 24 w 34"/>
                <a:gd name="T43" fmla="*/ 11 h 27"/>
                <a:gd name="T44" fmla="*/ 27 w 34"/>
                <a:gd name="T45" fmla="*/ 12 h 27"/>
                <a:gd name="T46" fmla="*/ 29 w 34"/>
                <a:gd name="T47" fmla="*/ 14 h 27"/>
                <a:gd name="T48" fmla="*/ 30 w 34"/>
                <a:gd name="T49" fmla="*/ 17 h 27"/>
                <a:gd name="T50" fmla="*/ 29 w 34"/>
                <a:gd name="T51" fmla="*/ 20 h 27"/>
                <a:gd name="T52" fmla="*/ 26 w 34"/>
                <a:gd name="T53" fmla="*/ 22 h 27"/>
                <a:gd name="T54" fmla="*/ 23 w 34"/>
                <a:gd name="T55" fmla="*/ 23 h 27"/>
                <a:gd name="T56" fmla="*/ 19 w 34"/>
                <a:gd name="T57" fmla="*/ 22 h 27"/>
                <a:gd name="T58" fmla="*/ 17 w 34"/>
                <a:gd name="T59" fmla="*/ 24 h 27"/>
                <a:gd name="T60" fmla="*/ 23 w 34"/>
                <a:gd name="T61" fmla="*/ 26 h 27"/>
                <a:gd name="T62" fmla="*/ 29 w 34"/>
                <a:gd name="T63" fmla="*/ 26 h 27"/>
                <a:gd name="T64" fmla="*/ 33 w 34"/>
                <a:gd name="T65" fmla="*/ 22 h 27"/>
                <a:gd name="T66" fmla="*/ 34 w 34"/>
                <a:gd name="T67" fmla="*/ 18 h 27"/>
                <a:gd name="T68" fmla="*/ 32 w 34"/>
                <a:gd name="T69" fmla="*/ 13 h 27"/>
                <a:gd name="T70" fmla="*/ 28 w 34"/>
                <a:gd name="T71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" h="27">
                  <a:moveTo>
                    <a:pt x="28" y="10"/>
                  </a:moveTo>
                  <a:cubicBezTo>
                    <a:pt x="27" y="9"/>
                    <a:pt x="25" y="8"/>
                    <a:pt x="24" y="8"/>
                  </a:cubicBezTo>
                  <a:cubicBezTo>
                    <a:pt x="22" y="8"/>
                    <a:pt x="20" y="8"/>
                    <a:pt x="19" y="9"/>
                  </a:cubicBezTo>
                  <a:cubicBezTo>
                    <a:pt x="18" y="9"/>
                    <a:pt x="16" y="10"/>
                    <a:pt x="14" y="12"/>
                  </a:cubicBezTo>
                  <a:cubicBezTo>
                    <a:pt x="12" y="13"/>
                    <a:pt x="11" y="14"/>
                    <a:pt x="10" y="14"/>
                  </a:cubicBezTo>
                  <a:cubicBezTo>
                    <a:pt x="9" y="14"/>
                    <a:pt x="8" y="14"/>
                    <a:pt x="7" y="13"/>
                  </a:cubicBezTo>
                  <a:cubicBezTo>
                    <a:pt x="5" y="13"/>
                    <a:pt x="5" y="12"/>
                    <a:pt x="4" y="10"/>
                  </a:cubicBezTo>
                  <a:cubicBezTo>
                    <a:pt x="4" y="9"/>
                    <a:pt x="4" y="8"/>
                    <a:pt x="5" y="6"/>
                  </a:cubicBezTo>
                  <a:cubicBezTo>
                    <a:pt x="6" y="5"/>
                    <a:pt x="7" y="4"/>
                    <a:pt x="9" y="4"/>
                  </a:cubicBezTo>
                  <a:cubicBezTo>
                    <a:pt x="10" y="4"/>
                    <a:pt x="12" y="4"/>
                    <a:pt x="14" y="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2"/>
                    <a:pt x="12" y="1"/>
                    <a:pt x="10" y="1"/>
                  </a:cubicBezTo>
                  <a:cubicBezTo>
                    <a:pt x="8" y="0"/>
                    <a:pt x="6" y="1"/>
                    <a:pt x="5" y="1"/>
                  </a:cubicBezTo>
                  <a:cubicBezTo>
                    <a:pt x="4" y="2"/>
                    <a:pt x="2" y="3"/>
                    <a:pt x="2" y="4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10"/>
                    <a:pt x="1" y="11"/>
                    <a:pt x="2" y="13"/>
                  </a:cubicBezTo>
                  <a:cubicBezTo>
                    <a:pt x="3" y="14"/>
                    <a:pt x="4" y="15"/>
                    <a:pt x="5" y="16"/>
                  </a:cubicBezTo>
                  <a:cubicBezTo>
                    <a:pt x="7" y="17"/>
                    <a:pt x="8" y="17"/>
                    <a:pt x="9" y="18"/>
                  </a:cubicBezTo>
                  <a:cubicBezTo>
                    <a:pt x="11" y="18"/>
                    <a:pt x="12" y="18"/>
                    <a:pt x="14" y="17"/>
                  </a:cubicBezTo>
                  <a:cubicBezTo>
                    <a:pt x="15" y="17"/>
                    <a:pt x="16" y="16"/>
                    <a:pt x="18" y="15"/>
                  </a:cubicBezTo>
                  <a:cubicBezTo>
                    <a:pt x="20" y="13"/>
                    <a:pt x="21" y="12"/>
                    <a:pt x="21" y="12"/>
                  </a:cubicBezTo>
                  <a:cubicBezTo>
                    <a:pt x="22" y="12"/>
                    <a:pt x="23" y="11"/>
                    <a:pt x="24" y="11"/>
                  </a:cubicBezTo>
                  <a:cubicBezTo>
                    <a:pt x="25" y="11"/>
                    <a:pt x="26" y="12"/>
                    <a:pt x="27" y="12"/>
                  </a:cubicBezTo>
                  <a:cubicBezTo>
                    <a:pt x="28" y="13"/>
                    <a:pt x="29" y="14"/>
                    <a:pt x="29" y="14"/>
                  </a:cubicBezTo>
                  <a:cubicBezTo>
                    <a:pt x="30" y="15"/>
                    <a:pt x="30" y="16"/>
                    <a:pt x="30" y="17"/>
                  </a:cubicBezTo>
                  <a:cubicBezTo>
                    <a:pt x="30" y="18"/>
                    <a:pt x="30" y="19"/>
                    <a:pt x="29" y="20"/>
                  </a:cubicBezTo>
                  <a:cubicBezTo>
                    <a:pt x="28" y="21"/>
                    <a:pt x="27" y="22"/>
                    <a:pt x="26" y="22"/>
                  </a:cubicBezTo>
                  <a:cubicBezTo>
                    <a:pt x="25" y="23"/>
                    <a:pt x="24" y="23"/>
                    <a:pt x="23" y="23"/>
                  </a:cubicBezTo>
                  <a:cubicBezTo>
                    <a:pt x="21" y="23"/>
                    <a:pt x="20" y="22"/>
                    <a:pt x="19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9" y="25"/>
                    <a:pt x="21" y="26"/>
                    <a:pt x="23" y="26"/>
                  </a:cubicBezTo>
                  <a:cubicBezTo>
                    <a:pt x="25" y="27"/>
                    <a:pt x="27" y="26"/>
                    <a:pt x="29" y="26"/>
                  </a:cubicBezTo>
                  <a:cubicBezTo>
                    <a:pt x="30" y="25"/>
                    <a:pt x="31" y="24"/>
                    <a:pt x="33" y="22"/>
                  </a:cubicBezTo>
                  <a:cubicBezTo>
                    <a:pt x="33" y="21"/>
                    <a:pt x="34" y="19"/>
                    <a:pt x="34" y="18"/>
                  </a:cubicBezTo>
                  <a:cubicBezTo>
                    <a:pt x="34" y="16"/>
                    <a:pt x="33" y="15"/>
                    <a:pt x="32" y="13"/>
                  </a:cubicBezTo>
                  <a:cubicBezTo>
                    <a:pt x="31" y="12"/>
                    <a:pt x="30" y="11"/>
                    <a:pt x="2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2" name="iṩlîḍe"/>
            <p:cNvSpPr/>
            <p:nvPr/>
          </p:nvSpPr>
          <p:spPr bwMode="auto">
            <a:xfrm>
              <a:off x="3940580" y="1585778"/>
              <a:ext cx="75692" cy="43453"/>
            </a:xfrm>
            <a:custGeom>
              <a:avLst/>
              <a:gdLst>
                <a:gd name="T0" fmla="*/ 0 w 108"/>
                <a:gd name="T1" fmla="*/ 9 h 62"/>
                <a:gd name="T2" fmla="*/ 101 w 108"/>
                <a:gd name="T3" fmla="*/ 62 h 62"/>
                <a:gd name="T4" fmla="*/ 108 w 108"/>
                <a:gd name="T5" fmla="*/ 52 h 62"/>
                <a:gd name="T6" fmla="*/ 6 w 108"/>
                <a:gd name="T7" fmla="*/ 0 h 62"/>
                <a:gd name="T8" fmla="*/ 0 w 108"/>
                <a:gd name="T9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62">
                  <a:moveTo>
                    <a:pt x="0" y="9"/>
                  </a:moveTo>
                  <a:lnTo>
                    <a:pt x="101" y="62"/>
                  </a:lnTo>
                  <a:lnTo>
                    <a:pt x="108" y="52"/>
                  </a:lnTo>
                  <a:lnTo>
                    <a:pt x="6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3" name="ïṣlíḋe"/>
            <p:cNvSpPr/>
            <p:nvPr/>
          </p:nvSpPr>
          <p:spPr bwMode="auto">
            <a:xfrm>
              <a:off x="3951793" y="1539522"/>
              <a:ext cx="82700" cy="55367"/>
            </a:xfrm>
            <a:custGeom>
              <a:avLst/>
              <a:gdLst>
                <a:gd name="T0" fmla="*/ 39 w 118"/>
                <a:gd name="T1" fmla="*/ 6 h 79"/>
                <a:gd name="T2" fmla="*/ 26 w 118"/>
                <a:gd name="T3" fmla="*/ 0 h 79"/>
                <a:gd name="T4" fmla="*/ 0 w 118"/>
                <a:gd name="T5" fmla="*/ 52 h 79"/>
                <a:gd name="T6" fmla="*/ 13 w 118"/>
                <a:gd name="T7" fmla="*/ 59 h 79"/>
                <a:gd name="T8" fmla="*/ 23 w 118"/>
                <a:gd name="T9" fmla="*/ 36 h 79"/>
                <a:gd name="T10" fmla="*/ 115 w 118"/>
                <a:gd name="T11" fmla="*/ 79 h 79"/>
                <a:gd name="T12" fmla="*/ 118 w 118"/>
                <a:gd name="T13" fmla="*/ 69 h 79"/>
                <a:gd name="T14" fmla="*/ 26 w 118"/>
                <a:gd name="T15" fmla="*/ 29 h 79"/>
                <a:gd name="T16" fmla="*/ 39 w 118"/>
                <a:gd name="T17" fmla="*/ 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79">
                  <a:moveTo>
                    <a:pt x="39" y="6"/>
                  </a:moveTo>
                  <a:lnTo>
                    <a:pt x="26" y="0"/>
                  </a:lnTo>
                  <a:lnTo>
                    <a:pt x="0" y="52"/>
                  </a:lnTo>
                  <a:lnTo>
                    <a:pt x="13" y="59"/>
                  </a:lnTo>
                  <a:lnTo>
                    <a:pt x="23" y="36"/>
                  </a:lnTo>
                  <a:lnTo>
                    <a:pt x="115" y="79"/>
                  </a:lnTo>
                  <a:lnTo>
                    <a:pt x="118" y="69"/>
                  </a:lnTo>
                  <a:lnTo>
                    <a:pt x="26" y="29"/>
                  </a:lnTo>
                  <a:lnTo>
                    <a:pt x="3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4" name="ísļiďè"/>
            <p:cNvSpPr/>
            <p:nvPr/>
          </p:nvSpPr>
          <p:spPr bwMode="auto">
            <a:xfrm>
              <a:off x="3573335" y="1604000"/>
              <a:ext cx="39248" cy="52564"/>
            </a:xfrm>
            <a:custGeom>
              <a:avLst/>
              <a:gdLst>
                <a:gd name="T0" fmla="*/ 17 w 17"/>
                <a:gd name="T1" fmla="*/ 1 h 23"/>
                <a:gd name="T2" fmla="*/ 17 w 17"/>
                <a:gd name="T3" fmla="*/ 0 h 23"/>
                <a:gd name="T4" fmla="*/ 10 w 17"/>
                <a:gd name="T5" fmla="*/ 0 h 23"/>
                <a:gd name="T6" fmla="*/ 10 w 17"/>
                <a:gd name="T7" fmla="*/ 1 h 23"/>
                <a:gd name="T8" fmla="*/ 12 w 17"/>
                <a:gd name="T9" fmla="*/ 1 h 23"/>
                <a:gd name="T10" fmla="*/ 13 w 17"/>
                <a:gd name="T11" fmla="*/ 2 h 23"/>
                <a:gd name="T12" fmla="*/ 13 w 17"/>
                <a:gd name="T13" fmla="*/ 3 h 23"/>
                <a:gd name="T14" fmla="*/ 11 w 17"/>
                <a:gd name="T15" fmla="*/ 5 h 23"/>
                <a:gd name="T16" fmla="*/ 5 w 17"/>
                <a:gd name="T17" fmla="*/ 16 h 23"/>
                <a:gd name="T18" fmla="*/ 3 w 17"/>
                <a:gd name="T19" fmla="*/ 18 h 23"/>
                <a:gd name="T20" fmla="*/ 2 w 17"/>
                <a:gd name="T21" fmla="*/ 19 h 23"/>
                <a:gd name="T22" fmla="*/ 0 w 17"/>
                <a:gd name="T23" fmla="*/ 18 h 23"/>
                <a:gd name="T24" fmla="*/ 0 w 17"/>
                <a:gd name="T25" fmla="*/ 19 h 23"/>
                <a:gd name="T26" fmla="*/ 8 w 17"/>
                <a:gd name="T27" fmla="*/ 23 h 23"/>
                <a:gd name="T28" fmla="*/ 8 w 17"/>
                <a:gd name="T29" fmla="*/ 22 h 23"/>
                <a:gd name="T30" fmla="*/ 6 w 17"/>
                <a:gd name="T31" fmla="*/ 21 h 23"/>
                <a:gd name="T32" fmla="*/ 6 w 17"/>
                <a:gd name="T33" fmla="*/ 20 h 23"/>
                <a:gd name="T34" fmla="*/ 7 w 17"/>
                <a:gd name="T35" fmla="*/ 18 h 23"/>
                <a:gd name="T36" fmla="*/ 17 w 17"/>
                <a:gd name="T3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23">
                  <a:moveTo>
                    <a:pt x="17" y="1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2" y="1"/>
                    <a:pt x="12" y="1"/>
                  </a:cubicBezTo>
                  <a:cubicBezTo>
                    <a:pt x="12" y="1"/>
                    <a:pt x="13" y="1"/>
                    <a:pt x="13" y="2"/>
                  </a:cubicBezTo>
                  <a:cubicBezTo>
                    <a:pt x="13" y="2"/>
                    <a:pt x="13" y="2"/>
                    <a:pt x="13" y="3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8"/>
                    <a:pt x="4" y="18"/>
                    <a:pt x="3" y="18"/>
                  </a:cubicBezTo>
                  <a:cubicBezTo>
                    <a:pt x="3" y="19"/>
                    <a:pt x="3" y="19"/>
                    <a:pt x="2" y="19"/>
                  </a:cubicBezTo>
                  <a:cubicBezTo>
                    <a:pt x="2" y="19"/>
                    <a:pt x="1" y="18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7" y="21"/>
                    <a:pt x="6" y="21"/>
                  </a:cubicBezTo>
                  <a:cubicBezTo>
                    <a:pt x="6" y="21"/>
                    <a:pt x="6" y="20"/>
                    <a:pt x="6" y="20"/>
                  </a:cubicBezTo>
                  <a:cubicBezTo>
                    <a:pt x="6" y="20"/>
                    <a:pt x="7" y="19"/>
                    <a:pt x="7" y="18"/>
                  </a:cubicBezTo>
                  <a:lnTo>
                    <a:pt x="1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5" name="íṡlïde"/>
            <p:cNvSpPr/>
            <p:nvPr/>
          </p:nvSpPr>
          <p:spPr bwMode="auto">
            <a:xfrm>
              <a:off x="3646924" y="1622223"/>
              <a:ext cx="34342" cy="57470"/>
            </a:xfrm>
            <a:custGeom>
              <a:avLst/>
              <a:gdLst>
                <a:gd name="T0" fmla="*/ 9 w 15"/>
                <a:gd name="T1" fmla="*/ 1 h 25"/>
                <a:gd name="T2" fmla="*/ 4 w 15"/>
                <a:gd name="T3" fmla="*/ 2 h 25"/>
                <a:gd name="T4" fmla="*/ 2 w 15"/>
                <a:gd name="T5" fmla="*/ 5 h 25"/>
                <a:gd name="T6" fmla="*/ 2 w 15"/>
                <a:gd name="T7" fmla="*/ 8 h 25"/>
                <a:gd name="T8" fmla="*/ 5 w 15"/>
                <a:gd name="T9" fmla="*/ 12 h 25"/>
                <a:gd name="T10" fmla="*/ 1 w 15"/>
                <a:gd name="T11" fmla="*/ 15 h 25"/>
                <a:gd name="T12" fmla="*/ 0 w 15"/>
                <a:gd name="T13" fmla="*/ 18 h 25"/>
                <a:gd name="T14" fmla="*/ 1 w 15"/>
                <a:gd name="T15" fmla="*/ 22 h 25"/>
                <a:gd name="T16" fmla="*/ 6 w 15"/>
                <a:gd name="T17" fmla="*/ 25 h 25"/>
                <a:gd name="T18" fmla="*/ 11 w 15"/>
                <a:gd name="T19" fmla="*/ 24 h 25"/>
                <a:gd name="T20" fmla="*/ 14 w 15"/>
                <a:gd name="T21" fmla="*/ 20 h 25"/>
                <a:gd name="T22" fmla="*/ 13 w 15"/>
                <a:gd name="T23" fmla="*/ 16 h 25"/>
                <a:gd name="T24" fmla="*/ 9 w 15"/>
                <a:gd name="T25" fmla="*/ 12 h 25"/>
                <a:gd name="T26" fmla="*/ 14 w 15"/>
                <a:gd name="T27" fmla="*/ 9 h 25"/>
                <a:gd name="T28" fmla="*/ 15 w 15"/>
                <a:gd name="T29" fmla="*/ 7 h 25"/>
                <a:gd name="T30" fmla="*/ 14 w 15"/>
                <a:gd name="T31" fmla="*/ 3 h 25"/>
                <a:gd name="T32" fmla="*/ 9 w 15"/>
                <a:gd name="T33" fmla="*/ 1 h 25"/>
                <a:gd name="T34" fmla="*/ 11 w 15"/>
                <a:gd name="T35" fmla="*/ 19 h 25"/>
                <a:gd name="T36" fmla="*/ 11 w 15"/>
                <a:gd name="T37" fmla="*/ 21 h 25"/>
                <a:gd name="T38" fmla="*/ 10 w 15"/>
                <a:gd name="T39" fmla="*/ 23 h 25"/>
                <a:gd name="T40" fmla="*/ 6 w 15"/>
                <a:gd name="T41" fmla="*/ 24 h 25"/>
                <a:gd name="T42" fmla="*/ 3 w 15"/>
                <a:gd name="T43" fmla="*/ 22 h 25"/>
                <a:gd name="T44" fmla="*/ 3 w 15"/>
                <a:gd name="T45" fmla="*/ 18 h 25"/>
                <a:gd name="T46" fmla="*/ 4 w 15"/>
                <a:gd name="T47" fmla="*/ 15 h 25"/>
                <a:gd name="T48" fmla="*/ 6 w 15"/>
                <a:gd name="T49" fmla="*/ 13 h 25"/>
                <a:gd name="T50" fmla="*/ 11 w 15"/>
                <a:gd name="T51" fmla="*/ 19 h 25"/>
                <a:gd name="T52" fmla="*/ 12 w 15"/>
                <a:gd name="T53" fmla="*/ 8 h 25"/>
                <a:gd name="T54" fmla="*/ 8 w 15"/>
                <a:gd name="T55" fmla="*/ 11 h 25"/>
                <a:gd name="T56" fmla="*/ 6 w 15"/>
                <a:gd name="T57" fmla="*/ 8 h 25"/>
                <a:gd name="T58" fmla="*/ 5 w 15"/>
                <a:gd name="T59" fmla="*/ 6 h 25"/>
                <a:gd name="T60" fmla="*/ 5 w 15"/>
                <a:gd name="T61" fmla="*/ 5 h 25"/>
                <a:gd name="T62" fmla="*/ 6 w 15"/>
                <a:gd name="T63" fmla="*/ 2 h 25"/>
                <a:gd name="T64" fmla="*/ 9 w 15"/>
                <a:gd name="T65" fmla="*/ 2 h 25"/>
                <a:gd name="T66" fmla="*/ 12 w 15"/>
                <a:gd name="T67" fmla="*/ 3 h 25"/>
                <a:gd name="T68" fmla="*/ 12 w 15"/>
                <a:gd name="T69" fmla="*/ 6 h 25"/>
                <a:gd name="T70" fmla="*/ 12 w 15"/>
                <a:gd name="T7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" h="25">
                  <a:moveTo>
                    <a:pt x="9" y="1"/>
                  </a:moveTo>
                  <a:cubicBezTo>
                    <a:pt x="7" y="0"/>
                    <a:pt x="6" y="1"/>
                    <a:pt x="4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3" y="9"/>
                    <a:pt x="4" y="11"/>
                    <a:pt x="5" y="12"/>
                  </a:cubicBezTo>
                  <a:cubicBezTo>
                    <a:pt x="4" y="13"/>
                    <a:pt x="2" y="14"/>
                    <a:pt x="1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0" y="19"/>
                    <a:pt x="0" y="21"/>
                    <a:pt x="1" y="22"/>
                  </a:cubicBezTo>
                  <a:cubicBezTo>
                    <a:pt x="2" y="24"/>
                    <a:pt x="4" y="24"/>
                    <a:pt x="6" y="25"/>
                  </a:cubicBezTo>
                  <a:cubicBezTo>
                    <a:pt x="8" y="25"/>
                    <a:pt x="10" y="25"/>
                    <a:pt x="11" y="24"/>
                  </a:cubicBezTo>
                  <a:cubicBezTo>
                    <a:pt x="13" y="23"/>
                    <a:pt x="14" y="21"/>
                    <a:pt x="14" y="20"/>
                  </a:cubicBezTo>
                  <a:cubicBezTo>
                    <a:pt x="14" y="18"/>
                    <a:pt x="14" y="17"/>
                    <a:pt x="13" y="16"/>
                  </a:cubicBezTo>
                  <a:cubicBezTo>
                    <a:pt x="12" y="15"/>
                    <a:pt x="11" y="14"/>
                    <a:pt x="9" y="12"/>
                  </a:cubicBezTo>
                  <a:cubicBezTo>
                    <a:pt x="11" y="11"/>
                    <a:pt x="13" y="10"/>
                    <a:pt x="14" y="9"/>
                  </a:cubicBezTo>
                  <a:cubicBezTo>
                    <a:pt x="14" y="8"/>
                    <a:pt x="15" y="7"/>
                    <a:pt x="15" y="7"/>
                  </a:cubicBezTo>
                  <a:cubicBezTo>
                    <a:pt x="15" y="5"/>
                    <a:pt x="15" y="4"/>
                    <a:pt x="14" y="3"/>
                  </a:cubicBezTo>
                  <a:cubicBezTo>
                    <a:pt x="13" y="2"/>
                    <a:pt x="11" y="1"/>
                    <a:pt x="9" y="1"/>
                  </a:cubicBezTo>
                  <a:close/>
                  <a:moveTo>
                    <a:pt x="11" y="19"/>
                  </a:moveTo>
                  <a:cubicBezTo>
                    <a:pt x="11" y="19"/>
                    <a:pt x="11" y="20"/>
                    <a:pt x="11" y="21"/>
                  </a:cubicBezTo>
                  <a:cubicBezTo>
                    <a:pt x="11" y="22"/>
                    <a:pt x="10" y="23"/>
                    <a:pt x="10" y="23"/>
                  </a:cubicBezTo>
                  <a:cubicBezTo>
                    <a:pt x="9" y="24"/>
                    <a:pt x="8" y="24"/>
                    <a:pt x="6" y="24"/>
                  </a:cubicBezTo>
                  <a:cubicBezTo>
                    <a:pt x="5" y="24"/>
                    <a:pt x="4" y="23"/>
                    <a:pt x="3" y="22"/>
                  </a:cubicBezTo>
                  <a:cubicBezTo>
                    <a:pt x="3" y="21"/>
                    <a:pt x="2" y="20"/>
                    <a:pt x="3" y="18"/>
                  </a:cubicBezTo>
                  <a:cubicBezTo>
                    <a:pt x="3" y="17"/>
                    <a:pt x="3" y="16"/>
                    <a:pt x="4" y="15"/>
                  </a:cubicBezTo>
                  <a:cubicBezTo>
                    <a:pt x="4" y="15"/>
                    <a:pt x="5" y="14"/>
                    <a:pt x="6" y="13"/>
                  </a:cubicBezTo>
                  <a:cubicBezTo>
                    <a:pt x="9" y="15"/>
                    <a:pt x="10" y="17"/>
                    <a:pt x="11" y="19"/>
                  </a:cubicBezTo>
                  <a:close/>
                  <a:moveTo>
                    <a:pt x="12" y="8"/>
                  </a:moveTo>
                  <a:cubicBezTo>
                    <a:pt x="11" y="9"/>
                    <a:pt x="10" y="10"/>
                    <a:pt x="8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4" y="5"/>
                    <a:pt x="5" y="5"/>
                  </a:cubicBezTo>
                  <a:cubicBezTo>
                    <a:pt x="5" y="4"/>
                    <a:pt x="5" y="3"/>
                    <a:pt x="6" y="2"/>
                  </a:cubicBezTo>
                  <a:cubicBezTo>
                    <a:pt x="7" y="2"/>
                    <a:pt x="8" y="2"/>
                    <a:pt x="9" y="2"/>
                  </a:cubicBezTo>
                  <a:cubicBezTo>
                    <a:pt x="10" y="2"/>
                    <a:pt x="11" y="2"/>
                    <a:pt x="12" y="3"/>
                  </a:cubicBezTo>
                  <a:cubicBezTo>
                    <a:pt x="12" y="4"/>
                    <a:pt x="13" y="5"/>
                    <a:pt x="12" y="6"/>
                  </a:cubicBezTo>
                  <a:cubicBezTo>
                    <a:pt x="12" y="7"/>
                    <a:pt x="12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6" name="iṩlide"/>
            <p:cNvSpPr/>
            <p:nvPr/>
          </p:nvSpPr>
          <p:spPr bwMode="auto">
            <a:xfrm>
              <a:off x="3717710" y="1622223"/>
              <a:ext cx="37145" cy="60273"/>
            </a:xfrm>
            <a:custGeom>
              <a:avLst/>
              <a:gdLst>
                <a:gd name="T0" fmla="*/ 15 w 16"/>
                <a:gd name="T1" fmla="*/ 16 h 26"/>
                <a:gd name="T2" fmla="*/ 15 w 16"/>
                <a:gd name="T3" fmla="*/ 9 h 26"/>
                <a:gd name="T4" fmla="*/ 12 w 16"/>
                <a:gd name="T5" fmla="*/ 2 h 26"/>
                <a:gd name="T6" fmla="*/ 6 w 16"/>
                <a:gd name="T7" fmla="*/ 1 h 26"/>
                <a:gd name="T8" fmla="*/ 1 w 16"/>
                <a:gd name="T9" fmla="*/ 4 h 26"/>
                <a:gd name="T10" fmla="*/ 0 w 16"/>
                <a:gd name="T11" fmla="*/ 10 h 26"/>
                <a:gd name="T12" fmla="*/ 3 w 16"/>
                <a:gd name="T13" fmla="*/ 15 h 26"/>
                <a:gd name="T14" fmla="*/ 8 w 16"/>
                <a:gd name="T15" fmla="*/ 16 h 26"/>
                <a:gd name="T16" fmla="*/ 12 w 16"/>
                <a:gd name="T17" fmla="*/ 13 h 26"/>
                <a:gd name="T18" fmla="*/ 11 w 16"/>
                <a:gd name="T19" fmla="*/ 19 h 26"/>
                <a:gd name="T20" fmla="*/ 8 w 16"/>
                <a:gd name="T21" fmla="*/ 23 h 26"/>
                <a:gd name="T22" fmla="*/ 4 w 16"/>
                <a:gd name="T23" fmla="*/ 25 h 26"/>
                <a:gd name="T24" fmla="*/ 4 w 16"/>
                <a:gd name="T25" fmla="*/ 26 h 26"/>
                <a:gd name="T26" fmla="*/ 5 w 16"/>
                <a:gd name="T27" fmla="*/ 26 h 26"/>
                <a:gd name="T28" fmla="*/ 11 w 16"/>
                <a:gd name="T29" fmla="*/ 23 h 26"/>
                <a:gd name="T30" fmla="*/ 15 w 16"/>
                <a:gd name="T31" fmla="*/ 16 h 26"/>
                <a:gd name="T32" fmla="*/ 11 w 16"/>
                <a:gd name="T33" fmla="*/ 13 h 26"/>
                <a:gd name="T34" fmla="*/ 9 w 16"/>
                <a:gd name="T35" fmla="*/ 14 h 26"/>
                <a:gd name="T36" fmla="*/ 6 w 16"/>
                <a:gd name="T37" fmla="*/ 13 h 26"/>
                <a:gd name="T38" fmla="*/ 3 w 16"/>
                <a:gd name="T39" fmla="*/ 8 h 26"/>
                <a:gd name="T40" fmla="*/ 3 w 16"/>
                <a:gd name="T41" fmla="*/ 4 h 26"/>
                <a:gd name="T42" fmla="*/ 6 w 16"/>
                <a:gd name="T43" fmla="*/ 2 h 26"/>
                <a:gd name="T44" fmla="*/ 8 w 16"/>
                <a:gd name="T45" fmla="*/ 2 h 26"/>
                <a:gd name="T46" fmla="*/ 11 w 16"/>
                <a:gd name="T47" fmla="*/ 5 h 26"/>
                <a:gd name="T48" fmla="*/ 12 w 16"/>
                <a:gd name="T49" fmla="*/ 8 h 26"/>
                <a:gd name="T50" fmla="*/ 12 w 16"/>
                <a:gd name="T51" fmla="*/ 12 h 26"/>
                <a:gd name="T52" fmla="*/ 11 w 16"/>
                <a:gd name="T53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" h="26">
                  <a:moveTo>
                    <a:pt x="15" y="16"/>
                  </a:moveTo>
                  <a:cubicBezTo>
                    <a:pt x="16" y="14"/>
                    <a:pt x="16" y="11"/>
                    <a:pt x="15" y="9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10" y="1"/>
                    <a:pt x="8" y="0"/>
                    <a:pt x="6" y="1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10"/>
                  </a:cubicBezTo>
                  <a:cubicBezTo>
                    <a:pt x="1" y="12"/>
                    <a:pt x="1" y="14"/>
                    <a:pt x="3" y="15"/>
                  </a:cubicBezTo>
                  <a:cubicBezTo>
                    <a:pt x="4" y="16"/>
                    <a:pt x="6" y="16"/>
                    <a:pt x="8" y="16"/>
                  </a:cubicBezTo>
                  <a:cubicBezTo>
                    <a:pt x="9" y="16"/>
                    <a:pt x="11" y="15"/>
                    <a:pt x="12" y="13"/>
                  </a:cubicBezTo>
                  <a:cubicBezTo>
                    <a:pt x="12" y="15"/>
                    <a:pt x="12" y="17"/>
                    <a:pt x="11" y="19"/>
                  </a:cubicBezTo>
                  <a:cubicBezTo>
                    <a:pt x="10" y="21"/>
                    <a:pt x="9" y="22"/>
                    <a:pt x="8" y="23"/>
                  </a:cubicBezTo>
                  <a:cubicBezTo>
                    <a:pt x="6" y="24"/>
                    <a:pt x="5" y="25"/>
                    <a:pt x="4" y="25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5"/>
                    <a:pt x="9" y="24"/>
                    <a:pt x="11" y="23"/>
                  </a:cubicBezTo>
                  <a:cubicBezTo>
                    <a:pt x="13" y="21"/>
                    <a:pt x="14" y="19"/>
                    <a:pt x="15" y="16"/>
                  </a:cubicBezTo>
                  <a:close/>
                  <a:moveTo>
                    <a:pt x="11" y="13"/>
                  </a:moveTo>
                  <a:cubicBezTo>
                    <a:pt x="10" y="14"/>
                    <a:pt x="9" y="14"/>
                    <a:pt x="9" y="14"/>
                  </a:cubicBezTo>
                  <a:cubicBezTo>
                    <a:pt x="8" y="14"/>
                    <a:pt x="7" y="14"/>
                    <a:pt x="6" y="13"/>
                  </a:cubicBezTo>
                  <a:cubicBezTo>
                    <a:pt x="4" y="12"/>
                    <a:pt x="3" y="10"/>
                    <a:pt x="3" y="8"/>
                  </a:cubicBezTo>
                  <a:cubicBezTo>
                    <a:pt x="3" y="6"/>
                    <a:pt x="3" y="5"/>
                    <a:pt x="3" y="4"/>
                  </a:cubicBezTo>
                  <a:cubicBezTo>
                    <a:pt x="4" y="3"/>
                    <a:pt x="5" y="2"/>
                    <a:pt x="6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9" y="3"/>
                    <a:pt x="10" y="4"/>
                    <a:pt x="11" y="5"/>
                  </a:cubicBezTo>
                  <a:cubicBezTo>
                    <a:pt x="11" y="6"/>
                    <a:pt x="12" y="7"/>
                    <a:pt x="12" y="8"/>
                  </a:cubicBezTo>
                  <a:cubicBezTo>
                    <a:pt x="12" y="9"/>
                    <a:pt x="12" y="10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7" name="îs1ïde"/>
            <p:cNvSpPr/>
            <p:nvPr/>
          </p:nvSpPr>
          <p:spPr bwMode="auto">
            <a:xfrm>
              <a:off x="3782188" y="1613112"/>
              <a:ext cx="32239" cy="57470"/>
            </a:xfrm>
            <a:custGeom>
              <a:avLst/>
              <a:gdLst>
                <a:gd name="T0" fmla="*/ 11 w 14"/>
                <a:gd name="T1" fmla="*/ 24 h 25"/>
                <a:gd name="T2" fmla="*/ 14 w 14"/>
                <a:gd name="T3" fmla="*/ 0 h 25"/>
                <a:gd name="T4" fmla="*/ 14 w 14"/>
                <a:gd name="T5" fmla="*/ 0 h 25"/>
                <a:gd name="T6" fmla="*/ 1 w 14"/>
                <a:gd name="T7" fmla="*/ 2 h 25"/>
                <a:gd name="T8" fmla="*/ 0 w 14"/>
                <a:gd name="T9" fmla="*/ 8 h 25"/>
                <a:gd name="T10" fmla="*/ 0 w 14"/>
                <a:gd name="T11" fmla="*/ 8 h 25"/>
                <a:gd name="T12" fmla="*/ 2 w 14"/>
                <a:gd name="T13" fmla="*/ 5 h 25"/>
                <a:gd name="T14" fmla="*/ 5 w 14"/>
                <a:gd name="T15" fmla="*/ 4 h 25"/>
                <a:gd name="T16" fmla="*/ 12 w 14"/>
                <a:gd name="T17" fmla="*/ 3 h 25"/>
                <a:gd name="T18" fmla="*/ 9 w 14"/>
                <a:gd name="T19" fmla="*/ 25 h 25"/>
                <a:gd name="T20" fmla="*/ 11 w 14"/>
                <a:gd name="T21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5">
                  <a:moveTo>
                    <a:pt x="11" y="24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7"/>
                    <a:pt x="1" y="6"/>
                    <a:pt x="2" y="5"/>
                  </a:cubicBezTo>
                  <a:cubicBezTo>
                    <a:pt x="3" y="5"/>
                    <a:pt x="4" y="4"/>
                    <a:pt x="5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9" y="25"/>
                    <a:pt x="9" y="25"/>
                    <a:pt x="9" y="25"/>
                  </a:cubicBezTo>
                  <a:lnTo>
                    <a:pt x="1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8" name="i$ľïḑe"/>
            <p:cNvSpPr/>
            <p:nvPr/>
          </p:nvSpPr>
          <p:spPr bwMode="auto">
            <a:xfrm>
              <a:off x="3349063" y="1294926"/>
              <a:ext cx="34342" cy="23128"/>
            </a:xfrm>
            <a:custGeom>
              <a:avLst/>
              <a:gdLst>
                <a:gd name="T0" fmla="*/ 8 w 15"/>
                <a:gd name="T1" fmla="*/ 7 h 10"/>
                <a:gd name="T2" fmla="*/ 12 w 15"/>
                <a:gd name="T3" fmla="*/ 10 h 10"/>
                <a:gd name="T4" fmla="*/ 14 w 15"/>
                <a:gd name="T5" fmla="*/ 3 h 10"/>
                <a:gd name="T6" fmla="*/ 10 w 15"/>
                <a:gd name="T7" fmla="*/ 0 h 10"/>
                <a:gd name="T8" fmla="*/ 0 w 15"/>
                <a:gd name="T9" fmla="*/ 2 h 10"/>
                <a:gd name="T10" fmla="*/ 8 w 15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8" y="7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2" y="7"/>
                    <a:pt x="15" y="5"/>
                    <a:pt x="14" y="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0"/>
                    <a:pt x="0" y="2"/>
                  </a:cubicBezTo>
                  <a:cubicBezTo>
                    <a:pt x="1" y="4"/>
                    <a:pt x="4" y="8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9" name="iŝļíḍè"/>
            <p:cNvSpPr/>
            <p:nvPr/>
          </p:nvSpPr>
          <p:spPr bwMode="auto">
            <a:xfrm>
              <a:off x="3378499" y="1327165"/>
              <a:ext cx="27333" cy="18923"/>
            </a:xfrm>
            <a:custGeom>
              <a:avLst/>
              <a:gdLst>
                <a:gd name="T0" fmla="*/ 7 w 12"/>
                <a:gd name="T1" fmla="*/ 7 h 8"/>
                <a:gd name="T2" fmla="*/ 9 w 12"/>
                <a:gd name="T3" fmla="*/ 8 h 8"/>
                <a:gd name="T4" fmla="*/ 12 w 12"/>
                <a:gd name="T5" fmla="*/ 6 h 8"/>
                <a:gd name="T6" fmla="*/ 11 w 12"/>
                <a:gd name="T7" fmla="*/ 2 h 8"/>
                <a:gd name="T8" fmla="*/ 8 w 12"/>
                <a:gd name="T9" fmla="*/ 0 h 8"/>
                <a:gd name="T10" fmla="*/ 0 w 12"/>
                <a:gd name="T11" fmla="*/ 3 h 8"/>
                <a:gd name="T12" fmla="*/ 7 w 12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7" y="7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1" y="6"/>
                    <a:pt x="12" y="6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0"/>
                    <a:pt x="9" y="1"/>
                    <a:pt x="8" y="0"/>
                  </a:cubicBezTo>
                  <a:cubicBezTo>
                    <a:pt x="5" y="1"/>
                    <a:pt x="1" y="0"/>
                    <a:pt x="0" y="3"/>
                  </a:cubicBezTo>
                  <a:cubicBezTo>
                    <a:pt x="2" y="5"/>
                    <a:pt x="5" y="6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0" name="íṩḻîḋê"/>
            <p:cNvSpPr/>
            <p:nvPr/>
          </p:nvSpPr>
          <p:spPr bwMode="auto">
            <a:xfrm>
              <a:off x="3394618" y="1244465"/>
              <a:ext cx="100922" cy="166101"/>
            </a:xfrm>
            <a:custGeom>
              <a:avLst/>
              <a:gdLst>
                <a:gd name="T0" fmla="*/ 9 w 44"/>
                <a:gd name="T1" fmla="*/ 32 h 72"/>
                <a:gd name="T2" fmla="*/ 12 w 44"/>
                <a:gd name="T3" fmla="*/ 31 h 72"/>
                <a:gd name="T4" fmla="*/ 15 w 44"/>
                <a:gd name="T5" fmla="*/ 33 h 72"/>
                <a:gd name="T6" fmla="*/ 13 w 44"/>
                <a:gd name="T7" fmla="*/ 44 h 72"/>
                <a:gd name="T8" fmla="*/ 8 w 44"/>
                <a:gd name="T9" fmla="*/ 41 h 72"/>
                <a:gd name="T10" fmla="*/ 14 w 44"/>
                <a:gd name="T11" fmla="*/ 68 h 72"/>
                <a:gd name="T12" fmla="*/ 26 w 44"/>
                <a:gd name="T13" fmla="*/ 72 h 72"/>
                <a:gd name="T14" fmla="*/ 27 w 44"/>
                <a:gd name="T15" fmla="*/ 69 h 72"/>
                <a:gd name="T16" fmla="*/ 15 w 44"/>
                <a:gd name="T17" fmla="*/ 52 h 72"/>
                <a:gd name="T18" fmla="*/ 21 w 44"/>
                <a:gd name="T19" fmla="*/ 49 h 72"/>
                <a:gd name="T20" fmla="*/ 21 w 44"/>
                <a:gd name="T21" fmla="*/ 40 h 72"/>
                <a:gd name="T22" fmla="*/ 26 w 44"/>
                <a:gd name="T23" fmla="*/ 45 h 72"/>
                <a:gd name="T24" fmla="*/ 19 w 44"/>
                <a:gd name="T25" fmla="*/ 31 h 72"/>
                <a:gd name="T26" fmla="*/ 19 w 44"/>
                <a:gd name="T27" fmla="*/ 21 h 72"/>
                <a:gd name="T28" fmla="*/ 30 w 44"/>
                <a:gd name="T29" fmla="*/ 30 h 72"/>
                <a:gd name="T30" fmla="*/ 26 w 44"/>
                <a:gd name="T31" fmla="*/ 19 h 72"/>
                <a:gd name="T32" fmla="*/ 29 w 44"/>
                <a:gd name="T33" fmla="*/ 16 h 72"/>
                <a:gd name="T34" fmla="*/ 43 w 44"/>
                <a:gd name="T35" fmla="*/ 28 h 72"/>
                <a:gd name="T36" fmla="*/ 29 w 44"/>
                <a:gd name="T37" fmla="*/ 8 h 72"/>
                <a:gd name="T38" fmla="*/ 24 w 44"/>
                <a:gd name="T39" fmla="*/ 6 h 72"/>
                <a:gd name="T40" fmla="*/ 24 w 44"/>
                <a:gd name="T41" fmla="*/ 13 h 72"/>
                <a:gd name="T42" fmla="*/ 17 w 44"/>
                <a:gd name="T43" fmla="*/ 11 h 72"/>
                <a:gd name="T44" fmla="*/ 16 w 44"/>
                <a:gd name="T45" fmla="*/ 0 h 72"/>
                <a:gd name="T46" fmla="*/ 14 w 44"/>
                <a:gd name="T47" fmla="*/ 6 h 72"/>
                <a:gd name="T48" fmla="*/ 9 w 44"/>
                <a:gd name="T49" fmla="*/ 8 h 72"/>
                <a:gd name="T50" fmla="*/ 16 w 44"/>
                <a:gd name="T51" fmla="*/ 16 h 72"/>
                <a:gd name="T52" fmla="*/ 16 w 44"/>
                <a:gd name="T53" fmla="*/ 25 h 72"/>
                <a:gd name="T54" fmla="*/ 11 w 44"/>
                <a:gd name="T55" fmla="*/ 20 h 72"/>
                <a:gd name="T56" fmla="*/ 0 w 44"/>
                <a:gd name="T57" fmla="*/ 19 h 72"/>
                <a:gd name="T58" fmla="*/ 9 w 44"/>
                <a:gd name="T59" fmla="*/ 28 h 72"/>
                <a:gd name="T60" fmla="*/ 9 w 44"/>
                <a:gd name="T61" fmla="*/ 3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" h="72">
                  <a:moveTo>
                    <a:pt x="9" y="32"/>
                  </a:moveTo>
                  <a:cubicBezTo>
                    <a:pt x="10" y="33"/>
                    <a:pt x="11" y="32"/>
                    <a:pt x="12" y="31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6" y="37"/>
                    <a:pt x="15" y="41"/>
                    <a:pt x="13" y="44"/>
                  </a:cubicBezTo>
                  <a:cubicBezTo>
                    <a:pt x="11" y="46"/>
                    <a:pt x="10" y="42"/>
                    <a:pt x="8" y="41"/>
                  </a:cubicBezTo>
                  <a:cubicBezTo>
                    <a:pt x="10" y="50"/>
                    <a:pt x="15" y="60"/>
                    <a:pt x="14" y="68"/>
                  </a:cubicBezTo>
                  <a:cubicBezTo>
                    <a:pt x="20" y="72"/>
                    <a:pt x="24" y="72"/>
                    <a:pt x="26" y="72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19" y="64"/>
                    <a:pt x="16" y="54"/>
                    <a:pt x="15" y="52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6"/>
                    <a:pt x="20" y="41"/>
                    <a:pt x="21" y="40"/>
                  </a:cubicBezTo>
                  <a:cubicBezTo>
                    <a:pt x="24" y="41"/>
                    <a:pt x="25" y="43"/>
                    <a:pt x="26" y="45"/>
                  </a:cubicBezTo>
                  <a:cubicBezTo>
                    <a:pt x="33" y="42"/>
                    <a:pt x="22" y="36"/>
                    <a:pt x="19" y="31"/>
                  </a:cubicBezTo>
                  <a:cubicBezTo>
                    <a:pt x="19" y="27"/>
                    <a:pt x="19" y="24"/>
                    <a:pt x="19" y="21"/>
                  </a:cubicBezTo>
                  <a:cubicBezTo>
                    <a:pt x="23" y="22"/>
                    <a:pt x="27" y="27"/>
                    <a:pt x="30" y="30"/>
                  </a:cubicBezTo>
                  <a:cubicBezTo>
                    <a:pt x="33" y="27"/>
                    <a:pt x="27" y="23"/>
                    <a:pt x="26" y="19"/>
                  </a:cubicBezTo>
                  <a:cubicBezTo>
                    <a:pt x="25" y="17"/>
                    <a:pt x="27" y="17"/>
                    <a:pt x="29" y="1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1"/>
                    <a:pt x="34" y="15"/>
                    <a:pt x="29" y="8"/>
                  </a:cubicBezTo>
                  <a:cubicBezTo>
                    <a:pt x="30" y="6"/>
                    <a:pt x="29" y="4"/>
                    <a:pt x="24" y="6"/>
                  </a:cubicBezTo>
                  <a:cubicBezTo>
                    <a:pt x="22" y="6"/>
                    <a:pt x="19" y="7"/>
                    <a:pt x="24" y="13"/>
                  </a:cubicBezTo>
                  <a:cubicBezTo>
                    <a:pt x="21" y="17"/>
                    <a:pt x="19" y="12"/>
                    <a:pt x="17" y="11"/>
                  </a:cubicBezTo>
                  <a:cubicBezTo>
                    <a:pt x="18" y="6"/>
                    <a:pt x="20" y="1"/>
                    <a:pt x="16" y="0"/>
                  </a:cubicBezTo>
                  <a:cubicBezTo>
                    <a:pt x="16" y="2"/>
                    <a:pt x="16" y="4"/>
                    <a:pt x="14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10"/>
                    <a:pt x="14" y="13"/>
                    <a:pt x="16" y="16"/>
                  </a:cubicBezTo>
                  <a:cubicBezTo>
                    <a:pt x="17" y="20"/>
                    <a:pt x="16" y="23"/>
                    <a:pt x="16" y="25"/>
                  </a:cubicBezTo>
                  <a:cubicBezTo>
                    <a:pt x="12" y="27"/>
                    <a:pt x="13" y="22"/>
                    <a:pt x="11" y="20"/>
                  </a:cubicBezTo>
                  <a:cubicBezTo>
                    <a:pt x="7" y="17"/>
                    <a:pt x="2" y="18"/>
                    <a:pt x="0" y="1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6" y="32"/>
                    <a:pt x="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1" name="íṡľiḑê"/>
            <p:cNvSpPr/>
            <p:nvPr/>
          </p:nvSpPr>
          <p:spPr bwMode="auto">
            <a:xfrm>
              <a:off x="3589455" y="1092381"/>
              <a:ext cx="30137" cy="30137"/>
            </a:xfrm>
            <a:custGeom>
              <a:avLst/>
              <a:gdLst>
                <a:gd name="T0" fmla="*/ 2 w 13"/>
                <a:gd name="T1" fmla="*/ 13 h 13"/>
                <a:gd name="T2" fmla="*/ 9 w 13"/>
                <a:gd name="T3" fmla="*/ 13 h 13"/>
                <a:gd name="T4" fmla="*/ 3 w 13"/>
                <a:gd name="T5" fmla="*/ 0 h 13"/>
                <a:gd name="T6" fmla="*/ 2 w 13"/>
                <a:gd name="T7" fmla="*/ 8 h 13"/>
                <a:gd name="T8" fmla="*/ 2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2" y="13"/>
                  </a:moveTo>
                  <a:cubicBezTo>
                    <a:pt x="4" y="13"/>
                    <a:pt x="6" y="13"/>
                    <a:pt x="9" y="13"/>
                  </a:cubicBezTo>
                  <a:cubicBezTo>
                    <a:pt x="13" y="8"/>
                    <a:pt x="6" y="3"/>
                    <a:pt x="3" y="0"/>
                  </a:cubicBezTo>
                  <a:cubicBezTo>
                    <a:pt x="0" y="1"/>
                    <a:pt x="2" y="6"/>
                    <a:pt x="2" y="8"/>
                  </a:cubicBezTo>
                  <a:cubicBezTo>
                    <a:pt x="2" y="9"/>
                    <a:pt x="1" y="11"/>
                    <a:pt x="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2" name="iṥļiḓe"/>
            <p:cNvSpPr/>
            <p:nvPr/>
          </p:nvSpPr>
          <p:spPr bwMode="auto">
            <a:xfrm>
              <a:off x="3578241" y="1138637"/>
              <a:ext cx="18222" cy="25231"/>
            </a:xfrm>
            <a:custGeom>
              <a:avLst/>
              <a:gdLst>
                <a:gd name="T0" fmla="*/ 2 w 8"/>
                <a:gd name="T1" fmla="*/ 11 h 11"/>
                <a:gd name="T2" fmla="*/ 8 w 8"/>
                <a:gd name="T3" fmla="*/ 9 h 11"/>
                <a:gd name="T4" fmla="*/ 7 w 8"/>
                <a:gd name="T5" fmla="*/ 4 h 11"/>
                <a:gd name="T6" fmla="*/ 3 w 8"/>
                <a:gd name="T7" fmla="*/ 0 h 11"/>
                <a:gd name="T8" fmla="*/ 1 w 8"/>
                <a:gd name="T9" fmla="*/ 5 h 11"/>
                <a:gd name="T10" fmla="*/ 2 w 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1">
                  <a:moveTo>
                    <a:pt x="2" y="11"/>
                  </a:moveTo>
                  <a:cubicBezTo>
                    <a:pt x="4" y="11"/>
                    <a:pt x="6" y="10"/>
                    <a:pt x="8" y="9"/>
                  </a:cubicBezTo>
                  <a:cubicBezTo>
                    <a:pt x="8" y="7"/>
                    <a:pt x="8" y="6"/>
                    <a:pt x="7" y="4"/>
                  </a:cubicBezTo>
                  <a:cubicBezTo>
                    <a:pt x="6" y="3"/>
                    <a:pt x="5" y="1"/>
                    <a:pt x="3" y="0"/>
                  </a:cubicBezTo>
                  <a:cubicBezTo>
                    <a:pt x="3" y="0"/>
                    <a:pt x="0" y="1"/>
                    <a:pt x="1" y="5"/>
                  </a:cubicBezTo>
                  <a:cubicBezTo>
                    <a:pt x="2" y="8"/>
                    <a:pt x="2" y="9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3" name="iŝ1îḋé"/>
            <p:cNvSpPr/>
            <p:nvPr/>
          </p:nvSpPr>
          <p:spPr bwMode="auto">
            <a:xfrm>
              <a:off x="3628702" y="1117611"/>
              <a:ext cx="41350" cy="39248"/>
            </a:xfrm>
            <a:custGeom>
              <a:avLst/>
              <a:gdLst>
                <a:gd name="T0" fmla="*/ 5 w 18"/>
                <a:gd name="T1" fmla="*/ 11 h 17"/>
                <a:gd name="T2" fmla="*/ 7 w 18"/>
                <a:gd name="T3" fmla="*/ 11 h 17"/>
                <a:gd name="T4" fmla="*/ 7 w 18"/>
                <a:gd name="T5" fmla="*/ 17 h 17"/>
                <a:gd name="T6" fmla="*/ 8 w 18"/>
                <a:gd name="T7" fmla="*/ 17 h 17"/>
                <a:gd name="T8" fmla="*/ 12 w 18"/>
                <a:gd name="T9" fmla="*/ 14 h 17"/>
                <a:gd name="T10" fmla="*/ 13 w 18"/>
                <a:gd name="T11" fmla="*/ 12 h 17"/>
                <a:gd name="T12" fmla="*/ 17 w 18"/>
                <a:gd name="T13" fmla="*/ 7 h 17"/>
                <a:gd name="T14" fmla="*/ 13 w 18"/>
                <a:gd name="T15" fmla="*/ 0 h 17"/>
                <a:gd name="T16" fmla="*/ 2 w 18"/>
                <a:gd name="T17" fmla="*/ 3 h 17"/>
                <a:gd name="T18" fmla="*/ 5 w 18"/>
                <a:gd name="T1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7">
                  <a:moveTo>
                    <a:pt x="5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7" y="15"/>
                    <a:pt x="7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5"/>
                    <a:pt x="11" y="15"/>
                    <a:pt x="12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5"/>
                    <a:pt x="17" y="2"/>
                    <a:pt x="13" y="0"/>
                  </a:cubicBezTo>
                  <a:cubicBezTo>
                    <a:pt x="10" y="1"/>
                    <a:pt x="7" y="2"/>
                    <a:pt x="2" y="3"/>
                  </a:cubicBezTo>
                  <a:cubicBezTo>
                    <a:pt x="0" y="7"/>
                    <a:pt x="3" y="10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4" name="iṩḷiḓè"/>
            <p:cNvSpPr/>
            <p:nvPr/>
          </p:nvSpPr>
          <p:spPr bwMode="auto">
            <a:xfrm>
              <a:off x="3628702" y="1154756"/>
              <a:ext cx="38547" cy="29436"/>
            </a:xfrm>
            <a:custGeom>
              <a:avLst/>
              <a:gdLst>
                <a:gd name="T0" fmla="*/ 6 w 17"/>
                <a:gd name="T1" fmla="*/ 13 h 13"/>
                <a:gd name="T2" fmla="*/ 15 w 17"/>
                <a:gd name="T3" fmla="*/ 4 h 13"/>
                <a:gd name="T4" fmla="*/ 16 w 17"/>
                <a:gd name="T5" fmla="*/ 0 h 13"/>
                <a:gd name="T6" fmla="*/ 1 w 17"/>
                <a:gd name="T7" fmla="*/ 5 h 13"/>
                <a:gd name="T8" fmla="*/ 6 w 17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6" y="13"/>
                  </a:moveTo>
                  <a:cubicBezTo>
                    <a:pt x="9" y="10"/>
                    <a:pt x="13" y="8"/>
                    <a:pt x="15" y="4"/>
                  </a:cubicBezTo>
                  <a:cubicBezTo>
                    <a:pt x="16" y="3"/>
                    <a:pt x="17" y="2"/>
                    <a:pt x="16" y="0"/>
                  </a:cubicBezTo>
                  <a:cubicBezTo>
                    <a:pt x="11" y="0"/>
                    <a:pt x="6" y="5"/>
                    <a:pt x="1" y="5"/>
                  </a:cubicBezTo>
                  <a:cubicBezTo>
                    <a:pt x="0" y="10"/>
                    <a:pt x="4" y="11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5" name="îṥ1ïďé"/>
            <p:cNvSpPr/>
            <p:nvPr/>
          </p:nvSpPr>
          <p:spPr bwMode="auto">
            <a:xfrm>
              <a:off x="3548104" y="1165970"/>
              <a:ext cx="53265" cy="73589"/>
            </a:xfrm>
            <a:custGeom>
              <a:avLst/>
              <a:gdLst>
                <a:gd name="T0" fmla="*/ 7 w 23"/>
                <a:gd name="T1" fmla="*/ 32 h 32"/>
                <a:gd name="T2" fmla="*/ 23 w 23"/>
                <a:gd name="T3" fmla="*/ 0 h 32"/>
                <a:gd name="T4" fmla="*/ 3 w 23"/>
                <a:gd name="T5" fmla="*/ 23 h 32"/>
                <a:gd name="T6" fmla="*/ 7 w 23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2">
                  <a:moveTo>
                    <a:pt x="7" y="32"/>
                  </a:moveTo>
                  <a:cubicBezTo>
                    <a:pt x="13" y="23"/>
                    <a:pt x="20" y="11"/>
                    <a:pt x="23" y="0"/>
                  </a:cubicBezTo>
                  <a:cubicBezTo>
                    <a:pt x="17" y="9"/>
                    <a:pt x="11" y="18"/>
                    <a:pt x="3" y="23"/>
                  </a:cubicBezTo>
                  <a:cubicBezTo>
                    <a:pt x="0" y="28"/>
                    <a:pt x="6" y="31"/>
                    <a:pt x="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6" name="iSḷiḍé"/>
            <p:cNvSpPr/>
            <p:nvPr/>
          </p:nvSpPr>
          <p:spPr bwMode="auto">
            <a:xfrm>
              <a:off x="3773077" y="1117611"/>
              <a:ext cx="93914" cy="101623"/>
            </a:xfrm>
            <a:custGeom>
              <a:avLst/>
              <a:gdLst>
                <a:gd name="T0" fmla="*/ 9 w 41"/>
                <a:gd name="T1" fmla="*/ 38 h 44"/>
                <a:gd name="T2" fmla="*/ 22 w 41"/>
                <a:gd name="T3" fmla="*/ 33 h 44"/>
                <a:gd name="T4" fmla="*/ 12 w 41"/>
                <a:gd name="T5" fmla="*/ 44 h 44"/>
                <a:gd name="T6" fmla="*/ 29 w 41"/>
                <a:gd name="T7" fmla="*/ 31 h 44"/>
                <a:gd name="T8" fmla="*/ 39 w 41"/>
                <a:gd name="T9" fmla="*/ 26 h 44"/>
                <a:gd name="T10" fmla="*/ 40 w 41"/>
                <a:gd name="T11" fmla="*/ 22 h 44"/>
                <a:gd name="T12" fmla="*/ 39 w 41"/>
                <a:gd name="T13" fmla="*/ 22 h 44"/>
                <a:gd name="T14" fmla="*/ 36 w 41"/>
                <a:gd name="T15" fmla="*/ 24 h 44"/>
                <a:gd name="T16" fmla="*/ 34 w 41"/>
                <a:gd name="T17" fmla="*/ 23 h 44"/>
                <a:gd name="T18" fmla="*/ 37 w 41"/>
                <a:gd name="T19" fmla="*/ 18 h 44"/>
                <a:gd name="T20" fmla="*/ 40 w 41"/>
                <a:gd name="T21" fmla="*/ 14 h 44"/>
                <a:gd name="T22" fmla="*/ 37 w 41"/>
                <a:gd name="T23" fmla="*/ 0 h 44"/>
                <a:gd name="T24" fmla="*/ 29 w 41"/>
                <a:gd name="T25" fmla="*/ 23 h 44"/>
                <a:gd name="T26" fmla="*/ 23 w 41"/>
                <a:gd name="T27" fmla="*/ 27 h 44"/>
                <a:gd name="T28" fmla="*/ 6 w 41"/>
                <a:gd name="T29" fmla="*/ 29 h 44"/>
                <a:gd name="T30" fmla="*/ 4 w 41"/>
                <a:gd name="T31" fmla="*/ 28 h 44"/>
                <a:gd name="T32" fmla="*/ 6 w 41"/>
                <a:gd name="T33" fmla="*/ 37 h 44"/>
                <a:gd name="T34" fmla="*/ 9 w 41"/>
                <a:gd name="T35" fmla="*/ 3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4">
                  <a:moveTo>
                    <a:pt x="9" y="38"/>
                  </a:moveTo>
                  <a:cubicBezTo>
                    <a:pt x="14" y="36"/>
                    <a:pt x="18" y="33"/>
                    <a:pt x="22" y="33"/>
                  </a:cubicBezTo>
                  <a:cubicBezTo>
                    <a:pt x="22" y="37"/>
                    <a:pt x="15" y="41"/>
                    <a:pt x="12" y="44"/>
                  </a:cubicBezTo>
                  <a:cubicBezTo>
                    <a:pt x="22" y="43"/>
                    <a:pt x="26" y="37"/>
                    <a:pt x="29" y="31"/>
                  </a:cubicBezTo>
                  <a:cubicBezTo>
                    <a:pt x="32" y="28"/>
                    <a:pt x="36" y="27"/>
                    <a:pt x="39" y="26"/>
                  </a:cubicBezTo>
                  <a:cubicBezTo>
                    <a:pt x="40" y="25"/>
                    <a:pt x="41" y="25"/>
                    <a:pt x="40" y="22"/>
                  </a:cubicBezTo>
                  <a:cubicBezTo>
                    <a:pt x="40" y="22"/>
                    <a:pt x="39" y="22"/>
                    <a:pt x="39" y="22"/>
                  </a:cubicBezTo>
                  <a:cubicBezTo>
                    <a:pt x="38" y="23"/>
                    <a:pt x="37" y="24"/>
                    <a:pt x="36" y="24"/>
                  </a:cubicBezTo>
                  <a:cubicBezTo>
                    <a:pt x="35" y="25"/>
                    <a:pt x="33" y="25"/>
                    <a:pt x="34" y="23"/>
                  </a:cubicBezTo>
                  <a:cubicBezTo>
                    <a:pt x="35" y="21"/>
                    <a:pt x="36" y="19"/>
                    <a:pt x="37" y="18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1"/>
                    <a:pt x="40" y="3"/>
                    <a:pt x="37" y="0"/>
                  </a:cubicBezTo>
                  <a:cubicBezTo>
                    <a:pt x="33" y="3"/>
                    <a:pt x="31" y="15"/>
                    <a:pt x="29" y="23"/>
                  </a:cubicBezTo>
                  <a:cubicBezTo>
                    <a:pt x="27" y="27"/>
                    <a:pt x="25" y="27"/>
                    <a:pt x="23" y="27"/>
                  </a:cubicBezTo>
                  <a:cubicBezTo>
                    <a:pt x="18" y="28"/>
                    <a:pt x="10" y="30"/>
                    <a:pt x="6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32"/>
                    <a:pt x="5" y="35"/>
                    <a:pt x="6" y="37"/>
                  </a:cubicBezTo>
                  <a:lnTo>
                    <a:pt x="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7" name="îşļíďê"/>
            <p:cNvSpPr/>
            <p:nvPr/>
          </p:nvSpPr>
          <p:spPr bwMode="auto">
            <a:xfrm>
              <a:off x="3846666" y="1210123"/>
              <a:ext cx="22427" cy="32239"/>
            </a:xfrm>
            <a:custGeom>
              <a:avLst/>
              <a:gdLst>
                <a:gd name="T0" fmla="*/ 4 w 10"/>
                <a:gd name="T1" fmla="*/ 14 h 14"/>
                <a:gd name="T2" fmla="*/ 9 w 10"/>
                <a:gd name="T3" fmla="*/ 12 h 14"/>
                <a:gd name="T4" fmla="*/ 2 w 10"/>
                <a:gd name="T5" fmla="*/ 0 h 14"/>
                <a:gd name="T6" fmla="*/ 1 w 10"/>
                <a:gd name="T7" fmla="*/ 10 h 14"/>
                <a:gd name="T8" fmla="*/ 4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4" y="14"/>
                  </a:moveTo>
                  <a:cubicBezTo>
                    <a:pt x="6" y="14"/>
                    <a:pt x="7" y="14"/>
                    <a:pt x="9" y="12"/>
                  </a:cubicBezTo>
                  <a:cubicBezTo>
                    <a:pt x="10" y="7"/>
                    <a:pt x="8" y="2"/>
                    <a:pt x="2" y="0"/>
                  </a:cubicBezTo>
                  <a:cubicBezTo>
                    <a:pt x="0" y="3"/>
                    <a:pt x="2" y="6"/>
                    <a:pt x="1" y="10"/>
                  </a:cubicBezTo>
                  <a:cubicBezTo>
                    <a:pt x="0" y="13"/>
                    <a:pt x="3" y="12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8" name="îš1íḍê"/>
            <p:cNvSpPr/>
            <p:nvPr/>
          </p:nvSpPr>
          <p:spPr bwMode="auto">
            <a:xfrm>
              <a:off x="3944785" y="1278806"/>
              <a:ext cx="21025" cy="21025"/>
            </a:xfrm>
            <a:custGeom>
              <a:avLst/>
              <a:gdLst>
                <a:gd name="T0" fmla="*/ 7 w 9"/>
                <a:gd name="T1" fmla="*/ 6 h 9"/>
                <a:gd name="T2" fmla="*/ 8 w 9"/>
                <a:gd name="T3" fmla="*/ 1 h 9"/>
                <a:gd name="T4" fmla="*/ 2 w 9"/>
                <a:gd name="T5" fmla="*/ 2 h 9"/>
                <a:gd name="T6" fmla="*/ 0 w 9"/>
                <a:gd name="T7" fmla="*/ 6 h 9"/>
                <a:gd name="T8" fmla="*/ 7 w 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7" y="6"/>
                  </a:moveTo>
                  <a:cubicBezTo>
                    <a:pt x="8" y="4"/>
                    <a:pt x="9" y="2"/>
                    <a:pt x="8" y="1"/>
                  </a:cubicBezTo>
                  <a:cubicBezTo>
                    <a:pt x="6" y="0"/>
                    <a:pt x="4" y="2"/>
                    <a:pt x="2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9"/>
                    <a:pt x="4" y="8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9" name="íŝliḓê"/>
            <p:cNvSpPr/>
            <p:nvPr/>
          </p:nvSpPr>
          <p:spPr bwMode="auto">
            <a:xfrm>
              <a:off x="3910443" y="1308943"/>
              <a:ext cx="61675" cy="62376"/>
            </a:xfrm>
            <a:custGeom>
              <a:avLst/>
              <a:gdLst>
                <a:gd name="T0" fmla="*/ 6 w 27"/>
                <a:gd name="T1" fmla="*/ 10 h 27"/>
                <a:gd name="T2" fmla="*/ 14 w 27"/>
                <a:gd name="T3" fmla="*/ 14 h 27"/>
                <a:gd name="T4" fmla="*/ 9 w 27"/>
                <a:gd name="T5" fmla="*/ 18 h 27"/>
                <a:gd name="T6" fmla="*/ 4 w 27"/>
                <a:gd name="T7" fmla="*/ 16 h 27"/>
                <a:gd name="T8" fmla="*/ 2 w 27"/>
                <a:gd name="T9" fmla="*/ 17 h 27"/>
                <a:gd name="T10" fmla="*/ 8 w 27"/>
                <a:gd name="T11" fmla="*/ 27 h 27"/>
                <a:gd name="T12" fmla="*/ 22 w 27"/>
                <a:gd name="T13" fmla="*/ 17 h 27"/>
                <a:gd name="T14" fmla="*/ 25 w 27"/>
                <a:gd name="T15" fmla="*/ 18 h 27"/>
                <a:gd name="T16" fmla="*/ 26 w 27"/>
                <a:gd name="T17" fmla="*/ 16 h 27"/>
                <a:gd name="T18" fmla="*/ 24 w 27"/>
                <a:gd name="T19" fmla="*/ 14 h 27"/>
                <a:gd name="T20" fmla="*/ 24 w 27"/>
                <a:gd name="T21" fmla="*/ 11 h 27"/>
                <a:gd name="T22" fmla="*/ 23 w 27"/>
                <a:gd name="T23" fmla="*/ 9 h 27"/>
                <a:gd name="T24" fmla="*/ 19 w 27"/>
                <a:gd name="T25" fmla="*/ 12 h 27"/>
                <a:gd name="T26" fmla="*/ 11 w 27"/>
                <a:gd name="T27" fmla="*/ 7 h 27"/>
                <a:gd name="T28" fmla="*/ 4 w 27"/>
                <a:gd name="T29" fmla="*/ 2 h 27"/>
                <a:gd name="T30" fmla="*/ 0 w 27"/>
                <a:gd name="T31" fmla="*/ 3 h 27"/>
                <a:gd name="T32" fmla="*/ 6 w 27"/>
                <a:gd name="T33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7">
                  <a:moveTo>
                    <a:pt x="6" y="10"/>
                  </a:moveTo>
                  <a:cubicBezTo>
                    <a:pt x="9" y="11"/>
                    <a:pt x="12" y="12"/>
                    <a:pt x="14" y="14"/>
                  </a:cubicBezTo>
                  <a:cubicBezTo>
                    <a:pt x="14" y="15"/>
                    <a:pt x="11" y="17"/>
                    <a:pt x="9" y="18"/>
                  </a:cubicBezTo>
                  <a:cubicBezTo>
                    <a:pt x="7" y="19"/>
                    <a:pt x="6" y="16"/>
                    <a:pt x="4" y="16"/>
                  </a:cubicBezTo>
                  <a:cubicBezTo>
                    <a:pt x="3" y="15"/>
                    <a:pt x="2" y="15"/>
                    <a:pt x="2" y="17"/>
                  </a:cubicBezTo>
                  <a:cubicBezTo>
                    <a:pt x="4" y="20"/>
                    <a:pt x="4" y="25"/>
                    <a:pt x="8" y="27"/>
                  </a:cubicBezTo>
                  <a:cubicBezTo>
                    <a:pt x="13" y="23"/>
                    <a:pt x="17" y="20"/>
                    <a:pt x="22" y="1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6" y="18"/>
                    <a:pt x="27" y="17"/>
                    <a:pt x="26" y="16"/>
                  </a:cubicBezTo>
                  <a:cubicBezTo>
                    <a:pt x="26" y="16"/>
                    <a:pt x="25" y="14"/>
                    <a:pt x="24" y="14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0" y="11"/>
                    <a:pt x="19" y="12"/>
                  </a:cubicBezTo>
                  <a:cubicBezTo>
                    <a:pt x="16" y="10"/>
                    <a:pt x="13" y="9"/>
                    <a:pt x="11" y="7"/>
                  </a:cubicBezTo>
                  <a:cubicBezTo>
                    <a:pt x="8" y="6"/>
                    <a:pt x="6" y="4"/>
                    <a:pt x="4" y="2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9"/>
                    <a:pt x="3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0" name="iṡļiḍe"/>
            <p:cNvSpPr/>
            <p:nvPr/>
          </p:nvSpPr>
          <p:spPr bwMode="auto">
            <a:xfrm>
              <a:off x="3935674" y="1271798"/>
              <a:ext cx="124051" cy="76393"/>
            </a:xfrm>
            <a:custGeom>
              <a:avLst/>
              <a:gdLst>
                <a:gd name="T0" fmla="*/ 52 w 54"/>
                <a:gd name="T1" fmla="*/ 10 h 33"/>
                <a:gd name="T2" fmla="*/ 41 w 54"/>
                <a:gd name="T3" fmla="*/ 13 h 33"/>
                <a:gd name="T4" fmla="*/ 37 w 54"/>
                <a:gd name="T5" fmla="*/ 11 h 33"/>
                <a:gd name="T6" fmla="*/ 35 w 54"/>
                <a:gd name="T7" fmla="*/ 12 h 33"/>
                <a:gd name="T8" fmla="*/ 29 w 54"/>
                <a:gd name="T9" fmla="*/ 15 h 33"/>
                <a:gd name="T10" fmla="*/ 28 w 54"/>
                <a:gd name="T11" fmla="*/ 13 h 33"/>
                <a:gd name="T12" fmla="*/ 23 w 54"/>
                <a:gd name="T13" fmla="*/ 15 h 33"/>
                <a:gd name="T14" fmla="*/ 19 w 54"/>
                <a:gd name="T15" fmla="*/ 15 h 33"/>
                <a:gd name="T16" fmla="*/ 26 w 54"/>
                <a:gd name="T17" fmla="*/ 0 h 33"/>
                <a:gd name="T18" fmla="*/ 19 w 54"/>
                <a:gd name="T19" fmla="*/ 6 h 33"/>
                <a:gd name="T20" fmla="*/ 14 w 54"/>
                <a:gd name="T21" fmla="*/ 10 h 33"/>
                <a:gd name="T22" fmla="*/ 10 w 54"/>
                <a:gd name="T23" fmla="*/ 15 h 33"/>
                <a:gd name="T24" fmla="*/ 17 w 54"/>
                <a:gd name="T25" fmla="*/ 16 h 33"/>
                <a:gd name="T26" fmla="*/ 24 w 54"/>
                <a:gd name="T27" fmla="*/ 19 h 33"/>
                <a:gd name="T28" fmla="*/ 23 w 54"/>
                <a:gd name="T29" fmla="*/ 23 h 33"/>
                <a:gd name="T30" fmla="*/ 3 w 54"/>
                <a:gd name="T31" fmla="*/ 13 h 33"/>
                <a:gd name="T32" fmla="*/ 0 w 54"/>
                <a:gd name="T33" fmla="*/ 15 h 33"/>
                <a:gd name="T34" fmla="*/ 4 w 54"/>
                <a:gd name="T35" fmla="*/ 21 h 33"/>
                <a:gd name="T36" fmla="*/ 8 w 54"/>
                <a:gd name="T37" fmla="*/ 22 h 33"/>
                <a:gd name="T38" fmla="*/ 24 w 54"/>
                <a:gd name="T39" fmla="*/ 27 h 33"/>
                <a:gd name="T40" fmla="*/ 14 w 54"/>
                <a:gd name="T41" fmla="*/ 26 h 33"/>
                <a:gd name="T42" fmla="*/ 21 w 54"/>
                <a:gd name="T43" fmla="*/ 30 h 33"/>
                <a:gd name="T44" fmla="*/ 29 w 54"/>
                <a:gd name="T45" fmla="*/ 33 h 33"/>
                <a:gd name="T46" fmla="*/ 34 w 54"/>
                <a:gd name="T47" fmla="*/ 28 h 33"/>
                <a:gd name="T48" fmla="*/ 45 w 54"/>
                <a:gd name="T49" fmla="*/ 28 h 33"/>
                <a:gd name="T50" fmla="*/ 46 w 54"/>
                <a:gd name="T51" fmla="*/ 23 h 33"/>
                <a:gd name="T52" fmla="*/ 42 w 54"/>
                <a:gd name="T53" fmla="*/ 19 h 33"/>
                <a:gd name="T54" fmla="*/ 43 w 54"/>
                <a:gd name="T55" fmla="*/ 18 h 33"/>
                <a:gd name="T56" fmla="*/ 50 w 54"/>
                <a:gd name="T57" fmla="*/ 17 h 33"/>
                <a:gd name="T58" fmla="*/ 52 w 54"/>
                <a:gd name="T59" fmla="*/ 10 h 33"/>
                <a:gd name="T60" fmla="*/ 38 w 54"/>
                <a:gd name="T61" fmla="*/ 23 h 33"/>
                <a:gd name="T62" fmla="*/ 30 w 54"/>
                <a:gd name="T63" fmla="*/ 24 h 33"/>
                <a:gd name="T64" fmla="*/ 33 w 54"/>
                <a:gd name="T65" fmla="*/ 23 h 33"/>
                <a:gd name="T66" fmla="*/ 35 w 54"/>
                <a:gd name="T67" fmla="*/ 21 h 33"/>
                <a:gd name="T68" fmla="*/ 31 w 54"/>
                <a:gd name="T69" fmla="*/ 20 h 33"/>
                <a:gd name="T70" fmla="*/ 30 w 54"/>
                <a:gd name="T71" fmla="*/ 19 h 33"/>
                <a:gd name="T72" fmla="*/ 33 w 54"/>
                <a:gd name="T73" fmla="*/ 17 h 33"/>
                <a:gd name="T74" fmla="*/ 37 w 54"/>
                <a:gd name="T75" fmla="*/ 17 h 33"/>
                <a:gd name="T76" fmla="*/ 38 w 54"/>
                <a:gd name="T77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4" h="33">
                  <a:moveTo>
                    <a:pt x="52" y="10"/>
                  </a:moveTo>
                  <a:cubicBezTo>
                    <a:pt x="49" y="11"/>
                    <a:pt x="45" y="11"/>
                    <a:pt x="41" y="13"/>
                  </a:cubicBezTo>
                  <a:cubicBezTo>
                    <a:pt x="39" y="13"/>
                    <a:pt x="38" y="12"/>
                    <a:pt x="37" y="11"/>
                  </a:cubicBezTo>
                  <a:cubicBezTo>
                    <a:pt x="35" y="11"/>
                    <a:pt x="34" y="11"/>
                    <a:pt x="35" y="12"/>
                  </a:cubicBezTo>
                  <a:cubicBezTo>
                    <a:pt x="33" y="14"/>
                    <a:pt x="31" y="15"/>
                    <a:pt x="29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5" y="12"/>
                    <a:pt x="25" y="14"/>
                    <a:pt x="23" y="15"/>
                  </a:cubicBezTo>
                  <a:cubicBezTo>
                    <a:pt x="23" y="14"/>
                    <a:pt x="19" y="16"/>
                    <a:pt x="19" y="15"/>
                  </a:cubicBezTo>
                  <a:cubicBezTo>
                    <a:pt x="21" y="11"/>
                    <a:pt x="26" y="5"/>
                    <a:pt x="26" y="0"/>
                  </a:cubicBezTo>
                  <a:cubicBezTo>
                    <a:pt x="23" y="0"/>
                    <a:pt x="22" y="3"/>
                    <a:pt x="19" y="6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2" y="12"/>
                    <a:pt x="10" y="13"/>
                    <a:pt x="10" y="15"/>
                  </a:cubicBezTo>
                  <a:cubicBezTo>
                    <a:pt x="12" y="15"/>
                    <a:pt x="14" y="16"/>
                    <a:pt x="17" y="16"/>
                  </a:cubicBezTo>
                  <a:cubicBezTo>
                    <a:pt x="20" y="18"/>
                    <a:pt x="21" y="19"/>
                    <a:pt x="24" y="19"/>
                  </a:cubicBezTo>
                  <a:cubicBezTo>
                    <a:pt x="25" y="21"/>
                    <a:pt x="24" y="22"/>
                    <a:pt x="23" y="23"/>
                  </a:cubicBezTo>
                  <a:cubicBezTo>
                    <a:pt x="16" y="20"/>
                    <a:pt x="9" y="16"/>
                    <a:pt x="3" y="13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" y="17"/>
                    <a:pt x="3" y="20"/>
                    <a:pt x="4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20" y="25"/>
                    <a:pt x="24" y="27"/>
                  </a:cubicBezTo>
                  <a:cubicBezTo>
                    <a:pt x="23" y="29"/>
                    <a:pt x="15" y="25"/>
                    <a:pt x="14" y="26"/>
                  </a:cubicBezTo>
                  <a:cubicBezTo>
                    <a:pt x="16" y="29"/>
                    <a:pt x="19" y="28"/>
                    <a:pt x="21" y="30"/>
                  </a:cubicBezTo>
                  <a:cubicBezTo>
                    <a:pt x="24" y="31"/>
                    <a:pt x="27" y="32"/>
                    <a:pt x="29" y="33"/>
                  </a:cubicBezTo>
                  <a:cubicBezTo>
                    <a:pt x="31" y="31"/>
                    <a:pt x="32" y="28"/>
                    <a:pt x="34" y="28"/>
                  </a:cubicBezTo>
                  <a:cubicBezTo>
                    <a:pt x="37" y="28"/>
                    <a:pt x="42" y="30"/>
                    <a:pt x="45" y="28"/>
                  </a:cubicBezTo>
                  <a:cubicBezTo>
                    <a:pt x="45" y="26"/>
                    <a:pt x="46" y="24"/>
                    <a:pt x="46" y="23"/>
                  </a:cubicBezTo>
                  <a:cubicBezTo>
                    <a:pt x="45" y="21"/>
                    <a:pt x="42" y="20"/>
                    <a:pt x="42" y="19"/>
                  </a:cubicBezTo>
                  <a:cubicBezTo>
                    <a:pt x="42" y="19"/>
                    <a:pt x="42" y="18"/>
                    <a:pt x="43" y="18"/>
                  </a:cubicBezTo>
                  <a:cubicBezTo>
                    <a:pt x="46" y="18"/>
                    <a:pt x="48" y="18"/>
                    <a:pt x="50" y="17"/>
                  </a:cubicBezTo>
                  <a:cubicBezTo>
                    <a:pt x="51" y="18"/>
                    <a:pt x="54" y="12"/>
                    <a:pt x="52" y="10"/>
                  </a:cubicBezTo>
                  <a:close/>
                  <a:moveTo>
                    <a:pt x="38" y="23"/>
                  </a:moveTo>
                  <a:cubicBezTo>
                    <a:pt x="36" y="24"/>
                    <a:pt x="33" y="24"/>
                    <a:pt x="30" y="24"/>
                  </a:cubicBezTo>
                  <a:cubicBezTo>
                    <a:pt x="29" y="23"/>
                    <a:pt x="32" y="23"/>
                    <a:pt x="33" y="23"/>
                  </a:cubicBezTo>
                  <a:cubicBezTo>
                    <a:pt x="34" y="22"/>
                    <a:pt x="34" y="22"/>
                    <a:pt x="35" y="21"/>
                  </a:cubicBezTo>
                  <a:cubicBezTo>
                    <a:pt x="34" y="20"/>
                    <a:pt x="33" y="19"/>
                    <a:pt x="31" y="20"/>
                  </a:cubicBezTo>
                  <a:cubicBezTo>
                    <a:pt x="30" y="20"/>
                    <a:pt x="29" y="19"/>
                    <a:pt x="30" y="19"/>
                  </a:cubicBezTo>
                  <a:cubicBezTo>
                    <a:pt x="31" y="19"/>
                    <a:pt x="32" y="18"/>
                    <a:pt x="33" y="17"/>
                  </a:cubicBezTo>
                  <a:cubicBezTo>
                    <a:pt x="34" y="17"/>
                    <a:pt x="35" y="17"/>
                    <a:pt x="37" y="17"/>
                  </a:cubicBezTo>
                  <a:cubicBezTo>
                    <a:pt x="37" y="19"/>
                    <a:pt x="39" y="21"/>
                    <a:pt x="3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1" name="ï$ļïdé"/>
            <p:cNvSpPr/>
            <p:nvPr/>
          </p:nvSpPr>
          <p:spPr bwMode="auto">
            <a:xfrm>
              <a:off x="3302807" y="1034911"/>
              <a:ext cx="795464" cy="799669"/>
            </a:xfrm>
            <a:custGeom>
              <a:avLst/>
              <a:gdLst>
                <a:gd name="T0" fmla="*/ 174 w 347"/>
                <a:gd name="T1" fmla="*/ 0 h 347"/>
                <a:gd name="T2" fmla="*/ 0 w 347"/>
                <a:gd name="T3" fmla="*/ 173 h 347"/>
                <a:gd name="T4" fmla="*/ 174 w 347"/>
                <a:gd name="T5" fmla="*/ 347 h 347"/>
                <a:gd name="T6" fmla="*/ 347 w 347"/>
                <a:gd name="T7" fmla="*/ 173 h 347"/>
                <a:gd name="T8" fmla="*/ 174 w 347"/>
                <a:gd name="T9" fmla="*/ 0 h 347"/>
                <a:gd name="T10" fmla="*/ 174 w 347"/>
                <a:gd name="T11" fmla="*/ 343 h 347"/>
                <a:gd name="T12" fmla="*/ 4 w 347"/>
                <a:gd name="T13" fmla="*/ 173 h 347"/>
                <a:gd name="T14" fmla="*/ 174 w 347"/>
                <a:gd name="T15" fmla="*/ 4 h 347"/>
                <a:gd name="T16" fmla="*/ 343 w 347"/>
                <a:gd name="T17" fmla="*/ 173 h 347"/>
                <a:gd name="T18" fmla="*/ 174 w 347"/>
                <a:gd name="T19" fmla="*/ 34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7" h="347">
                  <a:moveTo>
                    <a:pt x="174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9"/>
                    <a:pt x="78" y="347"/>
                    <a:pt x="174" y="347"/>
                  </a:cubicBezTo>
                  <a:cubicBezTo>
                    <a:pt x="269" y="347"/>
                    <a:pt x="347" y="269"/>
                    <a:pt x="347" y="173"/>
                  </a:cubicBezTo>
                  <a:cubicBezTo>
                    <a:pt x="347" y="78"/>
                    <a:pt x="269" y="0"/>
                    <a:pt x="174" y="0"/>
                  </a:cubicBezTo>
                  <a:close/>
                  <a:moveTo>
                    <a:pt x="174" y="343"/>
                  </a:moveTo>
                  <a:cubicBezTo>
                    <a:pt x="80" y="343"/>
                    <a:pt x="4" y="267"/>
                    <a:pt x="4" y="173"/>
                  </a:cubicBezTo>
                  <a:cubicBezTo>
                    <a:pt x="4" y="80"/>
                    <a:pt x="80" y="4"/>
                    <a:pt x="174" y="4"/>
                  </a:cubicBezTo>
                  <a:cubicBezTo>
                    <a:pt x="267" y="4"/>
                    <a:pt x="343" y="80"/>
                    <a:pt x="343" y="173"/>
                  </a:cubicBezTo>
                  <a:cubicBezTo>
                    <a:pt x="343" y="267"/>
                    <a:pt x="267" y="343"/>
                    <a:pt x="174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2" name="íšlíḓe"/>
            <p:cNvSpPr/>
            <p:nvPr/>
          </p:nvSpPr>
          <p:spPr bwMode="auto">
            <a:xfrm>
              <a:off x="3481524" y="1212226"/>
              <a:ext cx="440834" cy="377758"/>
            </a:xfrm>
            <a:custGeom>
              <a:avLst/>
              <a:gdLst>
                <a:gd name="T0" fmla="*/ 28 w 192"/>
                <a:gd name="T1" fmla="*/ 164 h 164"/>
                <a:gd name="T2" fmla="*/ 31 w 192"/>
                <a:gd name="T3" fmla="*/ 164 h 164"/>
                <a:gd name="T4" fmla="*/ 2 w 192"/>
                <a:gd name="T5" fmla="*/ 96 h 164"/>
                <a:gd name="T6" fmla="*/ 96 w 192"/>
                <a:gd name="T7" fmla="*/ 2 h 164"/>
                <a:gd name="T8" fmla="*/ 190 w 192"/>
                <a:gd name="T9" fmla="*/ 96 h 164"/>
                <a:gd name="T10" fmla="*/ 160 w 192"/>
                <a:gd name="T11" fmla="*/ 164 h 164"/>
                <a:gd name="T12" fmla="*/ 163 w 192"/>
                <a:gd name="T13" fmla="*/ 164 h 164"/>
                <a:gd name="T14" fmla="*/ 192 w 192"/>
                <a:gd name="T15" fmla="*/ 96 h 164"/>
                <a:gd name="T16" fmla="*/ 96 w 192"/>
                <a:gd name="T17" fmla="*/ 0 h 164"/>
                <a:gd name="T18" fmla="*/ 0 w 192"/>
                <a:gd name="T19" fmla="*/ 96 h 164"/>
                <a:gd name="T20" fmla="*/ 28 w 192"/>
                <a:gd name="T21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164">
                  <a:moveTo>
                    <a:pt x="28" y="164"/>
                  </a:moveTo>
                  <a:cubicBezTo>
                    <a:pt x="31" y="164"/>
                    <a:pt x="31" y="164"/>
                    <a:pt x="31" y="164"/>
                  </a:cubicBezTo>
                  <a:cubicBezTo>
                    <a:pt x="13" y="147"/>
                    <a:pt x="2" y="123"/>
                    <a:pt x="2" y="96"/>
                  </a:cubicBezTo>
                  <a:cubicBezTo>
                    <a:pt x="2" y="45"/>
                    <a:pt x="44" y="2"/>
                    <a:pt x="96" y="2"/>
                  </a:cubicBezTo>
                  <a:cubicBezTo>
                    <a:pt x="147" y="2"/>
                    <a:pt x="190" y="45"/>
                    <a:pt x="190" y="96"/>
                  </a:cubicBezTo>
                  <a:cubicBezTo>
                    <a:pt x="190" y="123"/>
                    <a:pt x="178" y="147"/>
                    <a:pt x="160" y="164"/>
                  </a:cubicBezTo>
                  <a:cubicBezTo>
                    <a:pt x="163" y="164"/>
                    <a:pt x="163" y="164"/>
                    <a:pt x="163" y="164"/>
                  </a:cubicBezTo>
                  <a:cubicBezTo>
                    <a:pt x="181" y="147"/>
                    <a:pt x="192" y="123"/>
                    <a:pt x="192" y="96"/>
                  </a:cubicBezTo>
                  <a:cubicBezTo>
                    <a:pt x="192" y="43"/>
                    <a:pt x="148" y="0"/>
                    <a:pt x="96" y="0"/>
                  </a:cubicBezTo>
                  <a:cubicBezTo>
                    <a:pt x="43" y="0"/>
                    <a:pt x="0" y="43"/>
                    <a:pt x="0" y="96"/>
                  </a:cubicBezTo>
                  <a:cubicBezTo>
                    <a:pt x="0" y="123"/>
                    <a:pt x="11" y="147"/>
                    <a:pt x="28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3" name="ïṣļïḍê"/>
            <p:cNvSpPr/>
            <p:nvPr/>
          </p:nvSpPr>
          <p:spPr bwMode="auto">
            <a:xfrm>
              <a:off x="3972118" y="1573864"/>
              <a:ext cx="85504" cy="46256"/>
            </a:xfrm>
            <a:custGeom>
              <a:avLst/>
              <a:gdLst>
                <a:gd name="T0" fmla="*/ 36 w 37"/>
                <a:gd name="T1" fmla="*/ 20 h 20"/>
                <a:gd name="T2" fmla="*/ 22 w 37"/>
                <a:gd name="T3" fmla="*/ 16 h 20"/>
                <a:gd name="T4" fmla="*/ 0 w 37"/>
                <a:gd name="T5" fmla="*/ 20 h 20"/>
                <a:gd name="T6" fmla="*/ 1 w 37"/>
                <a:gd name="T7" fmla="*/ 16 h 20"/>
                <a:gd name="T8" fmla="*/ 12 w 37"/>
                <a:gd name="T9" fmla="*/ 14 h 20"/>
                <a:gd name="T10" fmla="*/ 19 w 37"/>
                <a:gd name="T11" fmla="*/ 14 h 20"/>
                <a:gd name="T12" fmla="*/ 13 w 37"/>
                <a:gd name="T13" fmla="*/ 10 h 20"/>
                <a:gd name="T14" fmla="*/ 5 w 37"/>
                <a:gd name="T15" fmla="*/ 3 h 20"/>
                <a:gd name="T16" fmla="*/ 6 w 37"/>
                <a:gd name="T17" fmla="*/ 0 h 20"/>
                <a:gd name="T18" fmla="*/ 23 w 37"/>
                <a:gd name="T19" fmla="*/ 13 h 20"/>
                <a:gd name="T20" fmla="*/ 37 w 37"/>
                <a:gd name="T21" fmla="*/ 17 h 20"/>
                <a:gd name="T22" fmla="*/ 36 w 37"/>
                <a:gd name="T2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0">
                  <a:moveTo>
                    <a:pt x="36" y="20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4" y="14"/>
                    <a:pt x="17" y="14"/>
                    <a:pt x="19" y="14"/>
                  </a:cubicBezTo>
                  <a:cubicBezTo>
                    <a:pt x="17" y="13"/>
                    <a:pt x="15" y="11"/>
                    <a:pt x="13" y="1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37" y="17"/>
                    <a:pt x="37" y="17"/>
                    <a:pt x="37" y="17"/>
                  </a:cubicBezTo>
                  <a:lnTo>
                    <a:pt x="3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4" name="ís1íḍe"/>
            <p:cNvSpPr/>
            <p:nvPr/>
          </p:nvSpPr>
          <p:spPr bwMode="auto">
            <a:xfrm>
              <a:off x="4302919" y="1198209"/>
              <a:ext cx="54666" cy="94615"/>
            </a:xfrm>
            <a:custGeom>
              <a:avLst/>
              <a:gdLst>
                <a:gd name="T0" fmla="*/ 20 w 24"/>
                <a:gd name="T1" fmla="*/ 28 h 41"/>
                <a:gd name="T2" fmla="*/ 14 w 24"/>
                <a:gd name="T3" fmla="*/ 9 h 41"/>
                <a:gd name="T4" fmla="*/ 4 w 24"/>
                <a:gd name="T5" fmla="*/ 10 h 41"/>
                <a:gd name="T6" fmla="*/ 5 w 24"/>
                <a:gd name="T7" fmla="*/ 32 h 41"/>
                <a:gd name="T8" fmla="*/ 20 w 24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1">
                  <a:moveTo>
                    <a:pt x="20" y="28"/>
                  </a:moveTo>
                  <a:cubicBezTo>
                    <a:pt x="24" y="20"/>
                    <a:pt x="14" y="9"/>
                    <a:pt x="14" y="9"/>
                  </a:cubicBezTo>
                  <a:cubicBezTo>
                    <a:pt x="14" y="9"/>
                    <a:pt x="8" y="0"/>
                    <a:pt x="4" y="10"/>
                  </a:cubicBezTo>
                  <a:cubicBezTo>
                    <a:pt x="0" y="20"/>
                    <a:pt x="0" y="23"/>
                    <a:pt x="5" y="32"/>
                  </a:cubicBezTo>
                  <a:cubicBezTo>
                    <a:pt x="9" y="41"/>
                    <a:pt x="16" y="35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5" name="íşlïḋe"/>
            <p:cNvSpPr/>
            <p:nvPr/>
          </p:nvSpPr>
          <p:spPr bwMode="auto">
            <a:xfrm>
              <a:off x="4279791" y="1281610"/>
              <a:ext cx="57470" cy="91811"/>
            </a:xfrm>
            <a:custGeom>
              <a:avLst/>
              <a:gdLst>
                <a:gd name="T0" fmla="*/ 4 w 25"/>
                <a:gd name="T1" fmla="*/ 34 h 40"/>
                <a:gd name="T2" fmla="*/ 13 w 25"/>
                <a:gd name="T3" fmla="*/ 36 h 40"/>
                <a:gd name="T4" fmla="*/ 21 w 25"/>
                <a:gd name="T5" fmla="*/ 17 h 40"/>
                <a:gd name="T6" fmla="*/ 14 w 25"/>
                <a:gd name="T7" fmla="*/ 10 h 40"/>
                <a:gd name="T8" fmla="*/ 10 w 25"/>
                <a:gd name="T9" fmla="*/ 4 h 40"/>
                <a:gd name="T10" fmla="*/ 0 w 25"/>
                <a:gd name="T11" fmla="*/ 13 h 40"/>
                <a:gd name="T12" fmla="*/ 5 w 25"/>
                <a:gd name="T13" fmla="*/ 25 h 40"/>
                <a:gd name="T14" fmla="*/ 4 w 25"/>
                <a:gd name="T1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0">
                  <a:moveTo>
                    <a:pt x="4" y="34"/>
                  </a:moveTo>
                  <a:cubicBezTo>
                    <a:pt x="4" y="34"/>
                    <a:pt x="2" y="40"/>
                    <a:pt x="13" y="36"/>
                  </a:cubicBezTo>
                  <a:cubicBezTo>
                    <a:pt x="23" y="31"/>
                    <a:pt x="25" y="21"/>
                    <a:pt x="21" y="17"/>
                  </a:cubicBezTo>
                  <a:cubicBezTo>
                    <a:pt x="18" y="12"/>
                    <a:pt x="14" y="10"/>
                    <a:pt x="14" y="10"/>
                  </a:cubicBezTo>
                  <a:cubicBezTo>
                    <a:pt x="14" y="10"/>
                    <a:pt x="11" y="8"/>
                    <a:pt x="10" y="4"/>
                  </a:cubicBezTo>
                  <a:cubicBezTo>
                    <a:pt x="9" y="0"/>
                    <a:pt x="1" y="9"/>
                    <a:pt x="0" y="13"/>
                  </a:cubicBezTo>
                  <a:cubicBezTo>
                    <a:pt x="0" y="18"/>
                    <a:pt x="1" y="20"/>
                    <a:pt x="5" y="25"/>
                  </a:cubicBezTo>
                  <a:cubicBezTo>
                    <a:pt x="8" y="30"/>
                    <a:pt x="4" y="34"/>
                    <a:pt x="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6" name="iŝļîḍé"/>
            <p:cNvSpPr/>
            <p:nvPr/>
          </p:nvSpPr>
          <p:spPr bwMode="auto">
            <a:xfrm>
              <a:off x="4231432" y="1248670"/>
              <a:ext cx="330100" cy="295058"/>
            </a:xfrm>
            <a:custGeom>
              <a:avLst/>
              <a:gdLst>
                <a:gd name="T0" fmla="*/ 138 w 144"/>
                <a:gd name="T1" fmla="*/ 24 h 128"/>
                <a:gd name="T2" fmla="*/ 135 w 144"/>
                <a:gd name="T3" fmla="*/ 20 h 128"/>
                <a:gd name="T4" fmla="*/ 126 w 144"/>
                <a:gd name="T5" fmla="*/ 23 h 128"/>
                <a:gd name="T6" fmla="*/ 117 w 144"/>
                <a:gd name="T7" fmla="*/ 29 h 128"/>
                <a:gd name="T8" fmla="*/ 120 w 144"/>
                <a:gd name="T9" fmla="*/ 23 h 128"/>
                <a:gd name="T10" fmla="*/ 131 w 144"/>
                <a:gd name="T11" fmla="*/ 15 h 128"/>
                <a:gd name="T12" fmla="*/ 138 w 144"/>
                <a:gd name="T13" fmla="*/ 9 h 128"/>
                <a:gd name="T14" fmla="*/ 127 w 144"/>
                <a:gd name="T15" fmla="*/ 5 h 128"/>
                <a:gd name="T16" fmla="*/ 112 w 144"/>
                <a:gd name="T17" fmla="*/ 5 h 128"/>
                <a:gd name="T18" fmla="*/ 102 w 144"/>
                <a:gd name="T19" fmla="*/ 8 h 128"/>
                <a:gd name="T20" fmla="*/ 100 w 144"/>
                <a:gd name="T21" fmla="*/ 24 h 128"/>
                <a:gd name="T22" fmla="*/ 88 w 144"/>
                <a:gd name="T23" fmla="*/ 33 h 128"/>
                <a:gd name="T24" fmla="*/ 83 w 144"/>
                <a:gd name="T25" fmla="*/ 31 h 128"/>
                <a:gd name="T26" fmla="*/ 91 w 144"/>
                <a:gd name="T27" fmla="*/ 26 h 128"/>
                <a:gd name="T28" fmla="*/ 91 w 144"/>
                <a:gd name="T29" fmla="*/ 21 h 128"/>
                <a:gd name="T30" fmla="*/ 82 w 144"/>
                <a:gd name="T31" fmla="*/ 10 h 128"/>
                <a:gd name="T32" fmla="*/ 70 w 144"/>
                <a:gd name="T33" fmla="*/ 12 h 128"/>
                <a:gd name="T34" fmla="*/ 63 w 144"/>
                <a:gd name="T35" fmla="*/ 30 h 128"/>
                <a:gd name="T36" fmla="*/ 58 w 144"/>
                <a:gd name="T37" fmla="*/ 42 h 128"/>
                <a:gd name="T38" fmla="*/ 58 w 144"/>
                <a:gd name="T39" fmla="*/ 52 h 128"/>
                <a:gd name="T40" fmla="*/ 39 w 144"/>
                <a:gd name="T41" fmla="*/ 61 h 128"/>
                <a:gd name="T42" fmla="*/ 35 w 144"/>
                <a:gd name="T43" fmla="*/ 58 h 128"/>
                <a:gd name="T44" fmla="*/ 9 w 144"/>
                <a:gd name="T45" fmla="*/ 90 h 128"/>
                <a:gd name="T46" fmla="*/ 3 w 144"/>
                <a:gd name="T47" fmla="*/ 115 h 128"/>
                <a:gd name="T48" fmla="*/ 20 w 144"/>
                <a:gd name="T49" fmla="*/ 114 h 128"/>
                <a:gd name="T50" fmla="*/ 33 w 144"/>
                <a:gd name="T51" fmla="*/ 82 h 128"/>
                <a:gd name="T52" fmla="*/ 42 w 144"/>
                <a:gd name="T53" fmla="*/ 80 h 128"/>
                <a:gd name="T54" fmla="*/ 56 w 144"/>
                <a:gd name="T55" fmla="*/ 73 h 128"/>
                <a:gd name="T56" fmla="*/ 58 w 144"/>
                <a:gd name="T57" fmla="*/ 79 h 128"/>
                <a:gd name="T58" fmla="*/ 58 w 144"/>
                <a:gd name="T59" fmla="*/ 89 h 128"/>
                <a:gd name="T60" fmla="*/ 76 w 144"/>
                <a:gd name="T61" fmla="*/ 70 h 128"/>
                <a:gd name="T62" fmla="*/ 77 w 144"/>
                <a:gd name="T63" fmla="*/ 60 h 128"/>
                <a:gd name="T64" fmla="*/ 95 w 144"/>
                <a:gd name="T65" fmla="*/ 42 h 128"/>
                <a:gd name="T66" fmla="*/ 95 w 144"/>
                <a:gd name="T67" fmla="*/ 53 h 128"/>
                <a:gd name="T68" fmla="*/ 96 w 144"/>
                <a:gd name="T69" fmla="*/ 67 h 128"/>
                <a:gd name="T70" fmla="*/ 113 w 144"/>
                <a:gd name="T71" fmla="*/ 50 h 128"/>
                <a:gd name="T72" fmla="*/ 116 w 144"/>
                <a:gd name="T73" fmla="*/ 50 h 128"/>
                <a:gd name="T74" fmla="*/ 117 w 144"/>
                <a:gd name="T75" fmla="*/ 87 h 128"/>
                <a:gd name="T76" fmla="*/ 135 w 144"/>
                <a:gd name="T77" fmla="*/ 66 h 128"/>
                <a:gd name="T78" fmla="*/ 134 w 144"/>
                <a:gd name="T79" fmla="*/ 40 h 128"/>
                <a:gd name="T80" fmla="*/ 144 w 144"/>
                <a:gd name="T81" fmla="*/ 28 h 128"/>
                <a:gd name="T82" fmla="*/ 138 w 144"/>
                <a:gd name="T83" fmla="*/ 2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" h="128">
                  <a:moveTo>
                    <a:pt x="138" y="24"/>
                  </a:moveTo>
                  <a:cubicBezTo>
                    <a:pt x="138" y="24"/>
                    <a:pt x="135" y="23"/>
                    <a:pt x="135" y="20"/>
                  </a:cubicBezTo>
                  <a:cubicBezTo>
                    <a:pt x="135" y="20"/>
                    <a:pt x="130" y="17"/>
                    <a:pt x="126" y="23"/>
                  </a:cubicBezTo>
                  <a:cubicBezTo>
                    <a:pt x="122" y="28"/>
                    <a:pt x="120" y="30"/>
                    <a:pt x="117" y="29"/>
                  </a:cubicBezTo>
                  <a:cubicBezTo>
                    <a:pt x="114" y="28"/>
                    <a:pt x="118" y="25"/>
                    <a:pt x="120" y="23"/>
                  </a:cubicBezTo>
                  <a:cubicBezTo>
                    <a:pt x="123" y="22"/>
                    <a:pt x="127" y="16"/>
                    <a:pt x="131" y="15"/>
                  </a:cubicBezTo>
                  <a:cubicBezTo>
                    <a:pt x="136" y="14"/>
                    <a:pt x="138" y="14"/>
                    <a:pt x="138" y="9"/>
                  </a:cubicBezTo>
                  <a:cubicBezTo>
                    <a:pt x="138" y="5"/>
                    <a:pt x="137" y="0"/>
                    <a:pt x="127" y="5"/>
                  </a:cubicBezTo>
                  <a:cubicBezTo>
                    <a:pt x="117" y="10"/>
                    <a:pt x="114" y="9"/>
                    <a:pt x="112" y="5"/>
                  </a:cubicBezTo>
                  <a:cubicBezTo>
                    <a:pt x="109" y="0"/>
                    <a:pt x="103" y="1"/>
                    <a:pt x="102" y="8"/>
                  </a:cubicBezTo>
                  <a:cubicBezTo>
                    <a:pt x="102" y="16"/>
                    <a:pt x="100" y="24"/>
                    <a:pt x="100" y="24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8" y="33"/>
                    <a:pt x="79" y="34"/>
                    <a:pt x="83" y="31"/>
                  </a:cubicBezTo>
                  <a:cubicBezTo>
                    <a:pt x="87" y="27"/>
                    <a:pt x="91" y="26"/>
                    <a:pt x="91" y="26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1" y="21"/>
                    <a:pt x="84" y="15"/>
                    <a:pt x="82" y="10"/>
                  </a:cubicBezTo>
                  <a:cubicBezTo>
                    <a:pt x="80" y="4"/>
                    <a:pt x="71" y="2"/>
                    <a:pt x="70" y="12"/>
                  </a:cubicBezTo>
                  <a:cubicBezTo>
                    <a:pt x="69" y="22"/>
                    <a:pt x="68" y="27"/>
                    <a:pt x="63" y="30"/>
                  </a:cubicBezTo>
                  <a:cubicBezTo>
                    <a:pt x="58" y="34"/>
                    <a:pt x="48" y="39"/>
                    <a:pt x="58" y="42"/>
                  </a:cubicBezTo>
                  <a:cubicBezTo>
                    <a:pt x="67" y="45"/>
                    <a:pt x="61" y="48"/>
                    <a:pt x="58" y="52"/>
                  </a:cubicBezTo>
                  <a:cubicBezTo>
                    <a:pt x="54" y="56"/>
                    <a:pt x="42" y="65"/>
                    <a:pt x="39" y="61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18" y="82"/>
                    <a:pt x="9" y="90"/>
                  </a:cubicBezTo>
                  <a:cubicBezTo>
                    <a:pt x="1" y="97"/>
                    <a:pt x="0" y="105"/>
                    <a:pt x="3" y="115"/>
                  </a:cubicBezTo>
                  <a:cubicBezTo>
                    <a:pt x="5" y="126"/>
                    <a:pt x="17" y="128"/>
                    <a:pt x="20" y="114"/>
                  </a:cubicBezTo>
                  <a:cubicBezTo>
                    <a:pt x="22" y="100"/>
                    <a:pt x="29" y="88"/>
                    <a:pt x="33" y="82"/>
                  </a:cubicBezTo>
                  <a:cubicBezTo>
                    <a:pt x="37" y="75"/>
                    <a:pt x="42" y="80"/>
                    <a:pt x="42" y="80"/>
                  </a:cubicBezTo>
                  <a:cubicBezTo>
                    <a:pt x="42" y="80"/>
                    <a:pt x="51" y="80"/>
                    <a:pt x="56" y="73"/>
                  </a:cubicBezTo>
                  <a:cubicBezTo>
                    <a:pt x="60" y="66"/>
                    <a:pt x="60" y="76"/>
                    <a:pt x="58" y="79"/>
                  </a:cubicBezTo>
                  <a:cubicBezTo>
                    <a:pt x="56" y="82"/>
                    <a:pt x="49" y="89"/>
                    <a:pt x="58" y="89"/>
                  </a:cubicBezTo>
                  <a:cubicBezTo>
                    <a:pt x="66" y="89"/>
                    <a:pt x="73" y="80"/>
                    <a:pt x="76" y="7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88" y="47"/>
                    <a:pt x="95" y="4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86" y="65"/>
                    <a:pt x="96" y="67"/>
                  </a:cubicBezTo>
                  <a:cubicBezTo>
                    <a:pt x="106" y="69"/>
                    <a:pt x="110" y="61"/>
                    <a:pt x="113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32" y="87"/>
                    <a:pt x="135" y="66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34" y="40"/>
                    <a:pt x="143" y="34"/>
                    <a:pt x="144" y="28"/>
                  </a:cubicBezTo>
                  <a:cubicBezTo>
                    <a:pt x="144" y="23"/>
                    <a:pt x="138" y="24"/>
                    <a:pt x="13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7" name="íṧḷídé"/>
            <p:cNvSpPr/>
            <p:nvPr/>
          </p:nvSpPr>
          <p:spPr bwMode="auto">
            <a:xfrm>
              <a:off x="4768283" y="1194004"/>
              <a:ext cx="52564" cy="82700"/>
            </a:xfrm>
            <a:custGeom>
              <a:avLst/>
              <a:gdLst>
                <a:gd name="T0" fmla="*/ 10 w 23"/>
                <a:gd name="T1" fmla="*/ 6 h 36"/>
                <a:gd name="T2" fmla="*/ 3 w 23"/>
                <a:gd name="T3" fmla="*/ 10 h 36"/>
                <a:gd name="T4" fmla="*/ 3 w 23"/>
                <a:gd name="T5" fmla="*/ 30 h 36"/>
                <a:gd name="T6" fmla="*/ 19 w 23"/>
                <a:gd name="T7" fmla="*/ 30 h 36"/>
                <a:gd name="T8" fmla="*/ 18 w 23"/>
                <a:gd name="T9" fmla="*/ 14 h 36"/>
                <a:gd name="T10" fmla="*/ 10 w 23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6">
                  <a:moveTo>
                    <a:pt x="10" y="6"/>
                  </a:moveTo>
                  <a:cubicBezTo>
                    <a:pt x="10" y="6"/>
                    <a:pt x="6" y="0"/>
                    <a:pt x="3" y="10"/>
                  </a:cubicBezTo>
                  <a:cubicBezTo>
                    <a:pt x="0" y="19"/>
                    <a:pt x="4" y="24"/>
                    <a:pt x="3" y="30"/>
                  </a:cubicBezTo>
                  <a:cubicBezTo>
                    <a:pt x="2" y="36"/>
                    <a:pt x="15" y="34"/>
                    <a:pt x="19" y="30"/>
                  </a:cubicBezTo>
                  <a:cubicBezTo>
                    <a:pt x="23" y="27"/>
                    <a:pt x="23" y="18"/>
                    <a:pt x="18" y="14"/>
                  </a:cubicBezTo>
                  <a:cubicBezTo>
                    <a:pt x="12" y="9"/>
                    <a:pt x="10" y="6"/>
                    <a:pt x="1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8" name="îSḻiḋe"/>
            <p:cNvSpPr/>
            <p:nvPr/>
          </p:nvSpPr>
          <p:spPr bwMode="auto">
            <a:xfrm>
              <a:off x="4726932" y="1285815"/>
              <a:ext cx="61675" cy="80598"/>
            </a:xfrm>
            <a:custGeom>
              <a:avLst/>
              <a:gdLst>
                <a:gd name="T0" fmla="*/ 8 w 27"/>
                <a:gd name="T1" fmla="*/ 31 h 35"/>
                <a:gd name="T2" fmla="*/ 21 w 27"/>
                <a:gd name="T3" fmla="*/ 25 h 35"/>
                <a:gd name="T4" fmla="*/ 16 w 27"/>
                <a:gd name="T5" fmla="*/ 8 h 35"/>
                <a:gd name="T6" fmla="*/ 8 w 27"/>
                <a:gd name="T7" fmla="*/ 4 h 35"/>
                <a:gd name="T8" fmla="*/ 2 w 27"/>
                <a:gd name="T9" fmla="*/ 19 h 35"/>
                <a:gd name="T10" fmla="*/ 8 w 27"/>
                <a:gd name="T11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5">
                  <a:moveTo>
                    <a:pt x="8" y="31"/>
                  </a:moveTo>
                  <a:cubicBezTo>
                    <a:pt x="8" y="31"/>
                    <a:pt x="15" y="35"/>
                    <a:pt x="21" y="25"/>
                  </a:cubicBezTo>
                  <a:cubicBezTo>
                    <a:pt x="27" y="14"/>
                    <a:pt x="16" y="8"/>
                    <a:pt x="16" y="8"/>
                  </a:cubicBezTo>
                  <a:cubicBezTo>
                    <a:pt x="16" y="8"/>
                    <a:pt x="13" y="0"/>
                    <a:pt x="8" y="4"/>
                  </a:cubicBezTo>
                  <a:cubicBezTo>
                    <a:pt x="3" y="7"/>
                    <a:pt x="0" y="13"/>
                    <a:pt x="2" y="19"/>
                  </a:cubicBezTo>
                  <a:cubicBezTo>
                    <a:pt x="5" y="25"/>
                    <a:pt x="7" y="23"/>
                    <a:pt x="8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9" name="í$ḻîḓè"/>
            <p:cNvSpPr/>
            <p:nvPr/>
          </p:nvSpPr>
          <p:spPr bwMode="auto">
            <a:xfrm>
              <a:off x="4635121" y="1341182"/>
              <a:ext cx="160495" cy="198341"/>
            </a:xfrm>
            <a:custGeom>
              <a:avLst/>
              <a:gdLst>
                <a:gd name="T0" fmla="*/ 63 w 70"/>
                <a:gd name="T1" fmla="*/ 12 h 86"/>
                <a:gd name="T2" fmla="*/ 15 w 70"/>
                <a:gd name="T3" fmla="*/ 58 h 86"/>
                <a:gd name="T4" fmla="*/ 17 w 70"/>
                <a:gd name="T5" fmla="*/ 76 h 86"/>
                <a:gd name="T6" fmla="*/ 33 w 70"/>
                <a:gd name="T7" fmla="*/ 73 h 86"/>
                <a:gd name="T8" fmla="*/ 70 w 70"/>
                <a:gd name="T9" fmla="*/ 14 h 86"/>
                <a:gd name="T10" fmla="*/ 70 w 70"/>
                <a:gd name="T11" fmla="*/ 10 h 86"/>
                <a:gd name="T12" fmla="*/ 63 w 70"/>
                <a:gd name="T13" fmla="*/ 1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86">
                  <a:moveTo>
                    <a:pt x="63" y="12"/>
                  </a:moveTo>
                  <a:cubicBezTo>
                    <a:pt x="56" y="25"/>
                    <a:pt x="29" y="52"/>
                    <a:pt x="15" y="58"/>
                  </a:cubicBezTo>
                  <a:cubicBezTo>
                    <a:pt x="0" y="64"/>
                    <a:pt x="17" y="76"/>
                    <a:pt x="17" y="76"/>
                  </a:cubicBezTo>
                  <a:cubicBezTo>
                    <a:pt x="17" y="76"/>
                    <a:pt x="24" y="86"/>
                    <a:pt x="33" y="73"/>
                  </a:cubicBezTo>
                  <a:cubicBezTo>
                    <a:pt x="43" y="60"/>
                    <a:pt x="59" y="40"/>
                    <a:pt x="70" y="14"/>
                  </a:cubicBezTo>
                  <a:cubicBezTo>
                    <a:pt x="70" y="12"/>
                    <a:pt x="70" y="10"/>
                    <a:pt x="70" y="10"/>
                  </a:cubicBezTo>
                  <a:cubicBezTo>
                    <a:pt x="70" y="10"/>
                    <a:pt x="70" y="0"/>
                    <a:pt x="6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0" name="ïŝḷíḍe"/>
            <p:cNvSpPr/>
            <p:nvPr/>
          </p:nvSpPr>
          <p:spPr bwMode="auto">
            <a:xfrm>
              <a:off x="4850282" y="1255679"/>
              <a:ext cx="119845" cy="108632"/>
            </a:xfrm>
            <a:custGeom>
              <a:avLst/>
              <a:gdLst>
                <a:gd name="T0" fmla="*/ 37 w 52"/>
                <a:gd name="T1" fmla="*/ 2 h 47"/>
                <a:gd name="T2" fmla="*/ 10 w 52"/>
                <a:gd name="T3" fmla="*/ 11 h 47"/>
                <a:gd name="T4" fmla="*/ 6 w 52"/>
                <a:gd name="T5" fmla="*/ 21 h 47"/>
                <a:gd name="T6" fmla="*/ 19 w 52"/>
                <a:gd name="T7" fmla="*/ 29 h 47"/>
                <a:gd name="T8" fmla="*/ 25 w 52"/>
                <a:gd name="T9" fmla="*/ 32 h 47"/>
                <a:gd name="T10" fmla="*/ 20 w 52"/>
                <a:gd name="T11" fmla="*/ 47 h 47"/>
                <a:gd name="T12" fmla="*/ 36 w 52"/>
                <a:gd name="T13" fmla="*/ 41 h 47"/>
                <a:gd name="T14" fmla="*/ 51 w 52"/>
                <a:gd name="T15" fmla="*/ 17 h 47"/>
                <a:gd name="T16" fmla="*/ 37 w 52"/>
                <a:gd name="T17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7">
                  <a:moveTo>
                    <a:pt x="37" y="2"/>
                  </a:moveTo>
                  <a:cubicBezTo>
                    <a:pt x="27" y="5"/>
                    <a:pt x="10" y="11"/>
                    <a:pt x="10" y="11"/>
                  </a:cubicBezTo>
                  <a:cubicBezTo>
                    <a:pt x="10" y="11"/>
                    <a:pt x="0" y="14"/>
                    <a:pt x="6" y="21"/>
                  </a:cubicBezTo>
                  <a:cubicBezTo>
                    <a:pt x="12" y="28"/>
                    <a:pt x="12" y="33"/>
                    <a:pt x="19" y="29"/>
                  </a:cubicBezTo>
                  <a:cubicBezTo>
                    <a:pt x="27" y="26"/>
                    <a:pt x="27" y="28"/>
                    <a:pt x="25" y="32"/>
                  </a:cubicBezTo>
                  <a:cubicBezTo>
                    <a:pt x="24" y="36"/>
                    <a:pt x="19" y="43"/>
                    <a:pt x="20" y="47"/>
                  </a:cubicBezTo>
                  <a:cubicBezTo>
                    <a:pt x="20" y="47"/>
                    <a:pt x="32" y="46"/>
                    <a:pt x="36" y="41"/>
                  </a:cubicBezTo>
                  <a:cubicBezTo>
                    <a:pt x="39" y="35"/>
                    <a:pt x="50" y="24"/>
                    <a:pt x="51" y="17"/>
                  </a:cubicBezTo>
                  <a:cubicBezTo>
                    <a:pt x="52" y="9"/>
                    <a:pt x="46" y="0"/>
                    <a:pt x="3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1" name="íṩļiḋe"/>
            <p:cNvSpPr/>
            <p:nvPr/>
          </p:nvSpPr>
          <p:spPr bwMode="auto">
            <a:xfrm>
              <a:off x="4839068" y="1362208"/>
              <a:ext cx="100922" cy="66581"/>
            </a:xfrm>
            <a:custGeom>
              <a:avLst/>
              <a:gdLst>
                <a:gd name="T0" fmla="*/ 31 w 44"/>
                <a:gd name="T1" fmla="*/ 3 h 29"/>
                <a:gd name="T2" fmla="*/ 8 w 44"/>
                <a:gd name="T3" fmla="*/ 9 h 29"/>
                <a:gd name="T4" fmla="*/ 7 w 44"/>
                <a:gd name="T5" fmla="*/ 20 h 29"/>
                <a:gd name="T6" fmla="*/ 31 w 44"/>
                <a:gd name="T7" fmla="*/ 23 h 29"/>
                <a:gd name="T8" fmla="*/ 44 w 44"/>
                <a:gd name="T9" fmla="*/ 2 h 29"/>
                <a:gd name="T10" fmla="*/ 31 w 44"/>
                <a:gd name="T11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29">
                  <a:moveTo>
                    <a:pt x="31" y="3"/>
                  </a:moveTo>
                  <a:cubicBezTo>
                    <a:pt x="24" y="6"/>
                    <a:pt x="8" y="9"/>
                    <a:pt x="8" y="9"/>
                  </a:cubicBezTo>
                  <a:cubicBezTo>
                    <a:pt x="8" y="9"/>
                    <a:pt x="0" y="13"/>
                    <a:pt x="7" y="20"/>
                  </a:cubicBezTo>
                  <a:cubicBezTo>
                    <a:pt x="13" y="27"/>
                    <a:pt x="22" y="29"/>
                    <a:pt x="31" y="23"/>
                  </a:cubicBezTo>
                  <a:cubicBezTo>
                    <a:pt x="41" y="17"/>
                    <a:pt x="43" y="13"/>
                    <a:pt x="44" y="2"/>
                  </a:cubicBezTo>
                  <a:cubicBezTo>
                    <a:pt x="44" y="2"/>
                    <a:pt x="38" y="0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2" name="îṡlïḍé"/>
            <p:cNvSpPr/>
            <p:nvPr/>
          </p:nvSpPr>
          <p:spPr bwMode="auto">
            <a:xfrm>
              <a:off x="5091374" y="1186995"/>
              <a:ext cx="250203" cy="276135"/>
            </a:xfrm>
            <a:custGeom>
              <a:avLst/>
              <a:gdLst>
                <a:gd name="T0" fmla="*/ 108 w 109"/>
                <a:gd name="T1" fmla="*/ 54 h 120"/>
                <a:gd name="T2" fmla="*/ 97 w 109"/>
                <a:gd name="T3" fmla="*/ 52 h 120"/>
                <a:gd name="T4" fmla="*/ 84 w 109"/>
                <a:gd name="T5" fmla="*/ 58 h 120"/>
                <a:gd name="T6" fmla="*/ 89 w 109"/>
                <a:gd name="T7" fmla="*/ 43 h 120"/>
                <a:gd name="T8" fmla="*/ 85 w 109"/>
                <a:gd name="T9" fmla="*/ 10 h 120"/>
                <a:gd name="T10" fmla="*/ 70 w 109"/>
                <a:gd name="T11" fmla="*/ 16 h 120"/>
                <a:gd name="T12" fmla="*/ 68 w 109"/>
                <a:gd name="T13" fmla="*/ 53 h 120"/>
                <a:gd name="T14" fmla="*/ 53 w 109"/>
                <a:gd name="T15" fmla="*/ 72 h 120"/>
                <a:gd name="T16" fmla="*/ 11 w 109"/>
                <a:gd name="T17" fmla="*/ 79 h 120"/>
                <a:gd name="T18" fmla="*/ 2 w 109"/>
                <a:gd name="T19" fmla="*/ 89 h 120"/>
                <a:gd name="T20" fmla="*/ 20 w 109"/>
                <a:gd name="T21" fmla="*/ 100 h 120"/>
                <a:gd name="T22" fmla="*/ 31 w 109"/>
                <a:gd name="T23" fmla="*/ 98 h 120"/>
                <a:gd name="T24" fmla="*/ 41 w 109"/>
                <a:gd name="T25" fmla="*/ 94 h 120"/>
                <a:gd name="T26" fmla="*/ 49 w 109"/>
                <a:gd name="T27" fmla="*/ 90 h 120"/>
                <a:gd name="T28" fmla="*/ 54 w 109"/>
                <a:gd name="T29" fmla="*/ 92 h 120"/>
                <a:gd name="T30" fmla="*/ 32 w 109"/>
                <a:gd name="T31" fmla="*/ 110 h 120"/>
                <a:gd name="T32" fmla="*/ 35 w 109"/>
                <a:gd name="T33" fmla="*/ 119 h 120"/>
                <a:gd name="T34" fmla="*/ 70 w 109"/>
                <a:gd name="T35" fmla="*/ 92 h 120"/>
                <a:gd name="T36" fmla="*/ 89 w 109"/>
                <a:gd name="T37" fmla="*/ 72 h 120"/>
                <a:gd name="T38" fmla="*/ 108 w 109"/>
                <a:gd name="T39" fmla="*/ 5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9" h="120">
                  <a:moveTo>
                    <a:pt x="108" y="54"/>
                  </a:moveTo>
                  <a:cubicBezTo>
                    <a:pt x="109" y="45"/>
                    <a:pt x="101" y="49"/>
                    <a:pt x="97" y="52"/>
                  </a:cubicBezTo>
                  <a:cubicBezTo>
                    <a:pt x="94" y="54"/>
                    <a:pt x="86" y="57"/>
                    <a:pt x="84" y="58"/>
                  </a:cubicBezTo>
                  <a:cubicBezTo>
                    <a:pt x="84" y="58"/>
                    <a:pt x="86" y="48"/>
                    <a:pt x="89" y="43"/>
                  </a:cubicBezTo>
                  <a:cubicBezTo>
                    <a:pt x="92" y="37"/>
                    <a:pt x="96" y="21"/>
                    <a:pt x="85" y="10"/>
                  </a:cubicBezTo>
                  <a:cubicBezTo>
                    <a:pt x="74" y="0"/>
                    <a:pt x="72" y="5"/>
                    <a:pt x="70" y="16"/>
                  </a:cubicBezTo>
                  <a:cubicBezTo>
                    <a:pt x="67" y="26"/>
                    <a:pt x="72" y="36"/>
                    <a:pt x="68" y="53"/>
                  </a:cubicBezTo>
                  <a:cubicBezTo>
                    <a:pt x="64" y="70"/>
                    <a:pt x="64" y="68"/>
                    <a:pt x="53" y="72"/>
                  </a:cubicBezTo>
                  <a:cubicBezTo>
                    <a:pt x="42" y="76"/>
                    <a:pt x="27" y="81"/>
                    <a:pt x="11" y="79"/>
                  </a:cubicBezTo>
                  <a:cubicBezTo>
                    <a:pt x="3" y="78"/>
                    <a:pt x="0" y="75"/>
                    <a:pt x="2" y="89"/>
                  </a:cubicBezTo>
                  <a:cubicBezTo>
                    <a:pt x="2" y="89"/>
                    <a:pt x="4" y="97"/>
                    <a:pt x="20" y="100"/>
                  </a:cubicBezTo>
                  <a:cubicBezTo>
                    <a:pt x="24" y="101"/>
                    <a:pt x="27" y="99"/>
                    <a:pt x="31" y="98"/>
                  </a:cubicBezTo>
                  <a:cubicBezTo>
                    <a:pt x="35" y="98"/>
                    <a:pt x="38" y="96"/>
                    <a:pt x="41" y="94"/>
                  </a:cubicBezTo>
                  <a:cubicBezTo>
                    <a:pt x="46" y="92"/>
                    <a:pt x="49" y="90"/>
                    <a:pt x="49" y="90"/>
                  </a:cubicBezTo>
                  <a:cubicBezTo>
                    <a:pt x="49" y="90"/>
                    <a:pt x="55" y="89"/>
                    <a:pt x="54" y="92"/>
                  </a:cubicBezTo>
                  <a:cubicBezTo>
                    <a:pt x="53" y="95"/>
                    <a:pt x="47" y="104"/>
                    <a:pt x="32" y="110"/>
                  </a:cubicBezTo>
                  <a:cubicBezTo>
                    <a:pt x="17" y="116"/>
                    <a:pt x="29" y="120"/>
                    <a:pt x="35" y="119"/>
                  </a:cubicBezTo>
                  <a:cubicBezTo>
                    <a:pt x="40" y="118"/>
                    <a:pt x="61" y="116"/>
                    <a:pt x="70" y="92"/>
                  </a:cubicBezTo>
                  <a:cubicBezTo>
                    <a:pt x="80" y="69"/>
                    <a:pt x="89" y="72"/>
                    <a:pt x="89" y="72"/>
                  </a:cubicBezTo>
                  <a:cubicBezTo>
                    <a:pt x="89" y="72"/>
                    <a:pt x="107" y="63"/>
                    <a:pt x="108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3" name="iS1îḓè"/>
            <p:cNvSpPr/>
            <p:nvPr/>
          </p:nvSpPr>
          <p:spPr bwMode="auto">
            <a:xfrm>
              <a:off x="5288313" y="1394447"/>
              <a:ext cx="71487" cy="82700"/>
            </a:xfrm>
            <a:custGeom>
              <a:avLst/>
              <a:gdLst>
                <a:gd name="T0" fmla="*/ 17 w 31"/>
                <a:gd name="T1" fmla="*/ 6 h 36"/>
                <a:gd name="T2" fmla="*/ 3 w 31"/>
                <a:gd name="T3" fmla="*/ 7 h 36"/>
                <a:gd name="T4" fmla="*/ 9 w 31"/>
                <a:gd name="T5" fmla="*/ 27 h 36"/>
                <a:gd name="T6" fmla="*/ 12 w 31"/>
                <a:gd name="T7" fmla="*/ 36 h 36"/>
                <a:gd name="T8" fmla="*/ 26 w 31"/>
                <a:gd name="T9" fmla="*/ 17 h 36"/>
                <a:gd name="T10" fmla="*/ 17 w 31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6">
                  <a:moveTo>
                    <a:pt x="17" y="6"/>
                  </a:moveTo>
                  <a:cubicBezTo>
                    <a:pt x="17" y="6"/>
                    <a:pt x="6" y="0"/>
                    <a:pt x="3" y="7"/>
                  </a:cubicBezTo>
                  <a:cubicBezTo>
                    <a:pt x="0" y="14"/>
                    <a:pt x="6" y="23"/>
                    <a:pt x="9" y="27"/>
                  </a:cubicBezTo>
                  <a:cubicBezTo>
                    <a:pt x="12" y="31"/>
                    <a:pt x="5" y="36"/>
                    <a:pt x="12" y="36"/>
                  </a:cubicBezTo>
                  <a:cubicBezTo>
                    <a:pt x="20" y="36"/>
                    <a:pt x="31" y="33"/>
                    <a:pt x="26" y="17"/>
                  </a:cubicBezTo>
                  <a:cubicBezTo>
                    <a:pt x="23" y="10"/>
                    <a:pt x="17" y="6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4" name="íṡḷiḑê"/>
            <p:cNvSpPr/>
            <p:nvPr/>
          </p:nvSpPr>
          <p:spPr bwMode="auto">
            <a:xfrm>
              <a:off x="5490157" y="1294926"/>
              <a:ext cx="41350" cy="64478"/>
            </a:xfrm>
            <a:custGeom>
              <a:avLst/>
              <a:gdLst>
                <a:gd name="T0" fmla="*/ 11 w 18"/>
                <a:gd name="T1" fmla="*/ 27 h 28"/>
                <a:gd name="T2" fmla="*/ 17 w 18"/>
                <a:gd name="T3" fmla="*/ 10 h 28"/>
                <a:gd name="T4" fmla="*/ 14 w 18"/>
                <a:gd name="T5" fmla="*/ 4 h 28"/>
                <a:gd name="T6" fmla="*/ 8 w 18"/>
                <a:gd name="T7" fmla="*/ 0 h 28"/>
                <a:gd name="T8" fmla="*/ 1 w 18"/>
                <a:gd name="T9" fmla="*/ 12 h 28"/>
                <a:gd name="T10" fmla="*/ 11 w 18"/>
                <a:gd name="T11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8">
                  <a:moveTo>
                    <a:pt x="11" y="27"/>
                  </a:moveTo>
                  <a:cubicBezTo>
                    <a:pt x="15" y="25"/>
                    <a:pt x="18" y="21"/>
                    <a:pt x="17" y="10"/>
                  </a:cubicBezTo>
                  <a:cubicBezTo>
                    <a:pt x="16" y="7"/>
                    <a:pt x="15" y="6"/>
                    <a:pt x="14" y="4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6" y="0"/>
                    <a:pt x="0" y="2"/>
                    <a:pt x="1" y="12"/>
                  </a:cubicBezTo>
                  <a:cubicBezTo>
                    <a:pt x="2" y="21"/>
                    <a:pt x="7" y="28"/>
                    <a:pt x="1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5" name="iṩ1íḓê"/>
            <p:cNvSpPr/>
            <p:nvPr/>
          </p:nvSpPr>
          <p:spPr bwMode="auto">
            <a:xfrm>
              <a:off x="5464927" y="1142842"/>
              <a:ext cx="275434" cy="373553"/>
            </a:xfrm>
            <a:custGeom>
              <a:avLst/>
              <a:gdLst>
                <a:gd name="T0" fmla="*/ 100 w 120"/>
                <a:gd name="T1" fmla="*/ 60 h 162"/>
                <a:gd name="T2" fmla="*/ 107 w 120"/>
                <a:gd name="T3" fmla="*/ 27 h 162"/>
                <a:gd name="T4" fmla="*/ 95 w 120"/>
                <a:gd name="T5" fmla="*/ 23 h 162"/>
                <a:gd name="T6" fmla="*/ 91 w 120"/>
                <a:gd name="T7" fmla="*/ 3 h 162"/>
                <a:gd name="T8" fmla="*/ 84 w 120"/>
                <a:gd name="T9" fmla="*/ 9 h 162"/>
                <a:gd name="T10" fmla="*/ 77 w 120"/>
                <a:gd name="T11" fmla="*/ 19 h 162"/>
                <a:gd name="T12" fmla="*/ 69 w 120"/>
                <a:gd name="T13" fmla="*/ 19 h 162"/>
                <a:gd name="T14" fmla="*/ 56 w 120"/>
                <a:gd name="T15" fmla="*/ 28 h 162"/>
                <a:gd name="T16" fmla="*/ 60 w 120"/>
                <a:gd name="T17" fmla="*/ 33 h 162"/>
                <a:gd name="T18" fmla="*/ 59 w 120"/>
                <a:gd name="T19" fmla="*/ 43 h 162"/>
                <a:gd name="T20" fmla="*/ 50 w 120"/>
                <a:gd name="T21" fmla="*/ 52 h 162"/>
                <a:gd name="T22" fmla="*/ 52 w 120"/>
                <a:gd name="T23" fmla="*/ 60 h 162"/>
                <a:gd name="T24" fmla="*/ 48 w 120"/>
                <a:gd name="T25" fmla="*/ 56 h 162"/>
                <a:gd name="T26" fmla="*/ 32 w 120"/>
                <a:gd name="T27" fmla="*/ 37 h 162"/>
                <a:gd name="T28" fmla="*/ 26 w 120"/>
                <a:gd name="T29" fmla="*/ 50 h 162"/>
                <a:gd name="T30" fmla="*/ 33 w 120"/>
                <a:gd name="T31" fmla="*/ 76 h 162"/>
                <a:gd name="T32" fmla="*/ 45 w 120"/>
                <a:gd name="T33" fmla="*/ 77 h 162"/>
                <a:gd name="T34" fmla="*/ 58 w 120"/>
                <a:gd name="T35" fmla="*/ 72 h 162"/>
                <a:gd name="T36" fmla="*/ 62 w 120"/>
                <a:gd name="T37" fmla="*/ 75 h 162"/>
                <a:gd name="T38" fmla="*/ 22 w 120"/>
                <a:gd name="T39" fmla="*/ 101 h 162"/>
                <a:gd name="T40" fmla="*/ 25 w 120"/>
                <a:gd name="T41" fmla="*/ 111 h 162"/>
                <a:gd name="T42" fmla="*/ 55 w 120"/>
                <a:gd name="T43" fmla="*/ 100 h 162"/>
                <a:gd name="T44" fmla="*/ 59 w 120"/>
                <a:gd name="T45" fmla="*/ 103 h 162"/>
                <a:gd name="T46" fmla="*/ 39 w 120"/>
                <a:gd name="T47" fmla="*/ 119 h 162"/>
                <a:gd name="T48" fmla="*/ 12 w 120"/>
                <a:gd name="T49" fmla="*/ 128 h 162"/>
                <a:gd name="T50" fmla="*/ 7 w 120"/>
                <a:gd name="T51" fmla="*/ 136 h 162"/>
                <a:gd name="T52" fmla="*/ 30 w 120"/>
                <a:gd name="T53" fmla="*/ 141 h 162"/>
                <a:gd name="T54" fmla="*/ 55 w 120"/>
                <a:gd name="T55" fmla="*/ 136 h 162"/>
                <a:gd name="T56" fmla="*/ 43 w 120"/>
                <a:gd name="T57" fmla="*/ 148 h 162"/>
                <a:gd name="T58" fmla="*/ 50 w 120"/>
                <a:gd name="T59" fmla="*/ 158 h 162"/>
                <a:gd name="T60" fmla="*/ 71 w 120"/>
                <a:gd name="T61" fmla="*/ 149 h 162"/>
                <a:gd name="T62" fmla="*/ 71 w 120"/>
                <a:gd name="T63" fmla="*/ 125 h 162"/>
                <a:gd name="T64" fmla="*/ 79 w 120"/>
                <a:gd name="T65" fmla="*/ 120 h 162"/>
                <a:gd name="T66" fmla="*/ 75 w 120"/>
                <a:gd name="T67" fmla="*/ 102 h 162"/>
                <a:gd name="T68" fmla="*/ 96 w 120"/>
                <a:gd name="T69" fmla="*/ 86 h 162"/>
                <a:gd name="T70" fmla="*/ 102 w 120"/>
                <a:gd name="T71" fmla="*/ 75 h 162"/>
                <a:gd name="T72" fmla="*/ 100 w 120"/>
                <a:gd name="T73" fmla="*/ 60 h 162"/>
                <a:gd name="T74" fmla="*/ 90 w 120"/>
                <a:gd name="T75" fmla="*/ 49 h 162"/>
                <a:gd name="T76" fmla="*/ 86 w 120"/>
                <a:gd name="T77" fmla="*/ 53 h 162"/>
                <a:gd name="T78" fmla="*/ 83 w 120"/>
                <a:gd name="T79" fmla="*/ 53 h 162"/>
                <a:gd name="T80" fmla="*/ 80 w 120"/>
                <a:gd name="T81" fmla="*/ 48 h 162"/>
                <a:gd name="T82" fmla="*/ 89 w 120"/>
                <a:gd name="T83" fmla="*/ 44 h 162"/>
                <a:gd name="T84" fmla="*/ 90 w 120"/>
                <a:gd name="T85" fmla="*/ 4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62">
                  <a:moveTo>
                    <a:pt x="100" y="60"/>
                  </a:moveTo>
                  <a:cubicBezTo>
                    <a:pt x="108" y="50"/>
                    <a:pt x="120" y="40"/>
                    <a:pt x="107" y="27"/>
                  </a:cubicBezTo>
                  <a:cubicBezTo>
                    <a:pt x="107" y="27"/>
                    <a:pt x="105" y="24"/>
                    <a:pt x="95" y="23"/>
                  </a:cubicBezTo>
                  <a:cubicBezTo>
                    <a:pt x="95" y="23"/>
                    <a:pt x="105" y="8"/>
                    <a:pt x="91" y="3"/>
                  </a:cubicBezTo>
                  <a:cubicBezTo>
                    <a:pt x="91" y="3"/>
                    <a:pt x="88" y="0"/>
                    <a:pt x="84" y="9"/>
                  </a:cubicBezTo>
                  <a:cubicBezTo>
                    <a:pt x="80" y="17"/>
                    <a:pt x="77" y="17"/>
                    <a:pt x="77" y="19"/>
                  </a:cubicBezTo>
                  <a:cubicBezTo>
                    <a:pt x="77" y="21"/>
                    <a:pt x="74" y="21"/>
                    <a:pt x="69" y="19"/>
                  </a:cubicBezTo>
                  <a:cubicBezTo>
                    <a:pt x="64" y="17"/>
                    <a:pt x="56" y="19"/>
                    <a:pt x="56" y="28"/>
                  </a:cubicBezTo>
                  <a:cubicBezTo>
                    <a:pt x="56" y="28"/>
                    <a:pt x="56" y="31"/>
                    <a:pt x="60" y="33"/>
                  </a:cubicBezTo>
                  <a:cubicBezTo>
                    <a:pt x="63" y="36"/>
                    <a:pt x="66" y="37"/>
                    <a:pt x="59" y="43"/>
                  </a:cubicBezTo>
                  <a:cubicBezTo>
                    <a:pt x="53" y="49"/>
                    <a:pt x="50" y="40"/>
                    <a:pt x="50" y="52"/>
                  </a:cubicBezTo>
                  <a:cubicBezTo>
                    <a:pt x="50" y="52"/>
                    <a:pt x="57" y="57"/>
                    <a:pt x="52" y="60"/>
                  </a:cubicBezTo>
                  <a:cubicBezTo>
                    <a:pt x="47" y="63"/>
                    <a:pt x="48" y="59"/>
                    <a:pt x="48" y="56"/>
                  </a:cubicBezTo>
                  <a:cubicBezTo>
                    <a:pt x="48" y="59"/>
                    <a:pt x="43" y="42"/>
                    <a:pt x="32" y="37"/>
                  </a:cubicBezTo>
                  <a:cubicBezTo>
                    <a:pt x="30" y="37"/>
                    <a:pt x="24" y="37"/>
                    <a:pt x="26" y="50"/>
                  </a:cubicBezTo>
                  <a:cubicBezTo>
                    <a:pt x="28" y="63"/>
                    <a:pt x="32" y="66"/>
                    <a:pt x="33" y="76"/>
                  </a:cubicBezTo>
                  <a:cubicBezTo>
                    <a:pt x="33" y="87"/>
                    <a:pt x="43" y="82"/>
                    <a:pt x="45" y="77"/>
                  </a:cubicBezTo>
                  <a:cubicBezTo>
                    <a:pt x="46" y="72"/>
                    <a:pt x="58" y="72"/>
                    <a:pt x="58" y="72"/>
                  </a:cubicBezTo>
                  <a:cubicBezTo>
                    <a:pt x="58" y="72"/>
                    <a:pt x="68" y="71"/>
                    <a:pt x="62" y="75"/>
                  </a:cubicBezTo>
                  <a:cubicBezTo>
                    <a:pt x="56" y="80"/>
                    <a:pt x="22" y="101"/>
                    <a:pt x="22" y="101"/>
                  </a:cubicBezTo>
                  <a:cubicBezTo>
                    <a:pt x="22" y="101"/>
                    <a:pt x="9" y="108"/>
                    <a:pt x="25" y="111"/>
                  </a:cubicBezTo>
                  <a:cubicBezTo>
                    <a:pt x="42" y="113"/>
                    <a:pt x="55" y="100"/>
                    <a:pt x="55" y="100"/>
                  </a:cubicBezTo>
                  <a:cubicBezTo>
                    <a:pt x="55" y="100"/>
                    <a:pt x="61" y="95"/>
                    <a:pt x="59" y="103"/>
                  </a:cubicBezTo>
                  <a:cubicBezTo>
                    <a:pt x="56" y="111"/>
                    <a:pt x="39" y="119"/>
                    <a:pt x="39" y="119"/>
                  </a:cubicBezTo>
                  <a:cubicBezTo>
                    <a:pt x="39" y="119"/>
                    <a:pt x="23" y="125"/>
                    <a:pt x="12" y="128"/>
                  </a:cubicBezTo>
                  <a:cubicBezTo>
                    <a:pt x="0" y="130"/>
                    <a:pt x="4" y="130"/>
                    <a:pt x="7" y="136"/>
                  </a:cubicBezTo>
                  <a:cubicBezTo>
                    <a:pt x="10" y="143"/>
                    <a:pt x="21" y="147"/>
                    <a:pt x="30" y="141"/>
                  </a:cubicBezTo>
                  <a:cubicBezTo>
                    <a:pt x="38" y="135"/>
                    <a:pt x="56" y="129"/>
                    <a:pt x="55" y="136"/>
                  </a:cubicBezTo>
                  <a:cubicBezTo>
                    <a:pt x="55" y="143"/>
                    <a:pt x="54" y="145"/>
                    <a:pt x="43" y="148"/>
                  </a:cubicBezTo>
                  <a:cubicBezTo>
                    <a:pt x="32" y="152"/>
                    <a:pt x="37" y="154"/>
                    <a:pt x="50" y="158"/>
                  </a:cubicBezTo>
                  <a:cubicBezTo>
                    <a:pt x="63" y="162"/>
                    <a:pt x="71" y="157"/>
                    <a:pt x="71" y="149"/>
                  </a:cubicBezTo>
                  <a:cubicBezTo>
                    <a:pt x="71" y="140"/>
                    <a:pt x="71" y="125"/>
                    <a:pt x="71" y="125"/>
                  </a:cubicBezTo>
                  <a:cubicBezTo>
                    <a:pt x="71" y="125"/>
                    <a:pt x="76" y="121"/>
                    <a:pt x="79" y="120"/>
                  </a:cubicBezTo>
                  <a:cubicBezTo>
                    <a:pt x="82" y="119"/>
                    <a:pt x="85" y="103"/>
                    <a:pt x="75" y="102"/>
                  </a:cubicBezTo>
                  <a:cubicBezTo>
                    <a:pt x="75" y="102"/>
                    <a:pt x="81" y="90"/>
                    <a:pt x="96" y="86"/>
                  </a:cubicBezTo>
                  <a:cubicBezTo>
                    <a:pt x="96" y="86"/>
                    <a:pt x="102" y="84"/>
                    <a:pt x="102" y="75"/>
                  </a:cubicBezTo>
                  <a:cubicBezTo>
                    <a:pt x="102" y="66"/>
                    <a:pt x="91" y="70"/>
                    <a:pt x="100" y="60"/>
                  </a:cubicBezTo>
                  <a:close/>
                  <a:moveTo>
                    <a:pt x="90" y="49"/>
                  </a:moveTo>
                  <a:cubicBezTo>
                    <a:pt x="88" y="51"/>
                    <a:pt x="86" y="53"/>
                    <a:pt x="86" y="53"/>
                  </a:cubicBezTo>
                  <a:cubicBezTo>
                    <a:pt x="85" y="59"/>
                    <a:pt x="85" y="55"/>
                    <a:pt x="83" y="53"/>
                  </a:cubicBezTo>
                  <a:cubicBezTo>
                    <a:pt x="80" y="51"/>
                    <a:pt x="80" y="48"/>
                    <a:pt x="80" y="48"/>
                  </a:cubicBezTo>
                  <a:cubicBezTo>
                    <a:pt x="81" y="38"/>
                    <a:pt x="89" y="44"/>
                    <a:pt x="89" y="44"/>
                  </a:cubicBezTo>
                  <a:cubicBezTo>
                    <a:pt x="89" y="44"/>
                    <a:pt x="92" y="48"/>
                    <a:pt x="9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6" name="ïşľïďé"/>
            <p:cNvSpPr/>
            <p:nvPr/>
          </p:nvSpPr>
          <p:spPr bwMode="auto">
            <a:xfrm>
              <a:off x="4199193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109 h 132"/>
                <a:gd name="T4" fmla="*/ 69 w 105"/>
                <a:gd name="T5" fmla="*/ 23 h 132"/>
                <a:gd name="T6" fmla="*/ 7 w 105"/>
                <a:gd name="T7" fmla="*/ 23 h 132"/>
                <a:gd name="T8" fmla="*/ 7 w 105"/>
                <a:gd name="T9" fmla="*/ 0 h 132"/>
                <a:gd name="T10" fmla="*/ 102 w 105"/>
                <a:gd name="T11" fmla="*/ 0 h 132"/>
                <a:gd name="T12" fmla="*/ 102 w 105"/>
                <a:gd name="T13" fmla="*/ 23 h 132"/>
                <a:gd name="T14" fmla="*/ 33 w 105"/>
                <a:gd name="T15" fmla="*/ 112 h 132"/>
                <a:gd name="T16" fmla="*/ 105 w 105"/>
                <a:gd name="T17" fmla="*/ 112 h 132"/>
                <a:gd name="T18" fmla="*/ 105 w 105"/>
                <a:gd name="T19" fmla="*/ 132 h 132"/>
                <a:gd name="T20" fmla="*/ 0 w 105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109"/>
                  </a:lnTo>
                  <a:lnTo>
                    <a:pt x="69" y="23"/>
                  </a:lnTo>
                  <a:lnTo>
                    <a:pt x="7" y="23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102" y="23"/>
                  </a:lnTo>
                  <a:lnTo>
                    <a:pt x="33" y="112"/>
                  </a:lnTo>
                  <a:lnTo>
                    <a:pt x="105" y="112"/>
                  </a:lnTo>
                  <a:lnTo>
                    <a:pt x="105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7" name="ïśḷïḍê"/>
            <p:cNvSpPr/>
            <p:nvPr/>
          </p:nvSpPr>
          <p:spPr bwMode="auto">
            <a:xfrm>
              <a:off x="4291004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0 h 132"/>
                <a:gd name="T4" fmla="*/ 30 w 105"/>
                <a:gd name="T5" fmla="*/ 0 h 132"/>
                <a:gd name="T6" fmla="*/ 30 w 105"/>
                <a:gd name="T7" fmla="*/ 53 h 132"/>
                <a:gd name="T8" fmla="*/ 79 w 105"/>
                <a:gd name="T9" fmla="*/ 53 h 132"/>
                <a:gd name="T10" fmla="*/ 79 w 105"/>
                <a:gd name="T11" fmla="*/ 0 h 132"/>
                <a:gd name="T12" fmla="*/ 105 w 105"/>
                <a:gd name="T13" fmla="*/ 0 h 132"/>
                <a:gd name="T14" fmla="*/ 105 w 105"/>
                <a:gd name="T15" fmla="*/ 132 h 132"/>
                <a:gd name="T16" fmla="*/ 79 w 105"/>
                <a:gd name="T17" fmla="*/ 132 h 132"/>
                <a:gd name="T18" fmla="*/ 79 w 105"/>
                <a:gd name="T19" fmla="*/ 76 h 132"/>
                <a:gd name="T20" fmla="*/ 30 w 105"/>
                <a:gd name="T21" fmla="*/ 76 h 132"/>
                <a:gd name="T22" fmla="*/ 30 w 105"/>
                <a:gd name="T23" fmla="*/ 132 h 132"/>
                <a:gd name="T24" fmla="*/ 0 w 105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53"/>
                  </a:lnTo>
                  <a:lnTo>
                    <a:pt x="79" y="53"/>
                  </a:lnTo>
                  <a:lnTo>
                    <a:pt x="79" y="0"/>
                  </a:lnTo>
                  <a:lnTo>
                    <a:pt x="105" y="0"/>
                  </a:lnTo>
                  <a:lnTo>
                    <a:pt x="105" y="132"/>
                  </a:lnTo>
                  <a:lnTo>
                    <a:pt x="79" y="132"/>
                  </a:lnTo>
                  <a:lnTo>
                    <a:pt x="79" y="76"/>
                  </a:lnTo>
                  <a:lnTo>
                    <a:pt x="30" y="76"/>
                  </a:lnTo>
                  <a:lnTo>
                    <a:pt x="30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8" name="ïṡḷíḑé"/>
            <p:cNvSpPr/>
            <p:nvPr/>
          </p:nvSpPr>
          <p:spPr bwMode="auto">
            <a:xfrm>
              <a:off x="4391926" y="1624325"/>
              <a:ext cx="68683" cy="92512"/>
            </a:xfrm>
            <a:custGeom>
              <a:avLst/>
              <a:gdLst>
                <a:gd name="T0" fmla="*/ 0 w 98"/>
                <a:gd name="T1" fmla="*/ 132 h 132"/>
                <a:gd name="T2" fmla="*/ 0 w 98"/>
                <a:gd name="T3" fmla="*/ 0 h 132"/>
                <a:gd name="T4" fmla="*/ 95 w 98"/>
                <a:gd name="T5" fmla="*/ 0 h 132"/>
                <a:gd name="T6" fmla="*/ 95 w 98"/>
                <a:gd name="T7" fmla="*/ 23 h 132"/>
                <a:gd name="T8" fmla="*/ 26 w 98"/>
                <a:gd name="T9" fmla="*/ 23 h 132"/>
                <a:gd name="T10" fmla="*/ 26 w 98"/>
                <a:gd name="T11" fmla="*/ 53 h 132"/>
                <a:gd name="T12" fmla="*/ 92 w 98"/>
                <a:gd name="T13" fmla="*/ 53 h 132"/>
                <a:gd name="T14" fmla="*/ 92 w 98"/>
                <a:gd name="T15" fmla="*/ 76 h 132"/>
                <a:gd name="T16" fmla="*/ 26 w 98"/>
                <a:gd name="T17" fmla="*/ 76 h 132"/>
                <a:gd name="T18" fmla="*/ 26 w 98"/>
                <a:gd name="T19" fmla="*/ 112 h 132"/>
                <a:gd name="T20" fmla="*/ 98 w 98"/>
                <a:gd name="T21" fmla="*/ 112 h 132"/>
                <a:gd name="T22" fmla="*/ 98 w 98"/>
                <a:gd name="T23" fmla="*/ 132 h 132"/>
                <a:gd name="T24" fmla="*/ 0 w 98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32">
                  <a:moveTo>
                    <a:pt x="0" y="132"/>
                  </a:moveTo>
                  <a:lnTo>
                    <a:pt x="0" y="0"/>
                  </a:lnTo>
                  <a:lnTo>
                    <a:pt x="95" y="0"/>
                  </a:lnTo>
                  <a:lnTo>
                    <a:pt x="95" y="23"/>
                  </a:lnTo>
                  <a:lnTo>
                    <a:pt x="26" y="23"/>
                  </a:lnTo>
                  <a:lnTo>
                    <a:pt x="26" y="53"/>
                  </a:lnTo>
                  <a:lnTo>
                    <a:pt x="92" y="53"/>
                  </a:lnTo>
                  <a:lnTo>
                    <a:pt x="92" y="76"/>
                  </a:lnTo>
                  <a:lnTo>
                    <a:pt x="26" y="76"/>
                  </a:lnTo>
                  <a:lnTo>
                    <a:pt x="26" y="112"/>
                  </a:lnTo>
                  <a:lnTo>
                    <a:pt x="98" y="112"/>
                  </a:lnTo>
                  <a:lnTo>
                    <a:pt x="98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9" name="iśḻíde"/>
            <p:cNvSpPr/>
            <p:nvPr/>
          </p:nvSpPr>
          <p:spPr bwMode="auto">
            <a:xfrm>
              <a:off x="4476729" y="1624325"/>
              <a:ext cx="59572" cy="94615"/>
            </a:xfrm>
            <a:custGeom>
              <a:avLst/>
              <a:gdLst>
                <a:gd name="T0" fmla="*/ 18 w 26"/>
                <a:gd name="T1" fmla="*/ 0 h 41"/>
                <a:gd name="T2" fmla="*/ 26 w 26"/>
                <a:gd name="T3" fmla="*/ 0 h 41"/>
                <a:gd name="T4" fmla="*/ 26 w 26"/>
                <a:gd name="T5" fmla="*/ 26 h 41"/>
                <a:gd name="T6" fmla="*/ 25 w 26"/>
                <a:gd name="T7" fmla="*/ 33 h 41"/>
                <a:gd name="T8" fmla="*/ 20 w 26"/>
                <a:gd name="T9" fmla="*/ 39 h 41"/>
                <a:gd name="T10" fmla="*/ 12 w 26"/>
                <a:gd name="T11" fmla="*/ 41 h 41"/>
                <a:gd name="T12" fmla="*/ 3 w 26"/>
                <a:gd name="T13" fmla="*/ 38 h 41"/>
                <a:gd name="T14" fmla="*/ 0 w 26"/>
                <a:gd name="T15" fmla="*/ 28 h 41"/>
                <a:gd name="T16" fmla="*/ 8 w 26"/>
                <a:gd name="T17" fmla="*/ 27 h 41"/>
                <a:gd name="T18" fmla="*/ 9 w 26"/>
                <a:gd name="T19" fmla="*/ 32 h 41"/>
                <a:gd name="T20" fmla="*/ 13 w 26"/>
                <a:gd name="T21" fmla="*/ 34 h 41"/>
                <a:gd name="T22" fmla="*/ 16 w 26"/>
                <a:gd name="T23" fmla="*/ 33 h 41"/>
                <a:gd name="T24" fmla="*/ 18 w 26"/>
                <a:gd name="T25" fmla="*/ 26 h 41"/>
                <a:gd name="T26" fmla="*/ 18 w 26"/>
                <a:gd name="T2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41">
                  <a:moveTo>
                    <a:pt x="18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9"/>
                    <a:pt x="25" y="32"/>
                    <a:pt x="25" y="33"/>
                  </a:cubicBezTo>
                  <a:cubicBezTo>
                    <a:pt x="24" y="36"/>
                    <a:pt x="23" y="37"/>
                    <a:pt x="20" y="39"/>
                  </a:cubicBezTo>
                  <a:cubicBezTo>
                    <a:pt x="18" y="40"/>
                    <a:pt x="16" y="41"/>
                    <a:pt x="12" y="41"/>
                  </a:cubicBezTo>
                  <a:cubicBezTo>
                    <a:pt x="8" y="41"/>
                    <a:pt x="5" y="40"/>
                    <a:pt x="3" y="38"/>
                  </a:cubicBezTo>
                  <a:cubicBezTo>
                    <a:pt x="1" y="35"/>
                    <a:pt x="0" y="32"/>
                    <a:pt x="0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9"/>
                    <a:pt x="8" y="31"/>
                    <a:pt x="9" y="32"/>
                  </a:cubicBezTo>
                  <a:cubicBezTo>
                    <a:pt x="10" y="33"/>
                    <a:pt x="11" y="34"/>
                    <a:pt x="13" y="34"/>
                  </a:cubicBezTo>
                  <a:cubicBezTo>
                    <a:pt x="14" y="34"/>
                    <a:pt x="16" y="34"/>
                    <a:pt x="16" y="33"/>
                  </a:cubicBezTo>
                  <a:cubicBezTo>
                    <a:pt x="17" y="32"/>
                    <a:pt x="18" y="29"/>
                    <a:pt x="18" y="26"/>
                  </a:cubicBez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0" name="í$ḻîdê"/>
            <p:cNvSpPr/>
            <p:nvPr/>
          </p:nvSpPr>
          <p:spPr bwMode="auto">
            <a:xfrm>
              <a:off x="4561532" y="1624325"/>
              <a:ext cx="18222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1" name="iṩḷídé"/>
            <p:cNvSpPr/>
            <p:nvPr/>
          </p:nvSpPr>
          <p:spPr bwMode="auto">
            <a:xfrm>
              <a:off x="4595874" y="1624325"/>
              <a:ext cx="91811" cy="92512"/>
            </a:xfrm>
            <a:custGeom>
              <a:avLst/>
              <a:gdLst>
                <a:gd name="T0" fmla="*/ 131 w 131"/>
                <a:gd name="T1" fmla="*/ 132 h 132"/>
                <a:gd name="T2" fmla="*/ 102 w 131"/>
                <a:gd name="T3" fmla="*/ 132 h 132"/>
                <a:gd name="T4" fmla="*/ 92 w 131"/>
                <a:gd name="T5" fmla="*/ 102 h 132"/>
                <a:gd name="T6" fmla="*/ 40 w 131"/>
                <a:gd name="T7" fmla="*/ 102 h 132"/>
                <a:gd name="T8" fmla="*/ 26 w 131"/>
                <a:gd name="T9" fmla="*/ 132 h 132"/>
                <a:gd name="T10" fmla="*/ 0 w 131"/>
                <a:gd name="T11" fmla="*/ 132 h 132"/>
                <a:gd name="T12" fmla="*/ 49 w 131"/>
                <a:gd name="T13" fmla="*/ 0 h 132"/>
                <a:gd name="T14" fmla="*/ 79 w 131"/>
                <a:gd name="T15" fmla="*/ 0 h 132"/>
                <a:gd name="T16" fmla="*/ 131 w 131"/>
                <a:gd name="T17" fmla="*/ 132 h 132"/>
                <a:gd name="T18" fmla="*/ 131 w 131"/>
                <a:gd name="T19" fmla="*/ 132 h 132"/>
                <a:gd name="T20" fmla="*/ 82 w 131"/>
                <a:gd name="T21" fmla="*/ 83 h 132"/>
                <a:gd name="T22" fmla="*/ 66 w 131"/>
                <a:gd name="T23" fmla="*/ 33 h 132"/>
                <a:gd name="T24" fmla="*/ 46 w 131"/>
                <a:gd name="T25" fmla="*/ 83 h 132"/>
                <a:gd name="T26" fmla="*/ 82 w 131"/>
                <a:gd name="T27" fmla="*/ 8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1" h="132">
                  <a:moveTo>
                    <a:pt x="131" y="132"/>
                  </a:moveTo>
                  <a:lnTo>
                    <a:pt x="102" y="132"/>
                  </a:lnTo>
                  <a:lnTo>
                    <a:pt x="92" y="102"/>
                  </a:lnTo>
                  <a:lnTo>
                    <a:pt x="40" y="102"/>
                  </a:lnTo>
                  <a:lnTo>
                    <a:pt x="26" y="132"/>
                  </a:lnTo>
                  <a:lnTo>
                    <a:pt x="0" y="132"/>
                  </a:lnTo>
                  <a:lnTo>
                    <a:pt x="49" y="0"/>
                  </a:lnTo>
                  <a:lnTo>
                    <a:pt x="79" y="0"/>
                  </a:lnTo>
                  <a:lnTo>
                    <a:pt x="131" y="132"/>
                  </a:lnTo>
                  <a:lnTo>
                    <a:pt x="131" y="132"/>
                  </a:lnTo>
                  <a:close/>
                  <a:moveTo>
                    <a:pt x="82" y="83"/>
                  </a:moveTo>
                  <a:lnTo>
                    <a:pt x="66" y="33"/>
                  </a:lnTo>
                  <a:lnTo>
                    <a:pt x="46" y="83"/>
                  </a:lnTo>
                  <a:lnTo>
                    <a:pt x="82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2" name="iślíḓè"/>
            <p:cNvSpPr/>
            <p:nvPr/>
          </p:nvSpPr>
          <p:spPr bwMode="auto">
            <a:xfrm>
              <a:off x="4703805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0 h 132"/>
                <a:gd name="T4" fmla="*/ 26 w 105"/>
                <a:gd name="T5" fmla="*/ 0 h 132"/>
                <a:gd name="T6" fmla="*/ 82 w 105"/>
                <a:gd name="T7" fmla="*/ 89 h 132"/>
                <a:gd name="T8" fmla="*/ 82 w 105"/>
                <a:gd name="T9" fmla="*/ 0 h 132"/>
                <a:gd name="T10" fmla="*/ 105 w 105"/>
                <a:gd name="T11" fmla="*/ 0 h 132"/>
                <a:gd name="T12" fmla="*/ 105 w 105"/>
                <a:gd name="T13" fmla="*/ 132 h 132"/>
                <a:gd name="T14" fmla="*/ 79 w 105"/>
                <a:gd name="T15" fmla="*/ 132 h 132"/>
                <a:gd name="T16" fmla="*/ 26 w 105"/>
                <a:gd name="T17" fmla="*/ 46 h 132"/>
                <a:gd name="T18" fmla="*/ 26 w 105"/>
                <a:gd name="T19" fmla="*/ 132 h 132"/>
                <a:gd name="T20" fmla="*/ 0 w 105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82" y="89"/>
                  </a:lnTo>
                  <a:lnTo>
                    <a:pt x="82" y="0"/>
                  </a:lnTo>
                  <a:lnTo>
                    <a:pt x="105" y="0"/>
                  </a:lnTo>
                  <a:lnTo>
                    <a:pt x="105" y="132"/>
                  </a:lnTo>
                  <a:lnTo>
                    <a:pt x="79" y="132"/>
                  </a:lnTo>
                  <a:lnTo>
                    <a:pt x="26" y="46"/>
                  </a:lnTo>
                  <a:lnTo>
                    <a:pt x="26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3" name="îṥ1ïḋe"/>
            <p:cNvSpPr/>
            <p:nvPr/>
          </p:nvSpPr>
          <p:spPr bwMode="auto">
            <a:xfrm>
              <a:off x="4799821" y="1624325"/>
              <a:ext cx="87606" cy="94615"/>
            </a:xfrm>
            <a:custGeom>
              <a:avLst/>
              <a:gdLst>
                <a:gd name="T0" fmla="*/ 20 w 38"/>
                <a:gd name="T1" fmla="*/ 26 h 41"/>
                <a:gd name="T2" fmla="*/ 20 w 38"/>
                <a:gd name="T3" fmla="*/ 19 h 41"/>
                <a:gd name="T4" fmla="*/ 38 w 38"/>
                <a:gd name="T5" fmla="*/ 19 h 41"/>
                <a:gd name="T6" fmla="*/ 38 w 38"/>
                <a:gd name="T7" fmla="*/ 35 h 41"/>
                <a:gd name="T8" fmla="*/ 30 w 38"/>
                <a:gd name="T9" fmla="*/ 39 h 41"/>
                <a:gd name="T10" fmla="*/ 21 w 38"/>
                <a:gd name="T11" fmla="*/ 41 h 41"/>
                <a:gd name="T12" fmla="*/ 10 w 38"/>
                <a:gd name="T13" fmla="*/ 38 h 41"/>
                <a:gd name="T14" fmla="*/ 3 w 38"/>
                <a:gd name="T15" fmla="*/ 31 h 41"/>
                <a:gd name="T16" fmla="*/ 0 w 38"/>
                <a:gd name="T17" fmla="*/ 20 h 41"/>
                <a:gd name="T18" fmla="*/ 3 w 38"/>
                <a:gd name="T19" fmla="*/ 9 h 41"/>
                <a:gd name="T20" fmla="*/ 11 w 38"/>
                <a:gd name="T21" fmla="*/ 2 h 41"/>
                <a:gd name="T22" fmla="*/ 20 w 38"/>
                <a:gd name="T23" fmla="*/ 0 h 41"/>
                <a:gd name="T24" fmla="*/ 32 w 38"/>
                <a:gd name="T25" fmla="*/ 3 h 41"/>
                <a:gd name="T26" fmla="*/ 37 w 38"/>
                <a:gd name="T27" fmla="*/ 11 h 41"/>
                <a:gd name="T28" fmla="*/ 29 w 38"/>
                <a:gd name="T29" fmla="*/ 13 h 41"/>
                <a:gd name="T30" fmla="*/ 26 w 38"/>
                <a:gd name="T31" fmla="*/ 8 h 41"/>
                <a:gd name="T32" fmla="*/ 20 w 38"/>
                <a:gd name="T33" fmla="*/ 7 h 41"/>
                <a:gd name="T34" fmla="*/ 12 w 38"/>
                <a:gd name="T35" fmla="*/ 10 h 41"/>
                <a:gd name="T36" fmla="*/ 9 w 38"/>
                <a:gd name="T37" fmla="*/ 20 h 41"/>
                <a:gd name="T38" fmla="*/ 12 w 38"/>
                <a:gd name="T39" fmla="*/ 31 h 41"/>
                <a:gd name="T40" fmla="*/ 20 w 38"/>
                <a:gd name="T41" fmla="*/ 34 h 41"/>
                <a:gd name="T42" fmla="*/ 25 w 38"/>
                <a:gd name="T43" fmla="*/ 33 h 41"/>
                <a:gd name="T44" fmla="*/ 29 w 38"/>
                <a:gd name="T45" fmla="*/ 31 h 41"/>
                <a:gd name="T46" fmla="*/ 29 w 38"/>
                <a:gd name="T47" fmla="*/ 26 h 41"/>
                <a:gd name="T48" fmla="*/ 20 w 38"/>
                <a:gd name="T49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41">
                  <a:moveTo>
                    <a:pt x="20" y="26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6" y="36"/>
                    <a:pt x="33" y="38"/>
                    <a:pt x="30" y="39"/>
                  </a:cubicBezTo>
                  <a:cubicBezTo>
                    <a:pt x="27" y="40"/>
                    <a:pt x="24" y="41"/>
                    <a:pt x="21" y="41"/>
                  </a:cubicBezTo>
                  <a:cubicBezTo>
                    <a:pt x="16" y="41"/>
                    <a:pt x="13" y="40"/>
                    <a:pt x="10" y="38"/>
                  </a:cubicBezTo>
                  <a:cubicBezTo>
                    <a:pt x="6" y="37"/>
                    <a:pt x="4" y="34"/>
                    <a:pt x="3" y="31"/>
                  </a:cubicBezTo>
                  <a:cubicBezTo>
                    <a:pt x="1" y="28"/>
                    <a:pt x="0" y="24"/>
                    <a:pt x="0" y="20"/>
                  </a:cubicBezTo>
                  <a:cubicBezTo>
                    <a:pt x="0" y="16"/>
                    <a:pt x="1" y="12"/>
                    <a:pt x="3" y="9"/>
                  </a:cubicBezTo>
                  <a:cubicBezTo>
                    <a:pt x="5" y="6"/>
                    <a:pt x="7" y="3"/>
                    <a:pt x="11" y="2"/>
                  </a:cubicBezTo>
                  <a:cubicBezTo>
                    <a:pt x="13" y="0"/>
                    <a:pt x="16" y="0"/>
                    <a:pt x="20" y="0"/>
                  </a:cubicBezTo>
                  <a:cubicBezTo>
                    <a:pt x="25" y="0"/>
                    <a:pt x="29" y="1"/>
                    <a:pt x="32" y="3"/>
                  </a:cubicBezTo>
                  <a:cubicBezTo>
                    <a:pt x="34" y="5"/>
                    <a:pt x="36" y="8"/>
                    <a:pt x="37" y="11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1"/>
                    <a:pt x="27" y="9"/>
                    <a:pt x="26" y="8"/>
                  </a:cubicBezTo>
                  <a:cubicBezTo>
                    <a:pt x="24" y="7"/>
                    <a:pt x="22" y="7"/>
                    <a:pt x="20" y="7"/>
                  </a:cubicBezTo>
                  <a:cubicBezTo>
                    <a:pt x="17" y="7"/>
                    <a:pt x="14" y="8"/>
                    <a:pt x="12" y="10"/>
                  </a:cubicBezTo>
                  <a:cubicBezTo>
                    <a:pt x="10" y="12"/>
                    <a:pt x="9" y="16"/>
                    <a:pt x="9" y="20"/>
                  </a:cubicBezTo>
                  <a:cubicBezTo>
                    <a:pt x="9" y="25"/>
                    <a:pt x="10" y="28"/>
                    <a:pt x="12" y="31"/>
                  </a:cubicBezTo>
                  <a:cubicBezTo>
                    <a:pt x="14" y="33"/>
                    <a:pt x="17" y="34"/>
                    <a:pt x="20" y="34"/>
                  </a:cubicBezTo>
                  <a:cubicBezTo>
                    <a:pt x="22" y="34"/>
                    <a:pt x="23" y="34"/>
                    <a:pt x="25" y="33"/>
                  </a:cubicBezTo>
                  <a:cubicBezTo>
                    <a:pt x="27" y="32"/>
                    <a:pt x="28" y="32"/>
                    <a:pt x="29" y="31"/>
                  </a:cubicBezTo>
                  <a:cubicBezTo>
                    <a:pt x="29" y="26"/>
                    <a:pt x="29" y="26"/>
                    <a:pt x="29" y="26"/>
                  </a:cubicBezTo>
                  <a:lnTo>
                    <a:pt x="2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4" name="iṧḷídè"/>
            <p:cNvSpPr/>
            <p:nvPr/>
          </p:nvSpPr>
          <p:spPr bwMode="auto">
            <a:xfrm>
              <a:off x="4937888" y="1624325"/>
              <a:ext cx="72888" cy="94615"/>
            </a:xfrm>
            <a:custGeom>
              <a:avLst/>
              <a:gdLst>
                <a:gd name="T0" fmla="*/ 0 w 32"/>
                <a:gd name="T1" fmla="*/ 0 h 41"/>
                <a:gd name="T2" fmla="*/ 9 w 32"/>
                <a:gd name="T3" fmla="*/ 0 h 41"/>
                <a:gd name="T4" fmla="*/ 9 w 32"/>
                <a:gd name="T5" fmla="*/ 22 h 41"/>
                <a:gd name="T6" fmla="*/ 9 w 32"/>
                <a:gd name="T7" fmla="*/ 29 h 41"/>
                <a:gd name="T8" fmla="*/ 11 w 32"/>
                <a:gd name="T9" fmla="*/ 33 h 41"/>
                <a:gd name="T10" fmla="*/ 17 w 32"/>
                <a:gd name="T11" fmla="*/ 34 h 41"/>
                <a:gd name="T12" fmla="*/ 22 w 32"/>
                <a:gd name="T13" fmla="*/ 33 h 41"/>
                <a:gd name="T14" fmla="*/ 24 w 32"/>
                <a:gd name="T15" fmla="*/ 29 h 41"/>
                <a:gd name="T16" fmla="*/ 24 w 32"/>
                <a:gd name="T17" fmla="*/ 22 h 41"/>
                <a:gd name="T18" fmla="*/ 24 w 32"/>
                <a:gd name="T19" fmla="*/ 0 h 41"/>
                <a:gd name="T20" fmla="*/ 32 w 32"/>
                <a:gd name="T21" fmla="*/ 0 h 41"/>
                <a:gd name="T22" fmla="*/ 32 w 32"/>
                <a:gd name="T23" fmla="*/ 21 h 41"/>
                <a:gd name="T24" fmla="*/ 32 w 32"/>
                <a:gd name="T25" fmla="*/ 32 h 41"/>
                <a:gd name="T26" fmla="*/ 29 w 32"/>
                <a:gd name="T27" fmla="*/ 37 h 41"/>
                <a:gd name="T28" fmla="*/ 25 w 32"/>
                <a:gd name="T29" fmla="*/ 40 h 41"/>
                <a:gd name="T30" fmla="*/ 17 w 32"/>
                <a:gd name="T31" fmla="*/ 41 h 41"/>
                <a:gd name="T32" fmla="*/ 8 w 32"/>
                <a:gd name="T33" fmla="*/ 40 h 41"/>
                <a:gd name="T34" fmla="*/ 4 w 32"/>
                <a:gd name="T35" fmla="*/ 36 h 41"/>
                <a:gd name="T36" fmla="*/ 1 w 32"/>
                <a:gd name="T37" fmla="*/ 32 h 41"/>
                <a:gd name="T38" fmla="*/ 0 w 32"/>
                <a:gd name="T39" fmla="*/ 22 h 41"/>
                <a:gd name="T40" fmla="*/ 0 w 32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41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5"/>
                    <a:pt x="9" y="28"/>
                    <a:pt x="9" y="29"/>
                  </a:cubicBezTo>
                  <a:cubicBezTo>
                    <a:pt x="9" y="30"/>
                    <a:pt x="10" y="32"/>
                    <a:pt x="11" y="33"/>
                  </a:cubicBezTo>
                  <a:cubicBezTo>
                    <a:pt x="13" y="34"/>
                    <a:pt x="14" y="34"/>
                    <a:pt x="17" y="34"/>
                  </a:cubicBezTo>
                  <a:cubicBezTo>
                    <a:pt x="19" y="34"/>
                    <a:pt x="21" y="34"/>
                    <a:pt x="22" y="33"/>
                  </a:cubicBezTo>
                  <a:cubicBezTo>
                    <a:pt x="23" y="32"/>
                    <a:pt x="24" y="31"/>
                    <a:pt x="24" y="29"/>
                  </a:cubicBezTo>
                  <a:cubicBezTo>
                    <a:pt x="24" y="28"/>
                    <a:pt x="24" y="26"/>
                    <a:pt x="24" y="2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6"/>
                    <a:pt x="32" y="30"/>
                    <a:pt x="32" y="32"/>
                  </a:cubicBezTo>
                  <a:cubicBezTo>
                    <a:pt x="31" y="34"/>
                    <a:pt x="30" y="35"/>
                    <a:pt x="29" y="37"/>
                  </a:cubicBezTo>
                  <a:cubicBezTo>
                    <a:pt x="28" y="38"/>
                    <a:pt x="27" y="39"/>
                    <a:pt x="25" y="40"/>
                  </a:cubicBezTo>
                  <a:cubicBezTo>
                    <a:pt x="23" y="41"/>
                    <a:pt x="20" y="41"/>
                    <a:pt x="17" y="41"/>
                  </a:cubicBezTo>
                  <a:cubicBezTo>
                    <a:pt x="13" y="41"/>
                    <a:pt x="10" y="41"/>
                    <a:pt x="8" y="40"/>
                  </a:cubicBezTo>
                  <a:cubicBezTo>
                    <a:pt x="6" y="39"/>
                    <a:pt x="5" y="38"/>
                    <a:pt x="4" y="36"/>
                  </a:cubicBezTo>
                  <a:cubicBezTo>
                    <a:pt x="2" y="35"/>
                    <a:pt x="2" y="33"/>
                    <a:pt x="1" y="32"/>
                  </a:cubicBezTo>
                  <a:cubicBezTo>
                    <a:pt x="1" y="30"/>
                    <a:pt x="0" y="26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5" name="ïṩḷíḍé"/>
            <p:cNvSpPr/>
            <p:nvPr/>
          </p:nvSpPr>
          <p:spPr bwMode="auto">
            <a:xfrm>
              <a:off x="5038810" y="1624325"/>
              <a:ext cx="72888" cy="92512"/>
            </a:xfrm>
            <a:custGeom>
              <a:avLst/>
              <a:gdLst>
                <a:gd name="T0" fmla="*/ 0 w 104"/>
                <a:gd name="T1" fmla="*/ 132 h 132"/>
                <a:gd name="T2" fmla="*/ 0 w 104"/>
                <a:gd name="T3" fmla="*/ 0 h 132"/>
                <a:gd name="T4" fmla="*/ 26 w 104"/>
                <a:gd name="T5" fmla="*/ 0 h 132"/>
                <a:gd name="T6" fmla="*/ 78 w 104"/>
                <a:gd name="T7" fmla="*/ 89 h 132"/>
                <a:gd name="T8" fmla="*/ 78 w 104"/>
                <a:gd name="T9" fmla="*/ 0 h 132"/>
                <a:gd name="T10" fmla="*/ 104 w 104"/>
                <a:gd name="T11" fmla="*/ 0 h 132"/>
                <a:gd name="T12" fmla="*/ 104 w 104"/>
                <a:gd name="T13" fmla="*/ 132 h 132"/>
                <a:gd name="T14" fmla="*/ 78 w 104"/>
                <a:gd name="T15" fmla="*/ 132 h 132"/>
                <a:gd name="T16" fmla="*/ 23 w 104"/>
                <a:gd name="T17" fmla="*/ 46 h 132"/>
                <a:gd name="T18" fmla="*/ 23 w 104"/>
                <a:gd name="T19" fmla="*/ 132 h 132"/>
                <a:gd name="T20" fmla="*/ 0 w 104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132">
                  <a:moveTo>
                    <a:pt x="0" y="132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78" y="89"/>
                  </a:lnTo>
                  <a:lnTo>
                    <a:pt x="78" y="0"/>
                  </a:lnTo>
                  <a:lnTo>
                    <a:pt x="104" y="0"/>
                  </a:lnTo>
                  <a:lnTo>
                    <a:pt x="104" y="132"/>
                  </a:lnTo>
                  <a:lnTo>
                    <a:pt x="78" y="132"/>
                  </a:lnTo>
                  <a:lnTo>
                    <a:pt x="23" y="46"/>
                  </a:lnTo>
                  <a:lnTo>
                    <a:pt x="23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6" name="ï$liḓê"/>
            <p:cNvSpPr/>
            <p:nvPr/>
          </p:nvSpPr>
          <p:spPr bwMode="auto">
            <a:xfrm>
              <a:off x="5136929" y="1624325"/>
              <a:ext cx="18923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7" name="iṩlidè"/>
            <p:cNvSpPr/>
            <p:nvPr/>
          </p:nvSpPr>
          <p:spPr bwMode="auto">
            <a:xfrm>
              <a:off x="5171271" y="1624325"/>
              <a:ext cx="84803" cy="92512"/>
            </a:xfrm>
            <a:custGeom>
              <a:avLst/>
              <a:gdLst>
                <a:gd name="T0" fmla="*/ 46 w 121"/>
                <a:gd name="T1" fmla="*/ 132 h 132"/>
                <a:gd name="T2" fmla="*/ 0 w 121"/>
                <a:gd name="T3" fmla="*/ 0 h 132"/>
                <a:gd name="T4" fmla="*/ 30 w 121"/>
                <a:gd name="T5" fmla="*/ 0 h 132"/>
                <a:gd name="T6" fmla="*/ 63 w 121"/>
                <a:gd name="T7" fmla="*/ 99 h 132"/>
                <a:gd name="T8" fmla="*/ 92 w 121"/>
                <a:gd name="T9" fmla="*/ 0 h 132"/>
                <a:gd name="T10" fmla="*/ 121 w 121"/>
                <a:gd name="T11" fmla="*/ 0 h 132"/>
                <a:gd name="T12" fmla="*/ 76 w 121"/>
                <a:gd name="T13" fmla="*/ 132 h 132"/>
                <a:gd name="T14" fmla="*/ 46 w 121"/>
                <a:gd name="T1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32">
                  <a:moveTo>
                    <a:pt x="46" y="13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63" y="99"/>
                  </a:lnTo>
                  <a:lnTo>
                    <a:pt x="92" y="0"/>
                  </a:lnTo>
                  <a:lnTo>
                    <a:pt x="121" y="0"/>
                  </a:lnTo>
                  <a:lnTo>
                    <a:pt x="76" y="132"/>
                  </a:lnTo>
                  <a:lnTo>
                    <a:pt x="46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8" name="íṧļîḓé"/>
            <p:cNvSpPr/>
            <p:nvPr/>
          </p:nvSpPr>
          <p:spPr bwMode="auto">
            <a:xfrm>
              <a:off x="5272193" y="1624325"/>
              <a:ext cx="71487" cy="92512"/>
            </a:xfrm>
            <a:custGeom>
              <a:avLst/>
              <a:gdLst>
                <a:gd name="T0" fmla="*/ 0 w 102"/>
                <a:gd name="T1" fmla="*/ 132 h 132"/>
                <a:gd name="T2" fmla="*/ 0 w 102"/>
                <a:gd name="T3" fmla="*/ 0 h 132"/>
                <a:gd name="T4" fmla="*/ 99 w 102"/>
                <a:gd name="T5" fmla="*/ 0 h 132"/>
                <a:gd name="T6" fmla="*/ 99 w 102"/>
                <a:gd name="T7" fmla="*/ 23 h 132"/>
                <a:gd name="T8" fmla="*/ 27 w 102"/>
                <a:gd name="T9" fmla="*/ 23 h 132"/>
                <a:gd name="T10" fmla="*/ 27 w 102"/>
                <a:gd name="T11" fmla="*/ 53 h 132"/>
                <a:gd name="T12" fmla="*/ 92 w 102"/>
                <a:gd name="T13" fmla="*/ 53 h 132"/>
                <a:gd name="T14" fmla="*/ 92 w 102"/>
                <a:gd name="T15" fmla="*/ 76 h 132"/>
                <a:gd name="T16" fmla="*/ 27 w 102"/>
                <a:gd name="T17" fmla="*/ 76 h 132"/>
                <a:gd name="T18" fmla="*/ 27 w 102"/>
                <a:gd name="T19" fmla="*/ 112 h 132"/>
                <a:gd name="T20" fmla="*/ 102 w 102"/>
                <a:gd name="T21" fmla="*/ 112 h 132"/>
                <a:gd name="T22" fmla="*/ 102 w 102"/>
                <a:gd name="T23" fmla="*/ 132 h 132"/>
                <a:gd name="T24" fmla="*/ 0 w 102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32">
                  <a:moveTo>
                    <a:pt x="0" y="132"/>
                  </a:moveTo>
                  <a:lnTo>
                    <a:pt x="0" y="0"/>
                  </a:lnTo>
                  <a:lnTo>
                    <a:pt x="99" y="0"/>
                  </a:lnTo>
                  <a:lnTo>
                    <a:pt x="99" y="23"/>
                  </a:lnTo>
                  <a:lnTo>
                    <a:pt x="27" y="23"/>
                  </a:lnTo>
                  <a:lnTo>
                    <a:pt x="27" y="53"/>
                  </a:lnTo>
                  <a:lnTo>
                    <a:pt x="92" y="53"/>
                  </a:lnTo>
                  <a:lnTo>
                    <a:pt x="92" y="76"/>
                  </a:lnTo>
                  <a:lnTo>
                    <a:pt x="27" y="76"/>
                  </a:lnTo>
                  <a:lnTo>
                    <a:pt x="27" y="112"/>
                  </a:lnTo>
                  <a:lnTo>
                    <a:pt x="102" y="112"/>
                  </a:lnTo>
                  <a:lnTo>
                    <a:pt x="102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9" name="iṩḻîḑè"/>
            <p:cNvSpPr/>
            <p:nvPr/>
          </p:nvSpPr>
          <p:spPr bwMode="auto">
            <a:xfrm>
              <a:off x="5366808" y="1624325"/>
              <a:ext cx="79897" cy="92512"/>
            </a:xfrm>
            <a:custGeom>
              <a:avLst/>
              <a:gdLst>
                <a:gd name="T0" fmla="*/ 0 w 35"/>
                <a:gd name="T1" fmla="*/ 40 h 40"/>
                <a:gd name="T2" fmla="*/ 0 w 35"/>
                <a:gd name="T3" fmla="*/ 0 h 40"/>
                <a:gd name="T4" fmla="*/ 17 w 35"/>
                <a:gd name="T5" fmla="*/ 0 h 40"/>
                <a:gd name="T6" fmla="*/ 26 w 35"/>
                <a:gd name="T7" fmla="*/ 1 h 40"/>
                <a:gd name="T8" fmla="*/ 30 w 35"/>
                <a:gd name="T9" fmla="*/ 5 h 40"/>
                <a:gd name="T10" fmla="*/ 32 w 35"/>
                <a:gd name="T11" fmla="*/ 12 h 40"/>
                <a:gd name="T12" fmla="*/ 30 w 35"/>
                <a:gd name="T13" fmla="*/ 19 h 40"/>
                <a:gd name="T14" fmla="*/ 22 w 35"/>
                <a:gd name="T15" fmla="*/ 23 h 40"/>
                <a:gd name="T16" fmla="*/ 26 w 35"/>
                <a:gd name="T17" fmla="*/ 26 h 40"/>
                <a:gd name="T18" fmla="*/ 31 w 35"/>
                <a:gd name="T19" fmla="*/ 33 h 40"/>
                <a:gd name="T20" fmla="*/ 35 w 35"/>
                <a:gd name="T21" fmla="*/ 40 h 40"/>
                <a:gd name="T22" fmla="*/ 26 w 35"/>
                <a:gd name="T23" fmla="*/ 40 h 40"/>
                <a:gd name="T24" fmla="*/ 20 w 35"/>
                <a:gd name="T25" fmla="*/ 32 h 40"/>
                <a:gd name="T26" fmla="*/ 16 w 35"/>
                <a:gd name="T27" fmla="*/ 26 h 40"/>
                <a:gd name="T28" fmla="*/ 13 w 35"/>
                <a:gd name="T29" fmla="*/ 24 h 40"/>
                <a:gd name="T30" fmla="*/ 9 w 35"/>
                <a:gd name="T31" fmla="*/ 24 h 40"/>
                <a:gd name="T32" fmla="*/ 8 w 35"/>
                <a:gd name="T33" fmla="*/ 24 h 40"/>
                <a:gd name="T34" fmla="*/ 8 w 35"/>
                <a:gd name="T35" fmla="*/ 40 h 40"/>
                <a:gd name="T36" fmla="*/ 0 w 35"/>
                <a:gd name="T37" fmla="*/ 40 h 40"/>
                <a:gd name="T38" fmla="*/ 8 w 35"/>
                <a:gd name="T39" fmla="*/ 17 h 40"/>
                <a:gd name="T40" fmla="*/ 14 w 35"/>
                <a:gd name="T41" fmla="*/ 17 h 40"/>
                <a:gd name="T42" fmla="*/ 21 w 35"/>
                <a:gd name="T43" fmla="*/ 17 h 40"/>
                <a:gd name="T44" fmla="*/ 23 w 35"/>
                <a:gd name="T45" fmla="*/ 15 h 40"/>
                <a:gd name="T46" fmla="*/ 24 w 35"/>
                <a:gd name="T47" fmla="*/ 12 h 40"/>
                <a:gd name="T48" fmla="*/ 23 w 35"/>
                <a:gd name="T49" fmla="*/ 9 h 40"/>
                <a:gd name="T50" fmla="*/ 20 w 35"/>
                <a:gd name="T51" fmla="*/ 7 h 40"/>
                <a:gd name="T52" fmla="*/ 14 w 35"/>
                <a:gd name="T53" fmla="*/ 7 h 40"/>
                <a:gd name="T54" fmla="*/ 8 w 35"/>
                <a:gd name="T55" fmla="*/ 7 h 40"/>
                <a:gd name="T56" fmla="*/ 8 w 35"/>
                <a:gd name="T57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1" y="0"/>
                    <a:pt x="24" y="1"/>
                    <a:pt x="26" y="1"/>
                  </a:cubicBezTo>
                  <a:cubicBezTo>
                    <a:pt x="28" y="2"/>
                    <a:pt x="29" y="3"/>
                    <a:pt x="30" y="5"/>
                  </a:cubicBezTo>
                  <a:cubicBezTo>
                    <a:pt x="32" y="7"/>
                    <a:pt x="32" y="9"/>
                    <a:pt x="32" y="12"/>
                  </a:cubicBezTo>
                  <a:cubicBezTo>
                    <a:pt x="32" y="15"/>
                    <a:pt x="31" y="17"/>
                    <a:pt x="30" y="19"/>
                  </a:cubicBezTo>
                  <a:cubicBezTo>
                    <a:pt x="28" y="21"/>
                    <a:pt x="25" y="22"/>
                    <a:pt x="22" y="23"/>
                  </a:cubicBezTo>
                  <a:cubicBezTo>
                    <a:pt x="23" y="24"/>
                    <a:pt x="25" y="25"/>
                    <a:pt x="26" y="26"/>
                  </a:cubicBezTo>
                  <a:cubicBezTo>
                    <a:pt x="27" y="27"/>
                    <a:pt x="29" y="29"/>
                    <a:pt x="31" y="33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8" y="29"/>
                    <a:pt x="17" y="27"/>
                    <a:pt x="16" y="26"/>
                  </a:cubicBezTo>
                  <a:cubicBezTo>
                    <a:pt x="15" y="25"/>
                    <a:pt x="14" y="24"/>
                    <a:pt x="13" y="24"/>
                  </a:cubicBezTo>
                  <a:cubicBezTo>
                    <a:pt x="12" y="24"/>
                    <a:pt x="11" y="24"/>
                    <a:pt x="9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  <a:moveTo>
                    <a:pt x="8" y="17"/>
                  </a:moveTo>
                  <a:cubicBezTo>
                    <a:pt x="14" y="17"/>
                    <a:pt x="14" y="17"/>
                    <a:pt x="14" y="17"/>
                  </a:cubicBezTo>
                  <a:cubicBezTo>
                    <a:pt x="17" y="17"/>
                    <a:pt x="20" y="17"/>
                    <a:pt x="21" y="17"/>
                  </a:cubicBezTo>
                  <a:cubicBezTo>
                    <a:pt x="22" y="16"/>
                    <a:pt x="23" y="16"/>
                    <a:pt x="23" y="15"/>
                  </a:cubicBezTo>
                  <a:cubicBezTo>
                    <a:pt x="24" y="14"/>
                    <a:pt x="24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7"/>
                    <a:pt x="14" y="7"/>
                  </a:cubicBezTo>
                  <a:cubicBezTo>
                    <a:pt x="8" y="7"/>
                    <a:pt x="8" y="7"/>
                    <a:pt x="8" y="7"/>
                  </a:cubicBezTo>
                  <a:lnTo>
                    <a:pt x="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20" name="ïṣľíḑé"/>
            <p:cNvSpPr/>
            <p:nvPr/>
          </p:nvSpPr>
          <p:spPr bwMode="auto">
            <a:xfrm>
              <a:off x="5460722" y="1624325"/>
              <a:ext cx="72888" cy="94615"/>
            </a:xfrm>
            <a:custGeom>
              <a:avLst/>
              <a:gdLst>
                <a:gd name="T0" fmla="*/ 0 w 32"/>
                <a:gd name="T1" fmla="*/ 27 h 41"/>
                <a:gd name="T2" fmla="*/ 8 w 32"/>
                <a:gd name="T3" fmla="*/ 27 h 41"/>
                <a:gd name="T4" fmla="*/ 11 w 32"/>
                <a:gd name="T5" fmla="*/ 32 h 41"/>
                <a:gd name="T6" fmla="*/ 16 w 32"/>
                <a:gd name="T7" fmla="*/ 34 h 41"/>
                <a:gd name="T8" fmla="*/ 22 w 32"/>
                <a:gd name="T9" fmla="*/ 33 h 41"/>
                <a:gd name="T10" fmla="*/ 24 w 32"/>
                <a:gd name="T11" fmla="*/ 29 h 41"/>
                <a:gd name="T12" fmla="*/ 23 w 32"/>
                <a:gd name="T13" fmla="*/ 26 h 41"/>
                <a:gd name="T14" fmla="*/ 21 w 32"/>
                <a:gd name="T15" fmla="*/ 25 h 41"/>
                <a:gd name="T16" fmla="*/ 14 w 32"/>
                <a:gd name="T17" fmla="*/ 23 h 41"/>
                <a:gd name="T18" fmla="*/ 5 w 32"/>
                <a:gd name="T19" fmla="*/ 19 h 41"/>
                <a:gd name="T20" fmla="*/ 1 w 32"/>
                <a:gd name="T21" fmla="*/ 11 h 41"/>
                <a:gd name="T22" fmla="*/ 3 w 32"/>
                <a:gd name="T23" fmla="*/ 5 h 41"/>
                <a:gd name="T24" fmla="*/ 8 w 32"/>
                <a:gd name="T25" fmla="*/ 1 h 41"/>
                <a:gd name="T26" fmla="*/ 16 w 32"/>
                <a:gd name="T27" fmla="*/ 0 h 41"/>
                <a:gd name="T28" fmla="*/ 27 w 32"/>
                <a:gd name="T29" fmla="*/ 3 h 41"/>
                <a:gd name="T30" fmla="*/ 31 w 32"/>
                <a:gd name="T31" fmla="*/ 12 h 41"/>
                <a:gd name="T32" fmla="*/ 23 w 32"/>
                <a:gd name="T33" fmla="*/ 12 h 41"/>
                <a:gd name="T34" fmla="*/ 21 w 32"/>
                <a:gd name="T35" fmla="*/ 8 h 41"/>
                <a:gd name="T36" fmla="*/ 16 w 32"/>
                <a:gd name="T37" fmla="*/ 6 h 41"/>
                <a:gd name="T38" fmla="*/ 10 w 32"/>
                <a:gd name="T39" fmla="*/ 8 h 41"/>
                <a:gd name="T40" fmla="*/ 9 w 32"/>
                <a:gd name="T41" fmla="*/ 10 h 41"/>
                <a:gd name="T42" fmla="*/ 10 w 32"/>
                <a:gd name="T43" fmla="*/ 13 h 41"/>
                <a:gd name="T44" fmla="*/ 18 w 32"/>
                <a:gd name="T45" fmla="*/ 15 h 41"/>
                <a:gd name="T46" fmla="*/ 26 w 32"/>
                <a:gd name="T47" fmla="*/ 18 h 41"/>
                <a:gd name="T48" fmla="*/ 31 w 32"/>
                <a:gd name="T49" fmla="*/ 22 h 41"/>
                <a:gd name="T50" fmla="*/ 32 w 32"/>
                <a:gd name="T51" fmla="*/ 29 h 41"/>
                <a:gd name="T52" fmla="*/ 30 w 32"/>
                <a:gd name="T53" fmla="*/ 35 h 41"/>
                <a:gd name="T54" fmla="*/ 25 w 32"/>
                <a:gd name="T55" fmla="*/ 40 h 41"/>
                <a:gd name="T56" fmla="*/ 16 w 32"/>
                <a:gd name="T57" fmla="*/ 41 h 41"/>
                <a:gd name="T58" fmla="*/ 5 w 32"/>
                <a:gd name="T59" fmla="*/ 38 h 41"/>
                <a:gd name="T60" fmla="*/ 0 w 32"/>
                <a:gd name="T61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41">
                  <a:moveTo>
                    <a:pt x="0" y="27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8" y="29"/>
                    <a:pt x="9" y="31"/>
                    <a:pt x="11" y="32"/>
                  </a:cubicBezTo>
                  <a:cubicBezTo>
                    <a:pt x="12" y="34"/>
                    <a:pt x="14" y="34"/>
                    <a:pt x="16" y="34"/>
                  </a:cubicBezTo>
                  <a:cubicBezTo>
                    <a:pt x="19" y="34"/>
                    <a:pt x="21" y="34"/>
                    <a:pt x="22" y="33"/>
                  </a:cubicBezTo>
                  <a:cubicBezTo>
                    <a:pt x="24" y="31"/>
                    <a:pt x="24" y="30"/>
                    <a:pt x="24" y="29"/>
                  </a:cubicBezTo>
                  <a:cubicBezTo>
                    <a:pt x="24" y="28"/>
                    <a:pt x="24" y="27"/>
                    <a:pt x="23" y="26"/>
                  </a:cubicBezTo>
                  <a:cubicBezTo>
                    <a:pt x="23" y="26"/>
                    <a:pt x="22" y="25"/>
                    <a:pt x="21" y="25"/>
                  </a:cubicBezTo>
                  <a:cubicBezTo>
                    <a:pt x="20" y="24"/>
                    <a:pt x="17" y="24"/>
                    <a:pt x="14" y="23"/>
                  </a:cubicBezTo>
                  <a:cubicBezTo>
                    <a:pt x="10" y="22"/>
                    <a:pt x="7" y="20"/>
                    <a:pt x="5" y="19"/>
                  </a:cubicBezTo>
                  <a:cubicBezTo>
                    <a:pt x="3" y="17"/>
                    <a:pt x="1" y="14"/>
                    <a:pt x="1" y="11"/>
                  </a:cubicBezTo>
                  <a:cubicBezTo>
                    <a:pt x="1" y="9"/>
                    <a:pt x="2" y="7"/>
                    <a:pt x="3" y="5"/>
                  </a:cubicBezTo>
                  <a:cubicBezTo>
                    <a:pt x="4" y="3"/>
                    <a:pt x="6" y="2"/>
                    <a:pt x="8" y="1"/>
                  </a:cubicBezTo>
                  <a:cubicBezTo>
                    <a:pt x="10" y="0"/>
                    <a:pt x="13" y="0"/>
                    <a:pt x="16" y="0"/>
                  </a:cubicBezTo>
                  <a:cubicBezTo>
                    <a:pt x="21" y="0"/>
                    <a:pt x="25" y="1"/>
                    <a:pt x="27" y="3"/>
                  </a:cubicBezTo>
                  <a:cubicBezTo>
                    <a:pt x="30" y="5"/>
                    <a:pt x="31" y="8"/>
                    <a:pt x="31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7"/>
                    <a:pt x="18" y="6"/>
                    <a:pt x="16" y="6"/>
                  </a:cubicBezTo>
                  <a:cubicBezTo>
                    <a:pt x="13" y="6"/>
                    <a:pt x="12" y="7"/>
                    <a:pt x="10" y="8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1"/>
                    <a:pt x="9" y="12"/>
                    <a:pt x="10" y="13"/>
                  </a:cubicBezTo>
                  <a:cubicBezTo>
                    <a:pt x="11" y="14"/>
                    <a:pt x="14" y="14"/>
                    <a:pt x="18" y="15"/>
                  </a:cubicBezTo>
                  <a:cubicBezTo>
                    <a:pt x="22" y="16"/>
                    <a:pt x="24" y="17"/>
                    <a:pt x="26" y="18"/>
                  </a:cubicBezTo>
                  <a:cubicBezTo>
                    <a:pt x="28" y="19"/>
                    <a:pt x="30" y="21"/>
                    <a:pt x="31" y="22"/>
                  </a:cubicBezTo>
                  <a:cubicBezTo>
                    <a:pt x="32" y="24"/>
                    <a:pt x="32" y="26"/>
                    <a:pt x="32" y="29"/>
                  </a:cubicBezTo>
                  <a:cubicBezTo>
                    <a:pt x="32" y="31"/>
                    <a:pt x="32" y="33"/>
                    <a:pt x="30" y="35"/>
                  </a:cubicBezTo>
                  <a:cubicBezTo>
                    <a:pt x="29" y="37"/>
                    <a:pt x="27" y="39"/>
                    <a:pt x="25" y="40"/>
                  </a:cubicBezTo>
                  <a:cubicBezTo>
                    <a:pt x="23" y="41"/>
                    <a:pt x="20" y="41"/>
                    <a:pt x="16" y="41"/>
                  </a:cubicBezTo>
                  <a:cubicBezTo>
                    <a:pt x="11" y="41"/>
                    <a:pt x="7" y="40"/>
                    <a:pt x="5" y="38"/>
                  </a:cubicBezTo>
                  <a:cubicBezTo>
                    <a:pt x="2" y="35"/>
                    <a:pt x="0" y="32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21" name="îşḻîḑè"/>
            <p:cNvSpPr/>
            <p:nvPr/>
          </p:nvSpPr>
          <p:spPr bwMode="auto">
            <a:xfrm>
              <a:off x="5556738" y="1624325"/>
              <a:ext cx="18222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22" name="iṣḷiḓê"/>
            <p:cNvSpPr/>
            <p:nvPr/>
          </p:nvSpPr>
          <p:spPr bwMode="auto">
            <a:xfrm>
              <a:off x="5593182" y="1624325"/>
              <a:ext cx="73589" cy="92512"/>
            </a:xfrm>
            <a:custGeom>
              <a:avLst/>
              <a:gdLst>
                <a:gd name="T0" fmla="*/ 40 w 105"/>
                <a:gd name="T1" fmla="*/ 132 h 132"/>
                <a:gd name="T2" fmla="*/ 40 w 105"/>
                <a:gd name="T3" fmla="*/ 23 h 132"/>
                <a:gd name="T4" fmla="*/ 0 w 105"/>
                <a:gd name="T5" fmla="*/ 23 h 132"/>
                <a:gd name="T6" fmla="*/ 0 w 105"/>
                <a:gd name="T7" fmla="*/ 0 h 132"/>
                <a:gd name="T8" fmla="*/ 105 w 105"/>
                <a:gd name="T9" fmla="*/ 0 h 132"/>
                <a:gd name="T10" fmla="*/ 105 w 105"/>
                <a:gd name="T11" fmla="*/ 23 h 132"/>
                <a:gd name="T12" fmla="*/ 66 w 105"/>
                <a:gd name="T13" fmla="*/ 23 h 132"/>
                <a:gd name="T14" fmla="*/ 66 w 105"/>
                <a:gd name="T15" fmla="*/ 132 h 132"/>
                <a:gd name="T16" fmla="*/ 40 w 105"/>
                <a:gd name="T1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32">
                  <a:moveTo>
                    <a:pt x="40" y="132"/>
                  </a:moveTo>
                  <a:lnTo>
                    <a:pt x="40" y="23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23"/>
                  </a:lnTo>
                  <a:lnTo>
                    <a:pt x="66" y="23"/>
                  </a:lnTo>
                  <a:lnTo>
                    <a:pt x="66" y="132"/>
                  </a:lnTo>
                  <a:lnTo>
                    <a:pt x="4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23" name="işļídè"/>
            <p:cNvSpPr/>
            <p:nvPr/>
          </p:nvSpPr>
          <p:spPr bwMode="auto">
            <a:xfrm>
              <a:off x="5675882" y="1624325"/>
              <a:ext cx="84803" cy="92512"/>
            </a:xfrm>
            <a:custGeom>
              <a:avLst/>
              <a:gdLst>
                <a:gd name="T0" fmla="*/ 46 w 121"/>
                <a:gd name="T1" fmla="*/ 132 h 132"/>
                <a:gd name="T2" fmla="*/ 46 w 121"/>
                <a:gd name="T3" fmla="*/ 79 h 132"/>
                <a:gd name="T4" fmla="*/ 0 w 121"/>
                <a:gd name="T5" fmla="*/ 0 h 132"/>
                <a:gd name="T6" fmla="*/ 30 w 121"/>
                <a:gd name="T7" fmla="*/ 0 h 132"/>
                <a:gd name="T8" fmla="*/ 62 w 121"/>
                <a:gd name="T9" fmla="*/ 53 h 132"/>
                <a:gd name="T10" fmla="*/ 92 w 121"/>
                <a:gd name="T11" fmla="*/ 0 h 132"/>
                <a:gd name="T12" fmla="*/ 121 w 121"/>
                <a:gd name="T13" fmla="*/ 0 h 132"/>
                <a:gd name="T14" fmla="*/ 75 w 121"/>
                <a:gd name="T15" fmla="*/ 79 h 132"/>
                <a:gd name="T16" fmla="*/ 75 w 121"/>
                <a:gd name="T17" fmla="*/ 132 h 132"/>
                <a:gd name="T18" fmla="*/ 46 w 121"/>
                <a:gd name="T1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32">
                  <a:moveTo>
                    <a:pt x="46" y="132"/>
                  </a:moveTo>
                  <a:lnTo>
                    <a:pt x="46" y="79"/>
                  </a:lnTo>
                  <a:lnTo>
                    <a:pt x="0" y="0"/>
                  </a:lnTo>
                  <a:lnTo>
                    <a:pt x="30" y="0"/>
                  </a:lnTo>
                  <a:lnTo>
                    <a:pt x="62" y="53"/>
                  </a:lnTo>
                  <a:lnTo>
                    <a:pt x="92" y="0"/>
                  </a:lnTo>
                  <a:lnTo>
                    <a:pt x="121" y="0"/>
                  </a:lnTo>
                  <a:lnTo>
                    <a:pt x="75" y="79"/>
                  </a:lnTo>
                  <a:lnTo>
                    <a:pt x="75" y="132"/>
                  </a:lnTo>
                  <a:lnTo>
                    <a:pt x="46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</p:grpSp>
      <p:sp>
        <p:nvSpPr>
          <p:cNvPr id="225" name="RainbowowPPT"/>
          <p:cNvSpPr txBox="1"/>
          <p:nvPr/>
        </p:nvSpPr>
        <p:spPr>
          <a:xfrm>
            <a:off x="-1" y="301189"/>
            <a:ext cx="11254432" cy="4770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 Carbon mitigation </a:t>
            </a:r>
            <a:r>
              <a:rPr lang="en-US" altLang="zh-CN" sz="2500" b="1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can synergistically improve air </a:t>
            </a:r>
            <a:r>
              <a:rPr lang="en-US" altLang="zh-CN" sz="2500" b="1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quality </a:t>
            </a:r>
            <a:r>
              <a:rPr lang="en-US" altLang="zh-CN" sz="2500" b="1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and reduce </a:t>
            </a:r>
            <a:r>
              <a:rPr lang="en-US" altLang="zh-CN" sz="2500" b="1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related death</a:t>
            </a:r>
            <a:endParaRPr lang="zh-CN" altLang="en-US" sz="2500" b="1" spc="300" dirty="0">
              <a:solidFill>
                <a:srgbClr val="2B3262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cxnSp>
        <p:nvCxnSpPr>
          <p:cNvPr id="226" name="直接连接符 225"/>
          <p:cNvCxnSpPr/>
          <p:nvPr/>
        </p:nvCxnSpPr>
        <p:spPr>
          <a:xfrm>
            <a:off x="0" y="851173"/>
            <a:ext cx="11670384" cy="6666"/>
          </a:xfrm>
          <a:prstGeom prst="line">
            <a:avLst/>
          </a:prstGeom>
          <a:ln w="28575">
            <a:solidFill>
              <a:srgbClr val="2B3262"/>
            </a:solidFill>
            <a:tailEnd type="non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7" name="文本框 226"/>
          <p:cNvSpPr txBox="1"/>
          <p:nvPr/>
        </p:nvSpPr>
        <p:spPr>
          <a:xfrm>
            <a:off x="145781" y="1064618"/>
            <a:ext cx="11524603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45" indent="-396240" algn="just">
              <a:lnSpc>
                <a:spcPts val="2500"/>
              </a:lnSpc>
              <a:buFont typeface="Wingdings" charset="2"/>
              <a:buChar char="u"/>
              <a:defRPr/>
            </a:pPr>
            <a:r>
              <a:rPr lang="en-US" altLang="zh-CN" spc="75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CO</a:t>
            </a:r>
            <a:r>
              <a:rPr lang="en-US" altLang="zh-CN" spc="75" baseline="-14000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pc="75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 and PM</a:t>
            </a:r>
            <a:r>
              <a:rPr lang="en-US" altLang="zh-CN" spc="75" baseline="-14000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2.5</a:t>
            </a:r>
            <a:r>
              <a:rPr lang="en-US" altLang="zh-CN" spc="75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pc="75" dirty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precursors </a:t>
            </a:r>
            <a:r>
              <a:rPr lang="en-US" altLang="zh-CN" spc="75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have the </a:t>
            </a:r>
            <a:r>
              <a:rPr lang="en-US" altLang="zh-CN" spc="75" dirty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analogous </a:t>
            </a:r>
            <a:r>
              <a:rPr lang="en-US" altLang="zh-CN" spc="75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sources, mainly </a:t>
            </a:r>
            <a:r>
              <a:rPr lang="en-US" altLang="zh-CN" spc="75" dirty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from the process of coal </a:t>
            </a:r>
            <a:r>
              <a:rPr lang="en-US" altLang="zh-CN" spc="75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combustion. As a results, </a:t>
            </a:r>
            <a:r>
              <a:rPr lang="en-US" altLang="zh-CN" spc="75" dirty="0" smtClean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policies </a:t>
            </a:r>
            <a:r>
              <a:rPr lang="en-US" altLang="zh-CN" spc="75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aimed at CO</a:t>
            </a:r>
            <a:r>
              <a:rPr lang="en-US" altLang="zh-CN" spc="75" baseline="-14000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pc="75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 mitigation</a:t>
            </a:r>
            <a:r>
              <a:rPr lang="en-US" altLang="zh-CN" spc="75" dirty="0" smtClean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s </a:t>
            </a:r>
            <a:r>
              <a:rPr lang="en-US" altLang="zh-CN" spc="75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could bring health co-benefits from abated air </a:t>
            </a:r>
            <a:r>
              <a:rPr lang="en-US" altLang="zh-CN" spc="75" dirty="0" smtClean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pollution</a:t>
            </a:r>
          </a:p>
          <a:p>
            <a:pPr marL="360045" indent="-396240" algn="just">
              <a:lnSpc>
                <a:spcPts val="2500"/>
              </a:lnSpc>
              <a:buFont typeface="Wingdings" charset="2"/>
              <a:buChar char="u"/>
              <a:defRPr/>
            </a:pPr>
            <a:r>
              <a:rPr lang="en-US" altLang="zh-CN" spc="7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Facing dual pressures from air clean and </a:t>
            </a:r>
            <a:r>
              <a:rPr lang="en-US" altLang="zh-CN" spc="75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GHGs </a:t>
            </a:r>
            <a:r>
              <a:rPr lang="en-US" altLang="zh-CN" spc="7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mitigation, </a:t>
            </a:r>
            <a:r>
              <a:rPr lang="en-US" altLang="zh-CN" spc="75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evaluating the benefits of </a:t>
            </a:r>
            <a:r>
              <a:rPr lang="en-US" altLang="zh-CN" spc="75" dirty="0" smtClean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ACP and </a:t>
            </a:r>
            <a:r>
              <a:rPr lang="en-US" altLang="zh-CN" spc="75" dirty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clarifying the co-benefits of carbon </a:t>
            </a:r>
            <a:r>
              <a:rPr lang="en-US" altLang="zh-CN" spc="75" dirty="0" smtClean="0">
                <a:solidFill>
                  <a:srgbClr val="C0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mitigation </a:t>
            </a:r>
            <a:r>
              <a:rPr lang="en-US" altLang="zh-CN" spc="75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are </a:t>
            </a:r>
            <a:r>
              <a:rPr lang="en-US" altLang="zh-CN" spc="7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of great significance for achieving the goals of “Beautiful China” and the UN’s SDG target. </a:t>
            </a:r>
            <a:endParaRPr lang="en-US" altLang="zh-CN" spc="75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474" y="3062404"/>
            <a:ext cx="5761750" cy="2545431"/>
          </a:xfrm>
          <a:prstGeom prst="rect">
            <a:avLst/>
          </a:prstGeom>
        </p:spPr>
      </p:pic>
      <p:sp>
        <p:nvSpPr>
          <p:cNvPr id="228" name="矩形 227"/>
          <p:cNvSpPr/>
          <p:nvPr/>
        </p:nvSpPr>
        <p:spPr>
          <a:xfrm>
            <a:off x="6341304" y="5769376"/>
            <a:ext cx="5613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/>
              <a:t>The </a:t>
            </a:r>
            <a:r>
              <a:rPr lang="en-US" altLang="zh-CN" sz="1600" b="1" dirty="0"/>
              <a:t>primary PM</a:t>
            </a:r>
            <a:r>
              <a:rPr lang="en-US" altLang="zh-CN" sz="1600" b="1" baseline="-16000" dirty="0"/>
              <a:t>2.5</a:t>
            </a:r>
            <a:r>
              <a:rPr lang="en-US" altLang="zh-CN" sz="1600" b="1" dirty="0"/>
              <a:t> </a:t>
            </a:r>
            <a:r>
              <a:rPr lang="en-US" altLang="zh-CN" sz="1600" b="1" dirty="0" smtClean="0"/>
              <a:t>emission can simultaneously reduce under different carbon reduction pathways</a:t>
            </a:r>
            <a:endParaRPr lang="zh-CN" altLang="en-US" sz="1400" b="1" dirty="0">
              <a:solidFill>
                <a:srgbClr val="2F2F2F"/>
              </a:solidFill>
              <a:ea typeface="黑体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28" y="3057290"/>
            <a:ext cx="2755769" cy="28632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227" y="3026376"/>
            <a:ext cx="2730487" cy="2907462"/>
          </a:xfrm>
          <a:prstGeom prst="rect">
            <a:avLst/>
          </a:prstGeom>
        </p:spPr>
      </p:pic>
      <p:sp>
        <p:nvSpPr>
          <p:cNvPr id="90" name="矩形 89"/>
          <p:cNvSpPr/>
          <p:nvPr/>
        </p:nvSpPr>
        <p:spPr>
          <a:xfrm>
            <a:off x="1011503" y="5903826"/>
            <a:ext cx="4879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/>
              <a:t>Sustainable Development Goals (</a:t>
            </a:r>
            <a:r>
              <a:rPr lang="en-US" altLang="zh-CN" sz="1600" b="1" i="1" dirty="0" smtClean="0"/>
              <a:t>SDG</a:t>
            </a:r>
            <a:r>
              <a:rPr lang="en-US" altLang="zh-CN" sz="1600" b="1" dirty="0" smtClean="0"/>
              <a:t>) related to environment and health</a:t>
            </a:r>
            <a:endParaRPr lang="zh-CN" altLang="en-US" sz="1400" b="1" dirty="0">
              <a:solidFill>
                <a:srgbClr val="2F2F2F"/>
              </a:solidFill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8795"/>
    </mc:Choice>
    <mc:Fallback xmlns="">
      <p:transition advTm="6879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矩形: 圆角 6"/>
          <p:cNvSpPr/>
          <p:nvPr/>
        </p:nvSpPr>
        <p:spPr>
          <a:xfrm>
            <a:off x="0" y="-36194"/>
            <a:ext cx="12192000" cy="244424"/>
          </a:xfrm>
          <a:prstGeom prst="roundRect">
            <a:avLst>
              <a:gd name="adj" fmla="val 2846"/>
            </a:avLst>
          </a:prstGeom>
          <a:solidFill>
            <a:srgbClr val="2B3262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grpSp>
        <p:nvGrpSpPr>
          <p:cNvPr id="80" name="组合 79"/>
          <p:cNvGrpSpPr>
            <a:grpSpLocks noChangeAspect="1"/>
          </p:cNvGrpSpPr>
          <p:nvPr/>
        </p:nvGrpSpPr>
        <p:grpSpPr>
          <a:xfrm>
            <a:off x="193972" y="6233201"/>
            <a:ext cx="1549104" cy="504000"/>
            <a:chOff x="3302807" y="1034911"/>
            <a:chExt cx="2457878" cy="799669"/>
          </a:xfrm>
          <a:solidFill>
            <a:srgbClr val="2B3262"/>
          </a:solidFill>
        </p:grpSpPr>
        <p:sp>
          <p:nvSpPr>
            <p:cNvPr id="81" name="íṡḷîḍê"/>
            <p:cNvSpPr/>
            <p:nvPr/>
          </p:nvSpPr>
          <p:spPr bwMode="auto">
            <a:xfrm>
              <a:off x="3518669" y="1287918"/>
              <a:ext cx="364442" cy="336408"/>
            </a:xfrm>
            <a:custGeom>
              <a:avLst/>
              <a:gdLst>
                <a:gd name="T0" fmla="*/ 154 w 159"/>
                <a:gd name="T1" fmla="*/ 43 h 146"/>
                <a:gd name="T2" fmla="*/ 133 w 159"/>
                <a:gd name="T3" fmla="*/ 41 h 146"/>
                <a:gd name="T4" fmla="*/ 159 w 159"/>
                <a:gd name="T5" fmla="*/ 25 h 146"/>
                <a:gd name="T6" fmla="*/ 133 w 159"/>
                <a:gd name="T7" fmla="*/ 24 h 146"/>
                <a:gd name="T8" fmla="*/ 97 w 159"/>
                <a:gd name="T9" fmla="*/ 38 h 146"/>
                <a:gd name="T10" fmla="*/ 106 w 159"/>
                <a:gd name="T11" fmla="*/ 24 h 146"/>
                <a:gd name="T12" fmla="*/ 72 w 159"/>
                <a:gd name="T13" fmla="*/ 34 h 146"/>
                <a:gd name="T14" fmla="*/ 66 w 159"/>
                <a:gd name="T15" fmla="*/ 36 h 146"/>
                <a:gd name="T16" fmla="*/ 0 w 159"/>
                <a:gd name="T17" fmla="*/ 23 h 146"/>
                <a:gd name="T18" fmla="*/ 28 w 159"/>
                <a:gd name="T19" fmla="*/ 34 h 146"/>
                <a:gd name="T20" fmla="*/ 30 w 159"/>
                <a:gd name="T21" fmla="*/ 41 h 146"/>
                <a:gd name="T22" fmla="*/ 11 w 159"/>
                <a:gd name="T23" fmla="*/ 40 h 146"/>
                <a:gd name="T24" fmla="*/ 41 w 159"/>
                <a:gd name="T25" fmla="*/ 60 h 146"/>
                <a:gd name="T26" fmla="*/ 24 w 159"/>
                <a:gd name="T27" fmla="*/ 60 h 146"/>
                <a:gd name="T28" fmla="*/ 46 w 159"/>
                <a:gd name="T29" fmla="*/ 79 h 146"/>
                <a:gd name="T30" fmla="*/ 35 w 159"/>
                <a:gd name="T31" fmla="*/ 78 h 146"/>
                <a:gd name="T32" fmla="*/ 54 w 159"/>
                <a:gd name="T33" fmla="*/ 92 h 146"/>
                <a:gd name="T34" fmla="*/ 54 w 159"/>
                <a:gd name="T35" fmla="*/ 96 h 146"/>
                <a:gd name="T36" fmla="*/ 46 w 159"/>
                <a:gd name="T37" fmla="*/ 96 h 146"/>
                <a:gd name="T38" fmla="*/ 64 w 159"/>
                <a:gd name="T39" fmla="*/ 108 h 146"/>
                <a:gd name="T40" fmla="*/ 64 w 159"/>
                <a:gd name="T41" fmla="*/ 114 h 146"/>
                <a:gd name="T42" fmla="*/ 60 w 159"/>
                <a:gd name="T43" fmla="*/ 115 h 146"/>
                <a:gd name="T44" fmla="*/ 81 w 159"/>
                <a:gd name="T45" fmla="*/ 146 h 146"/>
                <a:gd name="T46" fmla="*/ 103 w 159"/>
                <a:gd name="T47" fmla="*/ 117 h 146"/>
                <a:gd name="T48" fmla="*/ 98 w 159"/>
                <a:gd name="T49" fmla="*/ 114 h 146"/>
                <a:gd name="T50" fmla="*/ 99 w 159"/>
                <a:gd name="T51" fmla="*/ 107 h 146"/>
                <a:gd name="T52" fmla="*/ 115 w 159"/>
                <a:gd name="T53" fmla="*/ 97 h 146"/>
                <a:gd name="T54" fmla="*/ 112 w 159"/>
                <a:gd name="T55" fmla="*/ 92 h 146"/>
                <a:gd name="T56" fmla="*/ 131 w 159"/>
                <a:gd name="T57" fmla="*/ 79 h 146"/>
                <a:gd name="T58" fmla="*/ 119 w 159"/>
                <a:gd name="T59" fmla="*/ 79 h 146"/>
                <a:gd name="T60" fmla="*/ 117 w 159"/>
                <a:gd name="T61" fmla="*/ 75 h 146"/>
                <a:gd name="T62" fmla="*/ 141 w 159"/>
                <a:gd name="T63" fmla="*/ 59 h 146"/>
                <a:gd name="T64" fmla="*/ 125 w 159"/>
                <a:gd name="T65" fmla="*/ 58 h 146"/>
                <a:gd name="T66" fmla="*/ 124 w 159"/>
                <a:gd name="T67" fmla="*/ 54 h 146"/>
                <a:gd name="T68" fmla="*/ 154 w 159"/>
                <a:gd name="T69" fmla="*/ 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9" h="146">
                  <a:moveTo>
                    <a:pt x="154" y="43"/>
                  </a:moveTo>
                  <a:cubicBezTo>
                    <a:pt x="133" y="41"/>
                    <a:pt x="133" y="41"/>
                    <a:pt x="133" y="41"/>
                  </a:cubicBezTo>
                  <a:cubicBezTo>
                    <a:pt x="137" y="34"/>
                    <a:pt x="155" y="37"/>
                    <a:pt x="159" y="25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14" y="21"/>
                    <a:pt x="107" y="39"/>
                    <a:pt x="97" y="38"/>
                  </a:cubicBezTo>
                  <a:cubicBezTo>
                    <a:pt x="88" y="29"/>
                    <a:pt x="100" y="28"/>
                    <a:pt x="106" y="24"/>
                  </a:cubicBezTo>
                  <a:cubicBezTo>
                    <a:pt x="80" y="0"/>
                    <a:pt x="72" y="32"/>
                    <a:pt x="72" y="34"/>
                  </a:cubicBezTo>
                  <a:cubicBezTo>
                    <a:pt x="71" y="37"/>
                    <a:pt x="68" y="38"/>
                    <a:pt x="66" y="36"/>
                  </a:cubicBezTo>
                  <a:cubicBezTo>
                    <a:pt x="58" y="12"/>
                    <a:pt x="33" y="22"/>
                    <a:pt x="0" y="23"/>
                  </a:cubicBezTo>
                  <a:cubicBezTo>
                    <a:pt x="8" y="31"/>
                    <a:pt x="17" y="32"/>
                    <a:pt x="28" y="34"/>
                  </a:cubicBezTo>
                  <a:cubicBezTo>
                    <a:pt x="30" y="36"/>
                    <a:pt x="32" y="38"/>
                    <a:pt x="30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9" y="58"/>
                    <a:pt x="35" y="49"/>
                    <a:pt x="41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5" y="75"/>
                    <a:pt x="41" y="68"/>
                    <a:pt x="46" y="79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0" y="90"/>
                    <a:pt x="48" y="91"/>
                    <a:pt x="54" y="92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104"/>
                    <a:pt x="57" y="109"/>
                    <a:pt x="64" y="108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105" y="108"/>
                    <a:pt x="111" y="106"/>
                    <a:pt x="115" y="97"/>
                  </a:cubicBezTo>
                  <a:cubicBezTo>
                    <a:pt x="114" y="95"/>
                    <a:pt x="99" y="99"/>
                    <a:pt x="112" y="92"/>
                  </a:cubicBezTo>
                  <a:cubicBezTo>
                    <a:pt x="120" y="91"/>
                    <a:pt x="125" y="85"/>
                    <a:pt x="131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17" y="78"/>
                    <a:pt x="116" y="76"/>
                    <a:pt x="117" y="75"/>
                  </a:cubicBezTo>
                  <a:cubicBezTo>
                    <a:pt x="125" y="74"/>
                    <a:pt x="137" y="70"/>
                    <a:pt x="141" y="59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2" y="57"/>
                    <a:pt x="123" y="55"/>
                    <a:pt x="124" y="54"/>
                  </a:cubicBezTo>
                  <a:cubicBezTo>
                    <a:pt x="134" y="54"/>
                    <a:pt x="145" y="50"/>
                    <a:pt x="15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2" name="íŝḻiḍè"/>
            <p:cNvSpPr/>
            <p:nvPr/>
          </p:nvSpPr>
          <p:spPr bwMode="auto">
            <a:xfrm>
              <a:off x="3344157" y="1504480"/>
              <a:ext cx="93914" cy="74290"/>
            </a:xfrm>
            <a:custGeom>
              <a:avLst/>
              <a:gdLst>
                <a:gd name="T0" fmla="*/ 6 w 41"/>
                <a:gd name="T1" fmla="*/ 15 h 32"/>
                <a:gd name="T2" fmla="*/ 9 w 41"/>
                <a:gd name="T3" fmla="*/ 16 h 32"/>
                <a:gd name="T4" fmla="*/ 37 w 41"/>
                <a:gd name="T5" fmla="*/ 18 h 32"/>
                <a:gd name="T6" fmla="*/ 41 w 41"/>
                <a:gd name="T7" fmla="*/ 16 h 32"/>
                <a:gd name="T8" fmla="*/ 32 w 41"/>
                <a:gd name="T9" fmla="*/ 0 h 32"/>
                <a:gd name="T10" fmla="*/ 28 w 41"/>
                <a:gd name="T11" fmla="*/ 1 h 32"/>
                <a:gd name="T12" fmla="*/ 35 w 41"/>
                <a:gd name="T13" fmla="*/ 14 h 32"/>
                <a:gd name="T14" fmla="*/ 30 w 41"/>
                <a:gd name="T15" fmla="*/ 13 h 32"/>
                <a:gd name="T16" fmla="*/ 4 w 41"/>
                <a:gd name="T17" fmla="*/ 12 h 32"/>
                <a:gd name="T18" fmla="*/ 0 w 41"/>
                <a:gd name="T19" fmla="*/ 14 h 32"/>
                <a:gd name="T20" fmla="*/ 10 w 41"/>
                <a:gd name="T21" fmla="*/ 32 h 32"/>
                <a:gd name="T22" fmla="*/ 14 w 41"/>
                <a:gd name="T23" fmla="*/ 30 h 32"/>
                <a:gd name="T24" fmla="*/ 6 w 41"/>
                <a:gd name="T25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6" y="15"/>
                  </a:moveTo>
                  <a:cubicBezTo>
                    <a:pt x="9" y="16"/>
                    <a:pt x="9" y="16"/>
                    <a:pt x="9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4"/>
                    <a:pt x="32" y="14"/>
                    <a:pt x="30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4" y="30"/>
                    <a:pt x="14" y="30"/>
                    <a:pt x="14" y="30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3" name="îS1iďê"/>
            <p:cNvSpPr/>
            <p:nvPr/>
          </p:nvSpPr>
          <p:spPr bwMode="auto">
            <a:xfrm>
              <a:off x="3369388" y="1550736"/>
              <a:ext cx="91811" cy="71487"/>
            </a:xfrm>
            <a:custGeom>
              <a:avLst/>
              <a:gdLst>
                <a:gd name="T0" fmla="*/ 128 w 131"/>
                <a:gd name="T1" fmla="*/ 46 h 102"/>
                <a:gd name="T2" fmla="*/ 85 w 131"/>
                <a:gd name="T3" fmla="*/ 66 h 102"/>
                <a:gd name="T4" fmla="*/ 66 w 131"/>
                <a:gd name="T5" fmla="*/ 30 h 102"/>
                <a:gd name="T6" fmla="*/ 108 w 131"/>
                <a:gd name="T7" fmla="*/ 10 h 102"/>
                <a:gd name="T8" fmla="*/ 105 w 131"/>
                <a:gd name="T9" fmla="*/ 0 h 102"/>
                <a:gd name="T10" fmla="*/ 0 w 131"/>
                <a:gd name="T11" fmla="*/ 46 h 102"/>
                <a:gd name="T12" fmla="*/ 7 w 131"/>
                <a:gd name="T13" fmla="*/ 56 h 102"/>
                <a:gd name="T14" fmla="*/ 56 w 131"/>
                <a:gd name="T15" fmla="*/ 33 h 102"/>
                <a:gd name="T16" fmla="*/ 72 w 131"/>
                <a:gd name="T17" fmla="*/ 73 h 102"/>
                <a:gd name="T18" fmla="*/ 23 w 131"/>
                <a:gd name="T19" fmla="*/ 92 h 102"/>
                <a:gd name="T20" fmla="*/ 30 w 131"/>
                <a:gd name="T21" fmla="*/ 102 h 102"/>
                <a:gd name="T22" fmla="*/ 131 w 131"/>
                <a:gd name="T23" fmla="*/ 56 h 102"/>
                <a:gd name="T24" fmla="*/ 128 w 131"/>
                <a:gd name="T25" fmla="*/ 4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02">
                  <a:moveTo>
                    <a:pt x="128" y="46"/>
                  </a:moveTo>
                  <a:lnTo>
                    <a:pt x="85" y="66"/>
                  </a:lnTo>
                  <a:lnTo>
                    <a:pt x="66" y="30"/>
                  </a:lnTo>
                  <a:lnTo>
                    <a:pt x="108" y="10"/>
                  </a:lnTo>
                  <a:lnTo>
                    <a:pt x="105" y="0"/>
                  </a:lnTo>
                  <a:lnTo>
                    <a:pt x="0" y="46"/>
                  </a:lnTo>
                  <a:lnTo>
                    <a:pt x="7" y="56"/>
                  </a:lnTo>
                  <a:lnTo>
                    <a:pt x="56" y="33"/>
                  </a:lnTo>
                  <a:lnTo>
                    <a:pt x="72" y="73"/>
                  </a:lnTo>
                  <a:lnTo>
                    <a:pt x="23" y="92"/>
                  </a:lnTo>
                  <a:lnTo>
                    <a:pt x="30" y="102"/>
                  </a:lnTo>
                  <a:lnTo>
                    <a:pt x="131" y="56"/>
                  </a:lnTo>
                  <a:lnTo>
                    <a:pt x="12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4" name="i$ḷíḓe"/>
            <p:cNvSpPr/>
            <p:nvPr/>
          </p:nvSpPr>
          <p:spPr bwMode="auto">
            <a:xfrm>
              <a:off x="3394618" y="1599095"/>
              <a:ext cx="91811" cy="71487"/>
            </a:xfrm>
            <a:custGeom>
              <a:avLst/>
              <a:gdLst>
                <a:gd name="T0" fmla="*/ 72 w 131"/>
                <a:gd name="T1" fmla="*/ 76 h 102"/>
                <a:gd name="T2" fmla="*/ 85 w 131"/>
                <a:gd name="T3" fmla="*/ 69 h 102"/>
                <a:gd name="T4" fmla="*/ 66 w 131"/>
                <a:gd name="T5" fmla="*/ 30 h 102"/>
                <a:gd name="T6" fmla="*/ 98 w 131"/>
                <a:gd name="T7" fmla="*/ 17 h 102"/>
                <a:gd name="T8" fmla="*/ 118 w 131"/>
                <a:gd name="T9" fmla="*/ 56 h 102"/>
                <a:gd name="T10" fmla="*/ 131 w 131"/>
                <a:gd name="T11" fmla="*/ 53 h 102"/>
                <a:gd name="T12" fmla="*/ 105 w 131"/>
                <a:gd name="T13" fmla="*/ 0 h 102"/>
                <a:gd name="T14" fmla="*/ 0 w 131"/>
                <a:gd name="T15" fmla="*/ 50 h 102"/>
                <a:gd name="T16" fmla="*/ 30 w 131"/>
                <a:gd name="T17" fmla="*/ 102 h 102"/>
                <a:gd name="T18" fmla="*/ 39 w 131"/>
                <a:gd name="T19" fmla="*/ 96 h 102"/>
                <a:gd name="T20" fmla="*/ 20 w 131"/>
                <a:gd name="T21" fmla="*/ 53 h 102"/>
                <a:gd name="T22" fmla="*/ 52 w 131"/>
                <a:gd name="T23" fmla="*/ 36 h 102"/>
                <a:gd name="T24" fmla="*/ 72 w 131"/>
                <a:gd name="T25" fmla="*/ 7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02">
                  <a:moveTo>
                    <a:pt x="72" y="76"/>
                  </a:moveTo>
                  <a:lnTo>
                    <a:pt x="85" y="69"/>
                  </a:lnTo>
                  <a:lnTo>
                    <a:pt x="66" y="30"/>
                  </a:lnTo>
                  <a:lnTo>
                    <a:pt x="98" y="17"/>
                  </a:lnTo>
                  <a:lnTo>
                    <a:pt x="118" y="56"/>
                  </a:lnTo>
                  <a:lnTo>
                    <a:pt x="131" y="53"/>
                  </a:lnTo>
                  <a:lnTo>
                    <a:pt x="105" y="0"/>
                  </a:lnTo>
                  <a:lnTo>
                    <a:pt x="0" y="50"/>
                  </a:lnTo>
                  <a:lnTo>
                    <a:pt x="30" y="102"/>
                  </a:lnTo>
                  <a:lnTo>
                    <a:pt x="39" y="96"/>
                  </a:lnTo>
                  <a:lnTo>
                    <a:pt x="20" y="53"/>
                  </a:lnTo>
                  <a:lnTo>
                    <a:pt x="52" y="36"/>
                  </a:lnTo>
                  <a:lnTo>
                    <a:pt x="72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5" name="îş1íḍé"/>
            <p:cNvSpPr/>
            <p:nvPr/>
          </p:nvSpPr>
          <p:spPr bwMode="auto">
            <a:xfrm>
              <a:off x="3431063" y="1647453"/>
              <a:ext cx="73589" cy="53265"/>
            </a:xfrm>
            <a:custGeom>
              <a:avLst/>
              <a:gdLst>
                <a:gd name="T0" fmla="*/ 32 w 32"/>
                <a:gd name="T1" fmla="*/ 3 h 23"/>
                <a:gd name="T2" fmla="*/ 30 w 32"/>
                <a:gd name="T3" fmla="*/ 0 h 23"/>
                <a:gd name="T4" fmla="*/ 13 w 32"/>
                <a:gd name="T5" fmla="*/ 16 h 23"/>
                <a:gd name="T6" fmla="*/ 10 w 32"/>
                <a:gd name="T7" fmla="*/ 19 h 23"/>
                <a:gd name="T8" fmla="*/ 7 w 32"/>
                <a:gd name="T9" fmla="*/ 20 h 23"/>
                <a:gd name="T10" fmla="*/ 5 w 32"/>
                <a:gd name="T11" fmla="*/ 19 h 23"/>
                <a:gd name="T12" fmla="*/ 4 w 32"/>
                <a:gd name="T13" fmla="*/ 16 h 23"/>
                <a:gd name="T14" fmla="*/ 7 w 32"/>
                <a:gd name="T15" fmla="*/ 11 h 23"/>
                <a:gd name="T16" fmla="*/ 5 w 32"/>
                <a:gd name="T17" fmla="*/ 10 h 23"/>
                <a:gd name="T18" fmla="*/ 0 w 32"/>
                <a:gd name="T19" fmla="*/ 16 h 23"/>
                <a:gd name="T20" fmla="*/ 2 w 32"/>
                <a:gd name="T21" fmla="*/ 21 h 23"/>
                <a:gd name="T22" fmla="*/ 6 w 32"/>
                <a:gd name="T23" fmla="*/ 23 h 23"/>
                <a:gd name="T24" fmla="*/ 10 w 32"/>
                <a:gd name="T25" fmla="*/ 22 h 23"/>
                <a:gd name="T26" fmla="*/ 15 w 32"/>
                <a:gd name="T27" fmla="*/ 18 h 23"/>
                <a:gd name="T28" fmla="*/ 32 w 32"/>
                <a:gd name="T2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23">
                  <a:moveTo>
                    <a:pt x="32" y="3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1" y="18"/>
                    <a:pt x="10" y="19"/>
                    <a:pt x="10" y="19"/>
                  </a:cubicBezTo>
                  <a:cubicBezTo>
                    <a:pt x="9" y="19"/>
                    <a:pt x="8" y="20"/>
                    <a:pt x="7" y="20"/>
                  </a:cubicBezTo>
                  <a:cubicBezTo>
                    <a:pt x="6" y="20"/>
                    <a:pt x="6" y="19"/>
                    <a:pt x="5" y="19"/>
                  </a:cubicBezTo>
                  <a:cubicBezTo>
                    <a:pt x="4" y="18"/>
                    <a:pt x="4" y="17"/>
                    <a:pt x="4" y="16"/>
                  </a:cubicBezTo>
                  <a:cubicBezTo>
                    <a:pt x="4" y="15"/>
                    <a:pt x="6" y="13"/>
                    <a:pt x="7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2"/>
                    <a:pt x="1" y="14"/>
                    <a:pt x="0" y="16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3" y="22"/>
                    <a:pt x="4" y="23"/>
                    <a:pt x="6" y="23"/>
                  </a:cubicBezTo>
                  <a:cubicBezTo>
                    <a:pt x="7" y="23"/>
                    <a:pt x="9" y="23"/>
                    <a:pt x="10" y="22"/>
                  </a:cubicBezTo>
                  <a:cubicBezTo>
                    <a:pt x="12" y="22"/>
                    <a:pt x="13" y="20"/>
                    <a:pt x="15" y="18"/>
                  </a:cubicBezTo>
                  <a:lnTo>
                    <a:pt x="3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6" name="išḻïde"/>
            <p:cNvSpPr/>
            <p:nvPr/>
          </p:nvSpPr>
          <p:spPr bwMode="auto">
            <a:xfrm>
              <a:off x="3465404" y="1659368"/>
              <a:ext cx="60273" cy="59572"/>
            </a:xfrm>
            <a:custGeom>
              <a:avLst/>
              <a:gdLst>
                <a:gd name="T0" fmla="*/ 79 w 86"/>
                <a:gd name="T1" fmla="*/ 0 h 85"/>
                <a:gd name="T2" fmla="*/ 0 w 86"/>
                <a:gd name="T3" fmla="*/ 79 h 85"/>
                <a:gd name="T4" fmla="*/ 7 w 86"/>
                <a:gd name="T5" fmla="*/ 85 h 85"/>
                <a:gd name="T6" fmla="*/ 86 w 86"/>
                <a:gd name="T7" fmla="*/ 6 h 85"/>
                <a:gd name="T8" fmla="*/ 79 w 86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5">
                  <a:moveTo>
                    <a:pt x="79" y="0"/>
                  </a:moveTo>
                  <a:lnTo>
                    <a:pt x="0" y="79"/>
                  </a:lnTo>
                  <a:lnTo>
                    <a:pt x="7" y="85"/>
                  </a:lnTo>
                  <a:lnTo>
                    <a:pt x="8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7" name="ís1ïḓè"/>
            <p:cNvSpPr/>
            <p:nvPr/>
          </p:nvSpPr>
          <p:spPr bwMode="auto">
            <a:xfrm>
              <a:off x="3477319" y="1675487"/>
              <a:ext cx="73589" cy="80598"/>
            </a:xfrm>
            <a:custGeom>
              <a:avLst/>
              <a:gdLst>
                <a:gd name="T0" fmla="*/ 29 w 32"/>
                <a:gd name="T1" fmla="*/ 0 h 35"/>
                <a:gd name="T2" fmla="*/ 0 w 32"/>
                <a:gd name="T3" fmla="*/ 21 h 35"/>
                <a:gd name="T4" fmla="*/ 3 w 32"/>
                <a:gd name="T5" fmla="*/ 23 h 35"/>
                <a:gd name="T6" fmla="*/ 12 w 32"/>
                <a:gd name="T7" fmla="*/ 17 h 35"/>
                <a:gd name="T8" fmla="*/ 20 w 32"/>
                <a:gd name="T9" fmla="*/ 23 h 35"/>
                <a:gd name="T10" fmla="*/ 16 w 32"/>
                <a:gd name="T11" fmla="*/ 33 h 35"/>
                <a:gd name="T12" fmla="*/ 19 w 32"/>
                <a:gd name="T13" fmla="*/ 35 h 35"/>
                <a:gd name="T14" fmla="*/ 32 w 32"/>
                <a:gd name="T15" fmla="*/ 3 h 35"/>
                <a:gd name="T16" fmla="*/ 29 w 32"/>
                <a:gd name="T17" fmla="*/ 0 h 35"/>
                <a:gd name="T18" fmla="*/ 25 w 32"/>
                <a:gd name="T19" fmla="*/ 11 h 35"/>
                <a:gd name="T20" fmla="*/ 22 w 32"/>
                <a:gd name="T21" fmla="*/ 20 h 35"/>
                <a:gd name="T22" fmla="*/ 15 w 32"/>
                <a:gd name="T23" fmla="*/ 15 h 35"/>
                <a:gd name="T24" fmla="*/ 23 w 32"/>
                <a:gd name="T25" fmla="*/ 8 h 35"/>
                <a:gd name="T26" fmla="*/ 28 w 32"/>
                <a:gd name="T27" fmla="*/ 4 h 35"/>
                <a:gd name="T28" fmla="*/ 25 w 32"/>
                <a:gd name="T2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5">
                  <a:moveTo>
                    <a:pt x="29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2" y="3"/>
                    <a:pt x="32" y="3"/>
                    <a:pt x="32" y="3"/>
                  </a:cubicBezTo>
                  <a:lnTo>
                    <a:pt x="29" y="0"/>
                  </a:lnTo>
                  <a:close/>
                  <a:moveTo>
                    <a:pt x="25" y="11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5" y="7"/>
                    <a:pt x="27" y="6"/>
                    <a:pt x="28" y="4"/>
                  </a:cubicBezTo>
                  <a:cubicBezTo>
                    <a:pt x="28" y="6"/>
                    <a:pt x="27" y="8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8" name="ïṩlïďê"/>
            <p:cNvSpPr/>
            <p:nvPr/>
          </p:nvSpPr>
          <p:spPr bwMode="auto">
            <a:xfrm>
              <a:off x="3529882" y="1688803"/>
              <a:ext cx="80598" cy="87606"/>
            </a:xfrm>
            <a:custGeom>
              <a:avLst/>
              <a:gdLst>
                <a:gd name="T0" fmla="*/ 108 w 115"/>
                <a:gd name="T1" fmla="*/ 27 h 125"/>
                <a:gd name="T2" fmla="*/ 62 w 115"/>
                <a:gd name="T3" fmla="*/ 102 h 125"/>
                <a:gd name="T4" fmla="*/ 69 w 115"/>
                <a:gd name="T5" fmla="*/ 7 h 125"/>
                <a:gd name="T6" fmla="*/ 59 w 115"/>
                <a:gd name="T7" fmla="*/ 0 h 125"/>
                <a:gd name="T8" fmla="*/ 0 w 115"/>
                <a:gd name="T9" fmla="*/ 96 h 125"/>
                <a:gd name="T10" fmla="*/ 10 w 115"/>
                <a:gd name="T11" fmla="*/ 99 h 125"/>
                <a:gd name="T12" fmla="*/ 56 w 115"/>
                <a:gd name="T13" fmla="*/ 27 h 125"/>
                <a:gd name="T14" fmla="*/ 49 w 115"/>
                <a:gd name="T15" fmla="*/ 122 h 125"/>
                <a:gd name="T16" fmla="*/ 59 w 115"/>
                <a:gd name="T17" fmla="*/ 125 h 125"/>
                <a:gd name="T18" fmla="*/ 115 w 115"/>
                <a:gd name="T19" fmla="*/ 33 h 125"/>
                <a:gd name="T20" fmla="*/ 108 w 115"/>
                <a:gd name="T21" fmla="*/ 2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25">
                  <a:moveTo>
                    <a:pt x="108" y="27"/>
                  </a:moveTo>
                  <a:lnTo>
                    <a:pt x="62" y="102"/>
                  </a:lnTo>
                  <a:lnTo>
                    <a:pt x="69" y="7"/>
                  </a:lnTo>
                  <a:lnTo>
                    <a:pt x="59" y="0"/>
                  </a:lnTo>
                  <a:lnTo>
                    <a:pt x="0" y="96"/>
                  </a:lnTo>
                  <a:lnTo>
                    <a:pt x="10" y="99"/>
                  </a:lnTo>
                  <a:lnTo>
                    <a:pt x="56" y="27"/>
                  </a:lnTo>
                  <a:lnTo>
                    <a:pt x="49" y="122"/>
                  </a:lnTo>
                  <a:lnTo>
                    <a:pt x="59" y="125"/>
                  </a:lnTo>
                  <a:lnTo>
                    <a:pt x="115" y="33"/>
                  </a:lnTo>
                  <a:lnTo>
                    <a:pt x="10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9" name="íSliḋê"/>
            <p:cNvSpPr/>
            <p:nvPr/>
          </p:nvSpPr>
          <p:spPr bwMode="auto">
            <a:xfrm>
              <a:off x="3594360" y="1714735"/>
              <a:ext cx="56769" cy="77794"/>
            </a:xfrm>
            <a:custGeom>
              <a:avLst/>
              <a:gdLst>
                <a:gd name="T0" fmla="*/ 19 w 25"/>
                <a:gd name="T1" fmla="*/ 1 h 34"/>
                <a:gd name="T2" fmla="*/ 13 w 25"/>
                <a:gd name="T3" fmla="*/ 1 h 34"/>
                <a:gd name="T4" fmla="*/ 8 w 25"/>
                <a:gd name="T5" fmla="*/ 5 h 34"/>
                <a:gd name="T6" fmla="*/ 3 w 25"/>
                <a:gd name="T7" fmla="*/ 13 h 34"/>
                <a:gd name="T8" fmla="*/ 1 w 25"/>
                <a:gd name="T9" fmla="*/ 22 h 34"/>
                <a:gd name="T10" fmla="*/ 2 w 25"/>
                <a:gd name="T11" fmla="*/ 29 h 34"/>
                <a:gd name="T12" fmla="*/ 6 w 25"/>
                <a:gd name="T13" fmla="*/ 33 h 34"/>
                <a:gd name="T14" fmla="*/ 11 w 25"/>
                <a:gd name="T15" fmla="*/ 33 h 34"/>
                <a:gd name="T16" fmla="*/ 17 w 25"/>
                <a:gd name="T17" fmla="*/ 31 h 34"/>
                <a:gd name="T18" fmla="*/ 21 w 25"/>
                <a:gd name="T19" fmla="*/ 20 h 34"/>
                <a:gd name="T20" fmla="*/ 13 w 25"/>
                <a:gd name="T21" fmla="*/ 17 h 34"/>
                <a:gd name="T22" fmla="*/ 11 w 25"/>
                <a:gd name="T23" fmla="*/ 20 h 34"/>
                <a:gd name="T24" fmla="*/ 17 w 25"/>
                <a:gd name="T25" fmla="*/ 22 h 34"/>
                <a:gd name="T26" fmla="*/ 15 w 25"/>
                <a:gd name="T27" fmla="*/ 28 h 34"/>
                <a:gd name="T28" fmla="*/ 12 w 25"/>
                <a:gd name="T29" fmla="*/ 29 h 34"/>
                <a:gd name="T30" fmla="*/ 8 w 25"/>
                <a:gd name="T31" fmla="*/ 29 h 34"/>
                <a:gd name="T32" fmla="*/ 5 w 25"/>
                <a:gd name="T33" fmla="*/ 26 h 34"/>
                <a:gd name="T34" fmla="*/ 4 w 25"/>
                <a:gd name="T35" fmla="*/ 21 h 34"/>
                <a:gd name="T36" fmla="*/ 6 w 25"/>
                <a:gd name="T37" fmla="*/ 14 h 34"/>
                <a:gd name="T38" fmla="*/ 9 w 25"/>
                <a:gd name="T39" fmla="*/ 8 h 34"/>
                <a:gd name="T40" fmla="*/ 11 w 25"/>
                <a:gd name="T41" fmla="*/ 5 h 34"/>
                <a:gd name="T42" fmla="*/ 15 w 25"/>
                <a:gd name="T43" fmla="*/ 4 h 34"/>
                <a:gd name="T44" fmla="*/ 18 w 25"/>
                <a:gd name="T45" fmla="*/ 4 h 34"/>
                <a:gd name="T46" fmla="*/ 20 w 25"/>
                <a:gd name="T47" fmla="*/ 6 h 34"/>
                <a:gd name="T48" fmla="*/ 21 w 25"/>
                <a:gd name="T49" fmla="*/ 9 h 34"/>
                <a:gd name="T50" fmla="*/ 21 w 25"/>
                <a:gd name="T51" fmla="*/ 13 h 34"/>
                <a:gd name="T52" fmla="*/ 24 w 25"/>
                <a:gd name="T53" fmla="*/ 13 h 34"/>
                <a:gd name="T54" fmla="*/ 24 w 25"/>
                <a:gd name="T55" fmla="*/ 7 h 34"/>
                <a:gd name="T56" fmla="*/ 23 w 25"/>
                <a:gd name="T57" fmla="*/ 3 h 34"/>
                <a:gd name="T58" fmla="*/ 19 w 25"/>
                <a:gd name="T5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4">
                  <a:moveTo>
                    <a:pt x="19" y="1"/>
                  </a:moveTo>
                  <a:cubicBezTo>
                    <a:pt x="18" y="0"/>
                    <a:pt x="15" y="0"/>
                    <a:pt x="13" y="1"/>
                  </a:cubicBezTo>
                  <a:cubicBezTo>
                    <a:pt x="11" y="1"/>
                    <a:pt x="9" y="3"/>
                    <a:pt x="8" y="5"/>
                  </a:cubicBezTo>
                  <a:cubicBezTo>
                    <a:pt x="6" y="7"/>
                    <a:pt x="4" y="10"/>
                    <a:pt x="3" y="13"/>
                  </a:cubicBezTo>
                  <a:cubicBezTo>
                    <a:pt x="2" y="16"/>
                    <a:pt x="1" y="19"/>
                    <a:pt x="1" y="22"/>
                  </a:cubicBezTo>
                  <a:cubicBezTo>
                    <a:pt x="0" y="25"/>
                    <a:pt x="1" y="27"/>
                    <a:pt x="2" y="29"/>
                  </a:cubicBezTo>
                  <a:cubicBezTo>
                    <a:pt x="3" y="31"/>
                    <a:pt x="4" y="32"/>
                    <a:pt x="6" y="33"/>
                  </a:cubicBezTo>
                  <a:cubicBezTo>
                    <a:pt x="8" y="34"/>
                    <a:pt x="9" y="34"/>
                    <a:pt x="11" y="33"/>
                  </a:cubicBezTo>
                  <a:cubicBezTo>
                    <a:pt x="13" y="33"/>
                    <a:pt x="15" y="32"/>
                    <a:pt x="17" y="31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4" y="29"/>
                    <a:pt x="13" y="29"/>
                    <a:pt x="12" y="29"/>
                  </a:cubicBezTo>
                  <a:cubicBezTo>
                    <a:pt x="10" y="30"/>
                    <a:pt x="9" y="30"/>
                    <a:pt x="8" y="29"/>
                  </a:cubicBezTo>
                  <a:cubicBezTo>
                    <a:pt x="6" y="29"/>
                    <a:pt x="5" y="28"/>
                    <a:pt x="5" y="26"/>
                  </a:cubicBezTo>
                  <a:cubicBezTo>
                    <a:pt x="4" y="25"/>
                    <a:pt x="3" y="23"/>
                    <a:pt x="4" y="21"/>
                  </a:cubicBezTo>
                  <a:cubicBezTo>
                    <a:pt x="4" y="19"/>
                    <a:pt x="4" y="17"/>
                    <a:pt x="6" y="14"/>
                  </a:cubicBezTo>
                  <a:cubicBezTo>
                    <a:pt x="7" y="12"/>
                    <a:pt x="8" y="10"/>
                    <a:pt x="9" y="8"/>
                  </a:cubicBezTo>
                  <a:cubicBezTo>
                    <a:pt x="10" y="7"/>
                    <a:pt x="11" y="6"/>
                    <a:pt x="11" y="5"/>
                  </a:cubicBezTo>
                  <a:cubicBezTo>
                    <a:pt x="12" y="5"/>
                    <a:pt x="13" y="4"/>
                    <a:pt x="15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19" y="5"/>
                    <a:pt x="20" y="5"/>
                    <a:pt x="20" y="6"/>
                  </a:cubicBezTo>
                  <a:cubicBezTo>
                    <a:pt x="21" y="7"/>
                    <a:pt x="21" y="8"/>
                    <a:pt x="21" y="9"/>
                  </a:cubicBezTo>
                  <a:cubicBezTo>
                    <a:pt x="22" y="10"/>
                    <a:pt x="21" y="11"/>
                    <a:pt x="21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5" y="9"/>
                    <a:pt x="24" y="7"/>
                  </a:cubicBezTo>
                  <a:cubicBezTo>
                    <a:pt x="24" y="6"/>
                    <a:pt x="24" y="4"/>
                    <a:pt x="23" y="3"/>
                  </a:cubicBezTo>
                  <a:cubicBezTo>
                    <a:pt x="22" y="2"/>
                    <a:pt x="21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1" name="ísļîdè"/>
            <p:cNvSpPr/>
            <p:nvPr/>
          </p:nvSpPr>
          <p:spPr bwMode="auto">
            <a:xfrm>
              <a:off x="3681266" y="1716837"/>
              <a:ext cx="45555" cy="78495"/>
            </a:xfrm>
            <a:custGeom>
              <a:avLst/>
              <a:gdLst>
                <a:gd name="T0" fmla="*/ 17 w 20"/>
                <a:gd name="T1" fmla="*/ 19 h 34"/>
                <a:gd name="T2" fmla="*/ 15 w 20"/>
                <a:gd name="T3" fmla="*/ 27 h 34"/>
                <a:gd name="T4" fmla="*/ 10 w 20"/>
                <a:gd name="T5" fmla="*/ 30 h 34"/>
                <a:gd name="T6" fmla="*/ 7 w 20"/>
                <a:gd name="T7" fmla="*/ 29 h 34"/>
                <a:gd name="T8" fmla="*/ 4 w 20"/>
                <a:gd name="T9" fmla="*/ 25 h 34"/>
                <a:gd name="T10" fmla="*/ 4 w 20"/>
                <a:gd name="T11" fmla="*/ 19 h 34"/>
                <a:gd name="T12" fmla="*/ 4 w 20"/>
                <a:gd name="T13" fmla="*/ 0 h 34"/>
                <a:gd name="T14" fmla="*/ 0 w 20"/>
                <a:gd name="T15" fmla="*/ 0 h 34"/>
                <a:gd name="T16" fmla="*/ 0 w 20"/>
                <a:gd name="T17" fmla="*/ 19 h 34"/>
                <a:gd name="T18" fmla="*/ 1 w 20"/>
                <a:gd name="T19" fmla="*/ 27 h 34"/>
                <a:gd name="T20" fmla="*/ 5 w 20"/>
                <a:gd name="T21" fmla="*/ 32 h 34"/>
                <a:gd name="T22" fmla="*/ 10 w 20"/>
                <a:gd name="T23" fmla="*/ 34 h 34"/>
                <a:gd name="T24" fmla="*/ 16 w 20"/>
                <a:gd name="T25" fmla="*/ 32 h 34"/>
                <a:gd name="T26" fmla="*/ 19 w 20"/>
                <a:gd name="T27" fmla="*/ 27 h 34"/>
                <a:gd name="T28" fmla="*/ 20 w 20"/>
                <a:gd name="T29" fmla="*/ 19 h 34"/>
                <a:gd name="T30" fmla="*/ 20 w 20"/>
                <a:gd name="T31" fmla="*/ 0 h 34"/>
                <a:gd name="T32" fmla="*/ 17 w 20"/>
                <a:gd name="T33" fmla="*/ 0 h 34"/>
                <a:gd name="T34" fmla="*/ 17 w 20"/>
                <a:gd name="T35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34">
                  <a:moveTo>
                    <a:pt x="17" y="19"/>
                  </a:moveTo>
                  <a:cubicBezTo>
                    <a:pt x="17" y="23"/>
                    <a:pt x="16" y="26"/>
                    <a:pt x="15" y="27"/>
                  </a:cubicBezTo>
                  <a:cubicBezTo>
                    <a:pt x="14" y="29"/>
                    <a:pt x="13" y="30"/>
                    <a:pt x="10" y="30"/>
                  </a:cubicBezTo>
                  <a:cubicBezTo>
                    <a:pt x="9" y="30"/>
                    <a:pt x="8" y="29"/>
                    <a:pt x="7" y="29"/>
                  </a:cubicBezTo>
                  <a:cubicBezTo>
                    <a:pt x="6" y="28"/>
                    <a:pt x="5" y="27"/>
                    <a:pt x="4" y="25"/>
                  </a:cubicBezTo>
                  <a:cubicBezTo>
                    <a:pt x="4" y="24"/>
                    <a:pt x="4" y="22"/>
                    <a:pt x="4" y="1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3"/>
                    <a:pt x="1" y="25"/>
                    <a:pt x="1" y="27"/>
                  </a:cubicBezTo>
                  <a:cubicBezTo>
                    <a:pt x="2" y="29"/>
                    <a:pt x="3" y="31"/>
                    <a:pt x="5" y="32"/>
                  </a:cubicBezTo>
                  <a:cubicBezTo>
                    <a:pt x="6" y="33"/>
                    <a:pt x="8" y="34"/>
                    <a:pt x="10" y="34"/>
                  </a:cubicBezTo>
                  <a:cubicBezTo>
                    <a:pt x="13" y="34"/>
                    <a:pt x="15" y="33"/>
                    <a:pt x="16" y="32"/>
                  </a:cubicBezTo>
                  <a:cubicBezTo>
                    <a:pt x="18" y="31"/>
                    <a:pt x="19" y="29"/>
                    <a:pt x="19" y="27"/>
                  </a:cubicBezTo>
                  <a:cubicBezTo>
                    <a:pt x="20" y="25"/>
                    <a:pt x="20" y="22"/>
                    <a:pt x="20" y="19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7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66" name="îSlíḋé"/>
            <p:cNvSpPr/>
            <p:nvPr/>
          </p:nvSpPr>
          <p:spPr bwMode="auto">
            <a:xfrm>
              <a:off x="3733829" y="1709829"/>
              <a:ext cx="55367" cy="80598"/>
            </a:xfrm>
            <a:custGeom>
              <a:avLst/>
              <a:gdLst>
                <a:gd name="T0" fmla="*/ 53 w 79"/>
                <a:gd name="T1" fmla="*/ 0 h 115"/>
                <a:gd name="T2" fmla="*/ 62 w 79"/>
                <a:gd name="T3" fmla="*/ 86 h 115"/>
                <a:gd name="T4" fmla="*/ 10 w 79"/>
                <a:gd name="T5" fmla="*/ 3 h 115"/>
                <a:gd name="T6" fmla="*/ 0 w 79"/>
                <a:gd name="T7" fmla="*/ 7 h 115"/>
                <a:gd name="T8" fmla="*/ 13 w 79"/>
                <a:gd name="T9" fmla="*/ 115 h 115"/>
                <a:gd name="T10" fmla="*/ 23 w 79"/>
                <a:gd name="T11" fmla="*/ 115 h 115"/>
                <a:gd name="T12" fmla="*/ 13 w 79"/>
                <a:gd name="T13" fmla="*/ 30 h 115"/>
                <a:gd name="T14" fmla="*/ 66 w 79"/>
                <a:gd name="T15" fmla="*/ 109 h 115"/>
                <a:gd name="T16" fmla="*/ 79 w 79"/>
                <a:gd name="T17" fmla="*/ 109 h 115"/>
                <a:gd name="T18" fmla="*/ 62 w 79"/>
                <a:gd name="T19" fmla="*/ 0 h 115"/>
                <a:gd name="T20" fmla="*/ 53 w 79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115">
                  <a:moveTo>
                    <a:pt x="53" y="0"/>
                  </a:moveTo>
                  <a:lnTo>
                    <a:pt x="62" y="86"/>
                  </a:lnTo>
                  <a:lnTo>
                    <a:pt x="10" y="3"/>
                  </a:lnTo>
                  <a:lnTo>
                    <a:pt x="0" y="7"/>
                  </a:lnTo>
                  <a:lnTo>
                    <a:pt x="13" y="115"/>
                  </a:lnTo>
                  <a:lnTo>
                    <a:pt x="23" y="115"/>
                  </a:lnTo>
                  <a:lnTo>
                    <a:pt x="13" y="30"/>
                  </a:lnTo>
                  <a:lnTo>
                    <a:pt x="66" y="109"/>
                  </a:lnTo>
                  <a:lnTo>
                    <a:pt x="79" y="109"/>
                  </a:lnTo>
                  <a:lnTo>
                    <a:pt x="62" y="0"/>
                  </a:lnTo>
                  <a:lnTo>
                    <a:pt x="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67" name="íŝ1ïḓê"/>
            <p:cNvSpPr/>
            <p:nvPr/>
          </p:nvSpPr>
          <p:spPr bwMode="auto">
            <a:xfrm>
              <a:off x="3782188" y="1695812"/>
              <a:ext cx="32239" cy="76393"/>
            </a:xfrm>
            <a:custGeom>
              <a:avLst/>
              <a:gdLst>
                <a:gd name="T0" fmla="*/ 0 w 46"/>
                <a:gd name="T1" fmla="*/ 4 h 109"/>
                <a:gd name="T2" fmla="*/ 36 w 46"/>
                <a:gd name="T3" fmla="*/ 109 h 109"/>
                <a:gd name="T4" fmla="*/ 46 w 46"/>
                <a:gd name="T5" fmla="*/ 106 h 109"/>
                <a:gd name="T6" fmla="*/ 10 w 46"/>
                <a:gd name="T7" fmla="*/ 0 h 109"/>
                <a:gd name="T8" fmla="*/ 0 w 46"/>
                <a:gd name="T9" fmla="*/ 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09">
                  <a:moveTo>
                    <a:pt x="0" y="4"/>
                  </a:moveTo>
                  <a:lnTo>
                    <a:pt x="36" y="109"/>
                  </a:lnTo>
                  <a:lnTo>
                    <a:pt x="46" y="106"/>
                  </a:lnTo>
                  <a:lnTo>
                    <a:pt x="10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68" name="ï$ľíḑè"/>
            <p:cNvSpPr/>
            <p:nvPr/>
          </p:nvSpPr>
          <p:spPr bwMode="auto">
            <a:xfrm>
              <a:off x="3793401" y="1679692"/>
              <a:ext cx="55367" cy="83401"/>
            </a:xfrm>
            <a:custGeom>
              <a:avLst/>
              <a:gdLst>
                <a:gd name="T0" fmla="*/ 17 w 24"/>
                <a:gd name="T1" fmla="*/ 1 h 36"/>
                <a:gd name="T2" fmla="*/ 20 w 24"/>
                <a:gd name="T3" fmla="*/ 26 h 36"/>
                <a:gd name="T4" fmla="*/ 21 w 24"/>
                <a:gd name="T5" fmla="*/ 32 h 36"/>
                <a:gd name="T6" fmla="*/ 18 w 24"/>
                <a:gd name="T7" fmla="*/ 27 h 36"/>
                <a:gd name="T8" fmla="*/ 3 w 24"/>
                <a:gd name="T9" fmla="*/ 7 h 36"/>
                <a:gd name="T10" fmla="*/ 0 w 24"/>
                <a:gd name="T11" fmla="*/ 8 h 36"/>
                <a:gd name="T12" fmla="*/ 21 w 24"/>
                <a:gd name="T13" fmla="*/ 36 h 36"/>
                <a:gd name="T14" fmla="*/ 24 w 24"/>
                <a:gd name="T15" fmla="*/ 35 h 36"/>
                <a:gd name="T16" fmla="*/ 19 w 24"/>
                <a:gd name="T17" fmla="*/ 0 h 36"/>
                <a:gd name="T18" fmla="*/ 17 w 24"/>
                <a:gd name="T1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6">
                  <a:moveTo>
                    <a:pt x="17" y="1"/>
                  </a:move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1" y="30"/>
                    <a:pt x="21" y="32"/>
                  </a:cubicBezTo>
                  <a:cubicBezTo>
                    <a:pt x="20" y="30"/>
                    <a:pt x="19" y="29"/>
                    <a:pt x="18" y="2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1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69" name="ïṧ1íḓè"/>
            <p:cNvSpPr/>
            <p:nvPr/>
          </p:nvSpPr>
          <p:spPr bwMode="auto">
            <a:xfrm>
              <a:off x="3843863" y="1661470"/>
              <a:ext cx="68683" cy="78495"/>
            </a:xfrm>
            <a:custGeom>
              <a:avLst/>
              <a:gdLst>
                <a:gd name="T0" fmla="*/ 62 w 98"/>
                <a:gd name="T1" fmla="*/ 99 h 112"/>
                <a:gd name="T2" fmla="*/ 40 w 98"/>
                <a:gd name="T3" fmla="*/ 66 h 112"/>
                <a:gd name="T4" fmla="*/ 66 w 98"/>
                <a:gd name="T5" fmla="*/ 49 h 112"/>
                <a:gd name="T6" fmla="*/ 59 w 98"/>
                <a:gd name="T7" fmla="*/ 39 h 112"/>
                <a:gd name="T8" fmla="*/ 33 w 98"/>
                <a:gd name="T9" fmla="*/ 56 h 112"/>
                <a:gd name="T10" fmla="*/ 13 w 98"/>
                <a:gd name="T11" fmla="*/ 26 h 112"/>
                <a:gd name="T12" fmla="*/ 40 w 98"/>
                <a:gd name="T13" fmla="*/ 10 h 112"/>
                <a:gd name="T14" fmla="*/ 33 w 98"/>
                <a:gd name="T15" fmla="*/ 0 h 112"/>
                <a:gd name="T16" fmla="*/ 0 w 98"/>
                <a:gd name="T17" fmla="*/ 20 h 112"/>
                <a:gd name="T18" fmla="*/ 62 w 98"/>
                <a:gd name="T19" fmla="*/ 112 h 112"/>
                <a:gd name="T20" fmla="*/ 98 w 98"/>
                <a:gd name="T21" fmla="*/ 92 h 112"/>
                <a:gd name="T22" fmla="*/ 89 w 98"/>
                <a:gd name="T23" fmla="*/ 79 h 112"/>
                <a:gd name="T24" fmla="*/ 62 w 98"/>
                <a:gd name="T25" fmla="*/ 9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12">
                  <a:moveTo>
                    <a:pt x="62" y="99"/>
                  </a:moveTo>
                  <a:lnTo>
                    <a:pt x="40" y="66"/>
                  </a:lnTo>
                  <a:lnTo>
                    <a:pt x="66" y="49"/>
                  </a:lnTo>
                  <a:lnTo>
                    <a:pt x="59" y="39"/>
                  </a:lnTo>
                  <a:lnTo>
                    <a:pt x="33" y="56"/>
                  </a:lnTo>
                  <a:lnTo>
                    <a:pt x="13" y="26"/>
                  </a:lnTo>
                  <a:lnTo>
                    <a:pt x="40" y="10"/>
                  </a:lnTo>
                  <a:lnTo>
                    <a:pt x="33" y="0"/>
                  </a:lnTo>
                  <a:lnTo>
                    <a:pt x="0" y="20"/>
                  </a:lnTo>
                  <a:lnTo>
                    <a:pt x="62" y="112"/>
                  </a:lnTo>
                  <a:lnTo>
                    <a:pt x="98" y="92"/>
                  </a:lnTo>
                  <a:lnTo>
                    <a:pt x="89" y="79"/>
                  </a:lnTo>
                  <a:lnTo>
                    <a:pt x="62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0" name="işļïḑê"/>
            <p:cNvSpPr/>
            <p:nvPr/>
          </p:nvSpPr>
          <p:spPr bwMode="auto">
            <a:xfrm>
              <a:off x="3876102" y="1636239"/>
              <a:ext cx="82700" cy="78495"/>
            </a:xfrm>
            <a:custGeom>
              <a:avLst/>
              <a:gdLst>
                <a:gd name="T0" fmla="*/ 22 w 36"/>
                <a:gd name="T1" fmla="*/ 16 h 34"/>
                <a:gd name="T2" fmla="*/ 20 w 36"/>
                <a:gd name="T3" fmla="*/ 16 h 34"/>
                <a:gd name="T4" fmla="*/ 22 w 36"/>
                <a:gd name="T5" fmla="*/ 11 h 34"/>
                <a:gd name="T6" fmla="*/ 19 w 36"/>
                <a:gd name="T7" fmla="*/ 5 h 34"/>
                <a:gd name="T8" fmla="*/ 15 w 36"/>
                <a:gd name="T9" fmla="*/ 2 h 34"/>
                <a:gd name="T10" fmla="*/ 12 w 36"/>
                <a:gd name="T11" fmla="*/ 0 h 34"/>
                <a:gd name="T12" fmla="*/ 8 w 36"/>
                <a:gd name="T13" fmla="*/ 2 h 34"/>
                <a:gd name="T14" fmla="*/ 0 w 36"/>
                <a:gd name="T15" fmla="*/ 7 h 34"/>
                <a:gd name="T16" fmla="*/ 21 w 36"/>
                <a:gd name="T17" fmla="*/ 34 h 34"/>
                <a:gd name="T18" fmla="*/ 23 w 36"/>
                <a:gd name="T19" fmla="*/ 33 h 34"/>
                <a:gd name="T20" fmla="*/ 14 w 36"/>
                <a:gd name="T21" fmla="*/ 21 h 34"/>
                <a:gd name="T22" fmla="*/ 16 w 36"/>
                <a:gd name="T23" fmla="*/ 19 h 34"/>
                <a:gd name="T24" fmla="*/ 18 w 36"/>
                <a:gd name="T25" fmla="*/ 18 h 34"/>
                <a:gd name="T26" fmla="*/ 19 w 36"/>
                <a:gd name="T27" fmla="*/ 18 h 34"/>
                <a:gd name="T28" fmla="*/ 22 w 36"/>
                <a:gd name="T29" fmla="*/ 19 h 34"/>
                <a:gd name="T30" fmla="*/ 26 w 36"/>
                <a:gd name="T31" fmla="*/ 22 h 34"/>
                <a:gd name="T32" fmla="*/ 33 w 36"/>
                <a:gd name="T33" fmla="*/ 26 h 34"/>
                <a:gd name="T34" fmla="*/ 36 w 36"/>
                <a:gd name="T35" fmla="*/ 24 h 34"/>
                <a:gd name="T36" fmla="*/ 27 w 36"/>
                <a:gd name="T37" fmla="*/ 19 h 34"/>
                <a:gd name="T38" fmla="*/ 22 w 36"/>
                <a:gd name="T39" fmla="*/ 16 h 34"/>
                <a:gd name="T40" fmla="*/ 18 w 36"/>
                <a:gd name="T41" fmla="*/ 12 h 34"/>
                <a:gd name="T42" fmla="*/ 16 w 36"/>
                <a:gd name="T43" fmla="*/ 14 h 34"/>
                <a:gd name="T44" fmla="*/ 12 w 36"/>
                <a:gd name="T45" fmla="*/ 18 h 34"/>
                <a:gd name="T46" fmla="*/ 5 w 36"/>
                <a:gd name="T47" fmla="*/ 9 h 34"/>
                <a:gd name="T48" fmla="*/ 10 w 36"/>
                <a:gd name="T49" fmla="*/ 5 h 34"/>
                <a:gd name="T50" fmla="*/ 14 w 36"/>
                <a:gd name="T51" fmla="*/ 4 h 34"/>
                <a:gd name="T52" fmla="*/ 17 w 36"/>
                <a:gd name="T53" fmla="*/ 7 h 34"/>
                <a:gd name="T54" fmla="*/ 18 w 36"/>
                <a:gd name="T55" fmla="*/ 10 h 34"/>
                <a:gd name="T56" fmla="*/ 18 w 36"/>
                <a:gd name="T57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34">
                  <a:moveTo>
                    <a:pt x="22" y="16"/>
                  </a:moveTo>
                  <a:cubicBezTo>
                    <a:pt x="22" y="16"/>
                    <a:pt x="21" y="16"/>
                    <a:pt x="20" y="16"/>
                  </a:cubicBezTo>
                  <a:cubicBezTo>
                    <a:pt x="21" y="14"/>
                    <a:pt x="22" y="13"/>
                    <a:pt x="22" y="11"/>
                  </a:cubicBezTo>
                  <a:cubicBezTo>
                    <a:pt x="22" y="9"/>
                    <a:pt x="21" y="7"/>
                    <a:pt x="19" y="5"/>
                  </a:cubicBezTo>
                  <a:cubicBezTo>
                    <a:pt x="18" y="4"/>
                    <a:pt x="17" y="3"/>
                    <a:pt x="15" y="2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1" y="0"/>
                    <a:pt x="9" y="1"/>
                    <a:pt x="8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19"/>
                    <a:pt x="17" y="18"/>
                    <a:pt x="18" y="18"/>
                  </a:cubicBezTo>
                  <a:cubicBezTo>
                    <a:pt x="18" y="18"/>
                    <a:pt x="19" y="18"/>
                    <a:pt x="19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3" y="20"/>
                    <a:pt x="24" y="21"/>
                    <a:pt x="26" y="22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5" y="18"/>
                    <a:pt x="24" y="17"/>
                    <a:pt x="22" y="16"/>
                  </a:cubicBezTo>
                  <a:close/>
                  <a:moveTo>
                    <a:pt x="18" y="12"/>
                  </a:moveTo>
                  <a:cubicBezTo>
                    <a:pt x="18" y="13"/>
                    <a:pt x="17" y="14"/>
                    <a:pt x="16" y="14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3" y="4"/>
                    <a:pt x="14" y="4"/>
                  </a:cubicBezTo>
                  <a:cubicBezTo>
                    <a:pt x="15" y="5"/>
                    <a:pt x="16" y="6"/>
                    <a:pt x="17" y="7"/>
                  </a:cubicBezTo>
                  <a:cubicBezTo>
                    <a:pt x="18" y="8"/>
                    <a:pt x="18" y="9"/>
                    <a:pt x="18" y="10"/>
                  </a:cubicBezTo>
                  <a:cubicBezTo>
                    <a:pt x="19" y="11"/>
                    <a:pt x="19" y="11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1" name="îŝ1îdé"/>
            <p:cNvSpPr/>
            <p:nvPr/>
          </p:nvSpPr>
          <p:spPr bwMode="auto">
            <a:xfrm>
              <a:off x="3915349" y="1611009"/>
              <a:ext cx="77794" cy="61675"/>
            </a:xfrm>
            <a:custGeom>
              <a:avLst/>
              <a:gdLst>
                <a:gd name="T0" fmla="*/ 28 w 34"/>
                <a:gd name="T1" fmla="*/ 10 h 27"/>
                <a:gd name="T2" fmla="*/ 24 w 34"/>
                <a:gd name="T3" fmla="*/ 8 h 27"/>
                <a:gd name="T4" fmla="*/ 19 w 34"/>
                <a:gd name="T5" fmla="*/ 9 h 27"/>
                <a:gd name="T6" fmla="*/ 14 w 34"/>
                <a:gd name="T7" fmla="*/ 12 h 27"/>
                <a:gd name="T8" fmla="*/ 10 w 34"/>
                <a:gd name="T9" fmla="*/ 14 h 27"/>
                <a:gd name="T10" fmla="*/ 7 w 34"/>
                <a:gd name="T11" fmla="*/ 13 h 27"/>
                <a:gd name="T12" fmla="*/ 4 w 34"/>
                <a:gd name="T13" fmla="*/ 10 h 27"/>
                <a:gd name="T14" fmla="*/ 5 w 34"/>
                <a:gd name="T15" fmla="*/ 6 h 27"/>
                <a:gd name="T16" fmla="*/ 9 w 34"/>
                <a:gd name="T17" fmla="*/ 4 h 27"/>
                <a:gd name="T18" fmla="*/ 14 w 34"/>
                <a:gd name="T19" fmla="*/ 5 h 27"/>
                <a:gd name="T20" fmla="*/ 15 w 34"/>
                <a:gd name="T21" fmla="*/ 3 h 27"/>
                <a:gd name="T22" fmla="*/ 10 w 34"/>
                <a:gd name="T23" fmla="*/ 1 h 27"/>
                <a:gd name="T24" fmla="*/ 5 w 34"/>
                <a:gd name="T25" fmla="*/ 1 h 27"/>
                <a:gd name="T26" fmla="*/ 2 w 34"/>
                <a:gd name="T27" fmla="*/ 4 h 27"/>
                <a:gd name="T28" fmla="*/ 0 w 34"/>
                <a:gd name="T29" fmla="*/ 8 h 27"/>
                <a:gd name="T30" fmla="*/ 2 w 34"/>
                <a:gd name="T31" fmla="*/ 13 h 27"/>
                <a:gd name="T32" fmla="*/ 5 w 34"/>
                <a:gd name="T33" fmla="*/ 16 h 27"/>
                <a:gd name="T34" fmla="*/ 9 w 34"/>
                <a:gd name="T35" fmla="*/ 18 h 27"/>
                <a:gd name="T36" fmla="*/ 14 w 34"/>
                <a:gd name="T37" fmla="*/ 17 h 27"/>
                <a:gd name="T38" fmla="*/ 18 w 34"/>
                <a:gd name="T39" fmla="*/ 15 h 27"/>
                <a:gd name="T40" fmla="*/ 21 w 34"/>
                <a:gd name="T41" fmla="*/ 12 h 27"/>
                <a:gd name="T42" fmla="*/ 24 w 34"/>
                <a:gd name="T43" fmla="*/ 11 h 27"/>
                <a:gd name="T44" fmla="*/ 27 w 34"/>
                <a:gd name="T45" fmla="*/ 12 h 27"/>
                <a:gd name="T46" fmla="*/ 29 w 34"/>
                <a:gd name="T47" fmla="*/ 14 h 27"/>
                <a:gd name="T48" fmla="*/ 30 w 34"/>
                <a:gd name="T49" fmla="*/ 17 h 27"/>
                <a:gd name="T50" fmla="*/ 29 w 34"/>
                <a:gd name="T51" fmla="*/ 20 h 27"/>
                <a:gd name="T52" fmla="*/ 26 w 34"/>
                <a:gd name="T53" fmla="*/ 22 h 27"/>
                <a:gd name="T54" fmla="*/ 23 w 34"/>
                <a:gd name="T55" fmla="*/ 23 h 27"/>
                <a:gd name="T56" fmla="*/ 19 w 34"/>
                <a:gd name="T57" fmla="*/ 22 h 27"/>
                <a:gd name="T58" fmla="*/ 17 w 34"/>
                <a:gd name="T59" fmla="*/ 24 h 27"/>
                <a:gd name="T60" fmla="*/ 23 w 34"/>
                <a:gd name="T61" fmla="*/ 26 h 27"/>
                <a:gd name="T62" fmla="*/ 29 w 34"/>
                <a:gd name="T63" fmla="*/ 26 h 27"/>
                <a:gd name="T64" fmla="*/ 33 w 34"/>
                <a:gd name="T65" fmla="*/ 22 h 27"/>
                <a:gd name="T66" fmla="*/ 34 w 34"/>
                <a:gd name="T67" fmla="*/ 18 h 27"/>
                <a:gd name="T68" fmla="*/ 32 w 34"/>
                <a:gd name="T69" fmla="*/ 13 h 27"/>
                <a:gd name="T70" fmla="*/ 28 w 34"/>
                <a:gd name="T71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" h="27">
                  <a:moveTo>
                    <a:pt x="28" y="10"/>
                  </a:moveTo>
                  <a:cubicBezTo>
                    <a:pt x="27" y="9"/>
                    <a:pt x="25" y="8"/>
                    <a:pt x="24" y="8"/>
                  </a:cubicBezTo>
                  <a:cubicBezTo>
                    <a:pt x="22" y="8"/>
                    <a:pt x="20" y="8"/>
                    <a:pt x="19" y="9"/>
                  </a:cubicBezTo>
                  <a:cubicBezTo>
                    <a:pt x="18" y="9"/>
                    <a:pt x="16" y="10"/>
                    <a:pt x="14" y="12"/>
                  </a:cubicBezTo>
                  <a:cubicBezTo>
                    <a:pt x="12" y="13"/>
                    <a:pt x="11" y="14"/>
                    <a:pt x="10" y="14"/>
                  </a:cubicBezTo>
                  <a:cubicBezTo>
                    <a:pt x="9" y="14"/>
                    <a:pt x="8" y="14"/>
                    <a:pt x="7" y="13"/>
                  </a:cubicBezTo>
                  <a:cubicBezTo>
                    <a:pt x="5" y="13"/>
                    <a:pt x="5" y="12"/>
                    <a:pt x="4" y="10"/>
                  </a:cubicBezTo>
                  <a:cubicBezTo>
                    <a:pt x="4" y="9"/>
                    <a:pt x="4" y="8"/>
                    <a:pt x="5" y="6"/>
                  </a:cubicBezTo>
                  <a:cubicBezTo>
                    <a:pt x="6" y="5"/>
                    <a:pt x="7" y="4"/>
                    <a:pt x="9" y="4"/>
                  </a:cubicBezTo>
                  <a:cubicBezTo>
                    <a:pt x="10" y="4"/>
                    <a:pt x="12" y="4"/>
                    <a:pt x="14" y="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2"/>
                    <a:pt x="12" y="1"/>
                    <a:pt x="10" y="1"/>
                  </a:cubicBezTo>
                  <a:cubicBezTo>
                    <a:pt x="8" y="0"/>
                    <a:pt x="6" y="1"/>
                    <a:pt x="5" y="1"/>
                  </a:cubicBezTo>
                  <a:cubicBezTo>
                    <a:pt x="4" y="2"/>
                    <a:pt x="2" y="3"/>
                    <a:pt x="2" y="4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10"/>
                    <a:pt x="1" y="11"/>
                    <a:pt x="2" y="13"/>
                  </a:cubicBezTo>
                  <a:cubicBezTo>
                    <a:pt x="3" y="14"/>
                    <a:pt x="4" y="15"/>
                    <a:pt x="5" y="16"/>
                  </a:cubicBezTo>
                  <a:cubicBezTo>
                    <a:pt x="7" y="17"/>
                    <a:pt x="8" y="17"/>
                    <a:pt x="9" y="18"/>
                  </a:cubicBezTo>
                  <a:cubicBezTo>
                    <a:pt x="11" y="18"/>
                    <a:pt x="12" y="18"/>
                    <a:pt x="14" y="17"/>
                  </a:cubicBezTo>
                  <a:cubicBezTo>
                    <a:pt x="15" y="17"/>
                    <a:pt x="16" y="16"/>
                    <a:pt x="18" y="15"/>
                  </a:cubicBezTo>
                  <a:cubicBezTo>
                    <a:pt x="20" y="13"/>
                    <a:pt x="21" y="12"/>
                    <a:pt x="21" y="12"/>
                  </a:cubicBezTo>
                  <a:cubicBezTo>
                    <a:pt x="22" y="12"/>
                    <a:pt x="23" y="11"/>
                    <a:pt x="24" y="11"/>
                  </a:cubicBezTo>
                  <a:cubicBezTo>
                    <a:pt x="25" y="11"/>
                    <a:pt x="26" y="12"/>
                    <a:pt x="27" y="12"/>
                  </a:cubicBezTo>
                  <a:cubicBezTo>
                    <a:pt x="28" y="13"/>
                    <a:pt x="29" y="14"/>
                    <a:pt x="29" y="14"/>
                  </a:cubicBezTo>
                  <a:cubicBezTo>
                    <a:pt x="30" y="15"/>
                    <a:pt x="30" y="16"/>
                    <a:pt x="30" y="17"/>
                  </a:cubicBezTo>
                  <a:cubicBezTo>
                    <a:pt x="30" y="18"/>
                    <a:pt x="30" y="19"/>
                    <a:pt x="29" y="20"/>
                  </a:cubicBezTo>
                  <a:cubicBezTo>
                    <a:pt x="28" y="21"/>
                    <a:pt x="27" y="22"/>
                    <a:pt x="26" y="22"/>
                  </a:cubicBezTo>
                  <a:cubicBezTo>
                    <a:pt x="25" y="23"/>
                    <a:pt x="24" y="23"/>
                    <a:pt x="23" y="23"/>
                  </a:cubicBezTo>
                  <a:cubicBezTo>
                    <a:pt x="21" y="23"/>
                    <a:pt x="20" y="22"/>
                    <a:pt x="19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9" y="25"/>
                    <a:pt x="21" y="26"/>
                    <a:pt x="23" y="26"/>
                  </a:cubicBezTo>
                  <a:cubicBezTo>
                    <a:pt x="25" y="27"/>
                    <a:pt x="27" y="26"/>
                    <a:pt x="29" y="26"/>
                  </a:cubicBezTo>
                  <a:cubicBezTo>
                    <a:pt x="30" y="25"/>
                    <a:pt x="31" y="24"/>
                    <a:pt x="33" y="22"/>
                  </a:cubicBezTo>
                  <a:cubicBezTo>
                    <a:pt x="33" y="21"/>
                    <a:pt x="34" y="19"/>
                    <a:pt x="34" y="18"/>
                  </a:cubicBezTo>
                  <a:cubicBezTo>
                    <a:pt x="34" y="16"/>
                    <a:pt x="33" y="15"/>
                    <a:pt x="32" y="13"/>
                  </a:cubicBezTo>
                  <a:cubicBezTo>
                    <a:pt x="31" y="12"/>
                    <a:pt x="30" y="11"/>
                    <a:pt x="2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2" name="iṩlîḍe"/>
            <p:cNvSpPr/>
            <p:nvPr/>
          </p:nvSpPr>
          <p:spPr bwMode="auto">
            <a:xfrm>
              <a:off x="3940580" y="1585778"/>
              <a:ext cx="75692" cy="43453"/>
            </a:xfrm>
            <a:custGeom>
              <a:avLst/>
              <a:gdLst>
                <a:gd name="T0" fmla="*/ 0 w 108"/>
                <a:gd name="T1" fmla="*/ 9 h 62"/>
                <a:gd name="T2" fmla="*/ 101 w 108"/>
                <a:gd name="T3" fmla="*/ 62 h 62"/>
                <a:gd name="T4" fmla="*/ 108 w 108"/>
                <a:gd name="T5" fmla="*/ 52 h 62"/>
                <a:gd name="T6" fmla="*/ 6 w 108"/>
                <a:gd name="T7" fmla="*/ 0 h 62"/>
                <a:gd name="T8" fmla="*/ 0 w 108"/>
                <a:gd name="T9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62">
                  <a:moveTo>
                    <a:pt x="0" y="9"/>
                  </a:moveTo>
                  <a:lnTo>
                    <a:pt x="101" y="62"/>
                  </a:lnTo>
                  <a:lnTo>
                    <a:pt x="108" y="52"/>
                  </a:lnTo>
                  <a:lnTo>
                    <a:pt x="6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3" name="ïṣlíḋe"/>
            <p:cNvSpPr/>
            <p:nvPr/>
          </p:nvSpPr>
          <p:spPr bwMode="auto">
            <a:xfrm>
              <a:off x="3951793" y="1539522"/>
              <a:ext cx="82700" cy="55367"/>
            </a:xfrm>
            <a:custGeom>
              <a:avLst/>
              <a:gdLst>
                <a:gd name="T0" fmla="*/ 39 w 118"/>
                <a:gd name="T1" fmla="*/ 6 h 79"/>
                <a:gd name="T2" fmla="*/ 26 w 118"/>
                <a:gd name="T3" fmla="*/ 0 h 79"/>
                <a:gd name="T4" fmla="*/ 0 w 118"/>
                <a:gd name="T5" fmla="*/ 52 h 79"/>
                <a:gd name="T6" fmla="*/ 13 w 118"/>
                <a:gd name="T7" fmla="*/ 59 h 79"/>
                <a:gd name="T8" fmla="*/ 23 w 118"/>
                <a:gd name="T9" fmla="*/ 36 h 79"/>
                <a:gd name="T10" fmla="*/ 115 w 118"/>
                <a:gd name="T11" fmla="*/ 79 h 79"/>
                <a:gd name="T12" fmla="*/ 118 w 118"/>
                <a:gd name="T13" fmla="*/ 69 h 79"/>
                <a:gd name="T14" fmla="*/ 26 w 118"/>
                <a:gd name="T15" fmla="*/ 29 h 79"/>
                <a:gd name="T16" fmla="*/ 39 w 118"/>
                <a:gd name="T17" fmla="*/ 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79">
                  <a:moveTo>
                    <a:pt x="39" y="6"/>
                  </a:moveTo>
                  <a:lnTo>
                    <a:pt x="26" y="0"/>
                  </a:lnTo>
                  <a:lnTo>
                    <a:pt x="0" y="52"/>
                  </a:lnTo>
                  <a:lnTo>
                    <a:pt x="13" y="59"/>
                  </a:lnTo>
                  <a:lnTo>
                    <a:pt x="23" y="36"/>
                  </a:lnTo>
                  <a:lnTo>
                    <a:pt x="115" y="79"/>
                  </a:lnTo>
                  <a:lnTo>
                    <a:pt x="118" y="69"/>
                  </a:lnTo>
                  <a:lnTo>
                    <a:pt x="26" y="29"/>
                  </a:lnTo>
                  <a:lnTo>
                    <a:pt x="3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4" name="ísļiďè"/>
            <p:cNvSpPr/>
            <p:nvPr/>
          </p:nvSpPr>
          <p:spPr bwMode="auto">
            <a:xfrm>
              <a:off x="3573335" y="1604000"/>
              <a:ext cx="39248" cy="52564"/>
            </a:xfrm>
            <a:custGeom>
              <a:avLst/>
              <a:gdLst>
                <a:gd name="T0" fmla="*/ 17 w 17"/>
                <a:gd name="T1" fmla="*/ 1 h 23"/>
                <a:gd name="T2" fmla="*/ 17 w 17"/>
                <a:gd name="T3" fmla="*/ 0 h 23"/>
                <a:gd name="T4" fmla="*/ 10 w 17"/>
                <a:gd name="T5" fmla="*/ 0 h 23"/>
                <a:gd name="T6" fmla="*/ 10 w 17"/>
                <a:gd name="T7" fmla="*/ 1 h 23"/>
                <a:gd name="T8" fmla="*/ 12 w 17"/>
                <a:gd name="T9" fmla="*/ 1 h 23"/>
                <a:gd name="T10" fmla="*/ 13 w 17"/>
                <a:gd name="T11" fmla="*/ 2 h 23"/>
                <a:gd name="T12" fmla="*/ 13 w 17"/>
                <a:gd name="T13" fmla="*/ 3 h 23"/>
                <a:gd name="T14" fmla="*/ 11 w 17"/>
                <a:gd name="T15" fmla="*/ 5 h 23"/>
                <a:gd name="T16" fmla="*/ 5 w 17"/>
                <a:gd name="T17" fmla="*/ 16 h 23"/>
                <a:gd name="T18" fmla="*/ 3 w 17"/>
                <a:gd name="T19" fmla="*/ 18 h 23"/>
                <a:gd name="T20" fmla="*/ 2 w 17"/>
                <a:gd name="T21" fmla="*/ 19 h 23"/>
                <a:gd name="T22" fmla="*/ 0 w 17"/>
                <a:gd name="T23" fmla="*/ 18 h 23"/>
                <a:gd name="T24" fmla="*/ 0 w 17"/>
                <a:gd name="T25" fmla="*/ 19 h 23"/>
                <a:gd name="T26" fmla="*/ 8 w 17"/>
                <a:gd name="T27" fmla="*/ 23 h 23"/>
                <a:gd name="T28" fmla="*/ 8 w 17"/>
                <a:gd name="T29" fmla="*/ 22 h 23"/>
                <a:gd name="T30" fmla="*/ 6 w 17"/>
                <a:gd name="T31" fmla="*/ 21 h 23"/>
                <a:gd name="T32" fmla="*/ 6 w 17"/>
                <a:gd name="T33" fmla="*/ 20 h 23"/>
                <a:gd name="T34" fmla="*/ 7 w 17"/>
                <a:gd name="T35" fmla="*/ 18 h 23"/>
                <a:gd name="T36" fmla="*/ 17 w 17"/>
                <a:gd name="T3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23">
                  <a:moveTo>
                    <a:pt x="17" y="1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2" y="1"/>
                    <a:pt x="12" y="1"/>
                  </a:cubicBezTo>
                  <a:cubicBezTo>
                    <a:pt x="12" y="1"/>
                    <a:pt x="13" y="1"/>
                    <a:pt x="13" y="2"/>
                  </a:cubicBezTo>
                  <a:cubicBezTo>
                    <a:pt x="13" y="2"/>
                    <a:pt x="13" y="2"/>
                    <a:pt x="13" y="3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8"/>
                    <a:pt x="4" y="18"/>
                    <a:pt x="3" y="18"/>
                  </a:cubicBezTo>
                  <a:cubicBezTo>
                    <a:pt x="3" y="19"/>
                    <a:pt x="3" y="19"/>
                    <a:pt x="2" y="19"/>
                  </a:cubicBezTo>
                  <a:cubicBezTo>
                    <a:pt x="2" y="19"/>
                    <a:pt x="1" y="18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7" y="21"/>
                    <a:pt x="6" y="21"/>
                  </a:cubicBezTo>
                  <a:cubicBezTo>
                    <a:pt x="6" y="21"/>
                    <a:pt x="6" y="20"/>
                    <a:pt x="6" y="20"/>
                  </a:cubicBezTo>
                  <a:cubicBezTo>
                    <a:pt x="6" y="20"/>
                    <a:pt x="7" y="19"/>
                    <a:pt x="7" y="18"/>
                  </a:cubicBezTo>
                  <a:lnTo>
                    <a:pt x="1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5" name="íṡlïde"/>
            <p:cNvSpPr/>
            <p:nvPr/>
          </p:nvSpPr>
          <p:spPr bwMode="auto">
            <a:xfrm>
              <a:off x="3646924" y="1622223"/>
              <a:ext cx="34342" cy="57470"/>
            </a:xfrm>
            <a:custGeom>
              <a:avLst/>
              <a:gdLst>
                <a:gd name="T0" fmla="*/ 9 w 15"/>
                <a:gd name="T1" fmla="*/ 1 h 25"/>
                <a:gd name="T2" fmla="*/ 4 w 15"/>
                <a:gd name="T3" fmla="*/ 2 h 25"/>
                <a:gd name="T4" fmla="*/ 2 w 15"/>
                <a:gd name="T5" fmla="*/ 5 h 25"/>
                <a:gd name="T6" fmla="*/ 2 w 15"/>
                <a:gd name="T7" fmla="*/ 8 h 25"/>
                <a:gd name="T8" fmla="*/ 5 w 15"/>
                <a:gd name="T9" fmla="*/ 12 h 25"/>
                <a:gd name="T10" fmla="*/ 1 w 15"/>
                <a:gd name="T11" fmla="*/ 15 h 25"/>
                <a:gd name="T12" fmla="*/ 0 w 15"/>
                <a:gd name="T13" fmla="*/ 18 h 25"/>
                <a:gd name="T14" fmla="*/ 1 w 15"/>
                <a:gd name="T15" fmla="*/ 22 h 25"/>
                <a:gd name="T16" fmla="*/ 6 w 15"/>
                <a:gd name="T17" fmla="*/ 25 h 25"/>
                <a:gd name="T18" fmla="*/ 11 w 15"/>
                <a:gd name="T19" fmla="*/ 24 h 25"/>
                <a:gd name="T20" fmla="*/ 14 w 15"/>
                <a:gd name="T21" fmla="*/ 20 h 25"/>
                <a:gd name="T22" fmla="*/ 13 w 15"/>
                <a:gd name="T23" fmla="*/ 16 h 25"/>
                <a:gd name="T24" fmla="*/ 9 w 15"/>
                <a:gd name="T25" fmla="*/ 12 h 25"/>
                <a:gd name="T26" fmla="*/ 14 w 15"/>
                <a:gd name="T27" fmla="*/ 9 h 25"/>
                <a:gd name="T28" fmla="*/ 15 w 15"/>
                <a:gd name="T29" fmla="*/ 7 h 25"/>
                <a:gd name="T30" fmla="*/ 14 w 15"/>
                <a:gd name="T31" fmla="*/ 3 h 25"/>
                <a:gd name="T32" fmla="*/ 9 w 15"/>
                <a:gd name="T33" fmla="*/ 1 h 25"/>
                <a:gd name="T34" fmla="*/ 11 w 15"/>
                <a:gd name="T35" fmla="*/ 19 h 25"/>
                <a:gd name="T36" fmla="*/ 11 w 15"/>
                <a:gd name="T37" fmla="*/ 21 h 25"/>
                <a:gd name="T38" fmla="*/ 10 w 15"/>
                <a:gd name="T39" fmla="*/ 23 h 25"/>
                <a:gd name="T40" fmla="*/ 6 w 15"/>
                <a:gd name="T41" fmla="*/ 24 h 25"/>
                <a:gd name="T42" fmla="*/ 3 w 15"/>
                <a:gd name="T43" fmla="*/ 22 h 25"/>
                <a:gd name="T44" fmla="*/ 3 w 15"/>
                <a:gd name="T45" fmla="*/ 18 h 25"/>
                <a:gd name="T46" fmla="*/ 4 w 15"/>
                <a:gd name="T47" fmla="*/ 15 h 25"/>
                <a:gd name="T48" fmla="*/ 6 w 15"/>
                <a:gd name="T49" fmla="*/ 13 h 25"/>
                <a:gd name="T50" fmla="*/ 11 w 15"/>
                <a:gd name="T51" fmla="*/ 19 h 25"/>
                <a:gd name="T52" fmla="*/ 12 w 15"/>
                <a:gd name="T53" fmla="*/ 8 h 25"/>
                <a:gd name="T54" fmla="*/ 8 w 15"/>
                <a:gd name="T55" fmla="*/ 11 h 25"/>
                <a:gd name="T56" fmla="*/ 6 w 15"/>
                <a:gd name="T57" fmla="*/ 8 h 25"/>
                <a:gd name="T58" fmla="*/ 5 w 15"/>
                <a:gd name="T59" fmla="*/ 6 h 25"/>
                <a:gd name="T60" fmla="*/ 5 w 15"/>
                <a:gd name="T61" fmla="*/ 5 h 25"/>
                <a:gd name="T62" fmla="*/ 6 w 15"/>
                <a:gd name="T63" fmla="*/ 2 h 25"/>
                <a:gd name="T64" fmla="*/ 9 w 15"/>
                <a:gd name="T65" fmla="*/ 2 h 25"/>
                <a:gd name="T66" fmla="*/ 12 w 15"/>
                <a:gd name="T67" fmla="*/ 3 h 25"/>
                <a:gd name="T68" fmla="*/ 12 w 15"/>
                <a:gd name="T69" fmla="*/ 6 h 25"/>
                <a:gd name="T70" fmla="*/ 12 w 15"/>
                <a:gd name="T7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" h="25">
                  <a:moveTo>
                    <a:pt x="9" y="1"/>
                  </a:moveTo>
                  <a:cubicBezTo>
                    <a:pt x="7" y="0"/>
                    <a:pt x="6" y="1"/>
                    <a:pt x="4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3" y="9"/>
                    <a:pt x="4" y="11"/>
                    <a:pt x="5" y="12"/>
                  </a:cubicBezTo>
                  <a:cubicBezTo>
                    <a:pt x="4" y="13"/>
                    <a:pt x="2" y="14"/>
                    <a:pt x="1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0" y="19"/>
                    <a:pt x="0" y="21"/>
                    <a:pt x="1" y="22"/>
                  </a:cubicBezTo>
                  <a:cubicBezTo>
                    <a:pt x="2" y="24"/>
                    <a:pt x="4" y="24"/>
                    <a:pt x="6" y="25"/>
                  </a:cubicBezTo>
                  <a:cubicBezTo>
                    <a:pt x="8" y="25"/>
                    <a:pt x="10" y="25"/>
                    <a:pt x="11" y="24"/>
                  </a:cubicBezTo>
                  <a:cubicBezTo>
                    <a:pt x="13" y="23"/>
                    <a:pt x="14" y="21"/>
                    <a:pt x="14" y="20"/>
                  </a:cubicBezTo>
                  <a:cubicBezTo>
                    <a:pt x="14" y="18"/>
                    <a:pt x="14" y="17"/>
                    <a:pt x="13" y="16"/>
                  </a:cubicBezTo>
                  <a:cubicBezTo>
                    <a:pt x="12" y="15"/>
                    <a:pt x="11" y="14"/>
                    <a:pt x="9" y="12"/>
                  </a:cubicBezTo>
                  <a:cubicBezTo>
                    <a:pt x="11" y="11"/>
                    <a:pt x="13" y="10"/>
                    <a:pt x="14" y="9"/>
                  </a:cubicBezTo>
                  <a:cubicBezTo>
                    <a:pt x="14" y="8"/>
                    <a:pt x="15" y="7"/>
                    <a:pt x="15" y="7"/>
                  </a:cubicBezTo>
                  <a:cubicBezTo>
                    <a:pt x="15" y="5"/>
                    <a:pt x="15" y="4"/>
                    <a:pt x="14" y="3"/>
                  </a:cubicBezTo>
                  <a:cubicBezTo>
                    <a:pt x="13" y="2"/>
                    <a:pt x="11" y="1"/>
                    <a:pt x="9" y="1"/>
                  </a:cubicBezTo>
                  <a:close/>
                  <a:moveTo>
                    <a:pt x="11" y="19"/>
                  </a:moveTo>
                  <a:cubicBezTo>
                    <a:pt x="11" y="19"/>
                    <a:pt x="11" y="20"/>
                    <a:pt x="11" y="21"/>
                  </a:cubicBezTo>
                  <a:cubicBezTo>
                    <a:pt x="11" y="22"/>
                    <a:pt x="10" y="23"/>
                    <a:pt x="10" y="23"/>
                  </a:cubicBezTo>
                  <a:cubicBezTo>
                    <a:pt x="9" y="24"/>
                    <a:pt x="8" y="24"/>
                    <a:pt x="6" y="24"/>
                  </a:cubicBezTo>
                  <a:cubicBezTo>
                    <a:pt x="5" y="24"/>
                    <a:pt x="4" y="23"/>
                    <a:pt x="3" y="22"/>
                  </a:cubicBezTo>
                  <a:cubicBezTo>
                    <a:pt x="3" y="21"/>
                    <a:pt x="2" y="20"/>
                    <a:pt x="3" y="18"/>
                  </a:cubicBezTo>
                  <a:cubicBezTo>
                    <a:pt x="3" y="17"/>
                    <a:pt x="3" y="16"/>
                    <a:pt x="4" y="15"/>
                  </a:cubicBezTo>
                  <a:cubicBezTo>
                    <a:pt x="4" y="15"/>
                    <a:pt x="5" y="14"/>
                    <a:pt x="6" y="13"/>
                  </a:cubicBezTo>
                  <a:cubicBezTo>
                    <a:pt x="9" y="15"/>
                    <a:pt x="10" y="17"/>
                    <a:pt x="11" y="19"/>
                  </a:cubicBezTo>
                  <a:close/>
                  <a:moveTo>
                    <a:pt x="12" y="8"/>
                  </a:moveTo>
                  <a:cubicBezTo>
                    <a:pt x="11" y="9"/>
                    <a:pt x="10" y="10"/>
                    <a:pt x="8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4" y="5"/>
                    <a:pt x="5" y="5"/>
                  </a:cubicBezTo>
                  <a:cubicBezTo>
                    <a:pt x="5" y="4"/>
                    <a:pt x="5" y="3"/>
                    <a:pt x="6" y="2"/>
                  </a:cubicBezTo>
                  <a:cubicBezTo>
                    <a:pt x="7" y="2"/>
                    <a:pt x="8" y="2"/>
                    <a:pt x="9" y="2"/>
                  </a:cubicBezTo>
                  <a:cubicBezTo>
                    <a:pt x="10" y="2"/>
                    <a:pt x="11" y="2"/>
                    <a:pt x="12" y="3"/>
                  </a:cubicBezTo>
                  <a:cubicBezTo>
                    <a:pt x="12" y="4"/>
                    <a:pt x="13" y="5"/>
                    <a:pt x="12" y="6"/>
                  </a:cubicBezTo>
                  <a:cubicBezTo>
                    <a:pt x="12" y="7"/>
                    <a:pt x="12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6" name="iṩlide"/>
            <p:cNvSpPr/>
            <p:nvPr/>
          </p:nvSpPr>
          <p:spPr bwMode="auto">
            <a:xfrm>
              <a:off x="3717710" y="1622223"/>
              <a:ext cx="37145" cy="60273"/>
            </a:xfrm>
            <a:custGeom>
              <a:avLst/>
              <a:gdLst>
                <a:gd name="T0" fmla="*/ 15 w 16"/>
                <a:gd name="T1" fmla="*/ 16 h 26"/>
                <a:gd name="T2" fmla="*/ 15 w 16"/>
                <a:gd name="T3" fmla="*/ 9 h 26"/>
                <a:gd name="T4" fmla="*/ 12 w 16"/>
                <a:gd name="T5" fmla="*/ 2 h 26"/>
                <a:gd name="T6" fmla="*/ 6 w 16"/>
                <a:gd name="T7" fmla="*/ 1 h 26"/>
                <a:gd name="T8" fmla="*/ 1 w 16"/>
                <a:gd name="T9" fmla="*/ 4 h 26"/>
                <a:gd name="T10" fmla="*/ 0 w 16"/>
                <a:gd name="T11" fmla="*/ 10 h 26"/>
                <a:gd name="T12" fmla="*/ 3 w 16"/>
                <a:gd name="T13" fmla="*/ 15 h 26"/>
                <a:gd name="T14" fmla="*/ 8 w 16"/>
                <a:gd name="T15" fmla="*/ 16 h 26"/>
                <a:gd name="T16" fmla="*/ 12 w 16"/>
                <a:gd name="T17" fmla="*/ 13 h 26"/>
                <a:gd name="T18" fmla="*/ 11 w 16"/>
                <a:gd name="T19" fmla="*/ 19 h 26"/>
                <a:gd name="T20" fmla="*/ 8 w 16"/>
                <a:gd name="T21" fmla="*/ 23 h 26"/>
                <a:gd name="T22" fmla="*/ 4 w 16"/>
                <a:gd name="T23" fmla="*/ 25 h 26"/>
                <a:gd name="T24" fmla="*/ 4 w 16"/>
                <a:gd name="T25" fmla="*/ 26 h 26"/>
                <a:gd name="T26" fmla="*/ 5 w 16"/>
                <a:gd name="T27" fmla="*/ 26 h 26"/>
                <a:gd name="T28" fmla="*/ 11 w 16"/>
                <a:gd name="T29" fmla="*/ 23 h 26"/>
                <a:gd name="T30" fmla="*/ 15 w 16"/>
                <a:gd name="T31" fmla="*/ 16 h 26"/>
                <a:gd name="T32" fmla="*/ 11 w 16"/>
                <a:gd name="T33" fmla="*/ 13 h 26"/>
                <a:gd name="T34" fmla="*/ 9 w 16"/>
                <a:gd name="T35" fmla="*/ 14 h 26"/>
                <a:gd name="T36" fmla="*/ 6 w 16"/>
                <a:gd name="T37" fmla="*/ 13 h 26"/>
                <a:gd name="T38" fmla="*/ 3 w 16"/>
                <a:gd name="T39" fmla="*/ 8 h 26"/>
                <a:gd name="T40" fmla="*/ 3 w 16"/>
                <a:gd name="T41" fmla="*/ 4 h 26"/>
                <a:gd name="T42" fmla="*/ 6 w 16"/>
                <a:gd name="T43" fmla="*/ 2 h 26"/>
                <a:gd name="T44" fmla="*/ 8 w 16"/>
                <a:gd name="T45" fmla="*/ 2 h 26"/>
                <a:gd name="T46" fmla="*/ 11 w 16"/>
                <a:gd name="T47" fmla="*/ 5 h 26"/>
                <a:gd name="T48" fmla="*/ 12 w 16"/>
                <a:gd name="T49" fmla="*/ 8 h 26"/>
                <a:gd name="T50" fmla="*/ 12 w 16"/>
                <a:gd name="T51" fmla="*/ 12 h 26"/>
                <a:gd name="T52" fmla="*/ 11 w 16"/>
                <a:gd name="T53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" h="26">
                  <a:moveTo>
                    <a:pt x="15" y="16"/>
                  </a:moveTo>
                  <a:cubicBezTo>
                    <a:pt x="16" y="14"/>
                    <a:pt x="16" y="11"/>
                    <a:pt x="15" y="9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10" y="1"/>
                    <a:pt x="8" y="0"/>
                    <a:pt x="6" y="1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10"/>
                  </a:cubicBezTo>
                  <a:cubicBezTo>
                    <a:pt x="1" y="12"/>
                    <a:pt x="1" y="14"/>
                    <a:pt x="3" y="15"/>
                  </a:cubicBezTo>
                  <a:cubicBezTo>
                    <a:pt x="4" y="16"/>
                    <a:pt x="6" y="16"/>
                    <a:pt x="8" y="16"/>
                  </a:cubicBezTo>
                  <a:cubicBezTo>
                    <a:pt x="9" y="16"/>
                    <a:pt x="11" y="15"/>
                    <a:pt x="12" y="13"/>
                  </a:cubicBezTo>
                  <a:cubicBezTo>
                    <a:pt x="12" y="15"/>
                    <a:pt x="12" y="17"/>
                    <a:pt x="11" y="19"/>
                  </a:cubicBezTo>
                  <a:cubicBezTo>
                    <a:pt x="10" y="21"/>
                    <a:pt x="9" y="22"/>
                    <a:pt x="8" y="23"/>
                  </a:cubicBezTo>
                  <a:cubicBezTo>
                    <a:pt x="6" y="24"/>
                    <a:pt x="5" y="25"/>
                    <a:pt x="4" y="25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5"/>
                    <a:pt x="9" y="24"/>
                    <a:pt x="11" y="23"/>
                  </a:cubicBezTo>
                  <a:cubicBezTo>
                    <a:pt x="13" y="21"/>
                    <a:pt x="14" y="19"/>
                    <a:pt x="15" y="16"/>
                  </a:cubicBezTo>
                  <a:close/>
                  <a:moveTo>
                    <a:pt x="11" y="13"/>
                  </a:moveTo>
                  <a:cubicBezTo>
                    <a:pt x="10" y="14"/>
                    <a:pt x="9" y="14"/>
                    <a:pt x="9" y="14"/>
                  </a:cubicBezTo>
                  <a:cubicBezTo>
                    <a:pt x="8" y="14"/>
                    <a:pt x="7" y="14"/>
                    <a:pt x="6" y="13"/>
                  </a:cubicBezTo>
                  <a:cubicBezTo>
                    <a:pt x="4" y="12"/>
                    <a:pt x="3" y="10"/>
                    <a:pt x="3" y="8"/>
                  </a:cubicBezTo>
                  <a:cubicBezTo>
                    <a:pt x="3" y="6"/>
                    <a:pt x="3" y="5"/>
                    <a:pt x="3" y="4"/>
                  </a:cubicBezTo>
                  <a:cubicBezTo>
                    <a:pt x="4" y="3"/>
                    <a:pt x="5" y="2"/>
                    <a:pt x="6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9" y="3"/>
                    <a:pt x="10" y="4"/>
                    <a:pt x="11" y="5"/>
                  </a:cubicBezTo>
                  <a:cubicBezTo>
                    <a:pt x="11" y="6"/>
                    <a:pt x="12" y="7"/>
                    <a:pt x="12" y="8"/>
                  </a:cubicBezTo>
                  <a:cubicBezTo>
                    <a:pt x="12" y="9"/>
                    <a:pt x="12" y="10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7" name="îs1ïde"/>
            <p:cNvSpPr/>
            <p:nvPr/>
          </p:nvSpPr>
          <p:spPr bwMode="auto">
            <a:xfrm>
              <a:off x="3782188" y="1613112"/>
              <a:ext cx="32239" cy="57470"/>
            </a:xfrm>
            <a:custGeom>
              <a:avLst/>
              <a:gdLst>
                <a:gd name="T0" fmla="*/ 11 w 14"/>
                <a:gd name="T1" fmla="*/ 24 h 25"/>
                <a:gd name="T2" fmla="*/ 14 w 14"/>
                <a:gd name="T3" fmla="*/ 0 h 25"/>
                <a:gd name="T4" fmla="*/ 14 w 14"/>
                <a:gd name="T5" fmla="*/ 0 h 25"/>
                <a:gd name="T6" fmla="*/ 1 w 14"/>
                <a:gd name="T7" fmla="*/ 2 h 25"/>
                <a:gd name="T8" fmla="*/ 0 w 14"/>
                <a:gd name="T9" fmla="*/ 8 h 25"/>
                <a:gd name="T10" fmla="*/ 0 w 14"/>
                <a:gd name="T11" fmla="*/ 8 h 25"/>
                <a:gd name="T12" fmla="*/ 2 w 14"/>
                <a:gd name="T13" fmla="*/ 5 h 25"/>
                <a:gd name="T14" fmla="*/ 5 w 14"/>
                <a:gd name="T15" fmla="*/ 4 h 25"/>
                <a:gd name="T16" fmla="*/ 12 w 14"/>
                <a:gd name="T17" fmla="*/ 3 h 25"/>
                <a:gd name="T18" fmla="*/ 9 w 14"/>
                <a:gd name="T19" fmla="*/ 25 h 25"/>
                <a:gd name="T20" fmla="*/ 11 w 14"/>
                <a:gd name="T21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5">
                  <a:moveTo>
                    <a:pt x="11" y="24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7"/>
                    <a:pt x="1" y="6"/>
                    <a:pt x="2" y="5"/>
                  </a:cubicBezTo>
                  <a:cubicBezTo>
                    <a:pt x="3" y="5"/>
                    <a:pt x="4" y="4"/>
                    <a:pt x="5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9" y="25"/>
                    <a:pt x="9" y="25"/>
                    <a:pt x="9" y="25"/>
                  </a:cubicBezTo>
                  <a:lnTo>
                    <a:pt x="1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8" name="i$ľïḑe"/>
            <p:cNvSpPr/>
            <p:nvPr/>
          </p:nvSpPr>
          <p:spPr bwMode="auto">
            <a:xfrm>
              <a:off x="3349063" y="1294926"/>
              <a:ext cx="34342" cy="23128"/>
            </a:xfrm>
            <a:custGeom>
              <a:avLst/>
              <a:gdLst>
                <a:gd name="T0" fmla="*/ 8 w 15"/>
                <a:gd name="T1" fmla="*/ 7 h 10"/>
                <a:gd name="T2" fmla="*/ 12 w 15"/>
                <a:gd name="T3" fmla="*/ 10 h 10"/>
                <a:gd name="T4" fmla="*/ 14 w 15"/>
                <a:gd name="T5" fmla="*/ 3 h 10"/>
                <a:gd name="T6" fmla="*/ 10 w 15"/>
                <a:gd name="T7" fmla="*/ 0 h 10"/>
                <a:gd name="T8" fmla="*/ 0 w 15"/>
                <a:gd name="T9" fmla="*/ 2 h 10"/>
                <a:gd name="T10" fmla="*/ 8 w 15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8" y="7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2" y="7"/>
                    <a:pt x="15" y="5"/>
                    <a:pt x="14" y="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0"/>
                    <a:pt x="0" y="2"/>
                  </a:cubicBezTo>
                  <a:cubicBezTo>
                    <a:pt x="1" y="4"/>
                    <a:pt x="4" y="8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79" name="iŝļíḍè"/>
            <p:cNvSpPr/>
            <p:nvPr/>
          </p:nvSpPr>
          <p:spPr bwMode="auto">
            <a:xfrm>
              <a:off x="3378499" y="1327165"/>
              <a:ext cx="27333" cy="18923"/>
            </a:xfrm>
            <a:custGeom>
              <a:avLst/>
              <a:gdLst>
                <a:gd name="T0" fmla="*/ 7 w 12"/>
                <a:gd name="T1" fmla="*/ 7 h 8"/>
                <a:gd name="T2" fmla="*/ 9 w 12"/>
                <a:gd name="T3" fmla="*/ 8 h 8"/>
                <a:gd name="T4" fmla="*/ 12 w 12"/>
                <a:gd name="T5" fmla="*/ 6 h 8"/>
                <a:gd name="T6" fmla="*/ 11 w 12"/>
                <a:gd name="T7" fmla="*/ 2 h 8"/>
                <a:gd name="T8" fmla="*/ 8 w 12"/>
                <a:gd name="T9" fmla="*/ 0 h 8"/>
                <a:gd name="T10" fmla="*/ 0 w 12"/>
                <a:gd name="T11" fmla="*/ 3 h 8"/>
                <a:gd name="T12" fmla="*/ 7 w 12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7" y="7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1" y="6"/>
                    <a:pt x="12" y="6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0"/>
                    <a:pt x="9" y="1"/>
                    <a:pt x="8" y="0"/>
                  </a:cubicBezTo>
                  <a:cubicBezTo>
                    <a:pt x="5" y="1"/>
                    <a:pt x="1" y="0"/>
                    <a:pt x="0" y="3"/>
                  </a:cubicBezTo>
                  <a:cubicBezTo>
                    <a:pt x="2" y="5"/>
                    <a:pt x="5" y="6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0" name="íṩḻîḋê"/>
            <p:cNvSpPr/>
            <p:nvPr/>
          </p:nvSpPr>
          <p:spPr bwMode="auto">
            <a:xfrm>
              <a:off x="3394618" y="1244465"/>
              <a:ext cx="100922" cy="166101"/>
            </a:xfrm>
            <a:custGeom>
              <a:avLst/>
              <a:gdLst>
                <a:gd name="T0" fmla="*/ 9 w 44"/>
                <a:gd name="T1" fmla="*/ 32 h 72"/>
                <a:gd name="T2" fmla="*/ 12 w 44"/>
                <a:gd name="T3" fmla="*/ 31 h 72"/>
                <a:gd name="T4" fmla="*/ 15 w 44"/>
                <a:gd name="T5" fmla="*/ 33 h 72"/>
                <a:gd name="T6" fmla="*/ 13 w 44"/>
                <a:gd name="T7" fmla="*/ 44 h 72"/>
                <a:gd name="T8" fmla="*/ 8 w 44"/>
                <a:gd name="T9" fmla="*/ 41 h 72"/>
                <a:gd name="T10" fmla="*/ 14 w 44"/>
                <a:gd name="T11" fmla="*/ 68 h 72"/>
                <a:gd name="T12" fmla="*/ 26 w 44"/>
                <a:gd name="T13" fmla="*/ 72 h 72"/>
                <a:gd name="T14" fmla="*/ 27 w 44"/>
                <a:gd name="T15" fmla="*/ 69 h 72"/>
                <a:gd name="T16" fmla="*/ 15 w 44"/>
                <a:gd name="T17" fmla="*/ 52 h 72"/>
                <a:gd name="T18" fmla="*/ 21 w 44"/>
                <a:gd name="T19" fmla="*/ 49 h 72"/>
                <a:gd name="T20" fmla="*/ 21 w 44"/>
                <a:gd name="T21" fmla="*/ 40 h 72"/>
                <a:gd name="T22" fmla="*/ 26 w 44"/>
                <a:gd name="T23" fmla="*/ 45 h 72"/>
                <a:gd name="T24" fmla="*/ 19 w 44"/>
                <a:gd name="T25" fmla="*/ 31 h 72"/>
                <a:gd name="T26" fmla="*/ 19 w 44"/>
                <a:gd name="T27" fmla="*/ 21 h 72"/>
                <a:gd name="T28" fmla="*/ 30 w 44"/>
                <a:gd name="T29" fmla="*/ 30 h 72"/>
                <a:gd name="T30" fmla="*/ 26 w 44"/>
                <a:gd name="T31" fmla="*/ 19 h 72"/>
                <a:gd name="T32" fmla="*/ 29 w 44"/>
                <a:gd name="T33" fmla="*/ 16 h 72"/>
                <a:gd name="T34" fmla="*/ 43 w 44"/>
                <a:gd name="T35" fmla="*/ 28 h 72"/>
                <a:gd name="T36" fmla="*/ 29 w 44"/>
                <a:gd name="T37" fmla="*/ 8 h 72"/>
                <a:gd name="T38" fmla="*/ 24 w 44"/>
                <a:gd name="T39" fmla="*/ 6 h 72"/>
                <a:gd name="T40" fmla="*/ 24 w 44"/>
                <a:gd name="T41" fmla="*/ 13 h 72"/>
                <a:gd name="T42" fmla="*/ 17 w 44"/>
                <a:gd name="T43" fmla="*/ 11 h 72"/>
                <a:gd name="T44" fmla="*/ 16 w 44"/>
                <a:gd name="T45" fmla="*/ 0 h 72"/>
                <a:gd name="T46" fmla="*/ 14 w 44"/>
                <a:gd name="T47" fmla="*/ 6 h 72"/>
                <a:gd name="T48" fmla="*/ 9 w 44"/>
                <a:gd name="T49" fmla="*/ 8 h 72"/>
                <a:gd name="T50" fmla="*/ 16 w 44"/>
                <a:gd name="T51" fmla="*/ 16 h 72"/>
                <a:gd name="T52" fmla="*/ 16 w 44"/>
                <a:gd name="T53" fmla="*/ 25 h 72"/>
                <a:gd name="T54" fmla="*/ 11 w 44"/>
                <a:gd name="T55" fmla="*/ 20 h 72"/>
                <a:gd name="T56" fmla="*/ 0 w 44"/>
                <a:gd name="T57" fmla="*/ 19 h 72"/>
                <a:gd name="T58" fmla="*/ 9 w 44"/>
                <a:gd name="T59" fmla="*/ 28 h 72"/>
                <a:gd name="T60" fmla="*/ 9 w 44"/>
                <a:gd name="T61" fmla="*/ 3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" h="72">
                  <a:moveTo>
                    <a:pt x="9" y="32"/>
                  </a:moveTo>
                  <a:cubicBezTo>
                    <a:pt x="10" y="33"/>
                    <a:pt x="11" y="32"/>
                    <a:pt x="12" y="31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6" y="37"/>
                    <a:pt x="15" y="41"/>
                    <a:pt x="13" y="44"/>
                  </a:cubicBezTo>
                  <a:cubicBezTo>
                    <a:pt x="11" y="46"/>
                    <a:pt x="10" y="42"/>
                    <a:pt x="8" y="41"/>
                  </a:cubicBezTo>
                  <a:cubicBezTo>
                    <a:pt x="10" y="50"/>
                    <a:pt x="15" y="60"/>
                    <a:pt x="14" y="68"/>
                  </a:cubicBezTo>
                  <a:cubicBezTo>
                    <a:pt x="20" y="72"/>
                    <a:pt x="24" y="72"/>
                    <a:pt x="26" y="72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19" y="64"/>
                    <a:pt x="16" y="54"/>
                    <a:pt x="15" y="52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6"/>
                    <a:pt x="20" y="41"/>
                    <a:pt x="21" y="40"/>
                  </a:cubicBezTo>
                  <a:cubicBezTo>
                    <a:pt x="24" y="41"/>
                    <a:pt x="25" y="43"/>
                    <a:pt x="26" y="45"/>
                  </a:cubicBezTo>
                  <a:cubicBezTo>
                    <a:pt x="33" y="42"/>
                    <a:pt x="22" y="36"/>
                    <a:pt x="19" y="31"/>
                  </a:cubicBezTo>
                  <a:cubicBezTo>
                    <a:pt x="19" y="27"/>
                    <a:pt x="19" y="24"/>
                    <a:pt x="19" y="21"/>
                  </a:cubicBezTo>
                  <a:cubicBezTo>
                    <a:pt x="23" y="22"/>
                    <a:pt x="27" y="27"/>
                    <a:pt x="30" y="30"/>
                  </a:cubicBezTo>
                  <a:cubicBezTo>
                    <a:pt x="33" y="27"/>
                    <a:pt x="27" y="23"/>
                    <a:pt x="26" y="19"/>
                  </a:cubicBezTo>
                  <a:cubicBezTo>
                    <a:pt x="25" y="17"/>
                    <a:pt x="27" y="17"/>
                    <a:pt x="29" y="1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1"/>
                    <a:pt x="34" y="15"/>
                    <a:pt x="29" y="8"/>
                  </a:cubicBezTo>
                  <a:cubicBezTo>
                    <a:pt x="30" y="6"/>
                    <a:pt x="29" y="4"/>
                    <a:pt x="24" y="6"/>
                  </a:cubicBezTo>
                  <a:cubicBezTo>
                    <a:pt x="22" y="6"/>
                    <a:pt x="19" y="7"/>
                    <a:pt x="24" y="13"/>
                  </a:cubicBezTo>
                  <a:cubicBezTo>
                    <a:pt x="21" y="17"/>
                    <a:pt x="19" y="12"/>
                    <a:pt x="17" y="11"/>
                  </a:cubicBezTo>
                  <a:cubicBezTo>
                    <a:pt x="18" y="6"/>
                    <a:pt x="20" y="1"/>
                    <a:pt x="16" y="0"/>
                  </a:cubicBezTo>
                  <a:cubicBezTo>
                    <a:pt x="16" y="2"/>
                    <a:pt x="16" y="4"/>
                    <a:pt x="14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10"/>
                    <a:pt x="14" y="13"/>
                    <a:pt x="16" y="16"/>
                  </a:cubicBezTo>
                  <a:cubicBezTo>
                    <a:pt x="17" y="20"/>
                    <a:pt x="16" y="23"/>
                    <a:pt x="16" y="25"/>
                  </a:cubicBezTo>
                  <a:cubicBezTo>
                    <a:pt x="12" y="27"/>
                    <a:pt x="13" y="22"/>
                    <a:pt x="11" y="20"/>
                  </a:cubicBezTo>
                  <a:cubicBezTo>
                    <a:pt x="7" y="17"/>
                    <a:pt x="2" y="18"/>
                    <a:pt x="0" y="1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6" y="32"/>
                    <a:pt x="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1" name="íṡľiḑê"/>
            <p:cNvSpPr/>
            <p:nvPr/>
          </p:nvSpPr>
          <p:spPr bwMode="auto">
            <a:xfrm>
              <a:off x="3589455" y="1092381"/>
              <a:ext cx="30137" cy="30137"/>
            </a:xfrm>
            <a:custGeom>
              <a:avLst/>
              <a:gdLst>
                <a:gd name="T0" fmla="*/ 2 w 13"/>
                <a:gd name="T1" fmla="*/ 13 h 13"/>
                <a:gd name="T2" fmla="*/ 9 w 13"/>
                <a:gd name="T3" fmla="*/ 13 h 13"/>
                <a:gd name="T4" fmla="*/ 3 w 13"/>
                <a:gd name="T5" fmla="*/ 0 h 13"/>
                <a:gd name="T6" fmla="*/ 2 w 13"/>
                <a:gd name="T7" fmla="*/ 8 h 13"/>
                <a:gd name="T8" fmla="*/ 2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2" y="13"/>
                  </a:moveTo>
                  <a:cubicBezTo>
                    <a:pt x="4" y="13"/>
                    <a:pt x="6" y="13"/>
                    <a:pt x="9" y="13"/>
                  </a:cubicBezTo>
                  <a:cubicBezTo>
                    <a:pt x="13" y="8"/>
                    <a:pt x="6" y="3"/>
                    <a:pt x="3" y="0"/>
                  </a:cubicBezTo>
                  <a:cubicBezTo>
                    <a:pt x="0" y="1"/>
                    <a:pt x="2" y="6"/>
                    <a:pt x="2" y="8"/>
                  </a:cubicBezTo>
                  <a:cubicBezTo>
                    <a:pt x="2" y="9"/>
                    <a:pt x="1" y="11"/>
                    <a:pt x="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2" name="iṥļiḓe"/>
            <p:cNvSpPr/>
            <p:nvPr/>
          </p:nvSpPr>
          <p:spPr bwMode="auto">
            <a:xfrm>
              <a:off x="3578241" y="1138637"/>
              <a:ext cx="18222" cy="25231"/>
            </a:xfrm>
            <a:custGeom>
              <a:avLst/>
              <a:gdLst>
                <a:gd name="T0" fmla="*/ 2 w 8"/>
                <a:gd name="T1" fmla="*/ 11 h 11"/>
                <a:gd name="T2" fmla="*/ 8 w 8"/>
                <a:gd name="T3" fmla="*/ 9 h 11"/>
                <a:gd name="T4" fmla="*/ 7 w 8"/>
                <a:gd name="T5" fmla="*/ 4 h 11"/>
                <a:gd name="T6" fmla="*/ 3 w 8"/>
                <a:gd name="T7" fmla="*/ 0 h 11"/>
                <a:gd name="T8" fmla="*/ 1 w 8"/>
                <a:gd name="T9" fmla="*/ 5 h 11"/>
                <a:gd name="T10" fmla="*/ 2 w 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1">
                  <a:moveTo>
                    <a:pt x="2" y="11"/>
                  </a:moveTo>
                  <a:cubicBezTo>
                    <a:pt x="4" y="11"/>
                    <a:pt x="6" y="10"/>
                    <a:pt x="8" y="9"/>
                  </a:cubicBezTo>
                  <a:cubicBezTo>
                    <a:pt x="8" y="7"/>
                    <a:pt x="8" y="6"/>
                    <a:pt x="7" y="4"/>
                  </a:cubicBezTo>
                  <a:cubicBezTo>
                    <a:pt x="6" y="3"/>
                    <a:pt x="5" y="1"/>
                    <a:pt x="3" y="0"/>
                  </a:cubicBezTo>
                  <a:cubicBezTo>
                    <a:pt x="3" y="0"/>
                    <a:pt x="0" y="1"/>
                    <a:pt x="1" y="5"/>
                  </a:cubicBezTo>
                  <a:cubicBezTo>
                    <a:pt x="2" y="8"/>
                    <a:pt x="2" y="9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3" name="iŝ1îḋé"/>
            <p:cNvSpPr/>
            <p:nvPr/>
          </p:nvSpPr>
          <p:spPr bwMode="auto">
            <a:xfrm>
              <a:off x="3628702" y="1117611"/>
              <a:ext cx="41350" cy="39248"/>
            </a:xfrm>
            <a:custGeom>
              <a:avLst/>
              <a:gdLst>
                <a:gd name="T0" fmla="*/ 5 w 18"/>
                <a:gd name="T1" fmla="*/ 11 h 17"/>
                <a:gd name="T2" fmla="*/ 7 w 18"/>
                <a:gd name="T3" fmla="*/ 11 h 17"/>
                <a:gd name="T4" fmla="*/ 7 w 18"/>
                <a:gd name="T5" fmla="*/ 17 h 17"/>
                <a:gd name="T6" fmla="*/ 8 w 18"/>
                <a:gd name="T7" fmla="*/ 17 h 17"/>
                <a:gd name="T8" fmla="*/ 12 w 18"/>
                <a:gd name="T9" fmla="*/ 14 h 17"/>
                <a:gd name="T10" fmla="*/ 13 w 18"/>
                <a:gd name="T11" fmla="*/ 12 h 17"/>
                <a:gd name="T12" fmla="*/ 17 w 18"/>
                <a:gd name="T13" fmla="*/ 7 h 17"/>
                <a:gd name="T14" fmla="*/ 13 w 18"/>
                <a:gd name="T15" fmla="*/ 0 h 17"/>
                <a:gd name="T16" fmla="*/ 2 w 18"/>
                <a:gd name="T17" fmla="*/ 3 h 17"/>
                <a:gd name="T18" fmla="*/ 5 w 18"/>
                <a:gd name="T1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7">
                  <a:moveTo>
                    <a:pt x="5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7" y="15"/>
                    <a:pt x="7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5"/>
                    <a:pt x="11" y="15"/>
                    <a:pt x="12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5"/>
                    <a:pt x="17" y="2"/>
                    <a:pt x="13" y="0"/>
                  </a:cubicBezTo>
                  <a:cubicBezTo>
                    <a:pt x="10" y="1"/>
                    <a:pt x="7" y="2"/>
                    <a:pt x="2" y="3"/>
                  </a:cubicBezTo>
                  <a:cubicBezTo>
                    <a:pt x="0" y="7"/>
                    <a:pt x="3" y="10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4" name="iṩḷiḓè"/>
            <p:cNvSpPr/>
            <p:nvPr/>
          </p:nvSpPr>
          <p:spPr bwMode="auto">
            <a:xfrm>
              <a:off x="3628702" y="1154756"/>
              <a:ext cx="38547" cy="29436"/>
            </a:xfrm>
            <a:custGeom>
              <a:avLst/>
              <a:gdLst>
                <a:gd name="T0" fmla="*/ 6 w 17"/>
                <a:gd name="T1" fmla="*/ 13 h 13"/>
                <a:gd name="T2" fmla="*/ 15 w 17"/>
                <a:gd name="T3" fmla="*/ 4 h 13"/>
                <a:gd name="T4" fmla="*/ 16 w 17"/>
                <a:gd name="T5" fmla="*/ 0 h 13"/>
                <a:gd name="T6" fmla="*/ 1 w 17"/>
                <a:gd name="T7" fmla="*/ 5 h 13"/>
                <a:gd name="T8" fmla="*/ 6 w 17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6" y="13"/>
                  </a:moveTo>
                  <a:cubicBezTo>
                    <a:pt x="9" y="10"/>
                    <a:pt x="13" y="8"/>
                    <a:pt x="15" y="4"/>
                  </a:cubicBezTo>
                  <a:cubicBezTo>
                    <a:pt x="16" y="3"/>
                    <a:pt x="17" y="2"/>
                    <a:pt x="16" y="0"/>
                  </a:cubicBezTo>
                  <a:cubicBezTo>
                    <a:pt x="11" y="0"/>
                    <a:pt x="6" y="5"/>
                    <a:pt x="1" y="5"/>
                  </a:cubicBezTo>
                  <a:cubicBezTo>
                    <a:pt x="0" y="10"/>
                    <a:pt x="4" y="11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5" name="îṥ1ïďé"/>
            <p:cNvSpPr/>
            <p:nvPr/>
          </p:nvSpPr>
          <p:spPr bwMode="auto">
            <a:xfrm>
              <a:off x="3548104" y="1165970"/>
              <a:ext cx="53265" cy="73589"/>
            </a:xfrm>
            <a:custGeom>
              <a:avLst/>
              <a:gdLst>
                <a:gd name="T0" fmla="*/ 7 w 23"/>
                <a:gd name="T1" fmla="*/ 32 h 32"/>
                <a:gd name="T2" fmla="*/ 23 w 23"/>
                <a:gd name="T3" fmla="*/ 0 h 32"/>
                <a:gd name="T4" fmla="*/ 3 w 23"/>
                <a:gd name="T5" fmla="*/ 23 h 32"/>
                <a:gd name="T6" fmla="*/ 7 w 23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2">
                  <a:moveTo>
                    <a:pt x="7" y="32"/>
                  </a:moveTo>
                  <a:cubicBezTo>
                    <a:pt x="13" y="23"/>
                    <a:pt x="20" y="11"/>
                    <a:pt x="23" y="0"/>
                  </a:cubicBezTo>
                  <a:cubicBezTo>
                    <a:pt x="17" y="9"/>
                    <a:pt x="11" y="18"/>
                    <a:pt x="3" y="23"/>
                  </a:cubicBezTo>
                  <a:cubicBezTo>
                    <a:pt x="0" y="28"/>
                    <a:pt x="6" y="31"/>
                    <a:pt x="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6" name="iSḷiḍé"/>
            <p:cNvSpPr/>
            <p:nvPr/>
          </p:nvSpPr>
          <p:spPr bwMode="auto">
            <a:xfrm>
              <a:off x="3773077" y="1117611"/>
              <a:ext cx="93914" cy="101623"/>
            </a:xfrm>
            <a:custGeom>
              <a:avLst/>
              <a:gdLst>
                <a:gd name="T0" fmla="*/ 9 w 41"/>
                <a:gd name="T1" fmla="*/ 38 h 44"/>
                <a:gd name="T2" fmla="*/ 22 w 41"/>
                <a:gd name="T3" fmla="*/ 33 h 44"/>
                <a:gd name="T4" fmla="*/ 12 w 41"/>
                <a:gd name="T5" fmla="*/ 44 h 44"/>
                <a:gd name="T6" fmla="*/ 29 w 41"/>
                <a:gd name="T7" fmla="*/ 31 h 44"/>
                <a:gd name="T8" fmla="*/ 39 w 41"/>
                <a:gd name="T9" fmla="*/ 26 h 44"/>
                <a:gd name="T10" fmla="*/ 40 w 41"/>
                <a:gd name="T11" fmla="*/ 22 h 44"/>
                <a:gd name="T12" fmla="*/ 39 w 41"/>
                <a:gd name="T13" fmla="*/ 22 h 44"/>
                <a:gd name="T14" fmla="*/ 36 w 41"/>
                <a:gd name="T15" fmla="*/ 24 h 44"/>
                <a:gd name="T16" fmla="*/ 34 w 41"/>
                <a:gd name="T17" fmla="*/ 23 h 44"/>
                <a:gd name="T18" fmla="*/ 37 w 41"/>
                <a:gd name="T19" fmla="*/ 18 h 44"/>
                <a:gd name="T20" fmla="*/ 40 w 41"/>
                <a:gd name="T21" fmla="*/ 14 h 44"/>
                <a:gd name="T22" fmla="*/ 37 w 41"/>
                <a:gd name="T23" fmla="*/ 0 h 44"/>
                <a:gd name="T24" fmla="*/ 29 w 41"/>
                <a:gd name="T25" fmla="*/ 23 h 44"/>
                <a:gd name="T26" fmla="*/ 23 w 41"/>
                <a:gd name="T27" fmla="*/ 27 h 44"/>
                <a:gd name="T28" fmla="*/ 6 w 41"/>
                <a:gd name="T29" fmla="*/ 29 h 44"/>
                <a:gd name="T30" fmla="*/ 4 w 41"/>
                <a:gd name="T31" fmla="*/ 28 h 44"/>
                <a:gd name="T32" fmla="*/ 6 w 41"/>
                <a:gd name="T33" fmla="*/ 37 h 44"/>
                <a:gd name="T34" fmla="*/ 9 w 41"/>
                <a:gd name="T35" fmla="*/ 3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4">
                  <a:moveTo>
                    <a:pt x="9" y="38"/>
                  </a:moveTo>
                  <a:cubicBezTo>
                    <a:pt x="14" y="36"/>
                    <a:pt x="18" y="33"/>
                    <a:pt x="22" y="33"/>
                  </a:cubicBezTo>
                  <a:cubicBezTo>
                    <a:pt x="22" y="37"/>
                    <a:pt x="15" y="41"/>
                    <a:pt x="12" y="44"/>
                  </a:cubicBezTo>
                  <a:cubicBezTo>
                    <a:pt x="22" y="43"/>
                    <a:pt x="26" y="37"/>
                    <a:pt x="29" y="31"/>
                  </a:cubicBezTo>
                  <a:cubicBezTo>
                    <a:pt x="32" y="28"/>
                    <a:pt x="36" y="27"/>
                    <a:pt x="39" y="26"/>
                  </a:cubicBezTo>
                  <a:cubicBezTo>
                    <a:pt x="40" y="25"/>
                    <a:pt x="41" y="25"/>
                    <a:pt x="40" y="22"/>
                  </a:cubicBezTo>
                  <a:cubicBezTo>
                    <a:pt x="40" y="22"/>
                    <a:pt x="39" y="22"/>
                    <a:pt x="39" y="22"/>
                  </a:cubicBezTo>
                  <a:cubicBezTo>
                    <a:pt x="38" y="23"/>
                    <a:pt x="37" y="24"/>
                    <a:pt x="36" y="24"/>
                  </a:cubicBezTo>
                  <a:cubicBezTo>
                    <a:pt x="35" y="25"/>
                    <a:pt x="33" y="25"/>
                    <a:pt x="34" y="23"/>
                  </a:cubicBezTo>
                  <a:cubicBezTo>
                    <a:pt x="35" y="21"/>
                    <a:pt x="36" y="19"/>
                    <a:pt x="37" y="18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1"/>
                    <a:pt x="40" y="3"/>
                    <a:pt x="37" y="0"/>
                  </a:cubicBezTo>
                  <a:cubicBezTo>
                    <a:pt x="33" y="3"/>
                    <a:pt x="31" y="15"/>
                    <a:pt x="29" y="23"/>
                  </a:cubicBezTo>
                  <a:cubicBezTo>
                    <a:pt x="27" y="27"/>
                    <a:pt x="25" y="27"/>
                    <a:pt x="23" y="27"/>
                  </a:cubicBezTo>
                  <a:cubicBezTo>
                    <a:pt x="18" y="28"/>
                    <a:pt x="10" y="30"/>
                    <a:pt x="6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32"/>
                    <a:pt x="5" y="35"/>
                    <a:pt x="6" y="37"/>
                  </a:cubicBezTo>
                  <a:lnTo>
                    <a:pt x="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7" name="îşļíďê"/>
            <p:cNvSpPr/>
            <p:nvPr/>
          </p:nvSpPr>
          <p:spPr bwMode="auto">
            <a:xfrm>
              <a:off x="3846666" y="1210123"/>
              <a:ext cx="22427" cy="32239"/>
            </a:xfrm>
            <a:custGeom>
              <a:avLst/>
              <a:gdLst>
                <a:gd name="T0" fmla="*/ 4 w 10"/>
                <a:gd name="T1" fmla="*/ 14 h 14"/>
                <a:gd name="T2" fmla="*/ 9 w 10"/>
                <a:gd name="T3" fmla="*/ 12 h 14"/>
                <a:gd name="T4" fmla="*/ 2 w 10"/>
                <a:gd name="T5" fmla="*/ 0 h 14"/>
                <a:gd name="T6" fmla="*/ 1 w 10"/>
                <a:gd name="T7" fmla="*/ 10 h 14"/>
                <a:gd name="T8" fmla="*/ 4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4" y="14"/>
                  </a:moveTo>
                  <a:cubicBezTo>
                    <a:pt x="6" y="14"/>
                    <a:pt x="7" y="14"/>
                    <a:pt x="9" y="12"/>
                  </a:cubicBezTo>
                  <a:cubicBezTo>
                    <a:pt x="10" y="7"/>
                    <a:pt x="8" y="2"/>
                    <a:pt x="2" y="0"/>
                  </a:cubicBezTo>
                  <a:cubicBezTo>
                    <a:pt x="0" y="3"/>
                    <a:pt x="2" y="6"/>
                    <a:pt x="1" y="10"/>
                  </a:cubicBezTo>
                  <a:cubicBezTo>
                    <a:pt x="0" y="13"/>
                    <a:pt x="3" y="12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8" name="îš1íḍê"/>
            <p:cNvSpPr/>
            <p:nvPr/>
          </p:nvSpPr>
          <p:spPr bwMode="auto">
            <a:xfrm>
              <a:off x="3944785" y="1278806"/>
              <a:ext cx="21025" cy="21025"/>
            </a:xfrm>
            <a:custGeom>
              <a:avLst/>
              <a:gdLst>
                <a:gd name="T0" fmla="*/ 7 w 9"/>
                <a:gd name="T1" fmla="*/ 6 h 9"/>
                <a:gd name="T2" fmla="*/ 8 w 9"/>
                <a:gd name="T3" fmla="*/ 1 h 9"/>
                <a:gd name="T4" fmla="*/ 2 w 9"/>
                <a:gd name="T5" fmla="*/ 2 h 9"/>
                <a:gd name="T6" fmla="*/ 0 w 9"/>
                <a:gd name="T7" fmla="*/ 6 h 9"/>
                <a:gd name="T8" fmla="*/ 7 w 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7" y="6"/>
                  </a:moveTo>
                  <a:cubicBezTo>
                    <a:pt x="8" y="4"/>
                    <a:pt x="9" y="2"/>
                    <a:pt x="8" y="1"/>
                  </a:cubicBezTo>
                  <a:cubicBezTo>
                    <a:pt x="6" y="0"/>
                    <a:pt x="4" y="2"/>
                    <a:pt x="2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9"/>
                    <a:pt x="4" y="8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89" name="íŝliḓê"/>
            <p:cNvSpPr/>
            <p:nvPr/>
          </p:nvSpPr>
          <p:spPr bwMode="auto">
            <a:xfrm>
              <a:off x="3910443" y="1308943"/>
              <a:ext cx="61675" cy="62376"/>
            </a:xfrm>
            <a:custGeom>
              <a:avLst/>
              <a:gdLst>
                <a:gd name="T0" fmla="*/ 6 w 27"/>
                <a:gd name="T1" fmla="*/ 10 h 27"/>
                <a:gd name="T2" fmla="*/ 14 w 27"/>
                <a:gd name="T3" fmla="*/ 14 h 27"/>
                <a:gd name="T4" fmla="*/ 9 w 27"/>
                <a:gd name="T5" fmla="*/ 18 h 27"/>
                <a:gd name="T6" fmla="*/ 4 w 27"/>
                <a:gd name="T7" fmla="*/ 16 h 27"/>
                <a:gd name="T8" fmla="*/ 2 w 27"/>
                <a:gd name="T9" fmla="*/ 17 h 27"/>
                <a:gd name="T10" fmla="*/ 8 w 27"/>
                <a:gd name="T11" fmla="*/ 27 h 27"/>
                <a:gd name="T12" fmla="*/ 22 w 27"/>
                <a:gd name="T13" fmla="*/ 17 h 27"/>
                <a:gd name="T14" fmla="*/ 25 w 27"/>
                <a:gd name="T15" fmla="*/ 18 h 27"/>
                <a:gd name="T16" fmla="*/ 26 w 27"/>
                <a:gd name="T17" fmla="*/ 16 h 27"/>
                <a:gd name="T18" fmla="*/ 24 w 27"/>
                <a:gd name="T19" fmla="*/ 14 h 27"/>
                <a:gd name="T20" fmla="*/ 24 w 27"/>
                <a:gd name="T21" fmla="*/ 11 h 27"/>
                <a:gd name="T22" fmla="*/ 23 w 27"/>
                <a:gd name="T23" fmla="*/ 9 h 27"/>
                <a:gd name="T24" fmla="*/ 19 w 27"/>
                <a:gd name="T25" fmla="*/ 12 h 27"/>
                <a:gd name="T26" fmla="*/ 11 w 27"/>
                <a:gd name="T27" fmla="*/ 7 h 27"/>
                <a:gd name="T28" fmla="*/ 4 w 27"/>
                <a:gd name="T29" fmla="*/ 2 h 27"/>
                <a:gd name="T30" fmla="*/ 0 w 27"/>
                <a:gd name="T31" fmla="*/ 3 h 27"/>
                <a:gd name="T32" fmla="*/ 6 w 27"/>
                <a:gd name="T33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7">
                  <a:moveTo>
                    <a:pt x="6" y="10"/>
                  </a:moveTo>
                  <a:cubicBezTo>
                    <a:pt x="9" y="11"/>
                    <a:pt x="12" y="12"/>
                    <a:pt x="14" y="14"/>
                  </a:cubicBezTo>
                  <a:cubicBezTo>
                    <a:pt x="14" y="15"/>
                    <a:pt x="11" y="17"/>
                    <a:pt x="9" y="18"/>
                  </a:cubicBezTo>
                  <a:cubicBezTo>
                    <a:pt x="7" y="19"/>
                    <a:pt x="6" y="16"/>
                    <a:pt x="4" y="16"/>
                  </a:cubicBezTo>
                  <a:cubicBezTo>
                    <a:pt x="3" y="15"/>
                    <a:pt x="2" y="15"/>
                    <a:pt x="2" y="17"/>
                  </a:cubicBezTo>
                  <a:cubicBezTo>
                    <a:pt x="4" y="20"/>
                    <a:pt x="4" y="25"/>
                    <a:pt x="8" y="27"/>
                  </a:cubicBezTo>
                  <a:cubicBezTo>
                    <a:pt x="13" y="23"/>
                    <a:pt x="17" y="20"/>
                    <a:pt x="22" y="1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6" y="18"/>
                    <a:pt x="27" y="17"/>
                    <a:pt x="26" y="16"/>
                  </a:cubicBezTo>
                  <a:cubicBezTo>
                    <a:pt x="26" y="16"/>
                    <a:pt x="25" y="14"/>
                    <a:pt x="24" y="14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0" y="11"/>
                    <a:pt x="19" y="12"/>
                  </a:cubicBezTo>
                  <a:cubicBezTo>
                    <a:pt x="16" y="10"/>
                    <a:pt x="13" y="9"/>
                    <a:pt x="11" y="7"/>
                  </a:cubicBezTo>
                  <a:cubicBezTo>
                    <a:pt x="8" y="6"/>
                    <a:pt x="6" y="4"/>
                    <a:pt x="4" y="2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9"/>
                    <a:pt x="3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0" name="iṡļiḍe"/>
            <p:cNvSpPr/>
            <p:nvPr/>
          </p:nvSpPr>
          <p:spPr bwMode="auto">
            <a:xfrm>
              <a:off x="3935674" y="1271798"/>
              <a:ext cx="124051" cy="76393"/>
            </a:xfrm>
            <a:custGeom>
              <a:avLst/>
              <a:gdLst>
                <a:gd name="T0" fmla="*/ 52 w 54"/>
                <a:gd name="T1" fmla="*/ 10 h 33"/>
                <a:gd name="T2" fmla="*/ 41 w 54"/>
                <a:gd name="T3" fmla="*/ 13 h 33"/>
                <a:gd name="T4" fmla="*/ 37 w 54"/>
                <a:gd name="T5" fmla="*/ 11 h 33"/>
                <a:gd name="T6" fmla="*/ 35 w 54"/>
                <a:gd name="T7" fmla="*/ 12 h 33"/>
                <a:gd name="T8" fmla="*/ 29 w 54"/>
                <a:gd name="T9" fmla="*/ 15 h 33"/>
                <a:gd name="T10" fmla="*/ 28 w 54"/>
                <a:gd name="T11" fmla="*/ 13 h 33"/>
                <a:gd name="T12" fmla="*/ 23 w 54"/>
                <a:gd name="T13" fmla="*/ 15 h 33"/>
                <a:gd name="T14" fmla="*/ 19 w 54"/>
                <a:gd name="T15" fmla="*/ 15 h 33"/>
                <a:gd name="T16" fmla="*/ 26 w 54"/>
                <a:gd name="T17" fmla="*/ 0 h 33"/>
                <a:gd name="T18" fmla="*/ 19 w 54"/>
                <a:gd name="T19" fmla="*/ 6 h 33"/>
                <a:gd name="T20" fmla="*/ 14 w 54"/>
                <a:gd name="T21" fmla="*/ 10 h 33"/>
                <a:gd name="T22" fmla="*/ 10 w 54"/>
                <a:gd name="T23" fmla="*/ 15 h 33"/>
                <a:gd name="T24" fmla="*/ 17 w 54"/>
                <a:gd name="T25" fmla="*/ 16 h 33"/>
                <a:gd name="T26" fmla="*/ 24 w 54"/>
                <a:gd name="T27" fmla="*/ 19 h 33"/>
                <a:gd name="T28" fmla="*/ 23 w 54"/>
                <a:gd name="T29" fmla="*/ 23 h 33"/>
                <a:gd name="T30" fmla="*/ 3 w 54"/>
                <a:gd name="T31" fmla="*/ 13 h 33"/>
                <a:gd name="T32" fmla="*/ 0 w 54"/>
                <a:gd name="T33" fmla="*/ 15 h 33"/>
                <a:gd name="T34" fmla="*/ 4 w 54"/>
                <a:gd name="T35" fmla="*/ 21 h 33"/>
                <a:gd name="T36" fmla="*/ 8 w 54"/>
                <a:gd name="T37" fmla="*/ 22 h 33"/>
                <a:gd name="T38" fmla="*/ 24 w 54"/>
                <a:gd name="T39" fmla="*/ 27 h 33"/>
                <a:gd name="T40" fmla="*/ 14 w 54"/>
                <a:gd name="T41" fmla="*/ 26 h 33"/>
                <a:gd name="T42" fmla="*/ 21 w 54"/>
                <a:gd name="T43" fmla="*/ 30 h 33"/>
                <a:gd name="T44" fmla="*/ 29 w 54"/>
                <a:gd name="T45" fmla="*/ 33 h 33"/>
                <a:gd name="T46" fmla="*/ 34 w 54"/>
                <a:gd name="T47" fmla="*/ 28 h 33"/>
                <a:gd name="T48" fmla="*/ 45 w 54"/>
                <a:gd name="T49" fmla="*/ 28 h 33"/>
                <a:gd name="T50" fmla="*/ 46 w 54"/>
                <a:gd name="T51" fmla="*/ 23 h 33"/>
                <a:gd name="T52" fmla="*/ 42 w 54"/>
                <a:gd name="T53" fmla="*/ 19 h 33"/>
                <a:gd name="T54" fmla="*/ 43 w 54"/>
                <a:gd name="T55" fmla="*/ 18 h 33"/>
                <a:gd name="T56" fmla="*/ 50 w 54"/>
                <a:gd name="T57" fmla="*/ 17 h 33"/>
                <a:gd name="T58" fmla="*/ 52 w 54"/>
                <a:gd name="T59" fmla="*/ 10 h 33"/>
                <a:gd name="T60" fmla="*/ 38 w 54"/>
                <a:gd name="T61" fmla="*/ 23 h 33"/>
                <a:gd name="T62" fmla="*/ 30 w 54"/>
                <a:gd name="T63" fmla="*/ 24 h 33"/>
                <a:gd name="T64" fmla="*/ 33 w 54"/>
                <a:gd name="T65" fmla="*/ 23 h 33"/>
                <a:gd name="T66" fmla="*/ 35 w 54"/>
                <a:gd name="T67" fmla="*/ 21 h 33"/>
                <a:gd name="T68" fmla="*/ 31 w 54"/>
                <a:gd name="T69" fmla="*/ 20 h 33"/>
                <a:gd name="T70" fmla="*/ 30 w 54"/>
                <a:gd name="T71" fmla="*/ 19 h 33"/>
                <a:gd name="T72" fmla="*/ 33 w 54"/>
                <a:gd name="T73" fmla="*/ 17 h 33"/>
                <a:gd name="T74" fmla="*/ 37 w 54"/>
                <a:gd name="T75" fmla="*/ 17 h 33"/>
                <a:gd name="T76" fmla="*/ 38 w 54"/>
                <a:gd name="T77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4" h="33">
                  <a:moveTo>
                    <a:pt x="52" y="10"/>
                  </a:moveTo>
                  <a:cubicBezTo>
                    <a:pt x="49" y="11"/>
                    <a:pt x="45" y="11"/>
                    <a:pt x="41" y="13"/>
                  </a:cubicBezTo>
                  <a:cubicBezTo>
                    <a:pt x="39" y="13"/>
                    <a:pt x="38" y="12"/>
                    <a:pt x="37" y="11"/>
                  </a:cubicBezTo>
                  <a:cubicBezTo>
                    <a:pt x="35" y="11"/>
                    <a:pt x="34" y="11"/>
                    <a:pt x="35" y="12"/>
                  </a:cubicBezTo>
                  <a:cubicBezTo>
                    <a:pt x="33" y="14"/>
                    <a:pt x="31" y="15"/>
                    <a:pt x="29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5" y="12"/>
                    <a:pt x="25" y="14"/>
                    <a:pt x="23" y="15"/>
                  </a:cubicBezTo>
                  <a:cubicBezTo>
                    <a:pt x="23" y="14"/>
                    <a:pt x="19" y="16"/>
                    <a:pt x="19" y="15"/>
                  </a:cubicBezTo>
                  <a:cubicBezTo>
                    <a:pt x="21" y="11"/>
                    <a:pt x="26" y="5"/>
                    <a:pt x="26" y="0"/>
                  </a:cubicBezTo>
                  <a:cubicBezTo>
                    <a:pt x="23" y="0"/>
                    <a:pt x="22" y="3"/>
                    <a:pt x="19" y="6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2" y="12"/>
                    <a:pt x="10" y="13"/>
                    <a:pt x="10" y="15"/>
                  </a:cubicBezTo>
                  <a:cubicBezTo>
                    <a:pt x="12" y="15"/>
                    <a:pt x="14" y="16"/>
                    <a:pt x="17" y="16"/>
                  </a:cubicBezTo>
                  <a:cubicBezTo>
                    <a:pt x="20" y="18"/>
                    <a:pt x="21" y="19"/>
                    <a:pt x="24" y="19"/>
                  </a:cubicBezTo>
                  <a:cubicBezTo>
                    <a:pt x="25" y="21"/>
                    <a:pt x="24" y="22"/>
                    <a:pt x="23" y="23"/>
                  </a:cubicBezTo>
                  <a:cubicBezTo>
                    <a:pt x="16" y="20"/>
                    <a:pt x="9" y="16"/>
                    <a:pt x="3" y="13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" y="17"/>
                    <a:pt x="3" y="20"/>
                    <a:pt x="4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20" y="25"/>
                    <a:pt x="24" y="27"/>
                  </a:cubicBezTo>
                  <a:cubicBezTo>
                    <a:pt x="23" y="29"/>
                    <a:pt x="15" y="25"/>
                    <a:pt x="14" y="26"/>
                  </a:cubicBezTo>
                  <a:cubicBezTo>
                    <a:pt x="16" y="29"/>
                    <a:pt x="19" y="28"/>
                    <a:pt x="21" y="30"/>
                  </a:cubicBezTo>
                  <a:cubicBezTo>
                    <a:pt x="24" y="31"/>
                    <a:pt x="27" y="32"/>
                    <a:pt x="29" y="33"/>
                  </a:cubicBezTo>
                  <a:cubicBezTo>
                    <a:pt x="31" y="31"/>
                    <a:pt x="32" y="28"/>
                    <a:pt x="34" y="28"/>
                  </a:cubicBezTo>
                  <a:cubicBezTo>
                    <a:pt x="37" y="28"/>
                    <a:pt x="42" y="30"/>
                    <a:pt x="45" y="28"/>
                  </a:cubicBezTo>
                  <a:cubicBezTo>
                    <a:pt x="45" y="26"/>
                    <a:pt x="46" y="24"/>
                    <a:pt x="46" y="23"/>
                  </a:cubicBezTo>
                  <a:cubicBezTo>
                    <a:pt x="45" y="21"/>
                    <a:pt x="42" y="20"/>
                    <a:pt x="42" y="19"/>
                  </a:cubicBezTo>
                  <a:cubicBezTo>
                    <a:pt x="42" y="19"/>
                    <a:pt x="42" y="18"/>
                    <a:pt x="43" y="18"/>
                  </a:cubicBezTo>
                  <a:cubicBezTo>
                    <a:pt x="46" y="18"/>
                    <a:pt x="48" y="18"/>
                    <a:pt x="50" y="17"/>
                  </a:cubicBezTo>
                  <a:cubicBezTo>
                    <a:pt x="51" y="18"/>
                    <a:pt x="54" y="12"/>
                    <a:pt x="52" y="10"/>
                  </a:cubicBezTo>
                  <a:close/>
                  <a:moveTo>
                    <a:pt x="38" y="23"/>
                  </a:moveTo>
                  <a:cubicBezTo>
                    <a:pt x="36" y="24"/>
                    <a:pt x="33" y="24"/>
                    <a:pt x="30" y="24"/>
                  </a:cubicBezTo>
                  <a:cubicBezTo>
                    <a:pt x="29" y="23"/>
                    <a:pt x="32" y="23"/>
                    <a:pt x="33" y="23"/>
                  </a:cubicBezTo>
                  <a:cubicBezTo>
                    <a:pt x="34" y="22"/>
                    <a:pt x="34" y="22"/>
                    <a:pt x="35" y="21"/>
                  </a:cubicBezTo>
                  <a:cubicBezTo>
                    <a:pt x="34" y="20"/>
                    <a:pt x="33" y="19"/>
                    <a:pt x="31" y="20"/>
                  </a:cubicBezTo>
                  <a:cubicBezTo>
                    <a:pt x="30" y="20"/>
                    <a:pt x="29" y="19"/>
                    <a:pt x="30" y="19"/>
                  </a:cubicBezTo>
                  <a:cubicBezTo>
                    <a:pt x="31" y="19"/>
                    <a:pt x="32" y="18"/>
                    <a:pt x="33" y="17"/>
                  </a:cubicBezTo>
                  <a:cubicBezTo>
                    <a:pt x="34" y="17"/>
                    <a:pt x="35" y="17"/>
                    <a:pt x="37" y="17"/>
                  </a:cubicBezTo>
                  <a:cubicBezTo>
                    <a:pt x="37" y="19"/>
                    <a:pt x="39" y="21"/>
                    <a:pt x="3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1" name="ï$ļïdé"/>
            <p:cNvSpPr/>
            <p:nvPr/>
          </p:nvSpPr>
          <p:spPr bwMode="auto">
            <a:xfrm>
              <a:off x="3302807" y="1034911"/>
              <a:ext cx="795464" cy="799669"/>
            </a:xfrm>
            <a:custGeom>
              <a:avLst/>
              <a:gdLst>
                <a:gd name="T0" fmla="*/ 174 w 347"/>
                <a:gd name="T1" fmla="*/ 0 h 347"/>
                <a:gd name="T2" fmla="*/ 0 w 347"/>
                <a:gd name="T3" fmla="*/ 173 h 347"/>
                <a:gd name="T4" fmla="*/ 174 w 347"/>
                <a:gd name="T5" fmla="*/ 347 h 347"/>
                <a:gd name="T6" fmla="*/ 347 w 347"/>
                <a:gd name="T7" fmla="*/ 173 h 347"/>
                <a:gd name="T8" fmla="*/ 174 w 347"/>
                <a:gd name="T9" fmla="*/ 0 h 347"/>
                <a:gd name="T10" fmla="*/ 174 w 347"/>
                <a:gd name="T11" fmla="*/ 343 h 347"/>
                <a:gd name="T12" fmla="*/ 4 w 347"/>
                <a:gd name="T13" fmla="*/ 173 h 347"/>
                <a:gd name="T14" fmla="*/ 174 w 347"/>
                <a:gd name="T15" fmla="*/ 4 h 347"/>
                <a:gd name="T16" fmla="*/ 343 w 347"/>
                <a:gd name="T17" fmla="*/ 173 h 347"/>
                <a:gd name="T18" fmla="*/ 174 w 347"/>
                <a:gd name="T19" fmla="*/ 34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7" h="347">
                  <a:moveTo>
                    <a:pt x="174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9"/>
                    <a:pt x="78" y="347"/>
                    <a:pt x="174" y="347"/>
                  </a:cubicBezTo>
                  <a:cubicBezTo>
                    <a:pt x="269" y="347"/>
                    <a:pt x="347" y="269"/>
                    <a:pt x="347" y="173"/>
                  </a:cubicBezTo>
                  <a:cubicBezTo>
                    <a:pt x="347" y="78"/>
                    <a:pt x="269" y="0"/>
                    <a:pt x="174" y="0"/>
                  </a:cubicBezTo>
                  <a:close/>
                  <a:moveTo>
                    <a:pt x="174" y="343"/>
                  </a:moveTo>
                  <a:cubicBezTo>
                    <a:pt x="80" y="343"/>
                    <a:pt x="4" y="267"/>
                    <a:pt x="4" y="173"/>
                  </a:cubicBezTo>
                  <a:cubicBezTo>
                    <a:pt x="4" y="80"/>
                    <a:pt x="80" y="4"/>
                    <a:pt x="174" y="4"/>
                  </a:cubicBezTo>
                  <a:cubicBezTo>
                    <a:pt x="267" y="4"/>
                    <a:pt x="343" y="80"/>
                    <a:pt x="343" y="173"/>
                  </a:cubicBezTo>
                  <a:cubicBezTo>
                    <a:pt x="343" y="267"/>
                    <a:pt x="267" y="343"/>
                    <a:pt x="174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2" name="íšlíḓe"/>
            <p:cNvSpPr/>
            <p:nvPr/>
          </p:nvSpPr>
          <p:spPr bwMode="auto">
            <a:xfrm>
              <a:off x="3481524" y="1212226"/>
              <a:ext cx="440834" cy="377758"/>
            </a:xfrm>
            <a:custGeom>
              <a:avLst/>
              <a:gdLst>
                <a:gd name="T0" fmla="*/ 28 w 192"/>
                <a:gd name="T1" fmla="*/ 164 h 164"/>
                <a:gd name="T2" fmla="*/ 31 w 192"/>
                <a:gd name="T3" fmla="*/ 164 h 164"/>
                <a:gd name="T4" fmla="*/ 2 w 192"/>
                <a:gd name="T5" fmla="*/ 96 h 164"/>
                <a:gd name="T6" fmla="*/ 96 w 192"/>
                <a:gd name="T7" fmla="*/ 2 h 164"/>
                <a:gd name="T8" fmla="*/ 190 w 192"/>
                <a:gd name="T9" fmla="*/ 96 h 164"/>
                <a:gd name="T10" fmla="*/ 160 w 192"/>
                <a:gd name="T11" fmla="*/ 164 h 164"/>
                <a:gd name="T12" fmla="*/ 163 w 192"/>
                <a:gd name="T13" fmla="*/ 164 h 164"/>
                <a:gd name="T14" fmla="*/ 192 w 192"/>
                <a:gd name="T15" fmla="*/ 96 h 164"/>
                <a:gd name="T16" fmla="*/ 96 w 192"/>
                <a:gd name="T17" fmla="*/ 0 h 164"/>
                <a:gd name="T18" fmla="*/ 0 w 192"/>
                <a:gd name="T19" fmla="*/ 96 h 164"/>
                <a:gd name="T20" fmla="*/ 28 w 192"/>
                <a:gd name="T21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164">
                  <a:moveTo>
                    <a:pt x="28" y="164"/>
                  </a:moveTo>
                  <a:cubicBezTo>
                    <a:pt x="31" y="164"/>
                    <a:pt x="31" y="164"/>
                    <a:pt x="31" y="164"/>
                  </a:cubicBezTo>
                  <a:cubicBezTo>
                    <a:pt x="13" y="147"/>
                    <a:pt x="2" y="123"/>
                    <a:pt x="2" y="96"/>
                  </a:cubicBezTo>
                  <a:cubicBezTo>
                    <a:pt x="2" y="45"/>
                    <a:pt x="44" y="2"/>
                    <a:pt x="96" y="2"/>
                  </a:cubicBezTo>
                  <a:cubicBezTo>
                    <a:pt x="147" y="2"/>
                    <a:pt x="190" y="45"/>
                    <a:pt x="190" y="96"/>
                  </a:cubicBezTo>
                  <a:cubicBezTo>
                    <a:pt x="190" y="123"/>
                    <a:pt x="178" y="147"/>
                    <a:pt x="160" y="164"/>
                  </a:cubicBezTo>
                  <a:cubicBezTo>
                    <a:pt x="163" y="164"/>
                    <a:pt x="163" y="164"/>
                    <a:pt x="163" y="164"/>
                  </a:cubicBezTo>
                  <a:cubicBezTo>
                    <a:pt x="181" y="147"/>
                    <a:pt x="192" y="123"/>
                    <a:pt x="192" y="96"/>
                  </a:cubicBezTo>
                  <a:cubicBezTo>
                    <a:pt x="192" y="43"/>
                    <a:pt x="148" y="0"/>
                    <a:pt x="96" y="0"/>
                  </a:cubicBezTo>
                  <a:cubicBezTo>
                    <a:pt x="43" y="0"/>
                    <a:pt x="0" y="43"/>
                    <a:pt x="0" y="96"/>
                  </a:cubicBezTo>
                  <a:cubicBezTo>
                    <a:pt x="0" y="123"/>
                    <a:pt x="11" y="147"/>
                    <a:pt x="28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3" name="ïṣļïḍê"/>
            <p:cNvSpPr/>
            <p:nvPr/>
          </p:nvSpPr>
          <p:spPr bwMode="auto">
            <a:xfrm>
              <a:off x="3972118" y="1573864"/>
              <a:ext cx="85504" cy="46256"/>
            </a:xfrm>
            <a:custGeom>
              <a:avLst/>
              <a:gdLst>
                <a:gd name="T0" fmla="*/ 36 w 37"/>
                <a:gd name="T1" fmla="*/ 20 h 20"/>
                <a:gd name="T2" fmla="*/ 22 w 37"/>
                <a:gd name="T3" fmla="*/ 16 h 20"/>
                <a:gd name="T4" fmla="*/ 0 w 37"/>
                <a:gd name="T5" fmla="*/ 20 h 20"/>
                <a:gd name="T6" fmla="*/ 1 w 37"/>
                <a:gd name="T7" fmla="*/ 16 h 20"/>
                <a:gd name="T8" fmla="*/ 12 w 37"/>
                <a:gd name="T9" fmla="*/ 14 h 20"/>
                <a:gd name="T10" fmla="*/ 19 w 37"/>
                <a:gd name="T11" fmla="*/ 14 h 20"/>
                <a:gd name="T12" fmla="*/ 13 w 37"/>
                <a:gd name="T13" fmla="*/ 10 h 20"/>
                <a:gd name="T14" fmla="*/ 5 w 37"/>
                <a:gd name="T15" fmla="*/ 3 h 20"/>
                <a:gd name="T16" fmla="*/ 6 w 37"/>
                <a:gd name="T17" fmla="*/ 0 h 20"/>
                <a:gd name="T18" fmla="*/ 23 w 37"/>
                <a:gd name="T19" fmla="*/ 13 h 20"/>
                <a:gd name="T20" fmla="*/ 37 w 37"/>
                <a:gd name="T21" fmla="*/ 17 h 20"/>
                <a:gd name="T22" fmla="*/ 36 w 37"/>
                <a:gd name="T2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0">
                  <a:moveTo>
                    <a:pt x="36" y="20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4" y="14"/>
                    <a:pt x="17" y="14"/>
                    <a:pt x="19" y="14"/>
                  </a:cubicBezTo>
                  <a:cubicBezTo>
                    <a:pt x="17" y="13"/>
                    <a:pt x="15" y="11"/>
                    <a:pt x="13" y="1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37" y="17"/>
                    <a:pt x="37" y="17"/>
                    <a:pt x="37" y="17"/>
                  </a:cubicBezTo>
                  <a:lnTo>
                    <a:pt x="3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4" name="ís1íḍe"/>
            <p:cNvSpPr/>
            <p:nvPr/>
          </p:nvSpPr>
          <p:spPr bwMode="auto">
            <a:xfrm>
              <a:off x="4302919" y="1198209"/>
              <a:ext cx="54666" cy="94615"/>
            </a:xfrm>
            <a:custGeom>
              <a:avLst/>
              <a:gdLst>
                <a:gd name="T0" fmla="*/ 20 w 24"/>
                <a:gd name="T1" fmla="*/ 28 h 41"/>
                <a:gd name="T2" fmla="*/ 14 w 24"/>
                <a:gd name="T3" fmla="*/ 9 h 41"/>
                <a:gd name="T4" fmla="*/ 4 w 24"/>
                <a:gd name="T5" fmla="*/ 10 h 41"/>
                <a:gd name="T6" fmla="*/ 5 w 24"/>
                <a:gd name="T7" fmla="*/ 32 h 41"/>
                <a:gd name="T8" fmla="*/ 20 w 24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1">
                  <a:moveTo>
                    <a:pt x="20" y="28"/>
                  </a:moveTo>
                  <a:cubicBezTo>
                    <a:pt x="24" y="20"/>
                    <a:pt x="14" y="9"/>
                    <a:pt x="14" y="9"/>
                  </a:cubicBezTo>
                  <a:cubicBezTo>
                    <a:pt x="14" y="9"/>
                    <a:pt x="8" y="0"/>
                    <a:pt x="4" y="10"/>
                  </a:cubicBezTo>
                  <a:cubicBezTo>
                    <a:pt x="0" y="20"/>
                    <a:pt x="0" y="23"/>
                    <a:pt x="5" y="32"/>
                  </a:cubicBezTo>
                  <a:cubicBezTo>
                    <a:pt x="9" y="41"/>
                    <a:pt x="16" y="35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5" name="íşlïḋe"/>
            <p:cNvSpPr/>
            <p:nvPr/>
          </p:nvSpPr>
          <p:spPr bwMode="auto">
            <a:xfrm>
              <a:off x="4279791" y="1281610"/>
              <a:ext cx="57470" cy="91811"/>
            </a:xfrm>
            <a:custGeom>
              <a:avLst/>
              <a:gdLst>
                <a:gd name="T0" fmla="*/ 4 w 25"/>
                <a:gd name="T1" fmla="*/ 34 h 40"/>
                <a:gd name="T2" fmla="*/ 13 w 25"/>
                <a:gd name="T3" fmla="*/ 36 h 40"/>
                <a:gd name="T4" fmla="*/ 21 w 25"/>
                <a:gd name="T5" fmla="*/ 17 h 40"/>
                <a:gd name="T6" fmla="*/ 14 w 25"/>
                <a:gd name="T7" fmla="*/ 10 h 40"/>
                <a:gd name="T8" fmla="*/ 10 w 25"/>
                <a:gd name="T9" fmla="*/ 4 h 40"/>
                <a:gd name="T10" fmla="*/ 0 w 25"/>
                <a:gd name="T11" fmla="*/ 13 h 40"/>
                <a:gd name="T12" fmla="*/ 5 w 25"/>
                <a:gd name="T13" fmla="*/ 25 h 40"/>
                <a:gd name="T14" fmla="*/ 4 w 25"/>
                <a:gd name="T1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0">
                  <a:moveTo>
                    <a:pt x="4" y="34"/>
                  </a:moveTo>
                  <a:cubicBezTo>
                    <a:pt x="4" y="34"/>
                    <a:pt x="2" y="40"/>
                    <a:pt x="13" y="36"/>
                  </a:cubicBezTo>
                  <a:cubicBezTo>
                    <a:pt x="23" y="31"/>
                    <a:pt x="25" y="21"/>
                    <a:pt x="21" y="17"/>
                  </a:cubicBezTo>
                  <a:cubicBezTo>
                    <a:pt x="18" y="12"/>
                    <a:pt x="14" y="10"/>
                    <a:pt x="14" y="10"/>
                  </a:cubicBezTo>
                  <a:cubicBezTo>
                    <a:pt x="14" y="10"/>
                    <a:pt x="11" y="8"/>
                    <a:pt x="10" y="4"/>
                  </a:cubicBezTo>
                  <a:cubicBezTo>
                    <a:pt x="9" y="0"/>
                    <a:pt x="1" y="9"/>
                    <a:pt x="0" y="13"/>
                  </a:cubicBezTo>
                  <a:cubicBezTo>
                    <a:pt x="0" y="18"/>
                    <a:pt x="1" y="20"/>
                    <a:pt x="5" y="25"/>
                  </a:cubicBezTo>
                  <a:cubicBezTo>
                    <a:pt x="8" y="30"/>
                    <a:pt x="4" y="34"/>
                    <a:pt x="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6" name="iŝļîḍé"/>
            <p:cNvSpPr/>
            <p:nvPr/>
          </p:nvSpPr>
          <p:spPr bwMode="auto">
            <a:xfrm>
              <a:off x="4231432" y="1248670"/>
              <a:ext cx="330100" cy="295058"/>
            </a:xfrm>
            <a:custGeom>
              <a:avLst/>
              <a:gdLst>
                <a:gd name="T0" fmla="*/ 138 w 144"/>
                <a:gd name="T1" fmla="*/ 24 h 128"/>
                <a:gd name="T2" fmla="*/ 135 w 144"/>
                <a:gd name="T3" fmla="*/ 20 h 128"/>
                <a:gd name="T4" fmla="*/ 126 w 144"/>
                <a:gd name="T5" fmla="*/ 23 h 128"/>
                <a:gd name="T6" fmla="*/ 117 w 144"/>
                <a:gd name="T7" fmla="*/ 29 h 128"/>
                <a:gd name="T8" fmla="*/ 120 w 144"/>
                <a:gd name="T9" fmla="*/ 23 h 128"/>
                <a:gd name="T10" fmla="*/ 131 w 144"/>
                <a:gd name="T11" fmla="*/ 15 h 128"/>
                <a:gd name="T12" fmla="*/ 138 w 144"/>
                <a:gd name="T13" fmla="*/ 9 h 128"/>
                <a:gd name="T14" fmla="*/ 127 w 144"/>
                <a:gd name="T15" fmla="*/ 5 h 128"/>
                <a:gd name="T16" fmla="*/ 112 w 144"/>
                <a:gd name="T17" fmla="*/ 5 h 128"/>
                <a:gd name="T18" fmla="*/ 102 w 144"/>
                <a:gd name="T19" fmla="*/ 8 h 128"/>
                <a:gd name="T20" fmla="*/ 100 w 144"/>
                <a:gd name="T21" fmla="*/ 24 h 128"/>
                <a:gd name="T22" fmla="*/ 88 w 144"/>
                <a:gd name="T23" fmla="*/ 33 h 128"/>
                <a:gd name="T24" fmla="*/ 83 w 144"/>
                <a:gd name="T25" fmla="*/ 31 h 128"/>
                <a:gd name="T26" fmla="*/ 91 w 144"/>
                <a:gd name="T27" fmla="*/ 26 h 128"/>
                <a:gd name="T28" fmla="*/ 91 w 144"/>
                <a:gd name="T29" fmla="*/ 21 h 128"/>
                <a:gd name="T30" fmla="*/ 82 w 144"/>
                <a:gd name="T31" fmla="*/ 10 h 128"/>
                <a:gd name="T32" fmla="*/ 70 w 144"/>
                <a:gd name="T33" fmla="*/ 12 h 128"/>
                <a:gd name="T34" fmla="*/ 63 w 144"/>
                <a:gd name="T35" fmla="*/ 30 h 128"/>
                <a:gd name="T36" fmla="*/ 58 w 144"/>
                <a:gd name="T37" fmla="*/ 42 h 128"/>
                <a:gd name="T38" fmla="*/ 58 w 144"/>
                <a:gd name="T39" fmla="*/ 52 h 128"/>
                <a:gd name="T40" fmla="*/ 39 w 144"/>
                <a:gd name="T41" fmla="*/ 61 h 128"/>
                <a:gd name="T42" fmla="*/ 35 w 144"/>
                <a:gd name="T43" fmla="*/ 58 h 128"/>
                <a:gd name="T44" fmla="*/ 9 w 144"/>
                <a:gd name="T45" fmla="*/ 90 h 128"/>
                <a:gd name="T46" fmla="*/ 3 w 144"/>
                <a:gd name="T47" fmla="*/ 115 h 128"/>
                <a:gd name="T48" fmla="*/ 20 w 144"/>
                <a:gd name="T49" fmla="*/ 114 h 128"/>
                <a:gd name="T50" fmla="*/ 33 w 144"/>
                <a:gd name="T51" fmla="*/ 82 h 128"/>
                <a:gd name="T52" fmla="*/ 42 w 144"/>
                <a:gd name="T53" fmla="*/ 80 h 128"/>
                <a:gd name="T54" fmla="*/ 56 w 144"/>
                <a:gd name="T55" fmla="*/ 73 h 128"/>
                <a:gd name="T56" fmla="*/ 58 w 144"/>
                <a:gd name="T57" fmla="*/ 79 h 128"/>
                <a:gd name="T58" fmla="*/ 58 w 144"/>
                <a:gd name="T59" fmla="*/ 89 h 128"/>
                <a:gd name="T60" fmla="*/ 76 w 144"/>
                <a:gd name="T61" fmla="*/ 70 h 128"/>
                <a:gd name="T62" fmla="*/ 77 w 144"/>
                <a:gd name="T63" fmla="*/ 60 h 128"/>
                <a:gd name="T64" fmla="*/ 95 w 144"/>
                <a:gd name="T65" fmla="*/ 42 h 128"/>
                <a:gd name="T66" fmla="*/ 95 w 144"/>
                <a:gd name="T67" fmla="*/ 53 h 128"/>
                <a:gd name="T68" fmla="*/ 96 w 144"/>
                <a:gd name="T69" fmla="*/ 67 h 128"/>
                <a:gd name="T70" fmla="*/ 113 w 144"/>
                <a:gd name="T71" fmla="*/ 50 h 128"/>
                <a:gd name="T72" fmla="*/ 116 w 144"/>
                <a:gd name="T73" fmla="*/ 50 h 128"/>
                <a:gd name="T74" fmla="*/ 117 w 144"/>
                <a:gd name="T75" fmla="*/ 87 h 128"/>
                <a:gd name="T76" fmla="*/ 135 w 144"/>
                <a:gd name="T77" fmla="*/ 66 h 128"/>
                <a:gd name="T78" fmla="*/ 134 w 144"/>
                <a:gd name="T79" fmla="*/ 40 h 128"/>
                <a:gd name="T80" fmla="*/ 144 w 144"/>
                <a:gd name="T81" fmla="*/ 28 h 128"/>
                <a:gd name="T82" fmla="*/ 138 w 144"/>
                <a:gd name="T83" fmla="*/ 2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" h="128">
                  <a:moveTo>
                    <a:pt x="138" y="24"/>
                  </a:moveTo>
                  <a:cubicBezTo>
                    <a:pt x="138" y="24"/>
                    <a:pt x="135" y="23"/>
                    <a:pt x="135" y="20"/>
                  </a:cubicBezTo>
                  <a:cubicBezTo>
                    <a:pt x="135" y="20"/>
                    <a:pt x="130" y="17"/>
                    <a:pt x="126" y="23"/>
                  </a:cubicBezTo>
                  <a:cubicBezTo>
                    <a:pt x="122" y="28"/>
                    <a:pt x="120" y="30"/>
                    <a:pt x="117" y="29"/>
                  </a:cubicBezTo>
                  <a:cubicBezTo>
                    <a:pt x="114" y="28"/>
                    <a:pt x="118" y="25"/>
                    <a:pt x="120" y="23"/>
                  </a:cubicBezTo>
                  <a:cubicBezTo>
                    <a:pt x="123" y="22"/>
                    <a:pt x="127" y="16"/>
                    <a:pt x="131" y="15"/>
                  </a:cubicBezTo>
                  <a:cubicBezTo>
                    <a:pt x="136" y="14"/>
                    <a:pt x="138" y="14"/>
                    <a:pt x="138" y="9"/>
                  </a:cubicBezTo>
                  <a:cubicBezTo>
                    <a:pt x="138" y="5"/>
                    <a:pt x="137" y="0"/>
                    <a:pt x="127" y="5"/>
                  </a:cubicBezTo>
                  <a:cubicBezTo>
                    <a:pt x="117" y="10"/>
                    <a:pt x="114" y="9"/>
                    <a:pt x="112" y="5"/>
                  </a:cubicBezTo>
                  <a:cubicBezTo>
                    <a:pt x="109" y="0"/>
                    <a:pt x="103" y="1"/>
                    <a:pt x="102" y="8"/>
                  </a:cubicBezTo>
                  <a:cubicBezTo>
                    <a:pt x="102" y="16"/>
                    <a:pt x="100" y="24"/>
                    <a:pt x="100" y="24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8" y="33"/>
                    <a:pt x="79" y="34"/>
                    <a:pt x="83" y="31"/>
                  </a:cubicBezTo>
                  <a:cubicBezTo>
                    <a:pt x="87" y="27"/>
                    <a:pt x="91" y="26"/>
                    <a:pt x="91" y="26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1" y="21"/>
                    <a:pt x="84" y="15"/>
                    <a:pt x="82" y="10"/>
                  </a:cubicBezTo>
                  <a:cubicBezTo>
                    <a:pt x="80" y="4"/>
                    <a:pt x="71" y="2"/>
                    <a:pt x="70" y="12"/>
                  </a:cubicBezTo>
                  <a:cubicBezTo>
                    <a:pt x="69" y="22"/>
                    <a:pt x="68" y="27"/>
                    <a:pt x="63" y="30"/>
                  </a:cubicBezTo>
                  <a:cubicBezTo>
                    <a:pt x="58" y="34"/>
                    <a:pt x="48" y="39"/>
                    <a:pt x="58" y="42"/>
                  </a:cubicBezTo>
                  <a:cubicBezTo>
                    <a:pt x="67" y="45"/>
                    <a:pt x="61" y="48"/>
                    <a:pt x="58" y="52"/>
                  </a:cubicBezTo>
                  <a:cubicBezTo>
                    <a:pt x="54" y="56"/>
                    <a:pt x="42" y="65"/>
                    <a:pt x="39" y="61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18" y="82"/>
                    <a:pt x="9" y="90"/>
                  </a:cubicBezTo>
                  <a:cubicBezTo>
                    <a:pt x="1" y="97"/>
                    <a:pt x="0" y="105"/>
                    <a:pt x="3" y="115"/>
                  </a:cubicBezTo>
                  <a:cubicBezTo>
                    <a:pt x="5" y="126"/>
                    <a:pt x="17" y="128"/>
                    <a:pt x="20" y="114"/>
                  </a:cubicBezTo>
                  <a:cubicBezTo>
                    <a:pt x="22" y="100"/>
                    <a:pt x="29" y="88"/>
                    <a:pt x="33" y="82"/>
                  </a:cubicBezTo>
                  <a:cubicBezTo>
                    <a:pt x="37" y="75"/>
                    <a:pt x="42" y="80"/>
                    <a:pt x="42" y="80"/>
                  </a:cubicBezTo>
                  <a:cubicBezTo>
                    <a:pt x="42" y="80"/>
                    <a:pt x="51" y="80"/>
                    <a:pt x="56" y="73"/>
                  </a:cubicBezTo>
                  <a:cubicBezTo>
                    <a:pt x="60" y="66"/>
                    <a:pt x="60" y="76"/>
                    <a:pt x="58" y="79"/>
                  </a:cubicBezTo>
                  <a:cubicBezTo>
                    <a:pt x="56" y="82"/>
                    <a:pt x="49" y="89"/>
                    <a:pt x="58" y="89"/>
                  </a:cubicBezTo>
                  <a:cubicBezTo>
                    <a:pt x="66" y="89"/>
                    <a:pt x="73" y="80"/>
                    <a:pt x="76" y="7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88" y="47"/>
                    <a:pt x="95" y="4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86" y="65"/>
                    <a:pt x="96" y="67"/>
                  </a:cubicBezTo>
                  <a:cubicBezTo>
                    <a:pt x="106" y="69"/>
                    <a:pt x="110" y="61"/>
                    <a:pt x="113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32" y="87"/>
                    <a:pt x="135" y="66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34" y="40"/>
                    <a:pt x="143" y="34"/>
                    <a:pt x="144" y="28"/>
                  </a:cubicBezTo>
                  <a:cubicBezTo>
                    <a:pt x="144" y="23"/>
                    <a:pt x="138" y="24"/>
                    <a:pt x="13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7" name="íṧḷídé"/>
            <p:cNvSpPr/>
            <p:nvPr/>
          </p:nvSpPr>
          <p:spPr bwMode="auto">
            <a:xfrm>
              <a:off x="4768283" y="1194004"/>
              <a:ext cx="52564" cy="82700"/>
            </a:xfrm>
            <a:custGeom>
              <a:avLst/>
              <a:gdLst>
                <a:gd name="T0" fmla="*/ 10 w 23"/>
                <a:gd name="T1" fmla="*/ 6 h 36"/>
                <a:gd name="T2" fmla="*/ 3 w 23"/>
                <a:gd name="T3" fmla="*/ 10 h 36"/>
                <a:gd name="T4" fmla="*/ 3 w 23"/>
                <a:gd name="T5" fmla="*/ 30 h 36"/>
                <a:gd name="T6" fmla="*/ 19 w 23"/>
                <a:gd name="T7" fmla="*/ 30 h 36"/>
                <a:gd name="T8" fmla="*/ 18 w 23"/>
                <a:gd name="T9" fmla="*/ 14 h 36"/>
                <a:gd name="T10" fmla="*/ 10 w 23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6">
                  <a:moveTo>
                    <a:pt x="10" y="6"/>
                  </a:moveTo>
                  <a:cubicBezTo>
                    <a:pt x="10" y="6"/>
                    <a:pt x="6" y="0"/>
                    <a:pt x="3" y="10"/>
                  </a:cubicBezTo>
                  <a:cubicBezTo>
                    <a:pt x="0" y="19"/>
                    <a:pt x="4" y="24"/>
                    <a:pt x="3" y="30"/>
                  </a:cubicBezTo>
                  <a:cubicBezTo>
                    <a:pt x="2" y="36"/>
                    <a:pt x="15" y="34"/>
                    <a:pt x="19" y="30"/>
                  </a:cubicBezTo>
                  <a:cubicBezTo>
                    <a:pt x="23" y="27"/>
                    <a:pt x="23" y="18"/>
                    <a:pt x="18" y="14"/>
                  </a:cubicBezTo>
                  <a:cubicBezTo>
                    <a:pt x="12" y="9"/>
                    <a:pt x="10" y="6"/>
                    <a:pt x="1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8" name="îSḻiḋe"/>
            <p:cNvSpPr/>
            <p:nvPr/>
          </p:nvSpPr>
          <p:spPr bwMode="auto">
            <a:xfrm>
              <a:off x="4726932" y="1285815"/>
              <a:ext cx="61675" cy="80598"/>
            </a:xfrm>
            <a:custGeom>
              <a:avLst/>
              <a:gdLst>
                <a:gd name="T0" fmla="*/ 8 w 27"/>
                <a:gd name="T1" fmla="*/ 31 h 35"/>
                <a:gd name="T2" fmla="*/ 21 w 27"/>
                <a:gd name="T3" fmla="*/ 25 h 35"/>
                <a:gd name="T4" fmla="*/ 16 w 27"/>
                <a:gd name="T5" fmla="*/ 8 h 35"/>
                <a:gd name="T6" fmla="*/ 8 w 27"/>
                <a:gd name="T7" fmla="*/ 4 h 35"/>
                <a:gd name="T8" fmla="*/ 2 w 27"/>
                <a:gd name="T9" fmla="*/ 19 h 35"/>
                <a:gd name="T10" fmla="*/ 8 w 27"/>
                <a:gd name="T11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5">
                  <a:moveTo>
                    <a:pt x="8" y="31"/>
                  </a:moveTo>
                  <a:cubicBezTo>
                    <a:pt x="8" y="31"/>
                    <a:pt x="15" y="35"/>
                    <a:pt x="21" y="25"/>
                  </a:cubicBezTo>
                  <a:cubicBezTo>
                    <a:pt x="27" y="14"/>
                    <a:pt x="16" y="8"/>
                    <a:pt x="16" y="8"/>
                  </a:cubicBezTo>
                  <a:cubicBezTo>
                    <a:pt x="16" y="8"/>
                    <a:pt x="13" y="0"/>
                    <a:pt x="8" y="4"/>
                  </a:cubicBezTo>
                  <a:cubicBezTo>
                    <a:pt x="3" y="7"/>
                    <a:pt x="0" y="13"/>
                    <a:pt x="2" y="19"/>
                  </a:cubicBezTo>
                  <a:cubicBezTo>
                    <a:pt x="5" y="25"/>
                    <a:pt x="7" y="23"/>
                    <a:pt x="8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99" name="í$ḻîḓè"/>
            <p:cNvSpPr/>
            <p:nvPr/>
          </p:nvSpPr>
          <p:spPr bwMode="auto">
            <a:xfrm>
              <a:off x="4635121" y="1341182"/>
              <a:ext cx="160495" cy="198341"/>
            </a:xfrm>
            <a:custGeom>
              <a:avLst/>
              <a:gdLst>
                <a:gd name="T0" fmla="*/ 63 w 70"/>
                <a:gd name="T1" fmla="*/ 12 h 86"/>
                <a:gd name="T2" fmla="*/ 15 w 70"/>
                <a:gd name="T3" fmla="*/ 58 h 86"/>
                <a:gd name="T4" fmla="*/ 17 w 70"/>
                <a:gd name="T5" fmla="*/ 76 h 86"/>
                <a:gd name="T6" fmla="*/ 33 w 70"/>
                <a:gd name="T7" fmla="*/ 73 h 86"/>
                <a:gd name="T8" fmla="*/ 70 w 70"/>
                <a:gd name="T9" fmla="*/ 14 h 86"/>
                <a:gd name="T10" fmla="*/ 70 w 70"/>
                <a:gd name="T11" fmla="*/ 10 h 86"/>
                <a:gd name="T12" fmla="*/ 63 w 70"/>
                <a:gd name="T13" fmla="*/ 1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86">
                  <a:moveTo>
                    <a:pt x="63" y="12"/>
                  </a:moveTo>
                  <a:cubicBezTo>
                    <a:pt x="56" y="25"/>
                    <a:pt x="29" y="52"/>
                    <a:pt x="15" y="58"/>
                  </a:cubicBezTo>
                  <a:cubicBezTo>
                    <a:pt x="0" y="64"/>
                    <a:pt x="17" y="76"/>
                    <a:pt x="17" y="76"/>
                  </a:cubicBezTo>
                  <a:cubicBezTo>
                    <a:pt x="17" y="76"/>
                    <a:pt x="24" y="86"/>
                    <a:pt x="33" y="73"/>
                  </a:cubicBezTo>
                  <a:cubicBezTo>
                    <a:pt x="43" y="60"/>
                    <a:pt x="59" y="40"/>
                    <a:pt x="70" y="14"/>
                  </a:cubicBezTo>
                  <a:cubicBezTo>
                    <a:pt x="70" y="12"/>
                    <a:pt x="70" y="10"/>
                    <a:pt x="70" y="10"/>
                  </a:cubicBezTo>
                  <a:cubicBezTo>
                    <a:pt x="70" y="10"/>
                    <a:pt x="70" y="0"/>
                    <a:pt x="6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0" name="ïŝḷíḍe"/>
            <p:cNvSpPr/>
            <p:nvPr/>
          </p:nvSpPr>
          <p:spPr bwMode="auto">
            <a:xfrm>
              <a:off x="4850282" y="1255679"/>
              <a:ext cx="119845" cy="108632"/>
            </a:xfrm>
            <a:custGeom>
              <a:avLst/>
              <a:gdLst>
                <a:gd name="T0" fmla="*/ 37 w 52"/>
                <a:gd name="T1" fmla="*/ 2 h 47"/>
                <a:gd name="T2" fmla="*/ 10 w 52"/>
                <a:gd name="T3" fmla="*/ 11 h 47"/>
                <a:gd name="T4" fmla="*/ 6 w 52"/>
                <a:gd name="T5" fmla="*/ 21 h 47"/>
                <a:gd name="T6" fmla="*/ 19 w 52"/>
                <a:gd name="T7" fmla="*/ 29 h 47"/>
                <a:gd name="T8" fmla="*/ 25 w 52"/>
                <a:gd name="T9" fmla="*/ 32 h 47"/>
                <a:gd name="T10" fmla="*/ 20 w 52"/>
                <a:gd name="T11" fmla="*/ 47 h 47"/>
                <a:gd name="T12" fmla="*/ 36 w 52"/>
                <a:gd name="T13" fmla="*/ 41 h 47"/>
                <a:gd name="T14" fmla="*/ 51 w 52"/>
                <a:gd name="T15" fmla="*/ 17 h 47"/>
                <a:gd name="T16" fmla="*/ 37 w 52"/>
                <a:gd name="T17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7">
                  <a:moveTo>
                    <a:pt x="37" y="2"/>
                  </a:moveTo>
                  <a:cubicBezTo>
                    <a:pt x="27" y="5"/>
                    <a:pt x="10" y="11"/>
                    <a:pt x="10" y="11"/>
                  </a:cubicBezTo>
                  <a:cubicBezTo>
                    <a:pt x="10" y="11"/>
                    <a:pt x="0" y="14"/>
                    <a:pt x="6" y="21"/>
                  </a:cubicBezTo>
                  <a:cubicBezTo>
                    <a:pt x="12" y="28"/>
                    <a:pt x="12" y="33"/>
                    <a:pt x="19" y="29"/>
                  </a:cubicBezTo>
                  <a:cubicBezTo>
                    <a:pt x="27" y="26"/>
                    <a:pt x="27" y="28"/>
                    <a:pt x="25" y="32"/>
                  </a:cubicBezTo>
                  <a:cubicBezTo>
                    <a:pt x="24" y="36"/>
                    <a:pt x="19" y="43"/>
                    <a:pt x="20" y="47"/>
                  </a:cubicBezTo>
                  <a:cubicBezTo>
                    <a:pt x="20" y="47"/>
                    <a:pt x="32" y="46"/>
                    <a:pt x="36" y="41"/>
                  </a:cubicBezTo>
                  <a:cubicBezTo>
                    <a:pt x="39" y="35"/>
                    <a:pt x="50" y="24"/>
                    <a:pt x="51" y="17"/>
                  </a:cubicBezTo>
                  <a:cubicBezTo>
                    <a:pt x="52" y="9"/>
                    <a:pt x="46" y="0"/>
                    <a:pt x="3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1" name="íṩļiḋe"/>
            <p:cNvSpPr/>
            <p:nvPr/>
          </p:nvSpPr>
          <p:spPr bwMode="auto">
            <a:xfrm>
              <a:off x="4839068" y="1362208"/>
              <a:ext cx="100922" cy="66581"/>
            </a:xfrm>
            <a:custGeom>
              <a:avLst/>
              <a:gdLst>
                <a:gd name="T0" fmla="*/ 31 w 44"/>
                <a:gd name="T1" fmla="*/ 3 h 29"/>
                <a:gd name="T2" fmla="*/ 8 w 44"/>
                <a:gd name="T3" fmla="*/ 9 h 29"/>
                <a:gd name="T4" fmla="*/ 7 w 44"/>
                <a:gd name="T5" fmla="*/ 20 h 29"/>
                <a:gd name="T6" fmla="*/ 31 w 44"/>
                <a:gd name="T7" fmla="*/ 23 h 29"/>
                <a:gd name="T8" fmla="*/ 44 w 44"/>
                <a:gd name="T9" fmla="*/ 2 h 29"/>
                <a:gd name="T10" fmla="*/ 31 w 44"/>
                <a:gd name="T11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29">
                  <a:moveTo>
                    <a:pt x="31" y="3"/>
                  </a:moveTo>
                  <a:cubicBezTo>
                    <a:pt x="24" y="6"/>
                    <a:pt x="8" y="9"/>
                    <a:pt x="8" y="9"/>
                  </a:cubicBezTo>
                  <a:cubicBezTo>
                    <a:pt x="8" y="9"/>
                    <a:pt x="0" y="13"/>
                    <a:pt x="7" y="20"/>
                  </a:cubicBezTo>
                  <a:cubicBezTo>
                    <a:pt x="13" y="27"/>
                    <a:pt x="22" y="29"/>
                    <a:pt x="31" y="23"/>
                  </a:cubicBezTo>
                  <a:cubicBezTo>
                    <a:pt x="41" y="17"/>
                    <a:pt x="43" y="13"/>
                    <a:pt x="44" y="2"/>
                  </a:cubicBezTo>
                  <a:cubicBezTo>
                    <a:pt x="44" y="2"/>
                    <a:pt x="38" y="0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2" name="îṡlïḍé"/>
            <p:cNvSpPr/>
            <p:nvPr/>
          </p:nvSpPr>
          <p:spPr bwMode="auto">
            <a:xfrm>
              <a:off x="5091374" y="1186995"/>
              <a:ext cx="250203" cy="276135"/>
            </a:xfrm>
            <a:custGeom>
              <a:avLst/>
              <a:gdLst>
                <a:gd name="T0" fmla="*/ 108 w 109"/>
                <a:gd name="T1" fmla="*/ 54 h 120"/>
                <a:gd name="T2" fmla="*/ 97 w 109"/>
                <a:gd name="T3" fmla="*/ 52 h 120"/>
                <a:gd name="T4" fmla="*/ 84 w 109"/>
                <a:gd name="T5" fmla="*/ 58 h 120"/>
                <a:gd name="T6" fmla="*/ 89 w 109"/>
                <a:gd name="T7" fmla="*/ 43 h 120"/>
                <a:gd name="T8" fmla="*/ 85 w 109"/>
                <a:gd name="T9" fmla="*/ 10 h 120"/>
                <a:gd name="T10" fmla="*/ 70 w 109"/>
                <a:gd name="T11" fmla="*/ 16 h 120"/>
                <a:gd name="T12" fmla="*/ 68 w 109"/>
                <a:gd name="T13" fmla="*/ 53 h 120"/>
                <a:gd name="T14" fmla="*/ 53 w 109"/>
                <a:gd name="T15" fmla="*/ 72 h 120"/>
                <a:gd name="T16" fmla="*/ 11 w 109"/>
                <a:gd name="T17" fmla="*/ 79 h 120"/>
                <a:gd name="T18" fmla="*/ 2 w 109"/>
                <a:gd name="T19" fmla="*/ 89 h 120"/>
                <a:gd name="T20" fmla="*/ 20 w 109"/>
                <a:gd name="T21" fmla="*/ 100 h 120"/>
                <a:gd name="T22" fmla="*/ 31 w 109"/>
                <a:gd name="T23" fmla="*/ 98 h 120"/>
                <a:gd name="T24" fmla="*/ 41 w 109"/>
                <a:gd name="T25" fmla="*/ 94 h 120"/>
                <a:gd name="T26" fmla="*/ 49 w 109"/>
                <a:gd name="T27" fmla="*/ 90 h 120"/>
                <a:gd name="T28" fmla="*/ 54 w 109"/>
                <a:gd name="T29" fmla="*/ 92 h 120"/>
                <a:gd name="T30" fmla="*/ 32 w 109"/>
                <a:gd name="T31" fmla="*/ 110 h 120"/>
                <a:gd name="T32" fmla="*/ 35 w 109"/>
                <a:gd name="T33" fmla="*/ 119 h 120"/>
                <a:gd name="T34" fmla="*/ 70 w 109"/>
                <a:gd name="T35" fmla="*/ 92 h 120"/>
                <a:gd name="T36" fmla="*/ 89 w 109"/>
                <a:gd name="T37" fmla="*/ 72 h 120"/>
                <a:gd name="T38" fmla="*/ 108 w 109"/>
                <a:gd name="T39" fmla="*/ 5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9" h="120">
                  <a:moveTo>
                    <a:pt x="108" y="54"/>
                  </a:moveTo>
                  <a:cubicBezTo>
                    <a:pt x="109" y="45"/>
                    <a:pt x="101" y="49"/>
                    <a:pt x="97" y="52"/>
                  </a:cubicBezTo>
                  <a:cubicBezTo>
                    <a:pt x="94" y="54"/>
                    <a:pt x="86" y="57"/>
                    <a:pt x="84" y="58"/>
                  </a:cubicBezTo>
                  <a:cubicBezTo>
                    <a:pt x="84" y="58"/>
                    <a:pt x="86" y="48"/>
                    <a:pt x="89" y="43"/>
                  </a:cubicBezTo>
                  <a:cubicBezTo>
                    <a:pt x="92" y="37"/>
                    <a:pt x="96" y="21"/>
                    <a:pt x="85" y="10"/>
                  </a:cubicBezTo>
                  <a:cubicBezTo>
                    <a:pt x="74" y="0"/>
                    <a:pt x="72" y="5"/>
                    <a:pt x="70" y="16"/>
                  </a:cubicBezTo>
                  <a:cubicBezTo>
                    <a:pt x="67" y="26"/>
                    <a:pt x="72" y="36"/>
                    <a:pt x="68" y="53"/>
                  </a:cubicBezTo>
                  <a:cubicBezTo>
                    <a:pt x="64" y="70"/>
                    <a:pt x="64" y="68"/>
                    <a:pt x="53" y="72"/>
                  </a:cubicBezTo>
                  <a:cubicBezTo>
                    <a:pt x="42" y="76"/>
                    <a:pt x="27" y="81"/>
                    <a:pt x="11" y="79"/>
                  </a:cubicBezTo>
                  <a:cubicBezTo>
                    <a:pt x="3" y="78"/>
                    <a:pt x="0" y="75"/>
                    <a:pt x="2" y="89"/>
                  </a:cubicBezTo>
                  <a:cubicBezTo>
                    <a:pt x="2" y="89"/>
                    <a:pt x="4" y="97"/>
                    <a:pt x="20" y="100"/>
                  </a:cubicBezTo>
                  <a:cubicBezTo>
                    <a:pt x="24" y="101"/>
                    <a:pt x="27" y="99"/>
                    <a:pt x="31" y="98"/>
                  </a:cubicBezTo>
                  <a:cubicBezTo>
                    <a:pt x="35" y="98"/>
                    <a:pt x="38" y="96"/>
                    <a:pt x="41" y="94"/>
                  </a:cubicBezTo>
                  <a:cubicBezTo>
                    <a:pt x="46" y="92"/>
                    <a:pt x="49" y="90"/>
                    <a:pt x="49" y="90"/>
                  </a:cubicBezTo>
                  <a:cubicBezTo>
                    <a:pt x="49" y="90"/>
                    <a:pt x="55" y="89"/>
                    <a:pt x="54" y="92"/>
                  </a:cubicBezTo>
                  <a:cubicBezTo>
                    <a:pt x="53" y="95"/>
                    <a:pt x="47" y="104"/>
                    <a:pt x="32" y="110"/>
                  </a:cubicBezTo>
                  <a:cubicBezTo>
                    <a:pt x="17" y="116"/>
                    <a:pt x="29" y="120"/>
                    <a:pt x="35" y="119"/>
                  </a:cubicBezTo>
                  <a:cubicBezTo>
                    <a:pt x="40" y="118"/>
                    <a:pt x="61" y="116"/>
                    <a:pt x="70" y="92"/>
                  </a:cubicBezTo>
                  <a:cubicBezTo>
                    <a:pt x="80" y="69"/>
                    <a:pt x="89" y="72"/>
                    <a:pt x="89" y="72"/>
                  </a:cubicBezTo>
                  <a:cubicBezTo>
                    <a:pt x="89" y="72"/>
                    <a:pt x="107" y="63"/>
                    <a:pt x="108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3" name="iS1îḓè"/>
            <p:cNvSpPr/>
            <p:nvPr/>
          </p:nvSpPr>
          <p:spPr bwMode="auto">
            <a:xfrm>
              <a:off x="5288313" y="1394447"/>
              <a:ext cx="71487" cy="82700"/>
            </a:xfrm>
            <a:custGeom>
              <a:avLst/>
              <a:gdLst>
                <a:gd name="T0" fmla="*/ 17 w 31"/>
                <a:gd name="T1" fmla="*/ 6 h 36"/>
                <a:gd name="T2" fmla="*/ 3 w 31"/>
                <a:gd name="T3" fmla="*/ 7 h 36"/>
                <a:gd name="T4" fmla="*/ 9 w 31"/>
                <a:gd name="T5" fmla="*/ 27 h 36"/>
                <a:gd name="T6" fmla="*/ 12 w 31"/>
                <a:gd name="T7" fmla="*/ 36 h 36"/>
                <a:gd name="T8" fmla="*/ 26 w 31"/>
                <a:gd name="T9" fmla="*/ 17 h 36"/>
                <a:gd name="T10" fmla="*/ 17 w 31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6">
                  <a:moveTo>
                    <a:pt x="17" y="6"/>
                  </a:moveTo>
                  <a:cubicBezTo>
                    <a:pt x="17" y="6"/>
                    <a:pt x="6" y="0"/>
                    <a:pt x="3" y="7"/>
                  </a:cubicBezTo>
                  <a:cubicBezTo>
                    <a:pt x="0" y="14"/>
                    <a:pt x="6" y="23"/>
                    <a:pt x="9" y="27"/>
                  </a:cubicBezTo>
                  <a:cubicBezTo>
                    <a:pt x="12" y="31"/>
                    <a:pt x="5" y="36"/>
                    <a:pt x="12" y="36"/>
                  </a:cubicBezTo>
                  <a:cubicBezTo>
                    <a:pt x="20" y="36"/>
                    <a:pt x="31" y="33"/>
                    <a:pt x="26" y="17"/>
                  </a:cubicBezTo>
                  <a:cubicBezTo>
                    <a:pt x="23" y="10"/>
                    <a:pt x="17" y="6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4" name="íṡḷiḑê"/>
            <p:cNvSpPr/>
            <p:nvPr/>
          </p:nvSpPr>
          <p:spPr bwMode="auto">
            <a:xfrm>
              <a:off x="5490157" y="1294926"/>
              <a:ext cx="41350" cy="64478"/>
            </a:xfrm>
            <a:custGeom>
              <a:avLst/>
              <a:gdLst>
                <a:gd name="T0" fmla="*/ 11 w 18"/>
                <a:gd name="T1" fmla="*/ 27 h 28"/>
                <a:gd name="T2" fmla="*/ 17 w 18"/>
                <a:gd name="T3" fmla="*/ 10 h 28"/>
                <a:gd name="T4" fmla="*/ 14 w 18"/>
                <a:gd name="T5" fmla="*/ 4 h 28"/>
                <a:gd name="T6" fmla="*/ 8 w 18"/>
                <a:gd name="T7" fmla="*/ 0 h 28"/>
                <a:gd name="T8" fmla="*/ 1 w 18"/>
                <a:gd name="T9" fmla="*/ 12 h 28"/>
                <a:gd name="T10" fmla="*/ 11 w 18"/>
                <a:gd name="T11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8">
                  <a:moveTo>
                    <a:pt x="11" y="27"/>
                  </a:moveTo>
                  <a:cubicBezTo>
                    <a:pt x="15" y="25"/>
                    <a:pt x="18" y="21"/>
                    <a:pt x="17" y="10"/>
                  </a:cubicBezTo>
                  <a:cubicBezTo>
                    <a:pt x="16" y="7"/>
                    <a:pt x="15" y="6"/>
                    <a:pt x="14" y="4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6" y="0"/>
                    <a:pt x="0" y="2"/>
                    <a:pt x="1" y="12"/>
                  </a:cubicBezTo>
                  <a:cubicBezTo>
                    <a:pt x="2" y="21"/>
                    <a:pt x="7" y="28"/>
                    <a:pt x="1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5" name="iṩ1íḓê"/>
            <p:cNvSpPr/>
            <p:nvPr/>
          </p:nvSpPr>
          <p:spPr bwMode="auto">
            <a:xfrm>
              <a:off x="5464927" y="1142842"/>
              <a:ext cx="275434" cy="373553"/>
            </a:xfrm>
            <a:custGeom>
              <a:avLst/>
              <a:gdLst>
                <a:gd name="T0" fmla="*/ 100 w 120"/>
                <a:gd name="T1" fmla="*/ 60 h 162"/>
                <a:gd name="T2" fmla="*/ 107 w 120"/>
                <a:gd name="T3" fmla="*/ 27 h 162"/>
                <a:gd name="T4" fmla="*/ 95 w 120"/>
                <a:gd name="T5" fmla="*/ 23 h 162"/>
                <a:gd name="T6" fmla="*/ 91 w 120"/>
                <a:gd name="T7" fmla="*/ 3 h 162"/>
                <a:gd name="T8" fmla="*/ 84 w 120"/>
                <a:gd name="T9" fmla="*/ 9 h 162"/>
                <a:gd name="T10" fmla="*/ 77 w 120"/>
                <a:gd name="T11" fmla="*/ 19 h 162"/>
                <a:gd name="T12" fmla="*/ 69 w 120"/>
                <a:gd name="T13" fmla="*/ 19 h 162"/>
                <a:gd name="T14" fmla="*/ 56 w 120"/>
                <a:gd name="T15" fmla="*/ 28 h 162"/>
                <a:gd name="T16" fmla="*/ 60 w 120"/>
                <a:gd name="T17" fmla="*/ 33 h 162"/>
                <a:gd name="T18" fmla="*/ 59 w 120"/>
                <a:gd name="T19" fmla="*/ 43 h 162"/>
                <a:gd name="T20" fmla="*/ 50 w 120"/>
                <a:gd name="T21" fmla="*/ 52 h 162"/>
                <a:gd name="T22" fmla="*/ 52 w 120"/>
                <a:gd name="T23" fmla="*/ 60 h 162"/>
                <a:gd name="T24" fmla="*/ 48 w 120"/>
                <a:gd name="T25" fmla="*/ 56 h 162"/>
                <a:gd name="T26" fmla="*/ 32 w 120"/>
                <a:gd name="T27" fmla="*/ 37 h 162"/>
                <a:gd name="T28" fmla="*/ 26 w 120"/>
                <a:gd name="T29" fmla="*/ 50 h 162"/>
                <a:gd name="T30" fmla="*/ 33 w 120"/>
                <a:gd name="T31" fmla="*/ 76 h 162"/>
                <a:gd name="T32" fmla="*/ 45 w 120"/>
                <a:gd name="T33" fmla="*/ 77 h 162"/>
                <a:gd name="T34" fmla="*/ 58 w 120"/>
                <a:gd name="T35" fmla="*/ 72 h 162"/>
                <a:gd name="T36" fmla="*/ 62 w 120"/>
                <a:gd name="T37" fmla="*/ 75 h 162"/>
                <a:gd name="T38" fmla="*/ 22 w 120"/>
                <a:gd name="T39" fmla="*/ 101 h 162"/>
                <a:gd name="T40" fmla="*/ 25 w 120"/>
                <a:gd name="T41" fmla="*/ 111 h 162"/>
                <a:gd name="T42" fmla="*/ 55 w 120"/>
                <a:gd name="T43" fmla="*/ 100 h 162"/>
                <a:gd name="T44" fmla="*/ 59 w 120"/>
                <a:gd name="T45" fmla="*/ 103 h 162"/>
                <a:gd name="T46" fmla="*/ 39 w 120"/>
                <a:gd name="T47" fmla="*/ 119 h 162"/>
                <a:gd name="T48" fmla="*/ 12 w 120"/>
                <a:gd name="T49" fmla="*/ 128 h 162"/>
                <a:gd name="T50" fmla="*/ 7 w 120"/>
                <a:gd name="T51" fmla="*/ 136 h 162"/>
                <a:gd name="T52" fmla="*/ 30 w 120"/>
                <a:gd name="T53" fmla="*/ 141 h 162"/>
                <a:gd name="T54" fmla="*/ 55 w 120"/>
                <a:gd name="T55" fmla="*/ 136 h 162"/>
                <a:gd name="T56" fmla="*/ 43 w 120"/>
                <a:gd name="T57" fmla="*/ 148 h 162"/>
                <a:gd name="T58" fmla="*/ 50 w 120"/>
                <a:gd name="T59" fmla="*/ 158 h 162"/>
                <a:gd name="T60" fmla="*/ 71 w 120"/>
                <a:gd name="T61" fmla="*/ 149 h 162"/>
                <a:gd name="T62" fmla="*/ 71 w 120"/>
                <a:gd name="T63" fmla="*/ 125 h 162"/>
                <a:gd name="T64" fmla="*/ 79 w 120"/>
                <a:gd name="T65" fmla="*/ 120 h 162"/>
                <a:gd name="T66" fmla="*/ 75 w 120"/>
                <a:gd name="T67" fmla="*/ 102 h 162"/>
                <a:gd name="T68" fmla="*/ 96 w 120"/>
                <a:gd name="T69" fmla="*/ 86 h 162"/>
                <a:gd name="T70" fmla="*/ 102 w 120"/>
                <a:gd name="T71" fmla="*/ 75 h 162"/>
                <a:gd name="T72" fmla="*/ 100 w 120"/>
                <a:gd name="T73" fmla="*/ 60 h 162"/>
                <a:gd name="T74" fmla="*/ 90 w 120"/>
                <a:gd name="T75" fmla="*/ 49 h 162"/>
                <a:gd name="T76" fmla="*/ 86 w 120"/>
                <a:gd name="T77" fmla="*/ 53 h 162"/>
                <a:gd name="T78" fmla="*/ 83 w 120"/>
                <a:gd name="T79" fmla="*/ 53 h 162"/>
                <a:gd name="T80" fmla="*/ 80 w 120"/>
                <a:gd name="T81" fmla="*/ 48 h 162"/>
                <a:gd name="T82" fmla="*/ 89 w 120"/>
                <a:gd name="T83" fmla="*/ 44 h 162"/>
                <a:gd name="T84" fmla="*/ 90 w 120"/>
                <a:gd name="T85" fmla="*/ 4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62">
                  <a:moveTo>
                    <a:pt x="100" y="60"/>
                  </a:moveTo>
                  <a:cubicBezTo>
                    <a:pt x="108" y="50"/>
                    <a:pt x="120" y="40"/>
                    <a:pt x="107" y="27"/>
                  </a:cubicBezTo>
                  <a:cubicBezTo>
                    <a:pt x="107" y="27"/>
                    <a:pt x="105" y="24"/>
                    <a:pt x="95" y="23"/>
                  </a:cubicBezTo>
                  <a:cubicBezTo>
                    <a:pt x="95" y="23"/>
                    <a:pt x="105" y="8"/>
                    <a:pt x="91" y="3"/>
                  </a:cubicBezTo>
                  <a:cubicBezTo>
                    <a:pt x="91" y="3"/>
                    <a:pt x="88" y="0"/>
                    <a:pt x="84" y="9"/>
                  </a:cubicBezTo>
                  <a:cubicBezTo>
                    <a:pt x="80" y="17"/>
                    <a:pt x="77" y="17"/>
                    <a:pt x="77" y="19"/>
                  </a:cubicBezTo>
                  <a:cubicBezTo>
                    <a:pt x="77" y="21"/>
                    <a:pt x="74" y="21"/>
                    <a:pt x="69" y="19"/>
                  </a:cubicBezTo>
                  <a:cubicBezTo>
                    <a:pt x="64" y="17"/>
                    <a:pt x="56" y="19"/>
                    <a:pt x="56" y="28"/>
                  </a:cubicBezTo>
                  <a:cubicBezTo>
                    <a:pt x="56" y="28"/>
                    <a:pt x="56" y="31"/>
                    <a:pt x="60" y="33"/>
                  </a:cubicBezTo>
                  <a:cubicBezTo>
                    <a:pt x="63" y="36"/>
                    <a:pt x="66" y="37"/>
                    <a:pt x="59" y="43"/>
                  </a:cubicBezTo>
                  <a:cubicBezTo>
                    <a:pt x="53" y="49"/>
                    <a:pt x="50" y="40"/>
                    <a:pt x="50" y="52"/>
                  </a:cubicBezTo>
                  <a:cubicBezTo>
                    <a:pt x="50" y="52"/>
                    <a:pt x="57" y="57"/>
                    <a:pt x="52" y="60"/>
                  </a:cubicBezTo>
                  <a:cubicBezTo>
                    <a:pt x="47" y="63"/>
                    <a:pt x="48" y="59"/>
                    <a:pt x="48" y="56"/>
                  </a:cubicBezTo>
                  <a:cubicBezTo>
                    <a:pt x="48" y="59"/>
                    <a:pt x="43" y="42"/>
                    <a:pt x="32" y="37"/>
                  </a:cubicBezTo>
                  <a:cubicBezTo>
                    <a:pt x="30" y="37"/>
                    <a:pt x="24" y="37"/>
                    <a:pt x="26" y="50"/>
                  </a:cubicBezTo>
                  <a:cubicBezTo>
                    <a:pt x="28" y="63"/>
                    <a:pt x="32" y="66"/>
                    <a:pt x="33" y="76"/>
                  </a:cubicBezTo>
                  <a:cubicBezTo>
                    <a:pt x="33" y="87"/>
                    <a:pt x="43" y="82"/>
                    <a:pt x="45" y="77"/>
                  </a:cubicBezTo>
                  <a:cubicBezTo>
                    <a:pt x="46" y="72"/>
                    <a:pt x="58" y="72"/>
                    <a:pt x="58" y="72"/>
                  </a:cubicBezTo>
                  <a:cubicBezTo>
                    <a:pt x="58" y="72"/>
                    <a:pt x="68" y="71"/>
                    <a:pt x="62" y="75"/>
                  </a:cubicBezTo>
                  <a:cubicBezTo>
                    <a:pt x="56" y="80"/>
                    <a:pt x="22" y="101"/>
                    <a:pt x="22" y="101"/>
                  </a:cubicBezTo>
                  <a:cubicBezTo>
                    <a:pt x="22" y="101"/>
                    <a:pt x="9" y="108"/>
                    <a:pt x="25" y="111"/>
                  </a:cubicBezTo>
                  <a:cubicBezTo>
                    <a:pt x="42" y="113"/>
                    <a:pt x="55" y="100"/>
                    <a:pt x="55" y="100"/>
                  </a:cubicBezTo>
                  <a:cubicBezTo>
                    <a:pt x="55" y="100"/>
                    <a:pt x="61" y="95"/>
                    <a:pt x="59" y="103"/>
                  </a:cubicBezTo>
                  <a:cubicBezTo>
                    <a:pt x="56" y="111"/>
                    <a:pt x="39" y="119"/>
                    <a:pt x="39" y="119"/>
                  </a:cubicBezTo>
                  <a:cubicBezTo>
                    <a:pt x="39" y="119"/>
                    <a:pt x="23" y="125"/>
                    <a:pt x="12" y="128"/>
                  </a:cubicBezTo>
                  <a:cubicBezTo>
                    <a:pt x="0" y="130"/>
                    <a:pt x="4" y="130"/>
                    <a:pt x="7" y="136"/>
                  </a:cubicBezTo>
                  <a:cubicBezTo>
                    <a:pt x="10" y="143"/>
                    <a:pt x="21" y="147"/>
                    <a:pt x="30" y="141"/>
                  </a:cubicBezTo>
                  <a:cubicBezTo>
                    <a:pt x="38" y="135"/>
                    <a:pt x="56" y="129"/>
                    <a:pt x="55" y="136"/>
                  </a:cubicBezTo>
                  <a:cubicBezTo>
                    <a:pt x="55" y="143"/>
                    <a:pt x="54" y="145"/>
                    <a:pt x="43" y="148"/>
                  </a:cubicBezTo>
                  <a:cubicBezTo>
                    <a:pt x="32" y="152"/>
                    <a:pt x="37" y="154"/>
                    <a:pt x="50" y="158"/>
                  </a:cubicBezTo>
                  <a:cubicBezTo>
                    <a:pt x="63" y="162"/>
                    <a:pt x="71" y="157"/>
                    <a:pt x="71" y="149"/>
                  </a:cubicBezTo>
                  <a:cubicBezTo>
                    <a:pt x="71" y="140"/>
                    <a:pt x="71" y="125"/>
                    <a:pt x="71" y="125"/>
                  </a:cubicBezTo>
                  <a:cubicBezTo>
                    <a:pt x="71" y="125"/>
                    <a:pt x="76" y="121"/>
                    <a:pt x="79" y="120"/>
                  </a:cubicBezTo>
                  <a:cubicBezTo>
                    <a:pt x="82" y="119"/>
                    <a:pt x="85" y="103"/>
                    <a:pt x="75" y="102"/>
                  </a:cubicBezTo>
                  <a:cubicBezTo>
                    <a:pt x="75" y="102"/>
                    <a:pt x="81" y="90"/>
                    <a:pt x="96" y="86"/>
                  </a:cubicBezTo>
                  <a:cubicBezTo>
                    <a:pt x="96" y="86"/>
                    <a:pt x="102" y="84"/>
                    <a:pt x="102" y="75"/>
                  </a:cubicBezTo>
                  <a:cubicBezTo>
                    <a:pt x="102" y="66"/>
                    <a:pt x="91" y="70"/>
                    <a:pt x="100" y="60"/>
                  </a:cubicBezTo>
                  <a:close/>
                  <a:moveTo>
                    <a:pt x="90" y="49"/>
                  </a:moveTo>
                  <a:cubicBezTo>
                    <a:pt x="88" y="51"/>
                    <a:pt x="86" y="53"/>
                    <a:pt x="86" y="53"/>
                  </a:cubicBezTo>
                  <a:cubicBezTo>
                    <a:pt x="85" y="59"/>
                    <a:pt x="85" y="55"/>
                    <a:pt x="83" y="53"/>
                  </a:cubicBezTo>
                  <a:cubicBezTo>
                    <a:pt x="80" y="51"/>
                    <a:pt x="80" y="48"/>
                    <a:pt x="80" y="48"/>
                  </a:cubicBezTo>
                  <a:cubicBezTo>
                    <a:pt x="81" y="38"/>
                    <a:pt x="89" y="44"/>
                    <a:pt x="89" y="44"/>
                  </a:cubicBezTo>
                  <a:cubicBezTo>
                    <a:pt x="89" y="44"/>
                    <a:pt x="92" y="48"/>
                    <a:pt x="9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6" name="ïşľïďé"/>
            <p:cNvSpPr/>
            <p:nvPr/>
          </p:nvSpPr>
          <p:spPr bwMode="auto">
            <a:xfrm>
              <a:off x="4199193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109 h 132"/>
                <a:gd name="T4" fmla="*/ 69 w 105"/>
                <a:gd name="T5" fmla="*/ 23 h 132"/>
                <a:gd name="T6" fmla="*/ 7 w 105"/>
                <a:gd name="T7" fmla="*/ 23 h 132"/>
                <a:gd name="T8" fmla="*/ 7 w 105"/>
                <a:gd name="T9" fmla="*/ 0 h 132"/>
                <a:gd name="T10" fmla="*/ 102 w 105"/>
                <a:gd name="T11" fmla="*/ 0 h 132"/>
                <a:gd name="T12" fmla="*/ 102 w 105"/>
                <a:gd name="T13" fmla="*/ 23 h 132"/>
                <a:gd name="T14" fmla="*/ 33 w 105"/>
                <a:gd name="T15" fmla="*/ 112 h 132"/>
                <a:gd name="T16" fmla="*/ 105 w 105"/>
                <a:gd name="T17" fmla="*/ 112 h 132"/>
                <a:gd name="T18" fmla="*/ 105 w 105"/>
                <a:gd name="T19" fmla="*/ 132 h 132"/>
                <a:gd name="T20" fmla="*/ 0 w 105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109"/>
                  </a:lnTo>
                  <a:lnTo>
                    <a:pt x="69" y="23"/>
                  </a:lnTo>
                  <a:lnTo>
                    <a:pt x="7" y="23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102" y="23"/>
                  </a:lnTo>
                  <a:lnTo>
                    <a:pt x="33" y="112"/>
                  </a:lnTo>
                  <a:lnTo>
                    <a:pt x="105" y="112"/>
                  </a:lnTo>
                  <a:lnTo>
                    <a:pt x="105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7" name="ïśḷïḍê"/>
            <p:cNvSpPr/>
            <p:nvPr/>
          </p:nvSpPr>
          <p:spPr bwMode="auto">
            <a:xfrm>
              <a:off x="4291004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0 h 132"/>
                <a:gd name="T4" fmla="*/ 30 w 105"/>
                <a:gd name="T5" fmla="*/ 0 h 132"/>
                <a:gd name="T6" fmla="*/ 30 w 105"/>
                <a:gd name="T7" fmla="*/ 53 h 132"/>
                <a:gd name="T8" fmla="*/ 79 w 105"/>
                <a:gd name="T9" fmla="*/ 53 h 132"/>
                <a:gd name="T10" fmla="*/ 79 w 105"/>
                <a:gd name="T11" fmla="*/ 0 h 132"/>
                <a:gd name="T12" fmla="*/ 105 w 105"/>
                <a:gd name="T13" fmla="*/ 0 h 132"/>
                <a:gd name="T14" fmla="*/ 105 w 105"/>
                <a:gd name="T15" fmla="*/ 132 h 132"/>
                <a:gd name="T16" fmla="*/ 79 w 105"/>
                <a:gd name="T17" fmla="*/ 132 h 132"/>
                <a:gd name="T18" fmla="*/ 79 w 105"/>
                <a:gd name="T19" fmla="*/ 76 h 132"/>
                <a:gd name="T20" fmla="*/ 30 w 105"/>
                <a:gd name="T21" fmla="*/ 76 h 132"/>
                <a:gd name="T22" fmla="*/ 30 w 105"/>
                <a:gd name="T23" fmla="*/ 132 h 132"/>
                <a:gd name="T24" fmla="*/ 0 w 105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53"/>
                  </a:lnTo>
                  <a:lnTo>
                    <a:pt x="79" y="53"/>
                  </a:lnTo>
                  <a:lnTo>
                    <a:pt x="79" y="0"/>
                  </a:lnTo>
                  <a:lnTo>
                    <a:pt x="105" y="0"/>
                  </a:lnTo>
                  <a:lnTo>
                    <a:pt x="105" y="132"/>
                  </a:lnTo>
                  <a:lnTo>
                    <a:pt x="79" y="132"/>
                  </a:lnTo>
                  <a:lnTo>
                    <a:pt x="79" y="76"/>
                  </a:lnTo>
                  <a:lnTo>
                    <a:pt x="30" y="76"/>
                  </a:lnTo>
                  <a:lnTo>
                    <a:pt x="30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8" name="ïṡḷíḑé"/>
            <p:cNvSpPr/>
            <p:nvPr/>
          </p:nvSpPr>
          <p:spPr bwMode="auto">
            <a:xfrm>
              <a:off x="4391926" y="1624325"/>
              <a:ext cx="68683" cy="92512"/>
            </a:xfrm>
            <a:custGeom>
              <a:avLst/>
              <a:gdLst>
                <a:gd name="T0" fmla="*/ 0 w 98"/>
                <a:gd name="T1" fmla="*/ 132 h 132"/>
                <a:gd name="T2" fmla="*/ 0 w 98"/>
                <a:gd name="T3" fmla="*/ 0 h 132"/>
                <a:gd name="T4" fmla="*/ 95 w 98"/>
                <a:gd name="T5" fmla="*/ 0 h 132"/>
                <a:gd name="T6" fmla="*/ 95 w 98"/>
                <a:gd name="T7" fmla="*/ 23 h 132"/>
                <a:gd name="T8" fmla="*/ 26 w 98"/>
                <a:gd name="T9" fmla="*/ 23 h 132"/>
                <a:gd name="T10" fmla="*/ 26 w 98"/>
                <a:gd name="T11" fmla="*/ 53 h 132"/>
                <a:gd name="T12" fmla="*/ 92 w 98"/>
                <a:gd name="T13" fmla="*/ 53 h 132"/>
                <a:gd name="T14" fmla="*/ 92 w 98"/>
                <a:gd name="T15" fmla="*/ 76 h 132"/>
                <a:gd name="T16" fmla="*/ 26 w 98"/>
                <a:gd name="T17" fmla="*/ 76 h 132"/>
                <a:gd name="T18" fmla="*/ 26 w 98"/>
                <a:gd name="T19" fmla="*/ 112 h 132"/>
                <a:gd name="T20" fmla="*/ 98 w 98"/>
                <a:gd name="T21" fmla="*/ 112 h 132"/>
                <a:gd name="T22" fmla="*/ 98 w 98"/>
                <a:gd name="T23" fmla="*/ 132 h 132"/>
                <a:gd name="T24" fmla="*/ 0 w 98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32">
                  <a:moveTo>
                    <a:pt x="0" y="132"/>
                  </a:moveTo>
                  <a:lnTo>
                    <a:pt x="0" y="0"/>
                  </a:lnTo>
                  <a:lnTo>
                    <a:pt x="95" y="0"/>
                  </a:lnTo>
                  <a:lnTo>
                    <a:pt x="95" y="23"/>
                  </a:lnTo>
                  <a:lnTo>
                    <a:pt x="26" y="23"/>
                  </a:lnTo>
                  <a:lnTo>
                    <a:pt x="26" y="53"/>
                  </a:lnTo>
                  <a:lnTo>
                    <a:pt x="92" y="53"/>
                  </a:lnTo>
                  <a:lnTo>
                    <a:pt x="92" y="76"/>
                  </a:lnTo>
                  <a:lnTo>
                    <a:pt x="26" y="76"/>
                  </a:lnTo>
                  <a:lnTo>
                    <a:pt x="26" y="112"/>
                  </a:lnTo>
                  <a:lnTo>
                    <a:pt x="98" y="112"/>
                  </a:lnTo>
                  <a:lnTo>
                    <a:pt x="98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09" name="iśḻíde"/>
            <p:cNvSpPr/>
            <p:nvPr/>
          </p:nvSpPr>
          <p:spPr bwMode="auto">
            <a:xfrm>
              <a:off x="4476729" y="1624325"/>
              <a:ext cx="59572" cy="94615"/>
            </a:xfrm>
            <a:custGeom>
              <a:avLst/>
              <a:gdLst>
                <a:gd name="T0" fmla="*/ 18 w 26"/>
                <a:gd name="T1" fmla="*/ 0 h 41"/>
                <a:gd name="T2" fmla="*/ 26 w 26"/>
                <a:gd name="T3" fmla="*/ 0 h 41"/>
                <a:gd name="T4" fmla="*/ 26 w 26"/>
                <a:gd name="T5" fmla="*/ 26 h 41"/>
                <a:gd name="T6" fmla="*/ 25 w 26"/>
                <a:gd name="T7" fmla="*/ 33 h 41"/>
                <a:gd name="T8" fmla="*/ 20 w 26"/>
                <a:gd name="T9" fmla="*/ 39 h 41"/>
                <a:gd name="T10" fmla="*/ 12 w 26"/>
                <a:gd name="T11" fmla="*/ 41 h 41"/>
                <a:gd name="T12" fmla="*/ 3 w 26"/>
                <a:gd name="T13" fmla="*/ 38 h 41"/>
                <a:gd name="T14" fmla="*/ 0 w 26"/>
                <a:gd name="T15" fmla="*/ 28 h 41"/>
                <a:gd name="T16" fmla="*/ 8 w 26"/>
                <a:gd name="T17" fmla="*/ 27 h 41"/>
                <a:gd name="T18" fmla="*/ 9 w 26"/>
                <a:gd name="T19" fmla="*/ 32 h 41"/>
                <a:gd name="T20" fmla="*/ 13 w 26"/>
                <a:gd name="T21" fmla="*/ 34 h 41"/>
                <a:gd name="T22" fmla="*/ 16 w 26"/>
                <a:gd name="T23" fmla="*/ 33 h 41"/>
                <a:gd name="T24" fmla="*/ 18 w 26"/>
                <a:gd name="T25" fmla="*/ 26 h 41"/>
                <a:gd name="T26" fmla="*/ 18 w 26"/>
                <a:gd name="T2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41">
                  <a:moveTo>
                    <a:pt x="18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9"/>
                    <a:pt x="25" y="32"/>
                    <a:pt x="25" y="33"/>
                  </a:cubicBezTo>
                  <a:cubicBezTo>
                    <a:pt x="24" y="36"/>
                    <a:pt x="23" y="37"/>
                    <a:pt x="20" y="39"/>
                  </a:cubicBezTo>
                  <a:cubicBezTo>
                    <a:pt x="18" y="40"/>
                    <a:pt x="16" y="41"/>
                    <a:pt x="12" y="41"/>
                  </a:cubicBezTo>
                  <a:cubicBezTo>
                    <a:pt x="8" y="41"/>
                    <a:pt x="5" y="40"/>
                    <a:pt x="3" y="38"/>
                  </a:cubicBezTo>
                  <a:cubicBezTo>
                    <a:pt x="1" y="35"/>
                    <a:pt x="0" y="32"/>
                    <a:pt x="0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9"/>
                    <a:pt x="8" y="31"/>
                    <a:pt x="9" y="32"/>
                  </a:cubicBezTo>
                  <a:cubicBezTo>
                    <a:pt x="10" y="33"/>
                    <a:pt x="11" y="34"/>
                    <a:pt x="13" y="34"/>
                  </a:cubicBezTo>
                  <a:cubicBezTo>
                    <a:pt x="14" y="34"/>
                    <a:pt x="16" y="34"/>
                    <a:pt x="16" y="33"/>
                  </a:cubicBezTo>
                  <a:cubicBezTo>
                    <a:pt x="17" y="32"/>
                    <a:pt x="18" y="29"/>
                    <a:pt x="18" y="26"/>
                  </a:cubicBez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0" name="í$ḻîdê"/>
            <p:cNvSpPr/>
            <p:nvPr/>
          </p:nvSpPr>
          <p:spPr bwMode="auto">
            <a:xfrm>
              <a:off x="4561532" y="1624325"/>
              <a:ext cx="18222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1" name="iṩḷídé"/>
            <p:cNvSpPr/>
            <p:nvPr/>
          </p:nvSpPr>
          <p:spPr bwMode="auto">
            <a:xfrm>
              <a:off x="4595874" y="1624325"/>
              <a:ext cx="91811" cy="92512"/>
            </a:xfrm>
            <a:custGeom>
              <a:avLst/>
              <a:gdLst>
                <a:gd name="T0" fmla="*/ 131 w 131"/>
                <a:gd name="T1" fmla="*/ 132 h 132"/>
                <a:gd name="T2" fmla="*/ 102 w 131"/>
                <a:gd name="T3" fmla="*/ 132 h 132"/>
                <a:gd name="T4" fmla="*/ 92 w 131"/>
                <a:gd name="T5" fmla="*/ 102 h 132"/>
                <a:gd name="T6" fmla="*/ 40 w 131"/>
                <a:gd name="T7" fmla="*/ 102 h 132"/>
                <a:gd name="T8" fmla="*/ 26 w 131"/>
                <a:gd name="T9" fmla="*/ 132 h 132"/>
                <a:gd name="T10" fmla="*/ 0 w 131"/>
                <a:gd name="T11" fmla="*/ 132 h 132"/>
                <a:gd name="T12" fmla="*/ 49 w 131"/>
                <a:gd name="T13" fmla="*/ 0 h 132"/>
                <a:gd name="T14" fmla="*/ 79 w 131"/>
                <a:gd name="T15" fmla="*/ 0 h 132"/>
                <a:gd name="T16" fmla="*/ 131 w 131"/>
                <a:gd name="T17" fmla="*/ 132 h 132"/>
                <a:gd name="T18" fmla="*/ 131 w 131"/>
                <a:gd name="T19" fmla="*/ 132 h 132"/>
                <a:gd name="T20" fmla="*/ 82 w 131"/>
                <a:gd name="T21" fmla="*/ 83 h 132"/>
                <a:gd name="T22" fmla="*/ 66 w 131"/>
                <a:gd name="T23" fmla="*/ 33 h 132"/>
                <a:gd name="T24" fmla="*/ 46 w 131"/>
                <a:gd name="T25" fmla="*/ 83 h 132"/>
                <a:gd name="T26" fmla="*/ 82 w 131"/>
                <a:gd name="T27" fmla="*/ 8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1" h="132">
                  <a:moveTo>
                    <a:pt x="131" y="132"/>
                  </a:moveTo>
                  <a:lnTo>
                    <a:pt x="102" y="132"/>
                  </a:lnTo>
                  <a:lnTo>
                    <a:pt x="92" y="102"/>
                  </a:lnTo>
                  <a:lnTo>
                    <a:pt x="40" y="102"/>
                  </a:lnTo>
                  <a:lnTo>
                    <a:pt x="26" y="132"/>
                  </a:lnTo>
                  <a:lnTo>
                    <a:pt x="0" y="132"/>
                  </a:lnTo>
                  <a:lnTo>
                    <a:pt x="49" y="0"/>
                  </a:lnTo>
                  <a:lnTo>
                    <a:pt x="79" y="0"/>
                  </a:lnTo>
                  <a:lnTo>
                    <a:pt x="131" y="132"/>
                  </a:lnTo>
                  <a:lnTo>
                    <a:pt x="131" y="132"/>
                  </a:lnTo>
                  <a:close/>
                  <a:moveTo>
                    <a:pt x="82" y="83"/>
                  </a:moveTo>
                  <a:lnTo>
                    <a:pt x="66" y="33"/>
                  </a:lnTo>
                  <a:lnTo>
                    <a:pt x="46" y="83"/>
                  </a:lnTo>
                  <a:lnTo>
                    <a:pt x="82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2" name="iślíḓè"/>
            <p:cNvSpPr/>
            <p:nvPr/>
          </p:nvSpPr>
          <p:spPr bwMode="auto">
            <a:xfrm>
              <a:off x="4703805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0 h 132"/>
                <a:gd name="T4" fmla="*/ 26 w 105"/>
                <a:gd name="T5" fmla="*/ 0 h 132"/>
                <a:gd name="T6" fmla="*/ 82 w 105"/>
                <a:gd name="T7" fmla="*/ 89 h 132"/>
                <a:gd name="T8" fmla="*/ 82 w 105"/>
                <a:gd name="T9" fmla="*/ 0 h 132"/>
                <a:gd name="T10" fmla="*/ 105 w 105"/>
                <a:gd name="T11" fmla="*/ 0 h 132"/>
                <a:gd name="T12" fmla="*/ 105 w 105"/>
                <a:gd name="T13" fmla="*/ 132 h 132"/>
                <a:gd name="T14" fmla="*/ 79 w 105"/>
                <a:gd name="T15" fmla="*/ 132 h 132"/>
                <a:gd name="T16" fmla="*/ 26 w 105"/>
                <a:gd name="T17" fmla="*/ 46 h 132"/>
                <a:gd name="T18" fmla="*/ 26 w 105"/>
                <a:gd name="T19" fmla="*/ 132 h 132"/>
                <a:gd name="T20" fmla="*/ 0 w 105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82" y="89"/>
                  </a:lnTo>
                  <a:lnTo>
                    <a:pt x="82" y="0"/>
                  </a:lnTo>
                  <a:lnTo>
                    <a:pt x="105" y="0"/>
                  </a:lnTo>
                  <a:lnTo>
                    <a:pt x="105" y="132"/>
                  </a:lnTo>
                  <a:lnTo>
                    <a:pt x="79" y="132"/>
                  </a:lnTo>
                  <a:lnTo>
                    <a:pt x="26" y="46"/>
                  </a:lnTo>
                  <a:lnTo>
                    <a:pt x="26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3" name="îṥ1ïḋe"/>
            <p:cNvSpPr/>
            <p:nvPr/>
          </p:nvSpPr>
          <p:spPr bwMode="auto">
            <a:xfrm>
              <a:off x="4799821" y="1624325"/>
              <a:ext cx="87606" cy="94615"/>
            </a:xfrm>
            <a:custGeom>
              <a:avLst/>
              <a:gdLst>
                <a:gd name="T0" fmla="*/ 20 w 38"/>
                <a:gd name="T1" fmla="*/ 26 h 41"/>
                <a:gd name="T2" fmla="*/ 20 w 38"/>
                <a:gd name="T3" fmla="*/ 19 h 41"/>
                <a:gd name="T4" fmla="*/ 38 w 38"/>
                <a:gd name="T5" fmla="*/ 19 h 41"/>
                <a:gd name="T6" fmla="*/ 38 w 38"/>
                <a:gd name="T7" fmla="*/ 35 h 41"/>
                <a:gd name="T8" fmla="*/ 30 w 38"/>
                <a:gd name="T9" fmla="*/ 39 h 41"/>
                <a:gd name="T10" fmla="*/ 21 w 38"/>
                <a:gd name="T11" fmla="*/ 41 h 41"/>
                <a:gd name="T12" fmla="*/ 10 w 38"/>
                <a:gd name="T13" fmla="*/ 38 h 41"/>
                <a:gd name="T14" fmla="*/ 3 w 38"/>
                <a:gd name="T15" fmla="*/ 31 h 41"/>
                <a:gd name="T16" fmla="*/ 0 w 38"/>
                <a:gd name="T17" fmla="*/ 20 h 41"/>
                <a:gd name="T18" fmla="*/ 3 w 38"/>
                <a:gd name="T19" fmla="*/ 9 h 41"/>
                <a:gd name="T20" fmla="*/ 11 w 38"/>
                <a:gd name="T21" fmla="*/ 2 h 41"/>
                <a:gd name="T22" fmla="*/ 20 w 38"/>
                <a:gd name="T23" fmla="*/ 0 h 41"/>
                <a:gd name="T24" fmla="*/ 32 w 38"/>
                <a:gd name="T25" fmla="*/ 3 h 41"/>
                <a:gd name="T26" fmla="*/ 37 w 38"/>
                <a:gd name="T27" fmla="*/ 11 h 41"/>
                <a:gd name="T28" fmla="*/ 29 w 38"/>
                <a:gd name="T29" fmla="*/ 13 h 41"/>
                <a:gd name="T30" fmla="*/ 26 w 38"/>
                <a:gd name="T31" fmla="*/ 8 h 41"/>
                <a:gd name="T32" fmla="*/ 20 w 38"/>
                <a:gd name="T33" fmla="*/ 7 h 41"/>
                <a:gd name="T34" fmla="*/ 12 w 38"/>
                <a:gd name="T35" fmla="*/ 10 h 41"/>
                <a:gd name="T36" fmla="*/ 9 w 38"/>
                <a:gd name="T37" fmla="*/ 20 h 41"/>
                <a:gd name="T38" fmla="*/ 12 w 38"/>
                <a:gd name="T39" fmla="*/ 31 h 41"/>
                <a:gd name="T40" fmla="*/ 20 w 38"/>
                <a:gd name="T41" fmla="*/ 34 h 41"/>
                <a:gd name="T42" fmla="*/ 25 w 38"/>
                <a:gd name="T43" fmla="*/ 33 h 41"/>
                <a:gd name="T44" fmla="*/ 29 w 38"/>
                <a:gd name="T45" fmla="*/ 31 h 41"/>
                <a:gd name="T46" fmla="*/ 29 w 38"/>
                <a:gd name="T47" fmla="*/ 26 h 41"/>
                <a:gd name="T48" fmla="*/ 20 w 38"/>
                <a:gd name="T49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41">
                  <a:moveTo>
                    <a:pt x="20" y="26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6" y="36"/>
                    <a:pt x="33" y="38"/>
                    <a:pt x="30" y="39"/>
                  </a:cubicBezTo>
                  <a:cubicBezTo>
                    <a:pt x="27" y="40"/>
                    <a:pt x="24" y="41"/>
                    <a:pt x="21" y="41"/>
                  </a:cubicBezTo>
                  <a:cubicBezTo>
                    <a:pt x="16" y="41"/>
                    <a:pt x="13" y="40"/>
                    <a:pt x="10" y="38"/>
                  </a:cubicBezTo>
                  <a:cubicBezTo>
                    <a:pt x="6" y="37"/>
                    <a:pt x="4" y="34"/>
                    <a:pt x="3" y="31"/>
                  </a:cubicBezTo>
                  <a:cubicBezTo>
                    <a:pt x="1" y="28"/>
                    <a:pt x="0" y="24"/>
                    <a:pt x="0" y="20"/>
                  </a:cubicBezTo>
                  <a:cubicBezTo>
                    <a:pt x="0" y="16"/>
                    <a:pt x="1" y="12"/>
                    <a:pt x="3" y="9"/>
                  </a:cubicBezTo>
                  <a:cubicBezTo>
                    <a:pt x="5" y="6"/>
                    <a:pt x="7" y="3"/>
                    <a:pt x="11" y="2"/>
                  </a:cubicBezTo>
                  <a:cubicBezTo>
                    <a:pt x="13" y="0"/>
                    <a:pt x="16" y="0"/>
                    <a:pt x="20" y="0"/>
                  </a:cubicBezTo>
                  <a:cubicBezTo>
                    <a:pt x="25" y="0"/>
                    <a:pt x="29" y="1"/>
                    <a:pt x="32" y="3"/>
                  </a:cubicBezTo>
                  <a:cubicBezTo>
                    <a:pt x="34" y="5"/>
                    <a:pt x="36" y="8"/>
                    <a:pt x="37" y="11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1"/>
                    <a:pt x="27" y="9"/>
                    <a:pt x="26" y="8"/>
                  </a:cubicBezTo>
                  <a:cubicBezTo>
                    <a:pt x="24" y="7"/>
                    <a:pt x="22" y="7"/>
                    <a:pt x="20" y="7"/>
                  </a:cubicBezTo>
                  <a:cubicBezTo>
                    <a:pt x="17" y="7"/>
                    <a:pt x="14" y="8"/>
                    <a:pt x="12" y="10"/>
                  </a:cubicBezTo>
                  <a:cubicBezTo>
                    <a:pt x="10" y="12"/>
                    <a:pt x="9" y="16"/>
                    <a:pt x="9" y="20"/>
                  </a:cubicBezTo>
                  <a:cubicBezTo>
                    <a:pt x="9" y="25"/>
                    <a:pt x="10" y="28"/>
                    <a:pt x="12" y="31"/>
                  </a:cubicBezTo>
                  <a:cubicBezTo>
                    <a:pt x="14" y="33"/>
                    <a:pt x="17" y="34"/>
                    <a:pt x="20" y="34"/>
                  </a:cubicBezTo>
                  <a:cubicBezTo>
                    <a:pt x="22" y="34"/>
                    <a:pt x="23" y="34"/>
                    <a:pt x="25" y="33"/>
                  </a:cubicBezTo>
                  <a:cubicBezTo>
                    <a:pt x="27" y="32"/>
                    <a:pt x="28" y="32"/>
                    <a:pt x="29" y="31"/>
                  </a:cubicBezTo>
                  <a:cubicBezTo>
                    <a:pt x="29" y="26"/>
                    <a:pt x="29" y="26"/>
                    <a:pt x="29" y="26"/>
                  </a:cubicBezTo>
                  <a:lnTo>
                    <a:pt x="2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4" name="iṧḷídè"/>
            <p:cNvSpPr/>
            <p:nvPr/>
          </p:nvSpPr>
          <p:spPr bwMode="auto">
            <a:xfrm>
              <a:off x="4937888" y="1624325"/>
              <a:ext cx="72888" cy="94615"/>
            </a:xfrm>
            <a:custGeom>
              <a:avLst/>
              <a:gdLst>
                <a:gd name="T0" fmla="*/ 0 w 32"/>
                <a:gd name="T1" fmla="*/ 0 h 41"/>
                <a:gd name="T2" fmla="*/ 9 w 32"/>
                <a:gd name="T3" fmla="*/ 0 h 41"/>
                <a:gd name="T4" fmla="*/ 9 w 32"/>
                <a:gd name="T5" fmla="*/ 22 h 41"/>
                <a:gd name="T6" fmla="*/ 9 w 32"/>
                <a:gd name="T7" fmla="*/ 29 h 41"/>
                <a:gd name="T8" fmla="*/ 11 w 32"/>
                <a:gd name="T9" fmla="*/ 33 h 41"/>
                <a:gd name="T10" fmla="*/ 17 w 32"/>
                <a:gd name="T11" fmla="*/ 34 h 41"/>
                <a:gd name="T12" fmla="*/ 22 w 32"/>
                <a:gd name="T13" fmla="*/ 33 h 41"/>
                <a:gd name="T14" fmla="*/ 24 w 32"/>
                <a:gd name="T15" fmla="*/ 29 h 41"/>
                <a:gd name="T16" fmla="*/ 24 w 32"/>
                <a:gd name="T17" fmla="*/ 22 h 41"/>
                <a:gd name="T18" fmla="*/ 24 w 32"/>
                <a:gd name="T19" fmla="*/ 0 h 41"/>
                <a:gd name="T20" fmla="*/ 32 w 32"/>
                <a:gd name="T21" fmla="*/ 0 h 41"/>
                <a:gd name="T22" fmla="*/ 32 w 32"/>
                <a:gd name="T23" fmla="*/ 21 h 41"/>
                <a:gd name="T24" fmla="*/ 32 w 32"/>
                <a:gd name="T25" fmla="*/ 32 h 41"/>
                <a:gd name="T26" fmla="*/ 29 w 32"/>
                <a:gd name="T27" fmla="*/ 37 h 41"/>
                <a:gd name="T28" fmla="*/ 25 w 32"/>
                <a:gd name="T29" fmla="*/ 40 h 41"/>
                <a:gd name="T30" fmla="*/ 17 w 32"/>
                <a:gd name="T31" fmla="*/ 41 h 41"/>
                <a:gd name="T32" fmla="*/ 8 w 32"/>
                <a:gd name="T33" fmla="*/ 40 h 41"/>
                <a:gd name="T34" fmla="*/ 4 w 32"/>
                <a:gd name="T35" fmla="*/ 36 h 41"/>
                <a:gd name="T36" fmla="*/ 1 w 32"/>
                <a:gd name="T37" fmla="*/ 32 h 41"/>
                <a:gd name="T38" fmla="*/ 0 w 32"/>
                <a:gd name="T39" fmla="*/ 22 h 41"/>
                <a:gd name="T40" fmla="*/ 0 w 32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41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5"/>
                    <a:pt x="9" y="28"/>
                    <a:pt x="9" y="29"/>
                  </a:cubicBezTo>
                  <a:cubicBezTo>
                    <a:pt x="9" y="30"/>
                    <a:pt x="10" y="32"/>
                    <a:pt x="11" y="33"/>
                  </a:cubicBezTo>
                  <a:cubicBezTo>
                    <a:pt x="13" y="34"/>
                    <a:pt x="14" y="34"/>
                    <a:pt x="17" y="34"/>
                  </a:cubicBezTo>
                  <a:cubicBezTo>
                    <a:pt x="19" y="34"/>
                    <a:pt x="21" y="34"/>
                    <a:pt x="22" y="33"/>
                  </a:cubicBezTo>
                  <a:cubicBezTo>
                    <a:pt x="23" y="32"/>
                    <a:pt x="24" y="31"/>
                    <a:pt x="24" y="29"/>
                  </a:cubicBezTo>
                  <a:cubicBezTo>
                    <a:pt x="24" y="28"/>
                    <a:pt x="24" y="26"/>
                    <a:pt x="24" y="2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6"/>
                    <a:pt x="32" y="30"/>
                    <a:pt x="32" y="32"/>
                  </a:cubicBezTo>
                  <a:cubicBezTo>
                    <a:pt x="31" y="34"/>
                    <a:pt x="30" y="35"/>
                    <a:pt x="29" y="37"/>
                  </a:cubicBezTo>
                  <a:cubicBezTo>
                    <a:pt x="28" y="38"/>
                    <a:pt x="27" y="39"/>
                    <a:pt x="25" y="40"/>
                  </a:cubicBezTo>
                  <a:cubicBezTo>
                    <a:pt x="23" y="41"/>
                    <a:pt x="20" y="41"/>
                    <a:pt x="17" y="41"/>
                  </a:cubicBezTo>
                  <a:cubicBezTo>
                    <a:pt x="13" y="41"/>
                    <a:pt x="10" y="41"/>
                    <a:pt x="8" y="40"/>
                  </a:cubicBezTo>
                  <a:cubicBezTo>
                    <a:pt x="6" y="39"/>
                    <a:pt x="5" y="38"/>
                    <a:pt x="4" y="36"/>
                  </a:cubicBezTo>
                  <a:cubicBezTo>
                    <a:pt x="2" y="35"/>
                    <a:pt x="2" y="33"/>
                    <a:pt x="1" y="32"/>
                  </a:cubicBezTo>
                  <a:cubicBezTo>
                    <a:pt x="1" y="30"/>
                    <a:pt x="0" y="26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5" name="ïṩḷíḍé"/>
            <p:cNvSpPr/>
            <p:nvPr/>
          </p:nvSpPr>
          <p:spPr bwMode="auto">
            <a:xfrm>
              <a:off x="5038810" y="1624325"/>
              <a:ext cx="72888" cy="92512"/>
            </a:xfrm>
            <a:custGeom>
              <a:avLst/>
              <a:gdLst>
                <a:gd name="T0" fmla="*/ 0 w 104"/>
                <a:gd name="T1" fmla="*/ 132 h 132"/>
                <a:gd name="T2" fmla="*/ 0 w 104"/>
                <a:gd name="T3" fmla="*/ 0 h 132"/>
                <a:gd name="T4" fmla="*/ 26 w 104"/>
                <a:gd name="T5" fmla="*/ 0 h 132"/>
                <a:gd name="T6" fmla="*/ 78 w 104"/>
                <a:gd name="T7" fmla="*/ 89 h 132"/>
                <a:gd name="T8" fmla="*/ 78 w 104"/>
                <a:gd name="T9" fmla="*/ 0 h 132"/>
                <a:gd name="T10" fmla="*/ 104 w 104"/>
                <a:gd name="T11" fmla="*/ 0 h 132"/>
                <a:gd name="T12" fmla="*/ 104 w 104"/>
                <a:gd name="T13" fmla="*/ 132 h 132"/>
                <a:gd name="T14" fmla="*/ 78 w 104"/>
                <a:gd name="T15" fmla="*/ 132 h 132"/>
                <a:gd name="T16" fmla="*/ 23 w 104"/>
                <a:gd name="T17" fmla="*/ 46 h 132"/>
                <a:gd name="T18" fmla="*/ 23 w 104"/>
                <a:gd name="T19" fmla="*/ 132 h 132"/>
                <a:gd name="T20" fmla="*/ 0 w 104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132">
                  <a:moveTo>
                    <a:pt x="0" y="132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78" y="89"/>
                  </a:lnTo>
                  <a:lnTo>
                    <a:pt x="78" y="0"/>
                  </a:lnTo>
                  <a:lnTo>
                    <a:pt x="104" y="0"/>
                  </a:lnTo>
                  <a:lnTo>
                    <a:pt x="104" y="132"/>
                  </a:lnTo>
                  <a:lnTo>
                    <a:pt x="78" y="132"/>
                  </a:lnTo>
                  <a:lnTo>
                    <a:pt x="23" y="46"/>
                  </a:lnTo>
                  <a:lnTo>
                    <a:pt x="23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6" name="ï$liḓê"/>
            <p:cNvSpPr/>
            <p:nvPr/>
          </p:nvSpPr>
          <p:spPr bwMode="auto">
            <a:xfrm>
              <a:off x="5136929" y="1624325"/>
              <a:ext cx="18923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7" name="iṩlidè"/>
            <p:cNvSpPr/>
            <p:nvPr/>
          </p:nvSpPr>
          <p:spPr bwMode="auto">
            <a:xfrm>
              <a:off x="5171271" y="1624325"/>
              <a:ext cx="84803" cy="92512"/>
            </a:xfrm>
            <a:custGeom>
              <a:avLst/>
              <a:gdLst>
                <a:gd name="T0" fmla="*/ 46 w 121"/>
                <a:gd name="T1" fmla="*/ 132 h 132"/>
                <a:gd name="T2" fmla="*/ 0 w 121"/>
                <a:gd name="T3" fmla="*/ 0 h 132"/>
                <a:gd name="T4" fmla="*/ 30 w 121"/>
                <a:gd name="T5" fmla="*/ 0 h 132"/>
                <a:gd name="T6" fmla="*/ 63 w 121"/>
                <a:gd name="T7" fmla="*/ 99 h 132"/>
                <a:gd name="T8" fmla="*/ 92 w 121"/>
                <a:gd name="T9" fmla="*/ 0 h 132"/>
                <a:gd name="T10" fmla="*/ 121 w 121"/>
                <a:gd name="T11" fmla="*/ 0 h 132"/>
                <a:gd name="T12" fmla="*/ 76 w 121"/>
                <a:gd name="T13" fmla="*/ 132 h 132"/>
                <a:gd name="T14" fmla="*/ 46 w 121"/>
                <a:gd name="T1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32">
                  <a:moveTo>
                    <a:pt x="46" y="13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63" y="99"/>
                  </a:lnTo>
                  <a:lnTo>
                    <a:pt x="92" y="0"/>
                  </a:lnTo>
                  <a:lnTo>
                    <a:pt x="121" y="0"/>
                  </a:lnTo>
                  <a:lnTo>
                    <a:pt x="76" y="132"/>
                  </a:lnTo>
                  <a:lnTo>
                    <a:pt x="46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8" name="íṧļîḓé"/>
            <p:cNvSpPr/>
            <p:nvPr/>
          </p:nvSpPr>
          <p:spPr bwMode="auto">
            <a:xfrm>
              <a:off x="5272193" y="1624325"/>
              <a:ext cx="71487" cy="92512"/>
            </a:xfrm>
            <a:custGeom>
              <a:avLst/>
              <a:gdLst>
                <a:gd name="T0" fmla="*/ 0 w 102"/>
                <a:gd name="T1" fmla="*/ 132 h 132"/>
                <a:gd name="T2" fmla="*/ 0 w 102"/>
                <a:gd name="T3" fmla="*/ 0 h 132"/>
                <a:gd name="T4" fmla="*/ 99 w 102"/>
                <a:gd name="T5" fmla="*/ 0 h 132"/>
                <a:gd name="T6" fmla="*/ 99 w 102"/>
                <a:gd name="T7" fmla="*/ 23 h 132"/>
                <a:gd name="T8" fmla="*/ 27 w 102"/>
                <a:gd name="T9" fmla="*/ 23 h 132"/>
                <a:gd name="T10" fmla="*/ 27 w 102"/>
                <a:gd name="T11" fmla="*/ 53 h 132"/>
                <a:gd name="T12" fmla="*/ 92 w 102"/>
                <a:gd name="T13" fmla="*/ 53 h 132"/>
                <a:gd name="T14" fmla="*/ 92 w 102"/>
                <a:gd name="T15" fmla="*/ 76 h 132"/>
                <a:gd name="T16" fmla="*/ 27 w 102"/>
                <a:gd name="T17" fmla="*/ 76 h 132"/>
                <a:gd name="T18" fmla="*/ 27 w 102"/>
                <a:gd name="T19" fmla="*/ 112 h 132"/>
                <a:gd name="T20" fmla="*/ 102 w 102"/>
                <a:gd name="T21" fmla="*/ 112 h 132"/>
                <a:gd name="T22" fmla="*/ 102 w 102"/>
                <a:gd name="T23" fmla="*/ 132 h 132"/>
                <a:gd name="T24" fmla="*/ 0 w 102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32">
                  <a:moveTo>
                    <a:pt x="0" y="132"/>
                  </a:moveTo>
                  <a:lnTo>
                    <a:pt x="0" y="0"/>
                  </a:lnTo>
                  <a:lnTo>
                    <a:pt x="99" y="0"/>
                  </a:lnTo>
                  <a:lnTo>
                    <a:pt x="99" y="23"/>
                  </a:lnTo>
                  <a:lnTo>
                    <a:pt x="27" y="23"/>
                  </a:lnTo>
                  <a:lnTo>
                    <a:pt x="27" y="53"/>
                  </a:lnTo>
                  <a:lnTo>
                    <a:pt x="92" y="53"/>
                  </a:lnTo>
                  <a:lnTo>
                    <a:pt x="92" y="76"/>
                  </a:lnTo>
                  <a:lnTo>
                    <a:pt x="27" y="76"/>
                  </a:lnTo>
                  <a:lnTo>
                    <a:pt x="27" y="112"/>
                  </a:lnTo>
                  <a:lnTo>
                    <a:pt x="102" y="112"/>
                  </a:lnTo>
                  <a:lnTo>
                    <a:pt x="102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19" name="iṩḻîḑè"/>
            <p:cNvSpPr/>
            <p:nvPr/>
          </p:nvSpPr>
          <p:spPr bwMode="auto">
            <a:xfrm>
              <a:off x="5366808" y="1624325"/>
              <a:ext cx="79897" cy="92512"/>
            </a:xfrm>
            <a:custGeom>
              <a:avLst/>
              <a:gdLst>
                <a:gd name="T0" fmla="*/ 0 w 35"/>
                <a:gd name="T1" fmla="*/ 40 h 40"/>
                <a:gd name="T2" fmla="*/ 0 w 35"/>
                <a:gd name="T3" fmla="*/ 0 h 40"/>
                <a:gd name="T4" fmla="*/ 17 w 35"/>
                <a:gd name="T5" fmla="*/ 0 h 40"/>
                <a:gd name="T6" fmla="*/ 26 w 35"/>
                <a:gd name="T7" fmla="*/ 1 h 40"/>
                <a:gd name="T8" fmla="*/ 30 w 35"/>
                <a:gd name="T9" fmla="*/ 5 h 40"/>
                <a:gd name="T10" fmla="*/ 32 w 35"/>
                <a:gd name="T11" fmla="*/ 12 h 40"/>
                <a:gd name="T12" fmla="*/ 30 w 35"/>
                <a:gd name="T13" fmla="*/ 19 h 40"/>
                <a:gd name="T14" fmla="*/ 22 w 35"/>
                <a:gd name="T15" fmla="*/ 23 h 40"/>
                <a:gd name="T16" fmla="*/ 26 w 35"/>
                <a:gd name="T17" fmla="*/ 26 h 40"/>
                <a:gd name="T18" fmla="*/ 31 w 35"/>
                <a:gd name="T19" fmla="*/ 33 h 40"/>
                <a:gd name="T20" fmla="*/ 35 w 35"/>
                <a:gd name="T21" fmla="*/ 40 h 40"/>
                <a:gd name="T22" fmla="*/ 26 w 35"/>
                <a:gd name="T23" fmla="*/ 40 h 40"/>
                <a:gd name="T24" fmla="*/ 20 w 35"/>
                <a:gd name="T25" fmla="*/ 32 h 40"/>
                <a:gd name="T26" fmla="*/ 16 w 35"/>
                <a:gd name="T27" fmla="*/ 26 h 40"/>
                <a:gd name="T28" fmla="*/ 13 w 35"/>
                <a:gd name="T29" fmla="*/ 24 h 40"/>
                <a:gd name="T30" fmla="*/ 9 w 35"/>
                <a:gd name="T31" fmla="*/ 24 h 40"/>
                <a:gd name="T32" fmla="*/ 8 w 35"/>
                <a:gd name="T33" fmla="*/ 24 h 40"/>
                <a:gd name="T34" fmla="*/ 8 w 35"/>
                <a:gd name="T35" fmla="*/ 40 h 40"/>
                <a:gd name="T36" fmla="*/ 0 w 35"/>
                <a:gd name="T37" fmla="*/ 40 h 40"/>
                <a:gd name="T38" fmla="*/ 8 w 35"/>
                <a:gd name="T39" fmla="*/ 17 h 40"/>
                <a:gd name="T40" fmla="*/ 14 w 35"/>
                <a:gd name="T41" fmla="*/ 17 h 40"/>
                <a:gd name="T42" fmla="*/ 21 w 35"/>
                <a:gd name="T43" fmla="*/ 17 h 40"/>
                <a:gd name="T44" fmla="*/ 23 w 35"/>
                <a:gd name="T45" fmla="*/ 15 h 40"/>
                <a:gd name="T46" fmla="*/ 24 w 35"/>
                <a:gd name="T47" fmla="*/ 12 h 40"/>
                <a:gd name="T48" fmla="*/ 23 w 35"/>
                <a:gd name="T49" fmla="*/ 9 h 40"/>
                <a:gd name="T50" fmla="*/ 20 w 35"/>
                <a:gd name="T51" fmla="*/ 7 h 40"/>
                <a:gd name="T52" fmla="*/ 14 w 35"/>
                <a:gd name="T53" fmla="*/ 7 h 40"/>
                <a:gd name="T54" fmla="*/ 8 w 35"/>
                <a:gd name="T55" fmla="*/ 7 h 40"/>
                <a:gd name="T56" fmla="*/ 8 w 35"/>
                <a:gd name="T57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1" y="0"/>
                    <a:pt x="24" y="1"/>
                    <a:pt x="26" y="1"/>
                  </a:cubicBezTo>
                  <a:cubicBezTo>
                    <a:pt x="28" y="2"/>
                    <a:pt x="29" y="3"/>
                    <a:pt x="30" y="5"/>
                  </a:cubicBezTo>
                  <a:cubicBezTo>
                    <a:pt x="32" y="7"/>
                    <a:pt x="32" y="9"/>
                    <a:pt x="32" y="12"/>
                  </a:cubicBezTo>
                  <a:cubicBezTo>
                    <a:pt x="32" y="15"/>
                    <a:pt x="31" y="17"/>
                    <a:pt x="30" y="19"/>
                  </a:cubicBezTo>
                  <a:cubicBezTo>
                    <a:pt x="28" y="21"/>
                    <a:pt x="25" y="22"/>
                    <a:pt x="22" y="23"/>
                  </a:cubicBezTo>
                  <a:cubicBezTo>
                    <a:pt x="23" y="24"/>
                    <a:pt x="25" y="25"/>
                    <a:pt x="26" y="26"/>
                  </a:cubicBezTo>
                  <a:cubicBezTo>
                    <a:pt x="27" y="27"/>
                    <a:pt x="29" y="29"/>
                    <a:pt x="31" y="33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8" y="29"/>
                    <a:pt x="17" y="27"/>
                    <a:pt x="16" y="26"/>
                  </a:cubicBezTo>
                  <a:cubicBezTo>
                    <a:pt x="15" y="25"/>
                    <a:pt x="14" y="24"/>
                    <a:pt x="13" y="24"/>
                  </a:cubicBezTo>
                  <a:cubicBezTo>
                    <a:pt x="12" y="24"/>
                    <a:pt x="11" y="24"/>
                    <a:pt x="9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  <a:moveTo>
                    <a:pt x="8" y="17"/>
                  </a:moveTo>
                  <a:cubicBezTo>
                    <a:pt x="14" y="17"/>
                    <a:pt x="14" y="17"/>
                    <a:pt x="14" y="17"/>
                  </a:cubicBezTo>
                  <a:cubicBezTo>
                    <a:pt x="17" y="17"/>
                    <a:pt x="20" y="17"/>
                    <a:pt x="21" y="17"/>
                  </a:cubicBezTo>
                  <a:cubicBezTo>
                    <a:pt x="22" y="16"/>
                    <a:pt x="23" y="16"/>
                    <a:pt x="23" y="15"/>
                  </a:cubicBezTo>
                  <a:cubicBezTo>
                    <a:pt x="24" y="14"/>
                    <a:pt x="24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7"/>
                    <a:pt x="14" y="7"/>
                  </a:cubicBezTo>
                  <a:cubicBezTo>
                    <a:pt x="8" y="7"/>
                    <a:pt x="8" y="7"/>
                    <a:pt x="8" y="7"/>
                  </a:cubicBezTo>
                  <a:lnTo>
                    <a:pt x="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20" name="ïṣľíḑé"/>
            <p:cNvSpPr/>
            <p:nvPr/>
          </p:nvSpPr>
          <p:spPr bwMode="auto">
            <a:xfrm>
              <a:off x="5460722" y="1624325"/>
              <a:ext cx="72888" cy="94615"/>
            </a:xfrm>
            <a:custGeom>
              <a:avLst/>
              <a:gdLst>
                <a:gd name="T0" fmla="*/ 0 w 32"/>
                <a:gd name="T1" fmla="*/ 27 h 41"/>
                <a:gd name="T2" fmla="*/ 8 w 32"/>
                <a:gd name="T3" fmla="*/ 27 h 41"/>
                <a:gd name="T4" fmla="*/ 11 w 32"/>
                <a:gd name="T5" fmla="*/ 32 h 41"/>
                <a:gd name="T6" fmla="*/ 16 w 32"/>
                <a:gd name="T7" fmla="*/ 34 h 41"/>
                <a:gd name="T8" fmla="*/ 22 w 32"/>
                <a:gd name="T9" fmla="*/ 33 h 41"/>
                <a:gd name="T10" fmla="*/ 24 w 32"/>
                <a:gd name="T11" fmla="*/ 29 h 41"/>
                <a:gd name="T12" fmla="*/ 23 w 32"/>
                <a:gd name="T13" fmla="*/ 26 h 41"/>
                <a:gd name="T14" fmla="*/ 21 w 32"/>
                <a:gd name="T15" fmla="*/ 25 h 41"/>
                <a:gd name="T16" fmla="*/ 14 w 32"/>
                <a:gd name="T17" fmla="*/ 23 h 41"/>
                <a:gd name="T18" fmla="*/ 5 w 32"/>
                <a:gd name="T19" fmla="*/ 19 h 41"/>
                <a:gd name="T20" fmla="*/ 1 w 32"/>
                <a:gd name="T21" fmla="*/ 11 h 41"/>
                <a:gd name="T22" fmla="*/ 3 w 32"/>
                <a:gd name="T23" fmla="*/ 5 h 41"/>
                <a:gd name="T24" fmla="*/ 8 w 32"/>
                <a:gd name="T25" fmla="*/ 1 h 41"/>
                <a:gd name="T26" fmla="*/ 16 w 32"/>
                <a:gd name="T27" fmla="*/ 0 h 41"/>
                <a:gd name="T28" fmla="*/ 27 w 32"/>
                <a:gd name="T29" fmla="*/ 3 h 41"/>
                <a:gd name="T30" fmla="*/ 31 w 32"/>
                <a:gd name="T31" fmla="*/ 12 h 41"/>
                <a:gd name="T32" fmla="*/ 23 w 32"/>
                <a:gd name="T33" fmla="*/ 12 h 41"/>
                <a:gd name="T34" fmla="*/ 21 w 32"/>
                <a:gd name="T35" fmla="*/ 8 h 41"/>
                <a:gd name="T36" fmla="*/ 16 w 32"/>
                <a:gd name="T37" fmla="*/ 6 h 41"/>
                <a:gd name="T38" fmla="*/ 10 w 32"/>
                <a:gd name="T39" fmla="*/ 8 h 41"/>
                <a:gd name="T40" fmla="*/ 9 w 32"/>
                <a:gd name="T41" fmla="*/ 10 h 41"/>
                <a:gd name="T42" fmla="*/ 10 w 32"/>
                <a:gd name="T43" fmla="*/ 13 h 41"/>
                <a:gd name="T44" fmla="*/ 18 w 32"/>
                <a:gd name="T45" fmla="*/ 15 h 41"/>
                <a:gd name="T46" fmla="*/ 26 w 32"/>
                <a:gd name="T47" fmla="*/ 18 h 41"/>
                <a:gd name="T48" fmla="*/ 31 w 32"/>
                <a:gd name="T49" fmla="*/ 22 h 41"/>
                <a:gd name="T50" fmla="*/ 32 w 32"/>
                <a:gd name="T51" fmla="*/ 29 h 41"/>
                <a:gd name="T52" fmla="*/ 30 w 32"/>
                <a:gd name="T53" fmla="*/ 35 h 41"/>
                <a:gd name="T54" fmla="*/ 25 w 32"/>
                <a:gd name="T55" fmla="*/ 40 h 41"/>
                <a:gd name="T56" fmla="*/ 16 w 32"/>
                <a:gd name="T57" fmla="*/ 41 h 41"/>
                <a:gd name="T58" fmla="*/ 5 w 32"/>
                <a:gd name="T59" fmla="*/ 38 h 41"/>
                <a:gd name="T60" fmla="*/ 0 w 32"/>
                <a:gd name="T61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41">
                  <a:moveTo>
                    <a:pt x="0" y="27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8" y="29"/>
                    <a:pt x="9" y="31"/>
                    <a:pt x="11" y="32"/>
                  </a:cubicBezTo>
                  <a:cubicBezTo>
                    <a:pt x="12" y="34"/>
                    <a:pt x="14" y="34"/>
                    <a:pt x="16" y="34"/>
                  </a:cubicBezTo>
                  <a:cubicBezTo>
                    <a:pt x="19" y="34"/>
                    <a:pt x="21" y="34"/>
                    <a:pt x="22" y="33"/>
                  </a:cubicBezTo>
                  <a:cubicBezTo>
                    <a:pt x="24" y="31"/>
                    <a:pt x="24" y="30"/>
                    <a:pt x="24" y="29"/>
                  </a:cubicBezTo>
                  <a:cubicBezTo>
                    <a:pt x="24" y="28"/>
                    <a:pt x="24" y="27"/>
                    <a:pt x="23" y="26"/>
                  </a:cubicBezTo>
                  <a:cubicBezTo>
                    <a:pt x="23" y="26"/>
                    <a:pt x="22" y="25"/>
                    <a:pt x="21" y="25"/>
                  </a:cubicBezTo>
                  <a:cubicBezTo>
                    <a:pt x="20" y="24"/>
                    <a:pt x="17" y="24"/>
                    <a:pt x="14" y="23"/>
                  </a:cubicBezTo>
                  <a:cubicBezTo>
                    <a:pt x="10" y="22"/>
                    <a:pt x="7" y="20"/>
                    <a:pt x="5" y="19"/>
                  </a:cubicBezTo>
                  <a:cubicBezTo>
                    <a:pt x="3" y="17"/>
                    <a:pt x="1" y="14"/>
                    <a:pt x="1" y="11"/>
                  </a:cubicBezTo>
                  <a:cubicBezTo>
                    <a:pt x="1" y="9"/>
                    <a:pt x="2" y="7"/>
                    <a:pt x="3" y="5"/>
                  </a:cubicBezTo>
                  <a:cubicBezTo>
                    <a:pt x="4" y="3"/>
                    <a:pt x="6" y="2"/>
                    <a:pt x="8" y="1"/>
                  </a:cubicBezTo>
                  <a:cubicBezTo>
                    <a:pt x="10" y="0"/>
                    <a:pt x="13" y="0"/>
                    <a:pt x="16" y="0"/>
                  </a:cubicBezTo>
                  <a:cubicBezTo>
                    <a:pt x="21" y="0"/>
                    <a:pt x="25" y="1"/>
                    <a:pt x="27" y="3"/>
                  </a:cubicBezTo>
                  <a:cubicBezTo>
                    <a:pt x="30" y="5"/>
                    <a:pt x="31" y="8"/>
                    <a:pt x="31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7"/>
                    <a:pt x="18" y="6"/>
                    <a:pt x="16" y="6"/>
                  </a:cubicBezTo>
                  <a:cubicBezTo>
                    <a:pt x="13" y="6"/>
                    <a:pt x="12" y="7"/>
                    <a:pt x="10" y="8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1"/>
                    <a:pt x="9" y="12"/>
                    <a:pt x="10" y="13"/>
                  </a:cubicBezTo>
                  <a:cubicBezTo>
                    <a:pt x="11" y="14"/>
                    <a:pt x="14" y="14"/>
                    <a:pt x="18" y="15"/>
                  </a:cubicBezTo>
                  <a:cubicBezTo>
                    <a:pt x="22" y="16"/>
                    <a:pt x="24" y="17"/>
                    <a:pt x="26" y="18"/>
                  </a:cubicBezTo>
                  <a:cubicBezTo>
                    <a:pt x="28" y="19"/>
                    <a:pt x="30" y="21"/>
                    <a:pt x="31" y="22"/>
                  </a:cubicBezTo>
                  <a:cubicBezTo>
                    <a:pt x="32" y="24"/>
                    <a:pt x="32" y="26"/>
                    <a:pt x="32" y="29"/>
                  </a:cubicBezTo>
                  <a:cubicBezTo>
                    <a:pt x="32" y="31"/>
                    <a:pt x="32" y="33"/>
                    <a:pt x="30" y="35"/>
                  </a:cubicBezTo>
                  <a:cubicBezTo>
                    <a:pt x="29" y="37"/>
                    <a:pt x="27" y="39"/>
                    <a:pt x="25" y="40"/>
                  </a:cubicBezTo>
                  <a:cubicBezTo>
                    <a:pt x="23" y="41"/>
                    <a:pt x="20" y="41"/>
                    <a:pt x="16" y="41"/>
                  </a:cubicBezTo>
                  <a:cubicBezTo>
                    <a:pt x="11" y="41"/>
                    <a:pt x="7" y="40"/>
                    <a:pt x="5" y="38"/>
                  </a:cubicBezTo>
                  <a:cubicBezTo>
                    <a:pt x="2" y="35"/>
                    <a:pt x="0" y="32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21" name="îşḻîḑè"/>
            <p:cNvSpPr/>
            <p:nvPr/>
          </p:nvSpPr>
          <p:spPr bwMode="auto">
            <a:xfrm>
              <a:off x="5556738" y="1624325"/>
              <a:ext cx="18222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22" name="iṣḷiḓê"/>
            <p:cNvSpPr/>
            <p:nvPr/>
          </p:nvSpPr>
          <p:spPr bwMode="auto">
            <a:xfrm>
              <a:off x="5593182" y="1624325"/>
              <a:ext cx="73589" cy="92512"/>
            </a:xfrm>
            <a:custGeom>
              <a:avLst/>
              <a:gdLst>
                <a:gd name="T0" fmla="*/ 40 w 105"/>
                <a:gd name="T1" fmla="*/ 132 h 132"/>
                <a:gd name="T2" fmla="*/ 40 w 105"/>
                <a:gd name="T3" fmla="*/ 23 h 132"/>
                <a:gd name="T4" fmla="*/ 0 w 105"/>
                <a:gd name="T5" fmla="*/ 23 h 132"/>
                <a:gd name="T6" fmla="*/ 0 w 105"/>
                <a:gd name="T7" fmla="*/ 0 h 132"/>
                <a:gd name="T8" fmla="*/ 105 w 105"/>
                <a:gd name="T9" fmla="*/ 0 h 132"/>
                <a:gd name="T10" fmla="*/ 105 w 105"/>
                <a:gd name="T11" fmla="*/ 23 h 132"/>
                <a:gd name="T12" fmla="*/ 66 w 105"/>
                <a:gd name="T13" fmla="*/ 23 h 132"/>
                <a:gd name="T14" fmla="*/ 66 w 105"/>
                <a:gd name="T15" fmla="*/ 132 h 132"/>
                <a:gd name="T16" fmla="*/ 40 w 105"/>
                <a:gd name="T1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32">
                  <a:moveTo>
                    <a:pt x="40" y="132"/>
                  </a:moveTo>
                  <a:lnTo>
                    <a:pt x="40" y="23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23"/>
                  </a:lnTo>
                  <a:lnTo>
                    <a:pt x="66" y="23"/>
                  </a:lnTo>
                  <a:lnTo>
                    <a:pt x="66" y="132"/>
                  </a:lnTo>
                  <a:lnTo>
                    <a:pt x="4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23" name="işļídè"/>
            <p:cNvSpPr/>
            <p:nvPr/>
          </p:nvSpPr>
          <p:spPr bwMode="auto">
            <a:xfrm>
              <a:off x="5675882" y="1624325"/>
              <a:ext cx="84803" cy="92512"/>
            </a:xfrm>
            <a:custGeom>
              <a:avLst/>
              <a:gdLst>
                <a:gd name="T0" fmla="*/ 46 w 121"/>
                <a:gd name="T1" fmla="*/ 132 h 132"/>
                <a:gd name="T2" fmla="*/ 46 w 121"/>
                <a:gd name="T3" fmla="*/ 79 h 132"/>
                <a:gd name="T4" fmla="*/ 0 w 121"/>
                <a:gd name="T5" fmla="*/ 0 h 132"/>
                <a:gd name="T6" fmla="*/ 30 w 121"/>
                <a:gd name="T7" fmla="*/ 0 h 132"/>
                <a:gd name="T8" fmla="*/ 62 w 121"/>
                <a:gd name="T9" fmla="*/ 53 h 132"/>
                <a:gd name="T10" fmla="*/ 92 w 121"/>
                <a:gd name="T11" fmla="*/ 0 h 132"/>
                <a:gd name="T12" fmla="*/ 121 w 121"/>
                <a:gd name="T13" fmla="*/ 0 h 132"/>
                <a:gd name="T14" fmla="*/ 75 w 121"/>
                <a:gd name="T15" fmla="*/ 79 h 132"/>
                <a:gd name="T16" fmla="*/ 75 w 121"/>
                <a:gd name="T17" fmla="*/ 132 h 132"/>
                <a:gd name="T18" fmla="*/ 46 w 121"/>
                <a:gd name="T1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32">
                  <a:moveTo>
                    <a:pt x="46" y="132"/>
                  </a:moveTo>
                  <a:lnTo>
                    <a:pt x="46" y="79"/>
                  </a:lnTo>
                  <a:lnTo>
                    <a:pt x="0" y="0"/>
                  </a:lnTo>
                  <a:lnTo>
                    <a:pt x="30" y="0"/>
                  </a:lnTo>
                  <a:lnTo>
                    <a:pt x="62" y="53"/>
                  </a:lnTo>
                  <a:lnTo>
                    <a:pt x="92" y="0"/>
                  </a:lnTo>
                  <a:lnTo>
                    <a:pt x="121" y="0"/>
                  </a:lnTo>
                  <a:lnTo>
                    <a:pt x="75" y="79"/>
                  </a:lnTo>
                  <a:lnTo>
                    <a:pt x="75" y="132"/>
                  </a:lnTo>
                  <a:lnTo>
                    <a:pt x="46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</p:grpSp>
      <p:sp>
        <p:nvSpPr>
          <p:cNvPr id="225" name="RainbowowPPT"/>
          <p:cNvSpPr txBox="1"/>
          <p:nvPr/>
        </p:nvSpPr>
        <p:spPr>
          <a:xfrm>
            <a:off x="655125" y="844931"/>
            <a:ext cx="10685295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How </a:t>
            </a:r>
            <a:r>
              <a:rPr lang="en-US" altLang="zh-CN" sz="2800" b="1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the Air </a:t>
            </a:r>
            <a:r>
              <a:rPr lang="en-US" altLang="zh-CN" sz="2800" b="1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Clean Plan and carbon mitigation measures co-benefited China </a:t>
            </a:r>
            <a:r>
              <a:rPr lang="en-US" altLang="zh-CN" sz="2800" b="1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in </a:t>
            </a:r>
            <a:r>
              <a:rPr lang="en-US" altLang="zh-CN" sz="2800" b="1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environment and </a:t>
            </a:r>
            <a:r>
              <a:rPr lang="en-US" altLang="zh-CN" sz="2800" b="1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health?</a:t>
            </a:r>
            <a:endParaRPr lang="zh-CN" altLang="en-US" sz="2800" b="1" spc="300" dirty="0">
              <a:solidFill>
                <a:srgbClr val="2B3262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9941441" y="3552389"/>
            <a:ext cx="18671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n-US" altLang="zh-CN" sz="2000" b="1" spc="75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itchFamily="18" charset="0"/>
              </a:rPr>
              <a:t>Air Clean Plan</a:t>
            </a:r>
            <a:endParaRPr lang="en-US" altLang="zh-CN" sz="2000" b="1" spc="75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9501085" y="4098312"/>
            <a:ext cx="2328722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n-US" altLang="zh-CN" sz="2000" b="1" spc="75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itchFamily="18" charset="0"/>
              </a:rPr>
              <a:t>Carbon </a:t>
            </a:r>
            <a:r>
              <a:rPr lang="en-US" altLang="zh-CN" sz="2000" b="1" spc="75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itchFamily="18" charset="0"/>
              </a:rPr>
              <a:t>mitigation</a:t>
            </a:r>
            <a:endParaRPr lang="en-US" altLang="zh-CN" sz="2000" b="1" spc="75" baseline="-14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8872013" y="4653425"/>
            <a:ext cx="295779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n-US" altLang="zh-CN" sz="2000" b="1" spc="75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itchFamily="18" charset="0"/>
              </a:rPr>
              <a:t>Socio-economic factors</a:t>
            </a:r>
            <a:endParaRPr lang="en-US" altLang="zh-CN" sz="2000" b="1" spc="75" dirty="0">
              <a:solidFill>
                <a:prstClr val="black"/>
              </a:solidFill>
              <a:latin typeface="Calibri" panose="020F0502020204030204" pitchFamily="34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2933842" y="2553551"/>
            <a:ext cx="5826879" cy="32250"/>
          </a:xfrm>
          <a:prstGeom prst="straightConnector1">
            <a:avLst/>
          </a:prstGeom>
          <a:ln w="57150">
            <a:solidFill>
              <a:srgbClr val="2B3262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文本框 89"/>
          <p:cNvSpPr txBox="1"/>
          <p:nvPr/>
        </p:nvSpPr>
        <p:spPr>
          <a:xfrm>
            <a:off x="2582943" y="2784624"/>
            <a:ext cx="744717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  <a:defRPr/>
            </a:pPr>
            <a:r>
              <a:rPr lang="en-US" altLang="zh-CN" b="1" spc="75" dirty="0" smtClean="0">
                <a:solidFill>
                  <a:srgbClr val="2B3262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itchFamily="18" charset="0"/>
              </a:rPr>
              <a:t>2014</a:t>
            </a:r>
            <a:endParaRPr lang="en-US" altLang="zh-CN" b="1" spc="75" dirty="0">
              <a:solidFill>
                <a:srgbClr val="2B3262"/>
              </a:solidFill>
              <a:latin typeface="Calibri" panose="020F0502020204030204" pitchFamily="34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8265522" y="2765811"/>
            <a:ext cx="850197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  <a:defRPr/>
            </a:pPr>
            <a:r>
              <a:rPr lang="en-US" altLang="zh-CN" b="1" spc="75" dirty="0" smtClean="0">
                <a:solidFill>
                  <a:srgbClr val="2B3262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itchFamily="18" charset="0"/>
              </a:rPr>
              <a:t>2020</a:t>
            </a:r>
            <a:endParaRPr lang="en-US" altLang="zh-CN" b="1" spc="75" dirty="0">
              <a:solidFill>
                <a:srgbClr val="2B3262"/>
              </a:solidFill>
              <a:latin typeface="Calibri" panose="020F0502020204030204" pitchFamily="34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96" name="文本框 89"/>
          <p:cNvSpPr txBox="1"/>
          <p:nvPr/>
        </p:nvSpPr>
        <p:spPr>
          <a:xfrm>
            <a:off x="2488675" y="2021944"/>
            <a:ext cx="1206632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200"/>
              </a:lnSpc>
              <a:defRPr/>
            </a:pPr>
            <a:r>
              <a:rPr lang="en-US" altLang="zh-CN" b="1" spc="75" dirty="0" smtClean="0">
                <a:solidFill>
                  <a:srgbClr val="2B3262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itchFamily="18" charset="0"/>
              </a:rPr>
              <a:t>APPCAP</a:t>
            </a:r>
            <a:endParaRPr lang="en-US" altLang="zh-CN" b="1" spc="75" dirty="0">
              <a:solidFill>
                <a:srgbClr val="2B3262"/>
              </a:solidFill>
              <a:latin typeface="Calibri" panose="020F0502020204030204" pitchFamily="34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97" name="文本框 89"/>
          <p:cNvSpPr txBox="1"/>
          <p:nvPr/>
        </p:nvSpPr>
        <p:spPr>
          <a:xfrm>
            <a:off x="6062840" y="1998879"/>
            <a:ext cx="126292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200"/>
              </a:lnSpc>
              <a:defRPr/>
            </a:pPr>
            <a:r>
              <a:rPr lang="en-US" altLang="zh-CN" b="1" spc="75" dirty="0" smtClean="0">
                <a:solidFill>
                  <a:srgbClr val="2B3262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itchFamily="18" charset="0"/>
              </a:rPr>
              <a:t>APWBSD</a:t>
            </a:r>
            <a:endParaRPr lang="en-US" altLang="zh-CN" b="1" spc="75" dirty="0">
              <a:solidFill>
                <a:srgbClr val="2B3262"/>
              </a:solidFill>
              <a:latin typeface="Calibri" panose="020F0502020204030204" pitchFamily="34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6235342" y="2765810"/>
            <a:ext cx="73763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  <a:defRPr/>
            </a:pPr>
            <a:r>
              <a:rPr lang="en-US" altLang="zh-CN" b="1" spc="75" dirty="0" smtClean="0">
                <a:solidFill>
                  <a:srgbClr val="2B3262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itchFamily="18" charset="0"/>
              </a:rPr>
              <a:t>2017</a:t>
            </a:r>
            <a:endParaRPr lang="en-US" altLang="zh-CN" b="1" spc="75" dirty="0">
              <a:solidFill>
                <a:srgbClr val="2B3262"/>
              </a:solidFill>
              <a:latin typeface="Calibri" panose="020F0502020204030204" pitchFamily="34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9075552" y="5208973"/>
            <a:ext cx="291797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n-US" altLang="zh-CN" sz="2000" b="1" spc="75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itchFamily="18" charset="0"/>
              </a:rPr>
              <a:t>Vulnerability factors</a:t>
            </a:r>
            <a:endParaRPr lang="en-US" altLang="zh-CN" sz="2000" b="1" spc="75" dirty="0">
              <a:solidFill>
                <a:prstClr val="black"/>
              </a:solidFill>
              <a:latin typeface="Calibri" panose="020F0502020204030204" pitchFamily="34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362487" y="3780718"/>
            <a:ext cx="2662696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n-US" altLang="zh-CN" sz="2000" b="1" spc="75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itchFamily="18" charset="0"/>
              </a:rPr>
              <a:t>PM</a:t>
            </a:r>
            <a:r>
              <a:rPr lang="en-US" altLang="zh-CN" sz="2000" b="1" spc="75" baseline="-18000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itchFamily="18" charset="0"/>
              </a:rPr>
              <a:t>2.5</a:t>
            </a:r>
            <a:r>
              <a:rPr lang="en-US" altLang="zh-CN" sz="2000" b="1" spc="75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itchFamily="18" charset="0"/>
              </a:rPr>
              <a:t> concentrations</a:t>
            </a:r>
            <a:endParaRPr lang="en-US" altLang="zh-CN" sz="2000" b="1" spc="75" dirty="0">
              <a:solidFill>
                <a:prstClr val="black"/>
              </a:solidFill>
              <a:latin typeface="Calibri" panose="020F0502020204030204" pitchFamily="34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193972" y="5065948"/>
            <a:ext cx="2868096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n-US" altLang="zh-CN" sz="2000" b="1" spc="75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itchFamily="18" charset="0"/>
              </a:rPr>
              <a:t>Attributable death </a:t>
            </a:r>
            <a:endParaRPr lang="en-US" altLang="zh-CN" sz="2000" b="1" spc="75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505552" y="3466475"/>
            <a:ext cx="2528112" cy="983013"/>
          </a:xfrm>
          <a:prstGeom prst="roundRect">
            <a:avLst/>
          </a:prstGeom>
          <a:solidFill>
            <a:srgbClr val="2B326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Environment benefits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05" name="圆角矩形 104"/>
          <p:cNvSpPr/>
          <p:nvPr/>
        </p:nvSpPr>
        <p:spPr>
          <a:xfrm>
            <a:off x="4505552" y="4773842"/>
            <a:ext cx="2528112" cy="983013"/>
          </a:xfrm>
          <a:prstGeom prst="roundRect">
            <a:avLst/>
          </a:prstGeom>
          <a:solidFill>
            <a:srgbClr val="2B326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Health benefits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3085852" y="3792207"/>
            <a:ext cx="987174" cy="387307"/>
          </a:xfrm>
          <a:prstGeom prst="rightArrow">
            <a:avLst/>
          </a:prstGeom>
          <a:solidFill>
            <a:srgbClr val="2B3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右箭头 106"/>
          <p:cNvSpPr/>
          <p:nvPr/>
        </p:nvSpPr>
        <p:spPr>
          <a:xfrm>
            <a:off x="3085850" y="5071692"/>
            <a:ext cx="987175" cy="387307"/>
          </a:xfrm>
          <a:prstGeom prst="rightArrow">
            <a:avLst/>
          </a:prstGeom>
          <a:solidFill>
            <a:srgbClr val="2B3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右箭头 107"/>
          <p:cNvSpPr/>
          <p:nvPr/>
        </p:nvSpPr>
        <p:spPr>
          <a:xfrm>
            <a:off x="7436585" y="3792208"/>
            <a:ext cx="882227" cy="387307"/>
          </a:xfrm>
          <a:prstGeom prst="rightArrow">
            <a:avLst/>
          </a:prstGeom>
          <a:solidFill>
            <a:srgbClr val="2B3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右箭头 108"/>
          <p:cNvSpPr/>
          <p:nvPr/>
        </p:nvSpPr>
        <p:spPr>
          <a:xfrm>
            <a:off x="7436585" y="5071694"/>
            <a:ext cx="882227" cy="387307"/>
          </a:xfrm>
          <a:prstGeom prst="rightArrow">
            <a:avLst/>
          </a:prstGeom>
          <a:solidFill>
            <a:srgbClr val="2B3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文本框 109"/>
          <p:cNvSpPr txBox="1"/>
          <p:nvPr/>
        </p:nvSpPr>
        <p:spPr>
          <a:xfrm>
            <a:off x="6972973" y="4417143"/>
            <a:ext cx="1939207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n-US" altLang="zh-CN" sz="2000" b="1" spc="75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itchFamily="18" charset="0"/>
              </a:rPr>
              <a:t>Decomposition</a:t>
            </a:r>
            <a:endParaRPr lang="en-US" altLang="zh-CN" sz="2000" b="1" spc="75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2677836" y="4464636"/>
            <a:ext cx="169096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n-US" altLang="zh-CN" sz="2000" b="1" spc="75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itchFamily="18" charset="0"/>
              </a:rPr>
              <a:t>Assessment</a:t>
            </a:r>
            <a:endParaRPr lang="en-US" altLang="zh-CN" sz="2000" b="1" spc="75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67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8795"/>
    </mc:Choice>
    <mc:Fallback xmlns="">
      <p:transition advTm="68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5" grpId="0"/>
      <p:bldP spid="103" grpId="0"/>
      <p:bldP spid="10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ainbowowPPT"/>
          <p:cNvSpPr txBox="1"/>
          <p:nvPr/>
        </p:nvSpPr>
        <p:spPr>
          <a:xfrm>
            <a:off x="1" y="353650"/>
            <a:ext cx="10153606" cy="4770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 Environment benefits: Change </a:t>
            </a:r>
            <a:r>
              <a:rPr lang="en-US" altLang="zh-CN" sz="2500" b="1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in PM</a:t>
            </a:r>
            <a:r>
              <a:rPr lang="en-US" altLang="zh-CN" sz="2500" b="1" baseline="-25000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2.5</a:t>
            </a:r>
            <a:r>
              <a:rPr lang="en-US" altLang="zh-CN" sz="2500" b="1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concentrations</a:t>
            </a:r>
            <a:endParaRPr lang="zh-CN" altLang="en-US" sz="2500" b="1" dirty="0">
              <a:solidFill>
                <a:srgbClr val="2B3262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50" name="矩形: 圆角 6"/>
          <p:cNvSpPr/>
          <p:nvPr/>
        </p:nvSpPr>
        <p:spPr>
          <a:xfrm>
            <a:off x="0" y="-36194"/>
            <a:ext cx="12192000" cy="244424"/>
          </a:xfrm>
          <a:prstGeom prst="roundRect">
            <a:avLst>
              <a:gd name="adj" fmla="val 2846"/>
            </a:avLst>
          </a:prstGeom>
          <a:solidFill>
            <a:srgbClr val="2B3262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cxnSp>
        <p:nvCxnSpPr>
          <p:cNvPr id="145" name="直接连接符 144"/>
          <p:cNvCxnSpPr/>
          <p:nvPr/>
        </p:nvCxnSpPr>
        <p:spPr>
          <a:xfrm>
            <a:off x="0" y="851173"/>
            <a:ext cx="11670384" cy="6666"/>
          </a:xfrm>
          <a:prstGeom prst="line">
            <a:avLst/>
          </a:prstGeom>
          <a:ln w="28575">
            <a:solidFill>
              <a:srgbClr val="2B3262"/>
            </a:solidFill>
            <a:tailEnd type="non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5" name="文本框 74"/>
          <p:cNvSpPr txBox="1"/>
          <p:nvPr/>
        </p:nvSpPr>
        <p:spPr>
          <a:xfrm>
            <a:off x="145781" y="1064618"/>
            <a:ext cx="1152460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45" indent="-396240" algn="just">
              <a:lnSpc>
                <a:spcPts val="2500"/>
              </a:lnSpc>
              <a:buFont typeface="Wingdings" charset="2"/>
              <a:buChar char="u"/>
              <a:defRPr/>
            </a:pPr>
            <a:r>
              <a:rPr lang="en-US" altLang="zh-CN" sz="2000" b="1" spc="75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Pixel/National level</a:t>
            </a:r>
            <a:endParaRPr lang="en-US" altLang="zh-CN" sz="2000" b="1" spc="75" dirty="0" smtClean="0">
              <a:solidFill>
                <a:srgbClr val="C00000"/>
              </a:solidFill>
              <a:latin typeface="Calibri" panose="020F0502020204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6081" y="1406701"/>
            <a:ext cx="5101816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ea typeface="Times New Roman" panose="02020603050405020304" pitchFamily="18" charset="0"/>
              </a:rPr>
              <a:t>With seven-year efforts of ACP, the mean PM</a:t>
            </a:r>
            <a:r>
              <a:rPr lang="en-US" altLang="zh-CN" baseline="-25000" dirty="0">
                <a:ea typeface="Times New Roman" panose="02020603050405020304" pitchFamily="18" charset="0"/>
              </a:rPr>
              <a:t>2.5</a:t>
            </a:r>
            <a:r>
              <a:rPr lang="en-US" altLang="zh-CN" dirty="0">
                <a:ea typeface="Times New Roman" panose="02020603050405020304" pitchFamily="18" charset="0"/>
              </a:rPr>
              <a:t> concentrations </a:t>
            </a:r>
            <a:r>
              <a:rPr lang="en-US" altLang="zh-CN" dirty="0">
                <a:solidFill>
                  <a:srgbClr val="C00000"/>
                </a:solidFill>
                <a:ea typeface="Times New Roman" panose="02020603050405020304" pitchFamily="18" charset="0"/>
              </a:rPr>
              <a:t>clearly decreased </a:t>
            </a:r>
            <a:r>
              <a:rPr lang="en-US" altLang="zh-CN" dirty="0">
                <a:ea typeface="Times New Roman" panose="02020603050405020304" pitchFamily="18" charset="0"/>
              </a:rPr>
              <a:t>(</a:t>
            </a:r>
            <a:r>
              <a:rPr lang="en-US" altLang="zh-CN" dirty="0">
                <a:solidFill>
                  <a:srgbClr val="000000"/>
                </a:solidFill>
              </a:rPr>
              <a:t>13.41</a:t>
            </a:r>
            <a:r>
              <a:rPr lang="en-US" altLang="zh-CN" dirty="0">
                <a:ea typeface="Times New Roman" panose="02020603050405020304" pitchFamily="18" charset="0"/>
              </a:rPr>
              <a:t>μg m</a:t>
            </a:r>
            <a:r>
              <a:rPr lang="en-US" altLang="zh-CN" baseline="30000" dirty="0">
                <a:ea typeface="Times New Roman" panose="02020603050405020304" pitchFamily="18" charset="0"/>
              </a:rPr>
              <a:t>-3</a:t>
            </a:r>
            <a:r>
              <a:rPr lang="en-US" altLang="zh-CN" dirty="0">
                <a:ea typeface="Times New Roman" panose="02020603050405020304" pitchFamily="18" charset="0"/>
              </a:rPr>
              <a:t>, 33.65%) in China. </a:t>
            </a:r>
            <a:endParaRPr lang="en-US" altLang="zh-CN" dirty="0" smtClean="0"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High </a:t>
            </a:r>
            <a:r>
              <a:rPr lang="en-US" altLang="zh-CN" dirty="0"/>
              <a:t>concentrations were observed mainly in </a:t>
            </a:r>
            <a:r>
              <a:rPr lang="en-US" altLang="zh-CN" dirty="0" smtClean="0"/>
              <a:t>northwest </a:t>
            </a:r>
            <a:r>
              <a:rPr lang="en-US" altLang="zh-CN" dirty="0"/>
              <a:t>China, northern China, and a small proportion of central China.</a:t>
            </a:r>
          </a:p>
          <a:p>
            <a:pPr marL="285750" indent="-285750" algn="just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101587" y="6329073"/>
            <a:ext cx="5149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sz="16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600" b="1" kern="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annual mean </a:t>
            </a:r>
            <a:r>
              <a:rPr lang="en-US" altLang="zh-CN" sz="16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altLang="zh-CN" sz="1600" b="1" kern="100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altLang="zh-CN" sz="16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kern="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concentrations</a:t>
            </a:r>
            <a:endParaRPr lang="zh-CN" altLang="zh-CN" sz="1600" b="1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-66249" y="3474672"/>
            <a:ext cx="6567528" cy="2799801"/>
            <a:chOff x="-2823334" y="6213641"/>
            <a:chExt cx="6131663" cy="242971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6" t="4275" r="13577" b="5597"/>
            <a:stretch/>
          </p:blipFill>
          <p:spPr>
            <a:xfrm>
              <a:off x="-2203515" y="6215460"/>
              <a:ext cx="2691583" cy="241658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4" t="4339" r="13196" b="5216"/>
            <a:stretch/>
          </p:blipFill>
          <p:spPr>
            <a:xfrm>
              <a:off x="595243" y="6213641"/>
              <a:ext cx="2713086" cy="2429715"/>
            </a:xfrm>
            <a:prstGeom prst="rect">
              <a:avLst/>
            </a:prstGeom>
          </p:spPr>
        </p:pic>
        <p:sp>
          <p:nvSpPr>
            <p:cNvPr id="146" name="矩形 145"/>
            <p:cNvSpPr/>
            <p:nvPr/>
          </p:nvSpPr>
          <p:spPr>
            <a:xfrm>
              <a:off x="-2823334" y="6257293"/>
              <a:ext cx="195919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zh-CN" sz="1600" b="1" kern="10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2014</a:t>
              </a:r>
              <a:endParaRPr lang="zh-CN" altLang="zh-CN" sz="1600" b="1" kern="10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矩形 146"/>
            <p:cNvSpPr/>
            <p:nvPr/>
          </p:nvSpPr>
          <p:spPr>
            <a:xfrm>
              <a:off x="-24249" y="6222123"/>
              <a:ext cx="195919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zh-CN" sz="1600" b="1" kern="100" dirty="0" smtClean="0">
                  <a:ea typeface="Times New Roman" panose="02020603050405020304" pitchFamily="18" charset="0"/>
                  <a:cs typeface="Times New Roman" panose="02020603050405020304" pitchFamily="18" charset="0"/>
                </a:rPr>
                <a:t>2020</a:t>
              </a:r>
              <a:endParaRPr lang="zh-CN" altLang="zh-CN" sz="1600" b="1" kern="10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3" name="文本框 152"/>
          <p:cNvSpPr txBox="1"/>
          <p:nvPr/>
        </p:nvSpPr>
        <p:spPr>
          <a:xfrm>
            <a:off x="5531223" y="1064618"/>
            <a:ext cx="514556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45" indent="-396240" algn="just">
              <a:lnSpc>
                <a:spcPts val="2500"/>
              </a:lnSpc>
              <a:buFont typeface="Wingdings" charset="2"/>
              <a:buChar char="u"/>
              <a:defRPr/>
            </a:pPr>
            <a:r>
              <a:rPr lang="en-US" altLang="zh-CN" sz="2000" b="1" spc="75" dirty="0" smtClean="0">
                <a:solidFill>
                  <a:prstClr val="black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Population exposure risk</a:t>
            </a:r>
            <a:endParaRPr lang="en-US" altLang="zh-CN" sz="2000" b="1" spc="75" dirty="0" smtClean="0">
              <a:solidFill>
                <a:srgbClr val="C00000"/>
              </a:solidFill>
              <a:latin typeface="Calibri" panose="020F050202020403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5531224" y="1444230"/>
            <a:ext cx="6262486" cy="1951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ea typeface="Times New Roman" panose="02020603050405020304" pitchFamily="18" charset="0"/>
              </a:rPr>
              <a:t>In 2014, over 80% of Chinese people lived in areas with PM</a:t>
            </a:r>
            <a:r>
              <a:rPr lang="en-US" altLang="zh-CN" baseline="-25000" dirty="0">
                <a:ea typeface="Times New Roman" panose="02020603050405020304" pitchFamily="18" charset="0"/>
              </a:rPr>
              <a:t>2.5</a:t>
            </a:r>
            <a:r>
              <a:rPr lang="en-US" altLang="zh-CN" dirty="0">
                <a:ea typeface="Times New Roman" panose="02020603050405020304" pitchFamily="18" charset="0"/>
              </a:rPr>
              <a:t> </a:t>
            </a:r>
            <a:r>
              <a:rPr lang="en-US" altLang="zh-CN" dirty="0" smtClean="0">
                <a:ea typeface="Times New Roman" panose="02020603050405020304" pitchFamily="18" charset="0"/>
              </a:rPr>
              <a:t>exceeding WHO IT-1 (35 </a:t>
            </a:r>
            <a:r>
              <a:rPr lang="en-US" altLang="zh-CN" dirty="0" err="1">
                <a:ea typeface="Times New Roman" panose="02020603050405020304" pitchFamily="18" charset="0"/>
              </a:rPr>
              <a:t>μg</a:t>
            </a:r>
            <a:r>
              <a:rPr lang="en-US" altLang="zh-CN" dirty="0">
                <a:ea typeface="Times New Roman" panose="02020603050405020304" pitchFamily="18" charset="0"/>
              </a:rPr>
              <a:t> </a:t>
            </a:r>
            <a:r>
              <a:rPr lang="en-US" altLang="zh-CN" dirty="0" smtClean="0">
                <a:ea typeface="Times New Roman" panose="02020603050405020304" pitchFamily="18" charset="0"/>
              </a:rPr>
              <a:t>m</a:t>
            </a:r>
            <a:r>
              <a:rPr lang="en-US" altLang="zh-CN" baseline="30000" dirty="0" smtClean="0">
                <a:ea typeface="Times New Roman" panose="02020603050405020304" pitchFamily="18" charset="0"/>
              </a:rPr>
              <a:t>-3</a:t>
            </a:r>
            <a:r>
              <a:rPr lang="en-US" altLang="zh-CN" dirty="0" smtClean="0">
                <a:ea typeface="Times New Roman" panose="02020603050405020304" pitchFamily="18" charset="0"/>
              </a:rPr>
              <a:t>). </a:t>
            </a:r>
          </a:p>
          <a:p>
            <a:pPr marL="285750" indent="-285750" algn="just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ea typeface="Times New Roman" panose="02020603050405020304" pitchFamily="18" charset="0"/>
              </a:rPr>
              <a:t>In 2020, the proportion decreased to 40%. However, </a:t>
            </a:r>
            <a:r>
              <a:rPr lang="en-US" altLang="zh-CN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almost all populations (~98%) still lived above the WHO IT-3 </a:t>
            </a:r>
            <a:r>
              <a:rPr lang="en-US" altLang="zh-CN" dirty="0" smtClean="0">
                <a:ea typeface="Times New Roman" panose="02020603050405020304" pitchFamily="18" charset="0"/>
              </a:rPr>
              <a:t>(15 </a:t>
            </a:r>
            <a:r>
              <a:rPr lang="en-US" altLang="zh-CN" dirty="0" err="1">
                <a:ea typeface="Times New Roman" panose="02020603050405020304" pitchFamily="18" charset="0"/>
              </a:rPr>
              <a:t>μg</a:t>
            </a:r>
            <a:r>
              <a:rPr lang="en-US" altLang="zh-CN" dirty="0">
                <a:ea typeface="Times New Roman" panose="02020603050405020304" pitchFamily="18" charset="0"/>
              </a:rPr>
              <a:t> m</a:t>
            </a:r>
            <a:r>
              <a:rPr lang="en-US" altLang="zh-CN" baseline="30000" dirty="0">
                <a:ea typeface="Times New Roman" panose="02020603050405020304" pitchFamily="18" charset="0"/>
              </a:rPr>
              <a:t>-3</a:t>
            </a:r>
            <a:r>
              <a:rPr lang="en-US" altLang="zh-CN" dirty="0" smtClean="0">
                <a:ea typeface="Times New Roman" panose="02020603050405020304" pitchFamily="18" charset="0"/>
              </a:rPr>
              <a:t>) in 2020, not to mention the WHO AQG (</a:t>
            </a:r>
            <a:r>
              <a:rPr lang="en-US" altLang="zh-CN" dirty="0">
                <a:ea typeface="Times New Roman" panose="02020603050405020304" pitchFamily="18" charset="0"/>
              </a:rPr>
              <a:t>5 </a:t>
            </a:r>
            <a:r>
              <a:rPr lang="en-US" altLang="zh-CN" dirty="0" err="1">
                <a:ea typeface="Times New Roman" panose="02020603050405020304" pitchFamily="18" charset="0"/>
              </a:rPr>
              <a:t>μg</a:t>
            </a:r>
            <a:r>
              <a:rPr lang="en-US" altLang="zh-CN" dirty="0">
                <a:ea typeface="Times New Roman" panose="02020603050405020304" pitchFamily="18" charset="0"/>
              </a:rPr>
              <a:t> m</a:t>
            </a:r>
            <a:r>
              <a:rPr lang="en-US" altLang="zh-CN" baseline="30000" dirty="0">
                <a:ea typeface="Times New Roman" panose="02020603050405020304" pitchFamily="18" charset="0"/>
              </a:rPr>
              <a:t>-3</a:t>
            </a:r>
            <a:r>
              <a:rPr lang="en-US" altLang="zh-CN" dirty="0" smtClean="0">
                <a:ea typeface="Times New Roman" panose="02020603050405020304" pitchFamily="18" charset="0"/>
              </a:rPr>
              <a:t>) standard. 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046" y="3337209"/>
            <a:ext cx="3195009" cy="316417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667779" y="6420485"/>
            <a:ext cx="3503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ea typeface="Times New Roman" panose="02020603050405020304" pitchFamily="18" charset="0"/>
              </a:rPr>
              <a:t>Proportion of people exposed to PM</a:t>
            </a:r>
            <a:r>
              <a:rPr lang="en-US" altLang="zh-CN" sz="1600" b="1" baseline="-25000" dirty="0">
                <a:ea typeface="Times New Roman" panose="02020603050405020304" pitchFamily="18" charset="0"/>
              </a:rPr>
              <a:t>2.5</a:t>
            </a:r>
            <a:r>
              <a:rPr lang="en-US" altLang="zh-CN" sz="1600" b="1" dirty="0">
                <a:ea typeface="Times New Roman" panose="02020603050405020304" pitchFamily="18" charset="0"/>
              </a:rPr>
              <a:t> </a:t>
            </a:r>
            <a:endParaRPr lang="zh-CN" altLang="en-US" sz="1600" dirty="0"/>
          </a:p>
        </p:txBody>
      </p:sp>
      <p:grpSp>
        <p:nvGrpSpPr>
          <p:cNvPr id="224" name="组合 223"/>
          <p:cNvGrpSpPr>
            <a:grpSpLocks noChangeAspect="1"/>
          </p:cNvGrpSpPr>
          <p:nvPr/>
        </p:nvGrpSpPr>
        <p:grpSpPr>
          <a:xfrm>
            <a:off x="193972" y="6233201"/>
            <a:ext cx="1549104" cy="504000"/>
            <a:chOff x="3302807" y="1034911"/>
            <a:chExt cx="2457878" cy="799669"/>
          </a:xfrm>
          <a:solidFill>
            <a:srgbClr val="2B3262"/>
          </a:solidFill>
        </p:grpSpPr>
        <p:sp>
          <p:nvSpPr>
            <p:cNvPr id="225" name="íṡḷîḍê"/>
            <p:cNvSpPr/>
            <p:nvPr/>
          </p:nvSpPr>
          <p:spPr bwMode="auto">
            <a:xfrm>
              <a:off x="3518669" y="1287918"/>
              <a:ext cx="364442" cy="336408"/>
            </a:xfrm>
            <a:custGeom>
              <a:avLst/>
              <a:gdLst>
                <a:gd name="T0" fmla="*/ 154 w 159"/>
                <a:gd name="T1" fmla="*/ 43 h 146"/>
                <a:gd name="T2" fmla="*/ 133 w 159"/>
                <a:gd name="T3" fmla="*/ 41 h 146"/>
                <a:gd name="T4" fmla="*/ 159 w 159"/>
                <a:gd name="T5" fmla="*/ 25 h 146"/>
                <a:gd name="T6" fmla="*/ 133 w 159"/>
                <a:gd name="T7" fmla="*/ 24 h 146"/>
                <a:gd name="T8" fmla="*/ 97 w 159"/>
                <a:gd name="T9" fmla="*/ 38 h 146"/>
                <a:gd name="T10" fmla="*/ 106 w 159"/>
                <a:gd name="T11" fmla="*/ 24 h 146"/>
                <a:gd name="T12" fmla="*/ 72 w 159"/>
                <a:gd name="T13" fmla="*/ 34 h 146"/>
                <a:gd name="T14" fmla="*/ 66 w 159"/>
                <a:gd name="T15" fmla="*/ 36 h 146"/>
                <a:gd name="T16" fmla="*/ 0 w 159"/>
                <a:gd name="T17" fmla="*/ 23 h 146"/>
                <a:gd name="T18" fmla="*/ 28 w 159"/>
                <a:gd name="T19" fmla="*/ 34 h 146"/>
                <a:gd name="T20" fmla="*/ 30 w 159"/>
                <a:gd name="T21" fmla="*/ 41 h 146"/>
                <a:gd name="T22" fmla="*/ 11 w 159"/>
                <a:gd name="T23" fmla="*/ 40 h 146"/>
                <a:gd name="T24" fmla="*/ 41 w 159"/>
                <a:gd name="T25" fmla="*/ 60 h 146"/>
                <a:gd name="T26" fmla="*/ 24 w 159"/>
                <a:gd name="T27" fmla="*/ 60 h 146"/>
                <a:gd name="T28" fmla="*/ 46 w 159"/>
                <a:gd name="T29" fmla="*/ 79 h 146"/>
                <a:gd name="T30" fmla="*/ 35 w 159"/>
                <a:gd name="T31" fmla="*/ 78 h 146"/>
                <a:gd name="T32" fmla="*/ 54 w 159"/>
                <a:gd name="T33" fmla="*/ 92 h 146"/>
                <a:gd name="T34" fmla="*/ 54 w 159"/>
                <a:gd name="T35" fmla="*/ 96 h 146"/>
                <a:gd name="T36" fmla="*/ 46 w 159"/>
                <a:gd name="T37" fmla="*/ 96 h 146"/>
                <a:gd name="T38" fmla="*/ 64 w 159"/>
                <a:gd name="T39" fmla="*/ 108 h 146"/>
                <a:gd name="T40" fmla="*/ 64 w 159"/>
                <a:gd name="T41" fmla="*/ 114 h 146"/>
                <a:gd name="T42" fmla="*/ 60 w 159"/>
                <a:gd name="T43" fmla="*/ 115 h 146"/>
                <a:gd name="T44" fmla="*/ 81 w 159"/>
                <a:gd name="T45" fmla="*/ 146 h 146"/>
                <a:gd name="T46" fmla="*/ 103 w 159"/>
                <a:gd name="T47" fmla="*/ 117 h 146"/>
                <a:gd name="T48" fmla="*/ 98 w 159"/>
                <a:gd name="T49" fmla="*/ 114 h 146"/>
                <a:gd name="T50" fmla="*/ 99 w 159"/>
                <a:gd name="T51" fmla="*/ 107 h 146"/>
                <a:gd name="T52" fmla="*/ 115 w 159"/>
                <a:gd name="T53" fmla="*/ 97 h 146"/>
                <a:gd name="T54" fmla="*/ 112 w 159"/>
                <a:gd name="T55" fmla="*/ 92 h 146"/>
                <a:gd name="T56" fmla="*/ 131 w 159"/>
                <a:gd name="T57" fmla="*/ 79 h 146"/>
                <a:gd name="T58" fmla="*/ 119 w 159"/>
                <a:gd name="T59" fmla="*/ 79 h 146"/>
                <a:gd name="T60" fmla="*/ 117 w 159"/>
                <a:gd name="T61" fmla="*/ 75 h 146"/>
                <a:gd name="T62" fmla="*/ 141 w 159"/>
                <a:gd name="T63" fmla="*/ 59 h 146"/>
                <a:gd name="T64" fmla="*/ 125 w 159"/>
                <a:gd name="T65" fmla="*/ 58 h 146"/>
                <a:gd name="T66" fmla="*/ 124 w 159"/>
                <a:gd name="T67" fmla="*/ 54 h 146"/>
                <a:gd name="T68" fmla="*/ 154 w 159"/>
                <a:gd name="T69" fmla="*/ 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9" h="146">
                  <a:moveTo>
                    <a:pt x="154" y="43"/>
                  </a:moveTo>
                  <a:cubicBezTo>
                    <a:pt x="133" y="41"/>
                    <a:pt x="133" y="41"/>
                    <a:pt x="133" y="41"/>
                  </a:cubicBezTo>
                  <a:cubicBezTo>
                    <a:pt x="137" y="34"/>
                    <a:pt x="155" y="37"/>
                    <a:pt x="159" y="25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14" y="21"/>
                    <a:pt x="107" y="39"/>
                    <a:pt x="97" y="38"/>
                  </a:cubicBezTo>
                  <a:cubicBezTo>
                    <a:pt x="88" y="29"/>
                    <a:pt x="100" y="28"/>
                    <a:pt x="106" y="24"/>
                  </a:cubicBezTo>
                  <a:cubicBezTo>
                    <a:pt x="80" y="0"/>
                    <a:pt x="72" y="32"/>
                    <a:pt x="72" y="34"/>
                  </a:cubicBezTo>
                  <a:cubicBezTo>
                    <a:pt x="71" y="37"/>
                    <a:pt x="68" y="38"/>
                    <a:pt x="66" y="36"/>
                  </a:cubicBezTo>
                  <a:cubicBezTo>
                    <a:pt x="58" y="12"/>
                    <a:pt x="33" y="22"/>
                    <a:pt x="0" y="23"/>
                  </a:cubicBezTo>
                  <a:cubicBezTo>
                    <a:pt x="8" y="31"/>
                    <a:pt x="17" y="32"/>
                    <a:pt x="28" y="34"/>
                  </a:cubicBezTo>
                  <a:cubicBezTo>
                    <a:pt x="30" y="36"/>
                    <a:pt x="32" y="38"/>
                    <a:pt x="30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9" y="58"/>
                    <a:pt x="35" y="49"/>
                    <a:pt x="41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5" y="75"/>
                    <a:pt x="41" y="68"/>
                    <a:pt x="46" y="79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0" y="90"/>
                    <a:pt x="48" y="91"/>
                    <a:pt x="54" y="92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104"/>
                    <a:pt x="57" y="109"/>
                    <a:pt x="64" y="108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105" y="108"/>
                    <a:pt x="111" y="106"/>
                    <a:pt x="115" y="97"/>
                  </a:cubicBezTo>
                  <a:cubicBezTo>
                    <a:pt x="114" y="95"/>
                    <a:pt x="99" y="99"/>
                    <a:pt x="112" y="92"/>
                  </a:cubicBezTo>
                  <a:cubicBezTo>
                    <a:pt x="120" y="91"/>
                    <a:pt x="125" y="85"/>
                    <a:pt x="131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17" y="78"/>
                    <a:pt x="116" y="76"/>
                    <a:pt x="117" y="75"/>
                  </a:cubicBezTo>
                  <a:cubicBezTo>
                    <a:pt x="125" y="74"/>
                    <a:pt x="137" y="70"/>
                    <a:pt x="141" y="59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2" y="57"/>
                    <a:pt x="123" y="55"/>
                    <a:pt x="124" y="54"/>
                  </a:cubicBezTo>
                  <a:cubicBezTo>
                    <a:pt x="134" y="54"/>
                    <a:pt x="145" y="50"/>
                    <a:pt x="15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26" name="íŝḻiḍè"/>
            <p:cNvSpPr/>
            <p:nvPr/>
          </p:nvSpPr>
          <p:spPr bwMode="auto">
            <a:xfrm>
              <a:off x="3344157" y="1504480"/>
              <a:ext cx="93914" cy="74290"/>
            </a:xfrm>
            <a:custGeom>
              <a:avLst/>
              <a:gdLst>
                <a:gd name="T0" fmla="*/ 6 w 41"/>
                <a:gd name="T1" fmla="*/ 15 h 32"/>
                <a:gd name="T2" fmla="*/ 9 w 41"/>
                <a:gd name="T3" fmla="*/ 16 h 32"/>
                <a:gd name="T4" fmla="*/ 37 w 41"/>
                <a:gd name="T5" fmla="*/ 18 h 32"/>
                <a:gd name="T6" fmla="*/ 41 w 41"/>
                <a:gd name="T7" fmla="*/ 16 h 32"/>
                <a:gd name="T8" fmla="*/ 32 w 41"/>
                <a:gd name="T9" fmla="*/ 0 h 32"/>
                <a:gd name="T10" fmla="*/ 28 w 41"/>
                <a:gd name="T11" fmla="*/ 1 h 32"/>
                <a:gd name="T12" fmla="*/ 35 w 41"/>
                <a:gd name="T13" fmla="*/ 14 h 32"/>
                <a:gd name="T14" fmla="*/ 30 w 41"/>
                <a:gd name="T15" fmla="*/ 13 h 32"/>
                <a:gd name="T16" fmla="*/ 4 w 41"/>
                <a:gd name="T17" fmla="*/ 12 h 32"/>
                <a:gd name="T18" fmla="*/ 0 w 41"/>
                <a:gd name="T19" fmla="*/ 14 h 32"/>
                <a:gd name="T20" fmla="*/ 10 w 41"/>
                <a:gd name="T21" fmla="*/ 32 h 32"/>
                <a:gd name="T22" fmla="*/ 14 w 41"/>
                <a:gd name="T23" fmla="*/ 30 h 32"/>
                <a:gd name="T24" fmla="*/ 6 w 41"/>
                <a:gd name="T25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6" y="15"/>
                  </a:moveTo>
                  <a:cubicBezTo>
                    <a:pt x="9" y="16"/>
                    <a:pt x="9" y="16"/>
                    <a:pt x="9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4"/>
                    <a:pt x="32" y="14"/>
                    <a:pt x="30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4" y="30"/>
                    <a:pt x="14" y="30"/>
                    <a:pt x="14" y="30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27" name="îS1iďê"/>
            <p:cNvSpPr/>
            <p:nvPr/>
          </p:nvSpPr>
          <p:spPr bwMode="auto">
            <a:xfrm>
              <a:off x="3369388" y="1550736"/>
              <a:ext cx="91811" cy="71487"/>
            </a:xfrm>
            <a:custGeom>
              <a:avLst/>
              <a:gdLst>
                <a:gd name="T0" fmla="*/ 128 w 131"/>
                <a:gd name="T1" fmla="*/ 46 h 102"/>
                <a:gd name="T2" fmla="*/ 85 w 131"/>
                <a:gd name="T3" fmla="*/ 66 h 102"/>
                <a:gd name="T4" fmla="*/ 66 w 131"/>
                <a:gd name="T5" fmla="*/ 30 h 102"/>
                <a:gd name="T6" fmla="*/ 108 w 131"/>
                <a:gd name="T7" fmla="*/ 10 h 102"/>
                <a:gd name="T8" fmla="*/ 105 w 131"/>
                <a:gd name="T9" fmla="*/ 0 h 102"/>
                <a:gd name="T10" fmla="*/ 0 w 131"/>
                <a:gd name="T11" fmla="*/ 46 h 102"/>
                <a:gd name="T12" fmla="*/ 7 w 131"/>
                <a:gd name="T13" fmla="*/ 56 h 102"/>
                <a:gd name="T14" fmla="*/ 56 w 131"/>
                <a:gd name="T15" fmla="*/ 33 h 102"/>
                <a:gd name="T16" fmla="*/ 72 w 131"/>
                <a:gd name="T17" fmla="*/ 73 h 102"/>
                <a:gd name="T18" fmla="*/ 23 w 131"/>
                <a:gd name="T19" fmla="*/ 92 h 102"/>
                <a:gd name="T20" fmla="*/ 30 w 131"/>
                <a:gd name="T21" fmla="*/ 102 h 102"/>
                <a:gd name="T22" fmla="*/ 131 w 131"/>
                <a:gd name="T23" fmla="*/ 56 h 102"/>
                <a:gd name="T24" fmla="*/ 128 w 131"/>
                <a:gd name="T25" fmla="*/ 4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02">
                  <a:moveTo>
                    <a:pt x="128" y="46"/>
                  </a:moveTo>
                  <a:lnTo>
                    <a:pt x="85" y="66"/>
                  </a:lnTo>
                  <a:lnTo>
                    <a:pt x="66" y="30"/>
                  </a:lnTo>
                  <a:lnTo>
                    <a:pt x="108" y="10"/>
                  </a:lnTo>
                  <a:lnTo>
                    <a:pt x="105" y="0"/>
                  </a:lnTo>
                  <a:lnTo>
                    <a:pt x="0" y="46"/>
                  </a:lnTo>
                  <a:lnTo>
                    <a:pt x="7" y="56"/>
                  </a:lnTo>
                  <a:lnTo>
                    <a:pt x="56" y="33"/>
                  </a:lnTo>
                  <a:lnTo>
                    <a:pt x="72" y="73"/>
                  </a:lnTo>
                  <a:lnTo>
                    <a:pt x="23" y="92"/>
                  </a:lnTo>
                  <a:lnTo>
                    <a:pt x="30" y="102"/>
                  </a:lnTo>
                  <a:lnTo>
                    <a:pt x="131" y="56"/>
                  </a:lnTo>
                  <a:lnTo>
                    <a:pt x="12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28" name="i$ḷíḓe"/>
            <p:cNvSpPr/>
            <p:nvPr/>
          </p:nvSpPr>
          <p:spPr bwMode="auto">
            <a:xfrm>
              <a:off x="3394618" y="1599095"/>
              <a:ext cx="91811" cy="71487"/>
            </a:xfrm>
            <a:custGeom>
              <a:avLst/>
              <a:gdLst>
                <a:gd name="T0" fmla="*/ 72 w 131"/>
                <a:gd name="T1" fmla="*/ 76 h 102"/>
                <a:gd name="T2" fmla="*/ 85 w 131"/>
                <a:gd name="T3" fmla="*/ 69 h 102"/>
                <a:gd name="T4" fmla="*/ 66 w 131"/>
                <a:gd name="T5" fmla="*/ 30 h 102"/>
                <a:gd name="T6" fmla="*/ 98 w 131"/>
                <a:gd name="T7" fmla="*/ 17 h 102"/>
                <a:gd name="T8" fmla="*/ 118 w 131"/>
                <a:gd name="T9" fmla="*/ 56 h 102"/>
                <a:gd name="T10" fmla="*/ 131 w 131"/>
                <a:gd name="T11" fmla="*/ 53 h 102"/>
                <a:gd name="T12" fmla="*/ 105 w 131"/>
                <a:gd name="T13" fmla="*/ 0 h 102"/>
                <a:gd name="T14" fmla="*/ 0 w 131"/>
                <a:gd name="T15" fmla="*/ 50 h 102"/>
                <a:gd name="T16" fmla="*/ 30 w 131"/>
                <a:gd name="T17" fmla="*/ 102 h 102"/>
                <a:gd name="T18" fmla="*/ 39 w 131"/>
                <a:gd name="T19" fmla="*/ 96 h 102"/>
                <a:gd name="T20" fmla="*/ 20 w 131"/>
                <a:gd name="T21" fmla="*/ 53 h 102"/>
                <a:gd name="T22" fmla="*/ 52 w 131"/>
                <a:gd name="T23" fmla="*/ 36 h 102"/>
                <a:gd name="T24" fmla="*/ 72 w 131"/>
                <a:gd name="T25" fmla="*/ 7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02">
                  <a:moveTo>
                    <a:pt x="72" y="76"/>
                  </a:moveTo>
                  <a:lnTo>
                    <a:pt x="85" y="69"/>
                  </a:lnTo>
                  <a:lnTo>
                    <a:pt x="66" y="30"/>
                  </a:lnTo>
                  <a:lnTo>
                    <a:pt x="98" y="17"/>
                  </a:lnTo>
                  <a:lnTo>
                    <a:pt x="118" y="56"/>
                  </a:lnTo>
                  <a:lnTo>
                    <a:pt x="131" y="53"/>
                  </a:lnTo>
                  <a:lnTo>
                    <a:pt x="105" y="0"/>
                  </a:lnTo>
                  <a:lnTo>
                    <a:pt x="0" y="50"/>
                  </a:lnTo>
                  <a:lnTo>
                    <a:pt x="30" y="102"/>
                  </a:lnTo>
                  <a:lnTo>
                    <a:pt x="39" y="96"/>
                  </a:lnTo>
                  <a:lnTo>
                    <a:pt x="20" y="53"/>
                  </a:lnTo>
                  <a:lnTo>
                    <a:pt x="52" y="36"/>
                  </a:lnTo>
                  <a:lnTo>
                    <a:pt x="72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29" name="îş1íḍé"/>
            <p:cNvSpPr/>
            <p:nvPr/>
          </p:nvSpPr>
          <p:spPr bwMode="auto">
            <a:xfrm>
              <a:off x="3431063" y="1647453"/>
              <a:ext cx="73589" cy="53265"/>
            </a:xfrm>
            <a:custGeom>
              <a:avLst/>
              <a:gdLst>
                <a:gd name="T0" fmla="*/ 32 w 32"/>
                <a:gd name="T1" fmla="*/ 3 h 23"/>
                <a:gd name="T2" fmla="*/ 30 w 32"/>
                <a:gd name="T3" fmla="*/ 0 h 23"/>
                <a:gd name="T4" fmla="*/ 13 w 32"/>
                <a:gd name="T5" fmla="*/ 16 h 23"/>
                <a:gd name="T6" fmla="*/ 10 w 32"/>
                <a:gd name="T7" fmla="*/ 19 h 23"/>
                <a:gd name="T8" fmla="*/ 7 w 32"/>
                <a:gd name="T9" fmla="*/ 20 h 23"/>
                <a:gd name="T10" fmla="*/ 5 w 32"/>
                <a:gd name="T11" fmla="*/ 19 h 23"/>
                <a:gd name="T12" fmla="*/ 4 w 32"/>
                <a:gd name="T13" fmla="*/ 16 h 23"/>
                <a:gd name="T14" fmla="*/ 7 w 32"/>
                <a:gd name="T15" fmla="*/ 11 h 23"/>
                <a:gd name="T16" fmla="*/ 5 w 32"/>
                <a:gd name="T17" fmla="*/ 10 h 23"/>
                <a:gd name="T18" fmla="*/ 0 w 32"/>
                <a:gd name="T19" fmla="*/ 16 h 23"/>
                <a:gd name="T20" fmla="*/ 2 w 32"/>
                <a:gd name="T21" fmla="*/ 21 h 23"/>
                <a:gd name="T22" fmla="*/ 6 w 32"/>
                <a:gd name="T23" fmla="*/ 23 h 23"/>
                <a:gd name="T24" fmla="*/ 10 w 32"/>
                <a:gd name="T25" fmla="*/ 22 h 23"/>
                <a:gd name="T26" fmla="*/ 15 w 32"/>
                <a:gd name="T27" fmla="*/ 18 h 23"/>
                <a:gd name="T28" fmla="*/ 32 w 32"/>
                <a:gd name="T2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23">
                  <a:moveTo>
                    <a:pt x="32" y="3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1" y="18"/>
                    <a:pt x="10" y="19"/>
                    <a:pt x="10" y="19"/>
                  </a:cubicBezTo>
                  <a:cubicBezTo>
                    <a:pt x="9" y="19"/>
                    <a:pt x="8" y="20"/>
                    <a:pt x="7" y="20"/>
                  </a:cubicBezTo>
                  <a:cubicBezTo>
                    <a:pt x="6" y="20"/>
                    <a:pt x="6" y="19"/>
                    <a:pt x="5" y="19"/>
                  </a:cubicBezTo>
                  <a:cubicBezTo>
                    <a:pt x="4" y="18"/>
                    <a:pt x="4" y="17"/>
                    <a:pt x="4" y="16"/>
                  </a:cubicBezTo>
                  <a:cubicBezTo>
                    <a:pt x="4" y="15"/>
                    <a:pt x="6" y="13"/>
                    <a:pt x="7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2"/>
                    <a:pt x="1" y="14"/>
                    <a:pt x="0" y="16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3" y="22"/>
                    <a:pt x="4" y="23"/>
                    <a:pt x="6" y="23"/>
                  </a:cubicBezTo>
                  <a:cubicBezTo>
                    <a:pt x="7" y="23"/>
                    <a:pt x="9" y="23"/>
                    <a:pt x="10" y="22"/>
                  </a:cubicBezTo>
                  <a:cubicBezTo>
                    <a:pt x="12" y="22"/>
                    <a:pt x="13" y="20"/>
                    <a:pt x="15" y="18"/>
                  </a:cubicBezTo>
                  <a:lnTo>
                    <a:pt x="3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30" name="išḻïde"/>
            <p:cNvSpPr/>
            <p:nvPr/>
          </p:nvSpPr>
          <p:spPr bwMode="auto">
            <a:xfrm>
              <a:off x="3465404" y="1659368"/>
              <a:ext cx="60273" cy="59572"/>
            </a:xfrm>
            <a:custGeom>
              <a:avLst/>
              <a:gdLst>
                <a:gd name="T0" fmla="*/ 79 w 86"/>
                <a:gd name="T1" fmla="*/ 0 h 85"/>
                <a:gd name="T2" fmla="*/ 0 w 86"/>
                <a:gd name="T3" fmla="*/ 79 h 85"/>
                <a:gd name="T4" fmla="*/ 7 w 86"/>
                <a:gd name="T5" fmla="*/ 85 h 85"/>
                <a:gd name="T6" fmla="*/ 86 w 86"/>
                <a:gd name="T7" fmla="*/ 6 h 85"/>
                <a:gd name="T8" fmla="*/ 79 w 86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5">
                  <a:moveTo>
                    <a:pt x="79" y="0"/>
                  </a:moveTo>
                  <a:lnTo>
                    <a:pt x="0" y="79"/>
                  </a:lnTo>
                  <a:lnTo>
                    <a:pt x="7" y="85"/>
                  </a:lnTo>
                  <a:lnTo>
                    <a:pt x="8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31" name="ís1ïḓè"/>
            <p:cNvSpPr/>
            <p:nvPr/>
          </p:nvSpPr>
          <p:spPr bwMode="auto">
            <a:xfrm>
              <a:off x="3477319" y="1675487"/>
              <a:ext cx="73589" cy="80598"/>
            </a:xfrm>
            <a:custGeom>
              <a:avLst/>
              <a:gdLst>
                <a:gd name="T0" fmla="*/ 29 w 32"/>
                <a:gd name="T1" fmla="*/ 0 h 35"/>
                <a:gd name="T2" fmla="*/ 0 w 32"/>
                <a:gd name="T3" fmla="*/ 21 h 35"/>
                <a:gd name="T4" fmla="*/ 3 w 32"/>
                <a:gd name="T5" fmla="*/ 23 h 35"/>
                <a:gd name="T6" fmla="*/ 12 w 32"/>
                <a:gd name="T7" fmla="*/ 17 h 35"/>
                <a:gd name="T8" fmla="*/ 20 w 32"/>
                <a:gd name="T9" fmla="*/ 23 h 35"/>
                <a:gd name="T10" fmla="*/ 16 w 32"/>
                <a:gd name="T11" fmla="*/ 33 h 35"/>
                <a:gd name="T12" fmla="*/ 19 w 32"/>
                <a:gd name="T13" fmla="*/ 35 h 35"/>
                <a:gd name="T14" fmla="*/ 32 w 32"/>
                <a:gd name="T15" fmla="*/ 3 h 35"/>
                <a:gd name="T16" fmla="*/ 29 w 32"/>
                <a:gd name="T17" fmla="*/ 0 h 35"/>
                <a:gd name="T18" fmla="*/ 25 w 32"/>
                <a:gd name="T19" fmla="*/ 11 h 35"/>
                <a:gd name="T20" fmla="*/ 22 w 32"/>
                <a:gd name="T21" fmla="*/ 20 h 35"/>
                <a:gd name="T22" fmla="*/ 15 w 32"/>
                <a:gd name="T23" fmla="*/ 15 h 35"/>
                <a:gd name="T24" fmla="*/ 23 w 32"/>
                <a:gd name="T25" fmla="*/ 8 h 35"/>
                <a:gd name="T26" fmla="*/ 28 w 32"/>
                <a:gd name="T27" fmla="*/ 4 h 35"/>
                <a:gd name="T28" fmla="*/ 25 w 32"/>
                <a:gd name="T2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5">
                  <a:moveTo>
                    <a:pt x="29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2" y="3"/>
                    <a:pt x="32" y="3"/>
                    <a:pt x="32" y="3"/>
                  </a:cubicBezTo>
                  <a:lnTo>
                    <a:pt x="29" y="0"/>
                  </a:lnTo>
                  <a:close/>
                  <a:moveTo>
                    <a:pt x="25" y="11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5" y="7"/>
                    <a:pt x="27" y="6"/>
                    <a:pt x="28" y="4"/>
                  </a:cubicBezTo>
                  <a:cubicBezTo>
                    <a:pt x="28" y="6"/>
                    <a:pt x="27" y="8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32" name="ïṩlïďê"/>
            <p:cNvSpPr/>
            <p:nvPr/>
          </p:nvSpPr>
          <p:spPr bwMode="auto">
            <a:xfrm>
              <a:off x="3529882" y="1688803"/>
              <a:ext cx="80598" cy="87606"/>
            </a:xfrm>
            <a:custGeom>
              <a:avLst/>
              <a:gdLst>
                <a:gd name="T0" fmla="*/ 108 w 115"/>
                <a:gd name="T1" fmla="*/ 27 h 125"/>
                <a:gd name="T2" fmla="*/ 62 w 115"/>
                <a:gd name="T3" fmla="*/ 102 h 125"/>
                <a:gd name="T4" fmla="*/ 69 w 115"/>
                <a:gd name="T5" fmla="*/ 7 h 125"/>
                <a:gd name="T6" fmla="*/ 59 w 115"/>
                <a:gd name="T7" fmla="*/ 0 h 125"/>
                <a:gd name="T8" fmla="*/ 0 w 115"/>
                <a:gd name="T9" fmla="*/ 96 h 125"/>
                <a:gd name="T10" fmla="*/ 10 w 115"/>
                <a:gd name="T11" fmla="*/ 99 h 125"/>
                <a:gd name="T12" fmla="*/ 56 w 115"/>
                <a:gd name="T13" fmla="*/ 27 h 125"/>
                <a:gd name="T14" fmla="*/ 49 w 115"/>
                <a:gd name="T15" fmla="*/ 122 h 125"/>
                <a:gd name="T16" fmla="*/ 59 w 115"/>
                <a:gd name="T17" fmla="*/ 125 h 125"/>
                <a:gd name="T18" fmla="*/ 115 w 115"/>
                <a:gd name="T19" fmla="*/ 33 h 125"/>
                <a:gd name="T20" fmla="*/ 108 w 115"/>
                <a:gd name="T21" fmla="*/ 2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25">
                  <a:moveTo>
                    <a:pt x="108" y="27"/>
                  </a:moveTo>
                  <a:lnTo>
                    <a:pt x="62" y="102"/>
                  </a:lnTo>
                  <a:lnTo>
                    <a:pt x="69" y="7"/>
                  </a:lnTo>
                  <a:lnTo>
                    <a:pt x="59" y="0"/>
                  </a:lnTo>
                  <a:lnTo>
                    <a:pt x="0" y="96"/>
                  </a:lnTo>
                  <a:lnTo>
                    <a:pt x="10" y="99"/>
                  </a:lnTo>
                  <a:lnTo>
                    <a:pt x="56" y="27"/>
                  </a:lnTo>
                  <a:lnTo>
                    <a:pt x="49" y="122"/>
                  </a:lnTo>
                  <a:lnTo>
                    <a:pt x="59" y="125"/>
                  </a:lnTo>
                  <a:lnTo>
                    <a:pt x="115" y="33"/>
                  </a:lnTo>
                  <a:lnTo>
                    <a:pt x="10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33" name="íSliḋê"/>
            <p:cNvSpPr/>
            <p:nvPr/>
          </p:nvSpPr>
          <p:spPr bwMode="auto">
            <a:xfrm>
              <a:off x="3594360" y="1714735"/>
              <a:ext cx="56769" cy="77794"/>
            </a:xfrm>
            <a:custGeom>
              <a:avLst/>
              <a:gdLst>
                <a:gd name="T0" fmla="*/ 19 w 25"/>
                <a:gd name="T1" fmla="*/ 1 h 34"/>
                <a:gd name="T2" fmla="*/ 13 w 25"/>
                <a:gd name="T3" fmla="*/ 1 h 34"/>
                <a:gd name="T4" fmla="*/ 8 w 25"/>
                <a:gd name="T5" fmla="*/ 5 h 34"/>
                <a:gd name="T6" fmla="*/ 3 w 25"/>
                <a:gd name="T7" fmla="*/ 13 h 34"/>
                <a:gd name="T8" fmla="*/ 1 w 25"/>
                <a:gd name="T9" fmla="*/ 22 h 34"/>
                <a:gd name="T10" fmla="*/ 2 w 25"/>
                <a:gd name="T11" fmla="*/ 29 h 34"/>
                <a:gd name="T12" fmla="*/ 6 w 25"/>
                <a:gd name="T13" fmla="*/ 33 h 34"/>
                <a:gd name="T14" fmla="*/ 11 w 25"/>
                <a:gd name="T15" fmla="*/ 33 h 34"/>
                <a:gd name="T16" fmla="*/ 17 w 25"/>
                <a:gd name="T17" fmla="*/ 31 h 34"/>
                <a:gd name="T18" fmla="*/ 21 w 25"/>
                <a:gd name="T19" fmla="*/ 20 h 34"/>
                <a:gd name="T20" fmla="*/ 13 w 25"/>
                <a:gd name="T21" fmla="*/ 17 h 34"/>
                <a:gd name="T22" fmla="*/ 11 w 25"/>
                <a:gd name="T23" fmla="*/ 20 h 34"/>
                <a:gd name="T24" fmla="*/ 17 w 25"/>
                <a:gd name="T25" fmla="*/ 22 h 34"/>
                <a:gd name="T26" fmla="*/ 15 w 25"/>
                <a:gd name="T27" fmla="*/ 28 h 34"/>
                <a:gd name="T28" fmla="*/ 12 w 25"/>
                <a:gd name="T29" fmla="*/ 29 h 34"/>
                <a:gd name="T30" fmla="*/ 8 w 25"/>
                <a:gd name="T31" fmla="*/ 29 h 34"/>
                <a:gd name="T32" fmla="*/ 5 w 25"/>
                <a:gd name="T33" fmla="*/ 26 h 34"/>
                <a:gd name="T34" fmla="*/ 4 w 25"/>
                <a:gd name="T35" fmla="*/ 21 h 34"/>
                <a:gd name="T36" fmla="*/ 6 w 25"/>
                <a:gd name="T37" fmla="*/ 14 h 34"/>
                <a:gd name="T38" fmla="*/ 9 w 25"/>
                <a:gd name="T39" fmla="*/ 8 h 34"/>
                <a:gd name="T40" fmla="*/ 11 w 25"/>
                <a:gd name="T41" fmla="*/ 5 h 34"/>
                <a:gd name="T42" fmla="*/ 15 w 25"/>
                <a:gd name="T43" fmla="*/ 4 h 34"/>
                <a:gd name="T44" fmla="*/ 18 w 25"/>
                <a:gd name="T45" fmla="*/ 4 h 34"/>
                <a:gd name="T46" fmla="*/ 20 w 25"/>
                <a:gd name="T47" fmla="*/ 6 h 34"/>
                <a:gd name="T48" fmla="*/ 21 w 25"/>
                <a:gd name="T49" fmla="*/ 9 h 34"/>
                <a:gd name="T50" fmla="*/ 21 w 25"/>
                <a:gd name="T51" fmla="*/ 13 h 34"/>
                <a:gd name="T52" fmla="*/ 24 w 25"/>
                <a:gd name="T53" fmla="*/ 13 h 34"/>
                <a:gd name="T54" fmla="*/ 24 w 25"/>
                <a:gd name="T55" fmla="*/ 7 h 34"/>
                <a:gd name="T56" fmla="*/ 23 w 25"/>
                <a:gd name="T57" fmla="*/ 3 h 34"/>
                <a:gd name="T58" fmla="*/ 19 w 25"/>
                <a:gd name="T5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4">
                  <a:moveTo>
                    <a:pt x="19" y="1"/>
                  </a:moveTo>
                  <a:cubicBezTo>
                    <a:pt x="18" y="0"/>
                    <a:pt x="15" y="0"/>
                    <a:pt x="13" y="1"/>
                  </a:cubicBezTo>
                  <a:cubicBezTo>
                    <a:pt x="11" y="1"/>
                    <a:pt x="9" y="3"/>
                    <a:pt x="8" y="5"/>
                  </a:cubicBezTo>
                  <a:cubicBezTo>
                    <a:pt x="6" y="7"/>
                    <a:pt x="4" y="10"/>
                    <a:pt x="3" y="13"/>
                  </a:cubicBezTo>
                  <a:cubicBezTo>
                    <a:pt x="2" y="16"/>
                    <a:pt x="1" y="19"/>
                    <a:pt x="1" y="22"/>
                  </a:cubicBezTo>
                  <a:cubicBezTo>
                    <a:pt x="0" y="25"/>
                    <a:pt x="1" y="27"/>
                    <a:pt x="2" y="29"/>
                  </a:cubicBezTo>
                  <a:cubicBezTo>
                    <a:pt x="3" y="31"/>
                    <a:pt x="4" y="32"/>
                    <a:pt x="6" y="33"/>
                  </a:cubicBezTo>
                  <a:cubicBezTo>
                    <a:pt x="8" y="34"/>
                    <a:pt x="9" y="34"/>
                    <a:pt x="11" y="33"/>
                  </a:cubicBezTo>
                  <a:cubicBezTo>
                    <a:pt x="13" y="33"/>
                    <a:pt x="15" y="32"/>
                    <a:pt x="17" y="31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4" y="29"/>
                    <a:pt x="13" y="29"/>
                    <a:pt x="12" y="29"/>
                  </a:cubicBezTo>
                  <a:cubicBezTo>
                    <a:pt x="10" y="30"/>
                    <a:pt x="9" y="30"/>
                    <a:pt x="8" y="29"/>
                  </a:cubicBezTo>
                  <a:cubicBezTo>
                    <a:pt x="6" y="29"/>
                    <a:pt x="5" y="28"/>
                    <a:pt x="5" y="26"/>
                  </a:cubicBezTo>
                  <a:cubicBezTo>
                    <a:pt x="4" y="25"/>
                    <a:pt x="3" y="23"/>
                    <a:pt x="4" y="21"/>
                  </a:cubicBezTo>
                  <a:cubicBezTo>
                    <a:pt x="4" y="19"/>
                    <a:pt x="4" y="17"/>
                    <a:pt x="6" y="14"/>
                  </a:cubicBezTo>
                  <a:cubicBezTo>
                    <a:pt x="7" y="12"/>
                    <a:pt x="8" y="10"/>
                    <a:pt x="9" y="8"/>
                  </a:cubicBezTo>
                  <a:cubicBezTo>
                    <a:pt x="10" y="7"/>
                    <a:pt x="11" y="6"/>
                    <a:pt x="11" y="5"/>
                  </a:cubicBezTo>
                  <a:cubicBezTo>
                    <a:pt x="12" y="5"/>
                    <a:pt x="13" y="4"/>
                    <a:pt x="15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19" y="5"/>
                    <a:pt x="20" y="5"/>
                    <a:pt x="20" y="6"/>
                  </a:cubicBezTo>
                  <a:cubicBezTo>
                    <a:pt x="21" y="7"/>
                    <a:pt x="21" y="8"/>
                    <a:pt x="21" y="9"/>
                  </a:cubicBezTo>
                  <a:cubicBezTo>
                    <a:pt x="22" y="10"/>
                    <a:pt x="21" y="11"/>
                    <a:pt x="21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5" y="9"/>
                    <a:pt x="24" y="7"/>
                  </a:cubicBezTo>
                  <a:cubicBezTo>
                    <a:pt x="24" y="6"/>
                    <a:pt x="24" y="4"/>
                    <a:pt x="23" y="3"/>
                  </a:cubicBezTo>
                  <a:cubicBezTo>
                    <a:pt x="22" y="2"/>
                    <a:pt x="21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34" name="ísļîdè"/>
            <p:cNvSpPr/>
            <p:nvPr/>
          </p:nvSpPr>
          <p:spPr bwMode="auto">
            <a:xfrm>
              <a:off x="3681266" y="1716837"/>
              <a:ext cx="45555" cy="78495"/>
            </a:xfrm>
            <a:custGeom>
              <a:avLst/>
              <a:gdLst>
                <a:gd name="T0" fmla="*/ 17 w 20"/>
                <a:gd name="T1" fmla="*/ 19 h 34"/>
                <a:gd name="T2" fmla="*/ 15 w 20"/>
                <a:gd name="T3" fmla="*/ 27 h 34"/>
                <a:gd name="T4" fmla="*/ 10 w 20"/>
                <a:gd name="T5" fmla="*/ 30 h 34"/>
                <a:gd name="T6" fmla="*/ 7 w 20"/>
                <a:gd name="T7" fmla="*/ 29 h 34"/>
                <a:gd name="T8" fmla="*/ 4 w 20"/>
                <a:gd name="T9" fmla="*/ 25 h 34"/>
                <a:gd name="T10" fmla="*/ 4 w 20"/>
                <a:gd name="T11" fmla="*/ 19 h 34"/>
                <a:gd name="T12" fmla="*/ 4 w 20"/>
                <a:gd name="T13" fmla="*/ 0 h 34"/>
                <a:gd name="T14" fmla="*/ 0 w 20"/>
                <a:gd name="T15" fmla="*/ 0 h 34"/>
                <a:gd name="T16" fmla="*/ 0 w 20"/>
                <a:gd name="T17" fmla="*/ 19 h 34"/>
                <a:gd name="T18" fmla="*/ 1 w 20"/>
                <a:gd name="T19" fmla="*/ 27 h 34"/>
                <a:gd name="T20" fmla="*/ 5 w 20"/>
                <a:gd name="T21" fmla="*/ 32 h 34"/>
                <a:gd name="T22" fmla="*/ 10 w 20"/>
                <a:gd name="T23" fmla="*/ 34 h 34"/>
                <a:gd name="T24" fmla="*/ 16 w 20"/>
                <a:gd name="T25" fmla="*/ 32 h 34"/>
                <a:gd name="T26" fmla="*/ 19 w 20"/>
                <a:gd name="T27" fmla="*/ 27 h 34"/>
                <a:gd name="T28" fmla="*/ 20 w 20"/>
                <a:gd name="T29" fmla="*/ 19 h 34"/>
                <a:gd name="T30" fmla="*/ 20 w 20"/>
                <a:gd name="T31" fmla="*/ 0 h 34"/>
                <a:gd name="T32" fmla="*/ 17 w 20"/>
                <a:gd name="T33" fmla="*/ 0 h 34"/>
                <a:gd name="T34" fmla="*/ 17 w 20"/>
                <a:gd name="T35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34">
                  <a:moveTo>
                    <a:pt x="17" y="19"/>
                  </a:moveTo>
                  <a:cubicBezTo>
                    <a:pt x="17" y="23"/>
                    <a:pt x="16" y="26"/>
                    <a:pt x="15" y="27"/>
                  </a:cubicBezTo>
                  <a:cubicBezTo>
                    <a:pt x="14" y="29"/>
                    <a:pt x="13" y="30"/>
                    <a:pt x="10" y="30"/>
                  </a:cubicBezTo>
                  <a:cubicBezTo>
                    <a:pt x="9" y="30"/>
                    <a:pt x="8" y="29"/>
                    <a:pt x="7" y="29"/>
                  </a:cubicBezTo>
                  <a:cubicBezTo>
                    <a:pt x="6" y="28"/>
                    <a:pt x="5" y="27"/>
                    <a:pt x="4" y="25"/>
                  </a:cubicBezTo>
                  <a:cubicBezTo>
                    <a:pt x="4" y="24"/>
                    <a:pt x="4" y="22"/>
                    <a:pt x="4" y="1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3"/>
                    <a:pt x="1" y="25"/>
                    <a:pt x="1" y="27"/>
                  </a:cubicBezTo>
                  <a:cubicBezTo>
                    <a:pt x="2" y="29"/>
                    <a:pt x="3" y="31"/>
                    <a:pt x="5" y="32"/>
                  </a:cubicBezTo>
                  <a:cubicBezTo>
                    <a:pt x="6" y="33"/>
                    <a:pt x="8" y="34"/>
                    <a:pt x="10" y="34"/>
                  </a:cubicBezTo>
                  <a:cubicBezTo>
                    <a:pt x="13" y="34"/>
                    <a:pt x="15" y="33"/>
                    <a:pt x="16" y="32"/>
                  </a:cubicBezTo>
                  <a:cubicBezTo>
                    <a:pt x="18" y="31"/>
                    <a:pt x="19" y="29"/>
                    <a:pt x="19" y="27"/>
                  </a:cubicBezTo>
                  <a:cubicBezTo>
                    <a:pt x="20" y="25"/>
                    <a:pt x="20" y="22"/>
                    <a:pt x="20" y="19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7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35" name="îSlíḋé"/>
            <p:cNvSpPr/>
            <p:nvPr/>
          </p:nvSpPr>
          <p:spPr bwMode="auto">
            <a:xfrm>
              <a:off x="3733829" y="1709829"/>
              <a:ext cx="55367" cy="80598"/>
            </a:xfrm>
            <a:custGeom>
              <a:avLst/>
              <a:gdLst>
                <a:gd name="T0" fmla="*/ 53 w 79"/>
                <a:gd name="T1" fmla="*/ 0 h 115"/>
                <a:gd name="T2" fmla="*/ 62 w 79"/>
                <a:gd name="T3" fmla="*/ 86 h 115"/>
                <a:gd name="T4" fmla="*/ 10 w 79"/>
                <a:gd name="T5" fmla="*/ 3 h 115"/>
                <a:gd name="T6" fmla="*/ 0 w 79"/>
                <a:gd name="T7" fmla="*/ 7 h 115"/>
                <a:gd name="T8" fmla="*/ 13 w 79"/>
                <a:gd name="T9" fmla="*/ 115 h 115"/>
                <a:gd name="T10" fmla="*/ 23 w 79"/>
                <a:gd name="T11" fmla="*/ 115 h 115"/>
                <a:gd name="T12" fmla="*/ 13 w 79"/>
                <a:gd name="T13" fmla="*/ 30 h 115"/>
                <a:gd name="T14" fmla="*/ 66 w 79"/>
                <a:gd name="T15" fmla="*/ 109 h 115"/>
                <a:gd name="T16" fmla="*/ 79 w 79"/>
                <a:gd name="T17" fmla="*/ 109 h 115"/>
                <a:gd name="T18" fmla="*/ 62 w 79"/>
                <a:gd name="T19" fmla="*/ 0 h 115"/>
                <a:gd name="T20" fmla="*/ 53 w 79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115">
                  <a:moveTo>
                    <a:pt x="53" y="0"/>
                  </a:moveTo>
                  <a:lnTo>
                    <a:pt x="62" y="86"/>
                  </a:lnTo>
                  <a:lnTo>
                    <a:pt x="10" y="3"/>
                  </a:lnTo>
                  <a:lnTo>
                    <a:pt x="0" y="7"/>
                  </a:lnTo>
                  <a:lnTo>
                    <a:pt x="13" y="115"/>
                  </a:lnTo>
                  <a:lnTo>
                    <a:pt x="23" y="115"/>
                  </a:lnTo>
                  <a:lnTo>
                    <a:pt x="13" y="30"/>
                  </a:lnTo>
                  <a:lnTo>
                    <a:pt x="66" y="109"/>
                  </a:lnTo>
                  <a:lnTo>
                    <a:pt x="79" y="109"/>
                  </a:lnTo>
                  <a:lnTo>
                    <a:pt x="62" y="0"/>
                  </a:lnTo>
                  <a:lnTo>
                    <a:pt x="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36" name="íŝ1ïḓê"/>
            <p:cNvSpPr/>
            <p:nvPr/>
          </p:nvSpPr>
          <p:spPr bwMode="auto">
            <a:xfrm>
              <a:off x="3782188" y="1695812"/>
              <a:ext cx="32239" cy="76393"/>
            </a:xfrm>
            <a:custGeom>
              <a:avLst/>
              <a:gdLst>
                <a:gd name="T0" fmla="*/ 0 w 46"/>
                <a:gd name="T1" fmla="*/ 4 h 109"/>
                <a:gd name="T2" fmla="*/ 36 w 46"/>
                <a:gd name="T3" fmla="*/ 109 h 109"/>
                <a:gd name="T4" fmla="*/ 46 w 46"/>
                <a:gd name="T5" fmla="*/ 106 h 109"/>
                <a:gd name="T6" fmla="*/ 10 w 46"/>
                <a:gd name="T7" fmla="*/ 0 h 109"/>
                <a:gd name="T8" fmla="*/ 0 w 46"/>
                <a:gd name="T9" fmla="*/ 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09">
                  <a:moveTo>
                    <a:pt x="0" y="4"/>
                  </a:moveTo>
                  <a:lnTo>
                    <a:pt x="36" y="109"/>
                  </a:lnTo>
                  <a:lnTo>
                    <a:pt x="46" y="106"/>
                  </a:lnTo>
                  <a:lnTo>
                    <a:pt x="10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37" name="ï$ľíḑè"/>
            <p:cNvSpPr/>
            <p:nvPr/>
          </p:nvSpPr>
          <p:spPr bwMode="auto">
            <a:xfrm>
              <a:off x="3793401" y="1679692"/>
              <a:ext cx="55367" cy="83401"/>
            </a:xfrm>
            <a:custGeom>
              <a:avLst/>
              <a:gdLst>
                <a:gd name="T0" fmla="*/ 17 w 24"/>
                <a:gd name="T1" fmla="*/ 1 h 36"/>
                <a:gd name="T2" fmla="*/ 20 w 24"/>
                <a:gd name="T3" fmla="*/ 26 h 36"/>
                <a:gd name="T4" fmla="*/ 21 w 24"/>
                <a:gd name="T5" fmla="*/ 32 h 36"/>
                <a:gd name="T6" fmla="*/ 18 w 24"/>
                <a:gd name="T7" fmla="*/ 27 h 36"/>
                <a:gd name="T8" fmla="*/ 3 w 24"/>
                <a:gd name="T9" fmla="*/ 7 h 36"/>
                <a:gd name="T10" fmla="*/ 0 w 24"/>
                <a:gd name="T11" fmla="*/ 8 h 36"/>
                <a:gd name="T12" fmla="*/ 21 w 24"/>
                <a:gd name="T13" fmla="*/ 36 h 36"/>
                <a:gd name="T14" fmla="*/ 24 w 24"/>
                <a:gd name="T15" fmla="*/ 35 h 36"/>
                <a:gd name="T16" fmla="*/ 19 w 24"/>
                <a:gd name="T17" fmla="*/ 0 h 36"/>
                <a:gd name="T18" fmla="*/ 17 w 24"/>
                <a:gd name="T1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6">
                  <a:moveTo>
                    <a:pt x="17" y="1"/>
                  </a:move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1" y="30"/>
                    <a:pt x="21" y="32"/>
                  </a:cubicBezTo>
                  <a:cubicBezTo>
                    <a:pt x="20" y="30"/>
                    <a:pt x="19" y="29"/>
                    <a:pt x="18" y="2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1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38" name="ïṧ1íḓè"/>
            <p:cNvSpPr/>
            <p:nvPr/>
          </p:nvSpPr>
          <p:spPr bwMode="auto">
            <a:xfrm>
              <a:off x="3843863" y="1661470"/>
              <a:ext cx="68683" cy="78495"/>
            </a:xfrm>
            <a:custGeom>
              <a:avLst/>
              <a:gdLst>
                <a:gd name="T0" fmla="*/ 62 w 98"/>
                <a:gd name="T1" fmla="*/ 99 h 112"/>
                <a:gd name="T2" fmla="*/ 40 w 98"/>
                <a:gd name="T3" fmla="*/ 66 h 112"/>
                <a:gd name="T4" fmla="*/ 66 w 98"/>
                <a:gd name="T5" fmla="*/ 49 h 112"/>
                <a:gd name="T6" fmla="*/ 59 w 98"/>
                <a:gd name="T7" fmla="*/ 39 h 112"/>
                <a:gd name="T8" fmla="*/ 33 w 98"/>
                <a:gd name="T9" fmla="*/ 56 h 112"/>
                <a:gd name="T10" fmla="*/ 13 w 98"/>
                <a:gd name="T11" fmla="*/ 26 h 112"/>
                <a:gd name="T12" fmla="*/ 40 w 98"/>
                <a:gd name="T13" fmla="*/ 10 h 112"/>
                <a:gd name="T14" fmla="*/ 33 w 98"/>
                <a:gd name="T15" fmla="*/ 0 h 112"/>
                <a:gd name="T16" fmla="*/ 0 w 98"/>
                <a:gd name="T17" fmla="*/ 20 h 112"/>
                <a:gd name="T18" fmla="*/ 62 w 98"/>
                <a:gd name="T19" fmla="*/ 112 h 112"/>
                <a:gd name="T20" fmla="*/ 98 w 98"/>
                <a:gd name="T21" fmla="*/ 92 h 112"/>
                <a:gd name="T22" fmla="*/ 89 w 98"/>
                <a:gd name="T23" fmla="*/ 79 h 112"/>
                <a:gd name="T24" fmla="*/ 62 w 98"/>
                <a:gd name="T25" fmla="*/ 9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12">
                  <a:moveTo>
                    <a:pt x="62" y="99"/>
                  </a:moveTo>
                  <a:lnTo>
                    <a:pt x="40" y="66"/>
                  </a:lnTo>
                  <a:lnTo>
                    <a:pt x="66" y="49"/>
                  </a:lnTo>
                  <a:lnTo>
                    <a:pt x="59" y="39"/>
                  </a:lnTo>
                  <a:lnTo>
                    <a:pt x="33" y="56"/>
                  </a:lnTo>
                  <a:lnTo>
                    <a:pt x="13" y="26"/>
                  </a:lnTo>
                  <a:lnTo>
                    <a:pt x="40" y="10"/>
                  </a:lnTo>
                  <a:lnTo>
                    <a:pt x="33" y="0"/>
                  </a:lnTo>
                  <a:lnTo>
                    <a:pt x="0" y="20"/>
                  </a:lnTo>
                  <a:lnTo>
                    <a:pt x="62" y="112"/>
                  </a:lnTo>
                  <a:lnTo>
                    <a:pt x="98" y="92"/>
                  </a:lnTo>
                  <a:lnTo>
                    <a:pt x="89" y="79"/>
                  </a:lnTo>
                  <a:lnTo>
                    <a:pt x="62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39" name="işļïḑê"/>
            <p:cNvSpPr/>
            <p:nvPr/>
          </p:nvSpPr>
          <p:spPr bwMode="auto">
            <a:xfrm>
              <a:off x="3876102" y="1636239"/>
              <a:ext cx="82700" cy="78495"/>
            </a:xfrm>
            <a:custGeom>
              <a:avLst/>
              <a:gdLst>
                <a:gd name="T0" fmla="*/ 22 w 36"/>
                <a:gd name="T1" fmla="*/ 16 h 34"/>
                <a:gd name="T2" fmla="*/ 20 w 36"/>
                <a:gd name="T3" fmla="*/ 16 h 34"/>
                <a:gd name="T4" fmla="*/ 22 w 36"/>
                <a:gd name="T5" fmla="*/ 11 h 34"/>
                <a:gd name="T6" fmla="*/ 19 w 36"/>
                <a:gd name="T7" fmla="*/ 5 h 34"/>
                <a:gd name="T8" fmla="*/ 15 w 36"/>
                <a:gd name="T9" fmla="*/ 2 h 34"/>
                <a:gd name="T10" fmla="*/ 12 w 36"/>
                <a:gd name="T11" fmla="*/ 0 h 34"/>
                <a:gd name="T12" fmla="*/ 8 w 36"/>
                <a:gd name="T13" fmla="*/ 2 h 34"/>
                <a:gd name="T14" fmla="*/ 0 w 36"/>
                <a:gd name="T15" fmla="*/ 7 h 34"/>
                <a:gd name="T16" fmla="*/ 21 w 36"/>
                <a:gd name="T17" fmla="*/ 34 h 34"/>
                <a:gd name="T18" fmla="*/ 23 w 36"/>
                <a:gd name="T19" fmla="*/ 33 h 34"/>
                <a:gd name="T20" fmla="*/ 14 w 36"/>
                <a:gd name="T21" fmla="*/ 21 h 34"/>
                <a:gd name="T22" fmla="*/ 16 w 36"/>
                <a:gd name="T23" fmla="*/ 19 h 34"/>
                <a:gd name="T24" fmla="*/ 18 w 36"/>
                <a:gd name="T25" fmla="*/ 18 h 34"/>
                <a:gd name="T26" fmla="*/ 19 w 36"/>
                <a:gd name="T27" fmla="*/ 18 h 34"/>
                <a:gd name="T28" fmla="*/ 22 w 36"/>
                <a:gd name="T29" fmla="*/ 19 h 34"/>
                <a:gd name="T30" fmla="*/ 26 w 36"/>
                <a:gd name="T31" fmla="*/ 22 h 34"/>
                <a:gd name="T32" fmla="*/ 33 w 36"/>
                <a:gd name="T33" fmla="*/ 26 h 34"/>
                <a:gd name="T34" fmla="*/ 36 w 36"/>
                <a:gd name="T35" fmla="*/ 24 h 34"/>
                <a:gd name="T36" fmla="*/ 27 w 36"/>
                <a:gd name="T37" fmla="*/ 19 h 34"/>
                <a:gd name="T38" fmla="*/ 22 w 36"/>
                <a:gd name="T39" fmla="*/ 16 h 34"/>
                <a:gd name="T40" fmla="*/ 18 w 36"/>
                <a:gd name="T41" fmla="*/ 12 h 34"/>
                <a:gd name="T42" fmla="*/ 16 w 36"/>
                <a:gd name="T43" fmla="*/ 14 h 34"/>
                <a:gd name="T44" fmla="*/ 12 w 36"/>
                <a:gd name="T45" fmla="*/ 18 h 34"/>
                <a:gd name="T46" fmla="*/ 5 w 36"/>
                <a:gd name="T47" fmla="*/ 9 h 34"/>
                <a:gd name="T48" fmla="*/ 10 w 36"/>
                <a:gd name="T49" fmla="*/ 5 h 34"/>
                <a:gd name="T50" fmla="*/ 14 w 36"/>
                <a:gd name="T51" fmla="*/ 4 h 34"/>
                <a:gd name="T52" fmla="*/ 17 w 36"/>
                <a:gd name="T53" fmla="*/ 7 h 34"/>
                <a:gd name="T54" fmla="*/ 18 w 36"/>
                <a:gd name="T55" fmla="*/ 10 h 34"/>
                <a:gd name="T56" fmla="*/ 18 w 36"/>
                <a:gd name="T57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34">
                  <a:moveTo>
                    <a:pt x="22" y="16"/>
                  </a:moveTo>
                  <a:cubicBezTo>
                    <a:pt x="22" y="16"/>
                    <a:pt x="21" y="16"/>
                    <a:pt x="20" y="16"/>
                  </a:cubicBezTo>
                  <a:cubicBezTo>
                    <a:pt x="21" y="14"/>
                    <a:pt x="22" y="13"/>
                    <a:pt x="22" y="11"/>
                  </a:cubicBezTo>
                  <a:cubicBezTo>
                    <a:pt x="22" y="9"/>
                    <a:pt x="21" y="7"/>
                    <a:pt x="19" y="5"/>
                  </a:cubicBezTo>
                  <a:cubicBezTo>
                    <a:pt x="18" y="4"/>
                    <a:pt x="17" y="3"/>
                    <a:pt x="15" y="2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1" y="0"/>
                    <a:pt x="9" y="1"/>
                    <a:pt x="8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19"/>
                    <a:pt x="17" y="18"/>
                    <a:pt x="18" y="18"/>
                  </a:cubicBezTo>
                  <a:cubicBezTo>
                    <a:pt x="18" y="18"/>
                    <a:pt x="19" y="18"/>
                    <a:pt x="19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3" y="20"/>
                    <a:pt x="24" y="21"/>
                    <a:pt x="26" y="22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5" y="18"/>
                    <a:pt x="24" y="17"/>
                    <a:pt x="22" y="16"/>
                  </a:cubicBezTo>
                  <a:close/>
                  <a:moveTo>
                    <a:pt x="18" y="12"/>
                  </a:moveTo>
                  <a:cubicBezTo>
                    <a:pt x="18" y="13"/>
                    <a:pt x="17" y="14"/>
                    <a:pt x="16" y="14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3" y="4"/>
                    <a:pt x="14" y="4"/>
                  </a:cubicBezTo>
                  <a:cubicBezTo>
                    <a:pt x="15" y="5"/>
                    <a:pt x="16" y="6"/>
                    <a:pt x="17" y="7"/>
                  </a:cubicBezTo>
                  <a:cubicBezTo>
                    <a:pt x="18" y="8"/>
                    <a:pt x="18" y="9"/>
                    <a:pt x="18" y="10"/>
                  </a:cubicBezTo>
                  <a:cubicBezTo>
                    <a:pt x="19" y="11"/>
                    <a:pt x="19" y="11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40" name="îŝ1îdé"/>
            <p:cNvSpPr/>
            <p:nvPr/>
          </p:nvSpPr>
          <p:spPr bwMode="auto">
            <a:xfrm>
              <a:off x="3915349" y="1611009"/>
              <a:ext cx="77794" cy="61675"/>
            </a:xfrm>
            <a:custGeom>
              <a:avLst/>
              <a:gdLst>
                <a:gd name="T0" fmla="*/ 28 w 34"/>
                <a:gd name="T1" fmla="*/ 10 h 27"/>
                <a:gd name="T2" fmla="*/ 24 w 34"/>
                <a:gd name="T3" fmla="*/ 8 h 27"/>
                <a:gd name="T4" fmla="*/ 19 w 34"/>
                <a:gd name="T5" fmla="*/ 9 h 27"/>
                <a:gd name="T6" fmla="*/ 14 w 34"/>
                <a:gd name="T7" fmla="*/ 12 h 27"/>
                <a:gd name="T8" fmla="*/ 10 w 34"/>
                <a:gd name="T9" fmla="*/ 14 h 27"/>
                <a:gd name="T10" fmla="*/ 7 w 34"/>
                <a:gd name="T11" fmla="*/ 13 h 27"/>
                <a:gd name="T12" fmla="*/ 4 w 34"/>
                <a:gd name="T13" fmla="*/ 10 h 27"/>
                <a:gd name="T14" fmla="*/ 5 w 34"/>
                <a:gd name="T15" fmla="*/ 6 h 27"/>
                <a:gd name="T16" fmla="*/ 9 w 34"/>
                <a:gd name="T17" fmla="*/ 4 h 27"/>
                <a:gd name="T18" fmla="*/ 14 w 34"/>
                <a:gd name="T19" fmla="*/ 5 h 27"/>
                <a:gd name="T20" fmla="*/ 15 w 34"/>
                <a:gd name="T21" fmla="*/ 3 h 27"/>
                <a:gd name="T22" fmla="*/ 10 w 34"/>
                <a:gd name="T23" fmla="*/ 1 h 27"/>
                <a:gd name="T24" fmla="*/ 5 w 34"/>
                <a:gd name="T25" fmla="*/ 1 h 27"/>
                <a:gd name="T26" fmla="*/ 2 w 34"/>
                <a:gd name="T27" fmla="*/ 4 h 27"/>
                <a:gd name="T28" fmla="*/ 0 w 34"/>
                <a:gd name="T29" fmla="*/ 8 h 27"/>
                <a:gd name="T30" fmla="*/ 2 w 34"/>
                <a:gd name="T31" fmla="*/ 13 h 27"/>
                <a:gd name="T32" fmla="*/ 5 w 34"/>
                <a:gd name="T33" fmla="*/ 16 h 27"/>
                <a:gd name="T34" fmla="*/ 9 w 34"/>
                <a:gd name="T35" fmla="*/ 18 h 27"/>
                <a:gd name="T36" fmla="*/ 14 w 34"/>
                <a:gd name="T37" fmla="*/ 17 h 27"/>
                <a:gd name="T38" fmla="*/ 18 w 34"/>
                <a:gd name="T39" fmla="*/ 15 h 27"/>
                <a:gd name="T40" fmla="*/ 21 w 34"/>
                <a:gd name="T41" fmla="*/ 12 h 27"/>
                <a:gd name="T42" fmla="*/ 24 w 34"/>
                <a:gd name="T43" fmla="*/ 11 h 27"/>
                <a:gd name="T44" fmla="*/ 27 w 34"/>
                <a:gd name="T45" fmla="*/ 12 h 27"/>
                <a:gd name="T46" fmla="*/ 29 w 34"/>
                <a:gd name="T47" fmla="*/ 14 h 27"/>
                <a:gd name="T48" fmla="*/ 30 w 34"/>
                <a:gd name="T49" fmla="*/ 17 h 27"/>
                <a:gd name="T50" fmla="*/ 29 w 34"/>
                <a:gd name="T51" fmla="*/ 20 h 27"/>
                <a:gd name="T52" fmla="*/ 26 w 34"/>
                <a:gd name="T53" fmla="*/ 22 h 27"/>
                <a:gd name="T54" fmla="*/ 23 w 34"/>
                <a:gd name="T55" fmla="*/ 23 h 27"/>
                <a:gd name="T56" fmla="*/ 19 w 34"/>
                <a:gd name="T57" fmla="*/ 22 h 27"/>
                <a:gd name="T58" fmla="*/ 17 w 34"/>
                <a:gd name="T59" fmla="*/ 24 h 27"/>
                <a:gd name="T60" fmla="*/ 23 w 34"/>
                <a:gd name="T61" fmla="*/ 26 h 27"/>
                <a:gd name="T62" fmla="*/ 29 w 34"/>
                <a:gd name="T63" fmla="*/ 26 h 27"/>
                <a:gd name="T64" fmla="*/ 33 w 34"/>
                <a:gd name="T65" fmla="*/ 22 h 27"/>
                <a:gd name="T66" fmla="*/ 34 w 34"/>
                <a:gd name="T67" fmla="*/ 18 h 27"/>
                <a:gd name="T68" fmla="*/ 32 w 34"/>
                <a:gd name="T69" fmla="*/ 13 h 27"/>
                <a:gd name="T70" fmla="*/ 28 w 34"/>
                <a:gd name="T71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" h="27">
                  <a:moveTo>
                    <a:pt x="28" y="10"/>
                  </a:moveTo>
                  <a:cubicBezTo>
                    <a:pt x="27" y="9"/>
                    <a:pt x="25" y="8"/>
                    <a:pt x="24" y="8"/>
                  </a:cubicBezTo>
                  <a:cubicBezTo>
                    <a:pt x="22" y="8"/>
                    <a:pt x="20" y="8"/>
                    <a:pt x="19" y="9"/>
                  </a:cubicBezTo>
                  <a:cubicBezTo>
                    <a:pt x="18" y="9"/>
                    <a:pt x="16" y="10"/>
                    <a:pt x="14" y="12"/>
                  </a:cubicBezTo>
                  <a:cubicBezTo>
                    <a:pt x="12" y="13"/>
                    <a:pt x="11" y="14"/>
                    <a:pt x="10" y="14"/>
                  </a:cubicBezTo>
                  <a:cubicBezTo>
                    <a:pt x="9" y="14"/>
                    <a:pt x="8" y="14"/>
                    <a:pt x="7" y="13"/>
                  </a:cubicBezTo>
                  <a:cubicBezTo>
                    <a:pt x="5" y="13"/>
                    <a:pt x="5" y="12"/>
                    <a:pt x="4" y="10"/>
                  </a:cubicBezTo>
                  <a:cubicBezTo>
                    <a:pt x="4" y="9"/>
                    <a:pt x="4" y="8"/>
                    <a:pt x="5" y="6"/>
                  </a:cubicBezTo>
                  <a:cubicBezTo>
                    <a:pt x="6" y="5"/>
                    <a:pt x="7" y="4"/>
                    <a:pt x="9" y="4"/>
                  </a:cubicBezTo>
                  <a:cubicBezTo>
                    <a:pt x="10" y="4"/>
                    <a:pt x="12" y="4"/>
                    <a:pt x="14" y="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2"/>
                    <a:pt x="12" y="1"/>
                    <a:pt x="10" y="1"/>
                  </a:cubicBezTo>
                  <a:cubicBezTo>
                    <a:pt x="8" y="0"/>
                    <a:pt x="6" y="1"/>
                    <a:pt x="5" y="1"/>
                  </a:cubicBezTo>
                  <a:cubicBezTo>
                    <a:pt x="4" y="2"/>
                    <a:pt x="2" y="3"/>
                    <a:pt x="2" y="4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10"/>
                    <a:pt x="1" y="11"/>
                    <a:pt x="2" y="13"/>
                  </a:cubicBezTo>
                  <a:cubicBezTo>
                    <a:pt x="3" y="14"/>
                    <a:pt x="4" y="15"/>
                    <a:pt x="5" y="16"/>
                  </a:cubicBezTo>
                  <a:cubicBezTo>
                    <a:pt x="7" y="17"/>
                    <a:pt x="8" y="17"/>
                    <a:pt x="9" y="18"/>
                  </a:cubicBezTo>
                  <a:cubicBezTo>
                    <a:pt x="11" y="18"/>
                    <a:pt x="12" y="18"/>
                    <a:pt x="14" y="17"/>
                  </a:cubicBezTo>
                  <a:cubicBezTo>
                    <a:pt x="15" y="17"/>
                    <a:pt x="16" y="16"/>
                    <a:pt x="18" y="15"/>
                  </a:cubicBezTo>
                  <a:cubicBezTo>
                    <a:pt x="20" y="13"/>
                    <a:pt x="21" y="12"/>
                    <a:pt x="21" y="12"/>
                  </a:cubicBezTo>
                  <a:cubicBezTo>
                    <a:pt x="22" y="12"/>
                    <a:pt x="23" y="11"/>
                    <a:pt x="24" y="11"/>
                  </a:cubicBezTo>
                  <a:cubicBezTo>
                    <a:pt x="25" y="11"/>
                    <a:pt x="26" y="12"/>
                    <a:pt x="27" y="12"/>
                  </a:cubicBezTo>
                  <a:cubicBezTo>
                    <a:pt x="28" y="13"/>
                    <a:pt x="29" y="14"/>
                    <a:pt x="29" y="14"/>
                  </a:cubicBezTo>
                  <a:cubicBezTo>
                    <a:pt x="30" y="15"/>
                    <a:pt x="30" y="16"/>
                    <a:pt x="30" y="17"/>
                  </a:cubicBezTo>
                  <a:cubicBezTo>
                    <a:pt x="30" y="18"/>
                    <a:pt x="30" y="19"/>
                    <a:pt x="29" y="20"/>
                  </a:cubicBezTo>
                  <a:cubicBezTo>
                    <a:pt x="28" y="21"/>
                    <a:pt x="27" y="22"/>
                    <a:pt x="26" y="22"/>
                  </a:cubicBezTo>
                  <a:cubicBezTo>
                    <a:pt x="25" y="23"/>
                    <a:pt x="24" y="23"/>
                    <a:pt x="23" y="23"/>
                  </a:cubicBezTo>
                  <a:cubicBezTo>
                    <a:pt x="21" y="23"/>
                    <a:pt x="20" y="22"/>
                    <a:pt x="19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9" y="25"/>
                    <a:pt x="21" y="26"/>
                    <a:pt x="23" y="26"/>
                  </a:cubicBezTo>
                  <a:cubicBezTo>
                    <a:pt x="25" y="27"/>
                    <a:pt x="27" y="26"/>
                    <a:pt x="29" y="26"/>
                  </a:cubicBezTo>
                  <a:cubicBezTo>
                    <a:pt x="30" y="25"/>
                    <a:pt x="31" y="24"/>
                    <a:pt x="33" y="22"/>
                  </a:cubicBezTo>
                  <a:cubicBezTo>
                    <a:pt x="33" y="21"/>
                    <a:pt x="34" y="19"/>
                    <a:pt x="34" y="18"/>
                  </a:cubicBezTo>
                  <a:cubicBezTo>
                    <a:pt x="34" y="16"/>
                    <a:pt x="33" y="15"/>
                    <a:pt x="32" y="13"/>
                  </a:cubicBezTo>
                  <a:cubicBezTo>
                    <a:pt x="31" y="12"/>
                    <a:pt x="30" y="11"/>
                    <a:pt x="2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41" name="iṩlîḍe"/>
            <p:cNvSpPr/>
            <p:nvPr/>
          </p:nvSpPr>
          <p:spPr bwMode="auto">
            <a:xfrm>
              <a:off x="3940580" y="1585778"/>
              <a:ext cx="75692" cy="43453"/>
            </a:xfrm>
            <a:custGeom>
              <a:avLst/>
              <a:gdLst>
                <a:gd name="T0" fmla="*/ 0 w 108"/>
                <a:gd name="T1" fmla="*/ 9 h 62"/>
                <a:gd name="T2" fmla="*/ 101 w 108"/>
                <a:gd name="T3" fmla="*/ 62 h 62"/>
                <a:gd name="T4" fmla="*/ 108 w 108"/>
                <a:gd name="T5" fmla="*/ 52 h 62"/>
                <a:gd name="T6" fmla="*/ 6 w 108"/>
                <a:gd name="T7" fmla="*/ 0 h 62"/>
                <a:gd name="T8" fmla="*/ 0 w 108"/>
                <a:gd name="T9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62">
                  <a:moveTo>
                    <a:pt x="0" y="9"/>
                  </a:moveTo>
                  <a:lnTo>
                    <a:pt x="101" y="62"/>
                  </a:lnTo>
                  <a:lnTo>
                    <a:pt x="108" y="52"/>
                  </a:lnTo>
                  <a:lnTo>
                    <a:pt x="6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42" name="ïṣlíḋe"/>
            <p:cNvSpPr/>
            <p:nvPr/>
          </p:nvSpPr>
          <p:spPr bwMode="auto">
            <a:xfrm>
              <a:off x="3951793" y="1539522"/>
              <a:ext cx="82700" cy="55367"/>
            </a:xfrm>
            <a:custGeom>
              <a:avLst/>
              <a:gdLst>
                <a:gd name="T0" fmla="*/ 39 w 118"/>
                <a:gd name="T1" fmla="*/ 6 h 79"/>
                <a:gd name="T2" fmla="*/ 26 w 118"/>
                <a:gd name="T3" fmla="*/ 0 h 79"/>
                <a:gd name="T4" fmla="*/ 0 w 118"/>
                <a:gd name="T5" fmla="*/ 52 h 79"/>
                <a:gd name="T6" fmla="*/ 13 w 118"/>
                <a:gd name="T7" fmla="*/ 59 h 79"/>
                <a:gd name="T8" fmla="*/ 23 w 118"/>
                <a:gd name="T9" fmla="*/ 36 h 79"/>
                <a:gd name="T10" fmla="*/ 115 w 118"/>
                <a:gd name="T11" fmla="*/ 79 h 79"/>
                <a:gd name="T12" fmla="*/ 118 w 118"/>
                <a:gd name="T13" fmla="*/ 69 h 79"/>
                <a:gd name="T14" fmla="*/ 26 w 118"/>
                <a:gd name="T15" fmla="*/ 29 h 79"/>
                <a:gd name="T16" fmla="*/ 39 w 118"/>
                <a:gd name="T17" fmla="*/ 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79">
                  <a:moveTo>
                    <a:pt x="39" y="6"/>
                  </a:moveTo>
                  <a:lnTo>
                    <a:pt x="26" y="0"/>
                  </a:lnTo>
                  <a:lnTo>
                    <a:pt x="0" y="52"/>
                  </a:lnTo>
                  <a:lnTo>
                    <a:pt x="13" y="59"/>
                  </a:lnTo>
                  <a:lnTo>
                    <a:pt x="23" y="36"/>
                  </a:lnTo>
                  <a:lnTo>
                    <a:pt x="115" y="79"/>
                  </a:lnTo>
                  <a:lnTo>
                    <a:pt x="118" y="69"/>
                  </a:lnTo>
                  <a:lnTo>
                    <a:pt x="26" y="29"/>
                  </a:lnTo>
                  <a:lnTo>
                    <a:pt x="3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43" name="ísļiďè"/>
            <p:cNvSpPr/>
            <p:nvPr/>
          </p:nvSpPr>
          <p:spPr bwMode="auto">
            <a:xfrm>
              <a:off x="3573335" y="1604000"/>
              <a:ext cx="39248" cy="52564"/>
            </a:xfrm>
            <a:custGeom>
              <a:avLst/>
              <a:gdLst>
                <a:gd name="T0" fmla="*/ 17 w 17"/>
                <a:gd name="T1" fmla="*/ 1 h 23"/>
                <a:gd name="T2" fmla="*/ 17 w 17"/>
                <a:gd name="T3" fmla="*/ 0 h 23"/>
                <a:gd name="T4" fmla="*/ 10 w 17"/>
                <a:gd name="T5" fmla="*/ 0 h 23"/>
                <a:gd name="T6" fmla="*/ 10 w 17"/>
                <a:gd name="T7" fmla="*/ 1 h 23"/>
                <a:gd name="T8" fmla="*/ 12 w 17"/>
                <a:gd name="T9" fmla="*/ 1 h 23"/>
                <a:gd name="T10" fmla="*/ 13 w 17"/>
                <a:gd name="T11" fmla="*/ 2 h 23"/>
                <a:gd name="T12" fmla="*/ 13 w 17"/>
                <a:gd name="T13" fmla="*/ 3 h 23"/>
                <a:gd name="T14" fmla="*/ 11 w 17"/>
                <a:gd name="T15" fmla="*/ 5 h 23"/>
                <a:gd name="T16" fmla="*/ 5 w 17"/>
                <a:gd name="T17" fmla="*/ 16 h 23"/>
                <a:gd name="T18" fmla="*/ 3 w 17"/>
                <a:gd name="T19" fmla="*/ 18 h 23"/>
                <a:gd name="T20" fmla="*/ 2 w 17"/>
                <a:gd name="T21" fmla="*/ 19 h 23"/>
                <a:gd name="T22" fmla="*/ 0 w 17"/>
                <a:gd name="T23" fmla="*/ 18 h 23"/>
                <a:gd name="T24" fmla="*/ 0 w 17"/>
                <a:gd name="T25" fmla="*/ 19 h 23"/>
                <a:gd name="T26" fmla="*/ 8 w 17"/>
                <a:gd name="T27" fmla="*/ 23 h 23"/>
                <a:gd name="T28" fmla="*/ 8 w 17"/>
                <a:gd name="T29" fmla="*/ 22 h 23"/>
                <a:gd name="T30" fmla="*/ 6 w 17"/>
                <a:gd name="T31" fmla="*/ 21 h 23"/>
                <a:gd name="T32" fmla="*/ 6 w 17"/>
                <a:gd name="T33" fmla="*/ 20 h 23"/>
                <a:gd name="T34" fmla="*/ 7 w 17"/>
                <a:gd name="T35" fmla="*/ 18 h 23"/>
                <a:gd name="T36" fmla="*/ 17 w 17"/>
                <a:gd name="T3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23">
                  <a:moveTo>
                    <a:pt x="17" y="1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2" y="1"/>
                    <a:pt x="12" y="1"/>
                  </a:cubicBezTo>
                  <a:cubicBezTo>
                    <a:pt x="12" y="1"/>
                    <a:pt x="13" y="1"/>
                    <a:pt x="13" y="2"/>
                  </a:cubicBezTo>
                  <a:cubicBezTo>
                    <a:pt x="13" y="2"/>
                    <a:pt x="13" y="2"/>
                    <a:pt x="13" y="3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8"/>
                    <a:pt x="4" y="18"/>
                    <a:pt x="3" y="18"/>
                  </a:cubicBezTo>
                  <a:cubicBezTo>
                    <a:pt x="3" y="19"/>
                    <a:pt x="3" y="19"/>
                    <a:pt x="2" y="19"/>
                  </a:cubicBezTo>
                  <a:cubicBezTo>
                    <a:pt x="2" y="19"/>
                    <a:pt x="1" y="18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7" y="21"/>
                    <a:pt x="6" y="21"/>
                  </a:cubicBezTo>
                  <a:cubicBezTo>
                    <a:pt x="6" y="21"/>
                    <a:pt x="6" y="20"/>
                    <a:pt x="6" y="20"/>
                  </a:cubicBezTo>
                  <a:cubicBezTo>
                    <a:pt x="6" y="20"/>
                    <a:pt x="7" y="19"/>
                    <a:pt x="7" y="18"/>
                  </a:cubicBezTo>
                  <a:lnTo>
                    <a:pt x="1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44" name="íṡlïde"/>
            <p:cNvSpPr/>
            <p:nvPr/>
          </p:nvSpPr>
          <p:spPr bwMode="auto">
            <a:xfrm>
              <a:off x="3646924" y="1622223"/>
              <a:ext cx="34342" cy="57470"/>
            </a:xfrm>
            <a:custGeom>
              <a:avLst/>
              <a:gdLst>
                <a:gd name="T0" fmla="*/ 9 w 15"/>
                <a:gd name="T1" fmla="*/ 1 h 25"/>
                <a:gd name="T2" fmla="*/ 4 w 15"/>
                <a:gd name="T3" fmla="*/ 2 h 25"/>
                <a:gd name="T4" fmla="*/ 2 w 15"/>
                <a:gd name="T5" fmla="*/ 5 h 25"/>
                <a:gd name="T6" fmla="*/ 2 w 15"/>
                <a:gd name="T7" fmla="*/ 8 h 25"/>
                <a:gd name="T8" fmla="*/ 5 w 15"/>
                <a:gd name="T9" fmla="*/ 12 h 25"/>
                <a:gd name="T10" fmla="*/ 1 w 15"/>
                <a:gd name="T11" fmla="*/ 15 h 25"/>
                <a:gd name="T12" fmla="*/ 0 w 15"/>
                <a:gd name="T13" fmla="*/ 18 h 25"/>
                <a:gd name="T14" fmla="*/ 1 w 15"/>
                <a:gd name="T15" fmla="*/ 22 h 25"/>
                <a:gd name="T16" fmla="*/ 6 w 15"/>
                <a:gd name="T17" fmla="*/ 25 h 25"/>
                <a:gd name="T18" fmla="*/ 11 w 15"/>
                <a:gd name="T19" fmla="*/ 24 h 25"/>
                <a:gd name="T20" fmla="*/ 14 w 15"/>
                <a:gd name="T21" fmla="*/ 20 h 25"/>
                <a:gd name="T22" fmla="*/ 13 w 15"/>
                <a:gd name="T23" fmla="*/ 16 h 25"/>
                <a:gd name="T24" fmla="*/ 9 w 15"/>
                <a:gd name="T25" fmla="*/ 12 h 25"/>
                <a:gd name="T26" fmla="*/ 14 w 15"/>
                <a:gd name="T27" fmla="*/ 9 h 25"/>
                <a:gd name="T28" fmla="*/ 15 w 15"/>
                <a:gd name="T29" fmla="*/ 7 h 25"/>
                <a:gd name="T30" fmla="*/ 14 w 15"/>
                <a:gd name="T31" fmla="*/ 3 h 25"/>
                <a:gd name="T32" fmla="*/ 9 w 15"/>
                <a:gd name="T33" fmla="*/ 1 h 25"/>
                <a:gd name="T34" fmla="*/ 11 w 15"/>
                <a:gd name="T35" fmla="*/ 19 h 25"/>
                <a:gd name="T36" fmla="*/ 11 w 15"/>
                <a:gd name="T37" fmla="*/ 21 h 25"/>
                <a:gd name="T38" fmla="*/ 10 w 15"/>
                <a:gd name="T39" fmla="*/ 23 h 25"/>
                <a:gd name="T40" fmla="*/ 6 w 15"/>
                <a:gd name="T41" fmla="*/ 24 h 25"/>
                <a:gd name="T42" fmla="*/ 3 w 15"/>
                <a:gd name="T43" fmla="*/ 22 h 25"/>
                <a:gd name="T44" fmla="*/ 3 w 15"/>
                <a:gd name="T45" fmla="*/ 18 h 25"/>
                <a:gd name="T46" fmla="*/ 4 w 15"/>
                <a:gd name="T47" fmla="*/ 15 h 25"/>
                <a:gd name="T48" fmla="*/ 6 w 15"/>
                <a:gd name="T49" fmla="*/ 13 h 25"/>
                <a:gd name="T50" fmla="*/ 11 w 15"/>
                <a:gd name="T51" fmla="*/ 19 h 25"/>
                <a:gd name="T52" fmla="*/ 12 w 15"/>
                <a:gd name="T53" fmla="*/ 8 h 25"/>
                <a:gd name="T54" fmla="*/ 8 w 15"/>
                <a:gd name="T55" fmla="*/ 11 h 25"/>
                <a:gd name="T56" fmla="*/ 6 w 15"/>
                <a:gd name="T57" fmla="*/ 8 h 25"/>
                <a:gd name="T58" fmla="*/ 5 w 15"/>
                <a:gd name="T59" fmla="*/ 6 h 25"/>
                <a:gd name="T60" fmla="*/ 5 w 15"/>
                <a:gd name="T61" fmla="*/ 5 h 25"/>
                <a:gd name="T62" fmla="*/ 6 w 15"/>
                <a:gd name="T63" fmla="*/ 2 h 25"/>
                <a:gd name="T64" fmla="*/ 9 w 15"/>
                <a:gd name="T65" fmla="*/ 2 h 25"/>
                <a:gd name="T66" fmla="*/ 12 w 15"/>
                <a:gd name="T67" fmla="*/ 3 h 25"/>
                <a:gd name="T68" fmla="*/ 12 w 15"/>
                <a:gd name="T69" fmla="*/ 6 h 25"/>
                <a:gd name="T70" fmla="*/ 12 w 15"/>
                <a:gd name="T7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" h="25">
                  <a:moveTo>
                    <a:pt x="9" y="1"/>
                  </a:moveTo>
                  <a:cubicBezTo>
                    <a:pt x="7" y="0"/>
                    <a:pt x="6" y="1"/>
                    <a:pt x="4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3" y="9"/>
                    <a:pt x="4" y="11"/>
                    <a:pt x="5" y="12"/>
                  </a:cubicBezTo>
                  <a:cubicBezTo>
                    <a:pt x="4" y="13"/>
                    <a:pt x="2" y="14"/>
                    <a:pt x="1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0" y="19"/>
                    <a:pt x="0" y="21"/>
                    <a:pt x="1" y="22"/>
                  </a:cubicBezTo>
                  <a:cubicBezTo>
                    <a:pt x="2" y="24"/>
                    <a:pt x="4" y="24"/>
                    <a:pt x="6" y="25"/>
                  </a:cubicBezTo>
                  <a:cubicBezTo>
                    <a:pt x="8" y="25"/>
                    <a:pt x="10" y="25"/>
                    <a:pt x="11" y="24"/>
                  </a:cubicBezTo>
                  <a:cubicBezTo>
                    <a:pt x="13" y="23"/>
                    <a:pt x="14" y="21"/>
                    <a:pt x="14" y="20"/>
                  </a:cubicBezTo>
                  <a:cubicBezTo>
                    <a:pt x="14" y="18"/>
                    <a:pt x="14" y="17"/>
                    <a:pt x="13" y="16"/>
                  </a:cubicBezTo>
                  <a:cubicBezTo>
                    <a:pt x="12" y="15"/>
                    <a:pt x="11" y="14"/>
                    <a:pt x="9" y="12"/>
                  </a:cubicBezTo>
                  <a:cubicBezTo>
                    <a:pt x="11" y="11"/>
                    <a:pt x="13" y="10"/>
                    <a:pt x="14" y="9"/>
                  </a:cubicBezTo>
                  <a:cubicBezTo>
                    <a:pt x="14" y="8"/>
                    <a:pt x="15" y="7"/>
                    <a:pt x="15" y="7"/>
                  </a:cubicBezTo>
                  <a:cubicBezTo>
                    <a:pt x="15" y="5"/>
                    <a:pt x="15" y="4"/>
                    <a:pt x="14" y="3"/>
                  </a:cubicBezTo>
                  <a:cubicBezTo>
                    <a:pt x="13" y="2"/>
                    <a:pt x="11" y="1"/>
                    <a:pt x="9" y="1"/>
                  </a:cubicBezTo>
                  <a:close/>
                  <a:moveTo>
                    <a:pt x="11" y="19"/>
                  </a:moveTo>
                  <a:cubicBezTo>
                    <a:pt x="11" y="19"/>
                    <a:pt x="11" y="20"/>
                    <a:pt x="11" y="21"/>
                  </a:cubicBezTo>
                  <a:cubicBezTo>
                    <a:pt x="11" y="22"/>
                    <a:pt x="10" y="23"/>
                    <a:pt x="10" y="23"/>
                  </a:cubicBezTo>
                  <a:cubicBezTo>
                    <a:pt x="9" y="24"/>
                    <a:pt x="8" y="24"/>
                    <a:pt x="6" y="24"/>
                  </a:cubicBezTo>
                  <a:cubicBezTo>
                    <a:pt x="5" y="24"/>
                    <a:pt x="4" y="23"/>
                    <a:pt x="3" y="22"/>
                  </a:cubicBezTo>
                  <a:cubicBezTo>
                    <a:pt x="3" y="21"/>
                    <a:pt x="2" y="20"/>
                    <a:pt x="3" y="18"/>
                  </a:cubicBezTo>
                  <a:cubicBezTo>
                    <a:pt x="3" y="17"/>
                    <a:pt x="3" y="16"/>
                    <a:pt x="4" y="15"/>
                  </a:cubicBezTo>
                  <a:cubicBezTo>
                    <a:pt x="4" y="15"/>
                    <a:pt x="5" y="14"/>
                    <a:pt x="6" y="13"/>
                  </a:cubicBezTo>
                  <a:cubicBezTo>
                    <a:pt x="9" y="15"/>
                    <a:pt x="10" y="17"/>
                    <a:pt x="11" y="19"/>
                  </a:cubicBezTo>
                  <a:close/>
                  <a:moveTo>
                    <a:pt x="12" y="8"/>
                  </a:moveTo>
                  <a:cubicBezTo>
                    <a:pt x="11" y="9"/>
                    <a:pt x="10" y="10"/>
                    <a:pt x="8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4" y="5"/>
                    <a:pt x="5" y="5"/>
                  </a:cubicBezTo>
                  <a:cubicBezTo>
                    <a:pt x="5" y="4"/>
                    <a:pt x="5" y="3"/>
                    <a:pt x="6" y="2"/>
                  </a:cubicBezTo>
                  <a:cubicBezTo>
                    <a:pt x="7" y="2"/>
                    <a:pt x="8" y="2"/>
                    <a:pt x="9" y="2"/>
                  </a:cubicBezTo>
                  <a:cubicBezTo>
                    <a:pt x="10" y="2"/>
                    <a:pt x="11" y="2"/>
                    <a:pt x="12" y="3"/>
                  </a:cubicBezTo>
                  <a:cubicBezTo>
                    <a:pt x="12" y="4"/>
                    <a:pt x="13" y="5"/>
                    <a:pt x="12" y="6"/>
                  </a:cubicBezTo>
                  <a:cubicBezTo>
                    <a:pt x="12" y="7"/>
                    <a:pt x="12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45" name="iṩlide"/>
            <p:cNvSpPr/>
            <p:nvPr/>
          </p:nvSpPr>
          <p:spPr bwMode="auto">
            <a:xfrm>
              <a:off x="3717710" y="1622223"/>
              <a:ext cx="37145" cy="60273"/>
            </a:xfrm>
            <a:custGeom>
              <a:avLst/>
              <a:gdLst>
                <a:gd name="T0" fmla="*/ 15 w 16"/>
                <a:gd name="T1" fmla="*/ 16 h 26"/>
                <a:gd name="T2" fmla="*/ 15 w 16"/>
                <a:gd name="T3" fmla="*/ 9 h 26"/>
                <a:gd name="T4" fmla="*/ 12 w 16"/>
                <a:gd name="T5" fmla="*/ 2 h 26"/>
                <a:gd name="T6" fmla="*/ 6 w 16"/>
                <a:gd name="T7" fmla="*/ 1 h 26"/>
                <a:gd name="T8" fmla="*/ 1 w 16"/>
                <a:gd name="T9" fmla="*/ 4 h 26"/>
                <a:gd name="T10" fmla="*/ 0 w 16"/>
                <a:gd name="T11" fmla="*/ 10 h 26"/>
                <a:gd name="T12" fmla="*/ 3 w 16"/>
                <a:gd name="T13" fmla="*/ 15 h 26"/>
                <a:gd name="T14" fmla="*/ 8 w 16"/>
                <a:gd name="T15" fmla="*/ 16 h 26"/>
                <a:gd name="T16" fmla="*/ 12 w 16"/>
                <a:gd name="T17" fmla="*/ 13 h 26"/>
                <a:gd name="T18" fmla="*/ 11 w 16"/>
                <a:gd name="T19" fmla="*/ 19 h 26"/>
                <a:gd name="T20" fmla="*/ 8 w 16"/>
                <a:gd name="T21" fmla="*/ 23 h 26"/>
                <a:gd name="T22" fmla="*/ 4 w 16"/>
                <a:gd name="T23" fmla="*/ 25 h 26"/>
                <a:gd name="T24" fmla="*/ 4 w 16"/>
                <a:gd name="T25" fmla="*/ 26 h 26"/>
                <a:gd name="T26" fmla="*/ 5 w 16"/>
                <a:gd name="T27" fmla="*/ 26 h 26"/>
                <a:gd name="T28" fmla="*/ 11 w 16"/>
                <a:gd name="T29" fmla="*/ 23 h 26"/>
                <a:gd name="T30" fmla="*/ 15 w 16"/>
                <a:gd name="T31" fmla="*/ 16 h 26"/>
                <a:gd name="T32" fmla="*/ 11 w 16"/>
                <a:gd name="T33" fmla="*/ 13 h 26"/>
                <a:gd name="T34" fmla="*/ 9 w 16"/>
                <a:gd name="T35" fmla="*/ 14 h 26"/>
                <a:gd name="T36" fmla="*/ 6 w 16"/>
                <a:gd name="T37" fmla="*/ 13 h 26"/>
                <a:gd name="T38" fmla="*/ 3 w 16"/>
                <a:gd name="T39" fmla="*/ 8 h 26"/>
                <a:gd name="T40" fmla="*/ 3 w 16"/>
                <a:gd name="T41" fmla="*/ 4 h 26"/>
                <a:gd name="T42" fmla="*/ 6 w 16"/>
                <a:gd name="T43" fmla="*/ 2 h 26"/>
                <a:gd name="T44" fmla="*/ 8 w 16"/>
                <a:gd name="T45" fmla="*/ 2 h 26"/>
                <a:gd name="T46" fmla="*/ 11 w 16"/>
                <a:gd name="T47" fmla="*/ 5 h 26"/>
                <a:gd name="T48" fmla="*/ 12 w 16"/>
                <a:gd name="T49" fmla="*/ 8 h 26"/>
                <a:gd name="T50" fmla="*/ 12 w 16"/>
                <a:gd name="T51" fmla="*/ 12 h 26"/>
                <a:gd name="T52" fmla="*/ 11 w 16"/>
                <a:gd name="T53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" h="26">
                  <a:moveTo>
                    <a:pt x="15" y="16"/>
                  </a:moveTo>
                  <a:cubicBezTo>
                    <a:pt x="16" y="14"/>
                    <a:pt x="16" y="11"/>
                    <a:pt x="15" y="9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10" y="1"/>
                    <a:pt x="8" y="0"/>
                    <a:pt x="6" y="1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10"/>
                  </a:cubicBezTo>
                  <a:cubicBezTo>
                    <a:pt x="1" y="12"/>
                    <a:pt x="1" y="14"/>
                    <a:pt x="3" y="15"/>
                  </a:cubicBezTo>
                  <a:cubicBezTo>
                    <a:pt x="4" y="16"/>
                    <a:pt x="6" y="16"/>
                    <a:pt x="8" y="16"/>
                  </a:cubicBezTo>
                  <a:cubicBezTo>
                    <a:pt x="9" y="16"/>
                    <a:pt x="11" y="15"/>
                    <a:pt x="12" y="13"/>
                  </a:cubicBezTo>
                  <a:cubicBezTo>
                    <a:pt x="12" y="15"/>
                    <a:pt x="12" y="17"/>
                    <a:pt x="11" y="19"/>
                  </a:cubicBezTo>
                  <a:cubicBezTo>
                    <a:pt x="10" y="21"/>
                    <a:pt x="9" y="22"/>
                    <a:pt x="8" y="23"/>
                  </a:cubicBezTo>
                  <a:cubicBezTo>
                    <a:pt x="6" y="24"/>
                    <a:pt x="5" y="25"/>
                    <a:pt x="4" y="25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5"/>
                    <a:pt x="9" y="24"/>
                    <a:pt x="11" y="23"/>
                  </a:cubicBezTo>
                  <a:cubicBezTo>
                    <a:pt x="13" y="21"/>
                    <a:pt x="14" y="19"/>
                    <a:pt x="15" y="16"/>
                  </a:cubicBezTo>
                  <a:close/>
                  <a:moveTo>
                    <a:pt x="11" y="13"/>
                  </a:moveTo>
                  <a:cubicBezTo>
                    <a:pt x="10" y="14"/>
                    <a:pt x="9" y="14"/>
                    <a:pt x="9" y="14"/>
                  </a:cubicBezTo>
                  <a:cubicBezTo>
                    <a:pt x="8" y="14"/>
                    <a:pt x="7" y="14"/>
                    <a:pt x="6" y="13"/>
                  </a:cubicBezTo>
                  <a:cubicBezTo>
                    <a:pt x="4" y="12"/>
                    <a:pt x="3" y="10"/>
                    <a:pt x="3" y="8"/>
                  </a:cubicBezTo>
                  <a:cubicBezTo>
                    <a:pt x="3" y="6"/>
                    <a:pt x="3" y="5"/>
                    <a:pt x="3" y="4"/>
                  </a:cubicBezTo>
                  <a:cubicBezTo>
                    <a:pt x="4" y="3"/>
                    <a:pt x="5" y="2"/>
                    <a:pt x="6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9" y="3"/>
                    <a:pt x="10" y="4"/>
                    <a:pt x="11" y="5"/>
                  </a:cubicBezTo>
                  <a:cubicBezTo>
                    <a:pt x="11" y="6"/>
                    <a:pt x="12" y="7"/>
                    <a:pt x="12" y="8"/>
                  </a:cubicBezTo>
                  <a:cubicBezTo>
                    <a:pt x="12" y="9"/>
                    <a:pt x="12" y="10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46" name="îs1ïde"/>
            <p:cNvSpPr/>
            <p:nvPr/>
          </p:nvSpPr>
          <p:spPr bwMode="auto">
            <a:xfrm>
              <a:off x="3782188" y="1613112"/>
              <a:ext cx="32239" cy="57470"/>
            </a:xfrm>
            <a:custGeom>
              <a:avLst/>
              <a:gdLst>
                <a:gd name="T0" fmla="*/ 11 w 14"/>
                <a:gd name="T1" fmla="*/ 24 h 25"/>
                <a:gd name="T2" fmla="*/ 14 w 14"/>
                <a:gd name="T3" fmla="*/ 0 h 25"/>
                <a:gd name="T4" fmla="*/ 14 w 14"/>
                <a:gd name="T5" fmla="*/ 0 h 25"/>
                <a:gd name="T6" fmla="*/ 1 w 14"/>
                <a:gd name="T7" fmla="*/ 2 h 25"/>
                <a:gd name="T8" fmla="*/ 0 w 14"/>
                <a:gd name="T9" fmla="*/ 8 h 25"/>
                <a:gd name="T10" fmla="*/ 0 w 14"/>
                <a:gd name="T11" fmla="*/ 8 h 25"/>
                <a:gd name="T12" fmla="*/ 2 w 14"/>
                <a:gd name="T13" fmla="*/ 5 h 25"/>
                <a:gd name="T14" fmla="*/ 5 w 14"/>
                <a:gd name="T15" fmla="*/ 4 h 25"/>
                <a:gd name="T16" fmla="*/ 12 w 14"/>
                <a:gd name="T17" fmla="*/ 3 h 25"/>
                <a:gd name="T18" fmla="*/ 9 w 14"/>
                <a:gd name="T19" fmla="*/ 25 h 25"/>
                <a:gd name="T20" fmla="*/ 11 w 14"/>
                <a:gd name="T21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5">
                  <a:moveTo>
                    <a:pt x="11" y="24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7"/>
                    <a:pt x="1" y="6"/>
                    <a:pt x="2" y="5"/>
                  </a:cubicBezTo>
                  <a:cubicBezTo>
                    <a:pt x="3" y="5"/>
                    <a:pt x="4" y="4"/>
                    <a:pt x="5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9" y="25"/>
                    <a:pt x="9" y="25"/>
                    <a:pt x="9" y="25"/>
                  </a:cubicBezTo>
                  <a:lnTo>
                    <a:pt x="1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47" name="i$ľïḑe"/>
            <p:cNvSpPr/>
            <p:nvPr/>
          </p:nvSpPr>
          <p:spPr bwMode="auto">
            <a:xfrm>
              <a:off x="3349063" y="1294926"/>
              <a:ext cx="34342" cy="23128"/>
            </a:xfrm>
            <a:custGeom>
              <a:avLst/>
              <a:gdLst>
                <a:gd name="T0" fmla="*/ 8 w 15"/>
                <a:gd name="T1" fmla="*/ 7 h 10"/>
                <a:gd name="T2" fmla="*/ 12 w 15"/>
                <a:gd name="T3" fmla="*/ 10 h 10"/>
                <a:gd name="T4" fmla="*/ 14 w 15"/>
                <a:gd name="T5" fmla="*/ 3 h 10"/>
                <a:gd name="T6" fmla="*/ 10 w 15"/>
                <a:gd name="T7" fmla="*/ 0 h 10"/>
                <a:gd name="T8" fmla="*/ 0 w 15"/>
                <a:gd name="T9" fmla="*/ 2 h 10"/>
                <a:gd name="T10" fmla="*/ 8 w 15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8" y="7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2" y="7"/>
                    <a:pt x="15" y="5"/>
                    <a:pt x="14" y="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0"/>
                    <a:pt x="0" y="2"/>
                  </a:cubicBezTo>
                  <a:cubicBezTo>
                    <a:pt x="1" y="4"/>
                    <a:pt x="4" y="8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48" name="iŝļíḍè"/>
            <p:cNvSpPr/>
            <p:nvPr/>
          </p:nvSpPr>
          <p:spPr bwMode="auto">
            <a:xfrm>
              <a:off x="3378499" y="1327165"/>
              <a:ext cx="27333" cy="18923"/>
            </a:xfrm>
            <a:custGeom>
              <a:avLst/>
              <a:gdLst>
                <a:gd name="T0" fmla="*/ 7 w 12"/>
                <a:gd name="T1" fmla="*/ 7 h 8"/>
                <a:gd name="T2" fmla="*/ 9 w 12"/>
                <a:gd name="T3" fmla="*/ 8 h 8"/>
                <a:gd name="T4" fmla="*/ 12 w 12"/>
                <a:gd name="T5" fmla="*/ 6 h 8"/>
                <a:gd name="T6" fmla="*/ 11 w 12"/>
                <a:gd name="T7" fmla="*/ 2 h 8"/>
                <a:gd name="T8" fmla="*/ 8 w 12"/>
                <a:gd name="T9" fmla="*/ 0 h 8"/>
                <a:gd name="T10" fmla="*/ 0 w 12"/>
                <a:gd name="T11" fmla="*/ 3 h 8"/>
                <a:gd name="T12" fmla="*/ 7 w 12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7" y="7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1" y="6"/>
                    <a:pt x="12" y="6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0"/>
                    <a:pt x="9" y="1"/>
                    <a:pt x="8" y="0"/>
                  </a:cubicBezTo>
                  <a:cubicBezTo>
                    <a:pt x="5" y="1"/>
                    <a:pt x="1" y="0"/>
                    <a:pt x="0" y="3"/>
                  </a:cubicBezTo>
                  <a:cubicBezTo>
                    <a:pt x="2" y="5"/>
                    <a:pt x="5" y="6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49" name="íṩḻîḋê"/>
            <p:cNvSpPr/>
            <p:nvPr/>
          </p:nvSpPr>
          <p:spPr bwMode="auto">
            <a:xfrm>
              <a:off x="3394618" y="1244465"/>
              <a:ext cx="100922" cy="166101"/>
            </a:xfrm>
            <a:custGeom>
              <a:avLst/>
              <a:gdLst>
                <a:gd name="T0" fmla="*/ 9 w 44"/>
                <a:gd name="T1" fmla="*/ 32 h 72"/>
                <a:gd name="T2" fmla="*/ 12 w 44"/>
                <a:gd name="T3" fmla="*/ 31 h 72"/>
                <a:gd name="T4" fmla="*/ 15 w 44"/>
                <a:gd name="T5" fmla="*/ 33 h 72"/>
                <a:gd name="T6" fmla="*/ 13 w 44"/>
                <a:gd name="T7" fmla="*/ 44 h 72"/>
                <a:gd name="T8" fmla="*/ 8 w 44"/>
                <a:gd name="T9" fmla="*/ 41 h 72"/>
                <a:gd name="T10" fmla="*/ 14 w 44"/>
                <a:gd name="T11" fmla="*/ 68 h 72"/>
                <a:gd name="T12" fmla="*/ 26 w 44"/>
                <a:gd name="T13" fmla="*/ 72 h 72"/>
                <a:gd name="T14" fmla="*/ 27 w 44"/>
                <a:gd name="T15" fmla="*/ 69 h 72"/>
                <a:gd name="T16" fmla="*/ 15 w 44"/>
                <a:gd name="T17" fmla="*/ 52 h 72"/>
                <a:gd name="T18" fmla="*/ 21 w 44"/>
                <a:gd name="T19" fmla="*/ 49 h 72"/>
                <a:gd name="T20" fmla="*/ 21 w 44"/>
                <a:gd name="T21" fmla="*/ 40 h 72"/>
                <a:gd name="T22" fmla="*/ 26 w 44"/>
                <a:gd name="T23" fmla="*/ 45 h 72"/>
                <a:gd name="T24" fmla="*/ 19 w 44"/>
                <a:gd name="T25" fmla="*/ 31 h 72"/>
                <a:gd name="T26" fmla="*/ 19 w 44"/>
                <a:gd name="T27" fmla="*/ 21 h 72"/>
                <a:gd name="T28" fmla="*/ 30 w 44"/>
                <a:gd name="T29" fmla="*/ 30 h 72"/>
                <a:gd name="T30" fmla="*/ 26 w 44"/>
                <a:gd name="T31" fmla="*/ 19 h 72"/>
                <a:gd name="T32" fmla="*/ 29 w 44"/>
                <a:gd name="T33" fmla="*/ 16 h 72"/>
                <a:gd name="T34" fmla="*/ 43 w 44"/>
                <a:gd name="T35" fmla="*/ 28 h 72"/>
                <a:gd name="T36" fmla="*/ 29 w 44"/>
                <a:gd name="T37" fmla="*/ 8 h 72"/>
                <a:gd name="T38" fmla="*/ 24 w 44"/>
                <a:gd name="T39" fmla="*/ 6 h 72"/>
                <a:gd name="T40" fmla="*/ 24 w 44"/>
                <a:gd name="T41" fmla="*/ 13 h 72"/>
                <a:gd name="T42" fmla="*/ 17 w 44"/>
                <a:gd name="T43" fmla="*/ 11 h 72"/>
                <a:gd name="T44" fmla="*/ 16 w 44"/>
                <a:gd name="T45" fmla="*/ 0 h 72"/>
                <a:gd name="T46" fmla="*/ 14 w 44"/>
                <a:gd name="T47" fmla="*/ 6 h 72"/>
                <a:gd name="T48" fmla="*/ 9 w 44"/>
                <a:gd name="T49" fmla="*/ 8 h 72"/>
                <a:gd name="T50" fmla="*/ 16 w 44"/>
                <a:gd name="T51" fmla="*/ 16 h 72"/>
                <a:gd name="T52" fmla="*/ 16 w 44"/>
                <a:gd name="T53" fmla="*/ 25 h 72"/>
                <a:gd name="T54" fmla="*/ 11 w 44"/>
                <a:gd name="T55" fmla="*/ 20 h 72"/>
                <a:gd name="T56" fmla="*/ 0 w 44"/>
                <a:gd name="T57" fmla="*/ 19 h 72"/>
                <a:gd name="T58" fmla="*/ 9 w 44"/>
                <a:gd name="T59" fmla="*/ 28 h 72"/>
                <a:gd name="T60" fmla="*/ 9 w 44"/>
                <a:gd name="T61" fmla="*/ 3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" h="72">
                  <a:moveTo>
                    <a:pt x="9" y="32"/>
                  </a:moveTo>
                  <a:cubicBezTo>
                    <a:pt x="10" y="33"/>
                    <a:pt x="11" y="32"/>
                    <a:pt x="12" y="31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6" y="37"/>
                    <a:pt x="15" y="41"/>
                    <a:pt x="13" y="44"/>
                  </a:cubicBezTo>
                  <a:cubicBezTo>
                    <a:pt x="11" y="46"/>
                    <a:pt x="10" y="42"/>
                    <a:pt x="8" y="41"/>
                  </a:cubicBezTo>
                  <a:cubicBezTo>
                    <a:pt x="10" y="50"/>
                    <a:pt x="15" y="60"/>
                    <a:pt x="14" y="68"/>
                  </a:cubicBezTo>
                  <a:cubicBezTo>
                    <a:pt x="20" y="72"/>
                    <a:pt x="24" y="72"/>
                    <a:pt x="26" y="72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19" y="64"/>
                    <a:pt x="16" y="54"/>
                    <a:pt x="15" y="52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6"/>
                    <a:pt x="20" y="41"/>
                    <a:pt x="21" y="40"/>
                  </a:cubicBezTo>
                  <a:cubicBezTo>
                    <a:pt x="24" y="41"/>
                    <a:pt x="25" y="43"/>
                    <a:pt x="26" y="45"/>
                  </a:cubicBezTo>
                  <a:cubicBezTo>
                    <a:pt x="33" y="42"/>
                    <a:pt x="22" y="36"/>
                    <a:pt x="19" y="31"/>
                  </a:cubicBezTo>
                  <a:cubicBezTo>
                    <a:pt x="19" y="27"/>
                    <a:pt x="19" y="24"/>
                    <a:pt x="19" y="21"/>
                  </a:cubicBezTo>
                  <a:cubicBezTo>
                    <a:pt x="23" y="22"/>
                    <a:pt x="27" y="27"/>
                    <a:pt x="30" y="30"/>
                  </a:cubicBezTo>
                  <a:cubicBezTo>
                    <a:pt x="33" y="27"/>
                    <a:pt x="27" y="23"/>
                    <a:pt x="26" y="19"/>
                  </a:cubicBezTo>
                  <a:cubicBezTo>
                    <a:pt x="25" y="17"/>
                    <a:pt x="27" y="17"/>
                    <a:pt x="29" y="1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1"/>
                    <a:pt x="34" y="15"/>
                    <a:pt x="29" y="8"/>
                  </a:cubicBezTo>
                  <a:cubicBezTo>
                    <a:pt x="30" y="6"/>
                    <a:pt x="29" y="4"/>
                    <a:pt x="24" y="6"/>
                  </a:cubicBezTo>
                  <a:cubicBezTo>
                    <a:pt x="22" y="6"/>
                    <a:pt x="19" y="7"/>
                    <a:pt x="24" y="13"/>
                  </a:cubicBezTo>
                  <a:cubicBezTo>
                    <a:pt x="21" y="17"/>
                    <a:pt x="19" y="12"/>
                    <a:pt x="17" y="11"/>
                  </a:cubicBezTo>
                  <a:cubicBezTo>
                    <a:pt x="18" y="6"/>
                    <a:pt x="20" y="1"/>
                    <a:pt x="16" y="0"/>
                  </a:cubicBezTo>
                  <a:cubicBezTo>
                    <a:pt x="16" y="2"/>
                    <a:pt x="16" y="4"/>
                    <a:pt x="14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10"/>
                    <a:pt x="14" y="13"/>
                    <a:pt x="16" y="16"/>
                  </a:cubicBezTo>
                  <a:cubicBezTo>
                    <a:pt x="17" y="20"/>
                    <a:pt x="16" y="23"/>
                    <a:pt x="16" y="25"/>
                  </a:cubicBezTo>
                  <a:cubicBezTo>
                    <a:pt x="12" y="27"/>
                    <a:pt x="13" y="22"/>
                    <a:pt x="11" y="20"/>
                  </a:cubicBezTo>
                  <a:cubicBezTo>
                    <a:pt x="7" y="17"/>
                    <a:pt x="2" y="18"/>
                    <a:pt x="0" y="1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6" y="32"/>
                    <a:pt x="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50" name="íṡľiḑê"/>
            <p:cNvSpPr/>
            <p:nvPr/>
          </p:nvSpPr>
          <p:spPr bwMode="auto">
            <a:xfrm>
              <a:off x="3589455" y="1092381"/>
              <a:ext cx="30137" cy="30137"/>
            </a:xfrm>
            <a:custGeom>
              <a:avLst/>
              <a:gdLst>
                <a:gd name="T0" fmla="*/ 2 w 13"/>
                <a:gd name="T1" fmla="*/ 13 h 13"/>
                <a:gd name="T2" fmla="*/ 9 w 13"/>
                <a:gd name="T3" fmla="*/ 13 h 13"/>
                <a:gd name="T4" fmla="*/ 3 w 13"/>
                <a:gd name="T5" fmla="*/ 0 h 13"/>
                <a:gd name="T6" fmla="*/ 2 w 13"/>
                <a:gd name="T7" fmla="*/ 8 h 13"/>
                <a:gd name="T8" fmla="*/ 2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2" y="13"/>
                  </a:moveTo>
                  <a:cubicBezTo>
                    <a:pt x="4" y="13"/>
                    <a:pt x="6" y="13"/>
                    <a:pt x="9" y="13"/>
                  </a:cubicBezTo>
                  <a:cubicBezTo>
                    <a:pt x="13" y="8"/>
                    <a:pt x="6" y="3"/>
                    <a:pt x="3" y="0"/>
                  </a:cubicBezTo>
                  <a:cubicBezTo>
                    <a:pt x="0" y="1"/>
                    <a:pt x="2" y="6"/>
                    <a:pt x="2" y="8"/>
                  </a:cubicBezTo>
                  <a:cubicBezTo>
                    <a:pt x="2" y="9"/>
                    <a:pt x="1" y="11"/>
                    <a:pt x="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51" name="iṥļiḓe"/>
            <p:cNvSpPr/>
            <p:nvPr/>
          </p:nvSpPr>
          <p:spPr bwMode="auto">
            <a:xfrm>
              <a:off x="3578241" y="1138637"/>
              <a:ext cx="18222" cy="25231"/>
            </a:xfrm>
            <a:custGeom>
              <a:avLst/>
              <a:gdLst>
                <a:gd name="T0" fmla="*/ 2 w 8"/>
                <a:gd name="T1" fmla="*/ 11 h 11"/>
                <a:gd name="T2" fmla="*/ 8 w 8"/>
                <a:gd name="T3" fmla="*/ 9 h 11"/>
                <a:gd name="T4" fmla="*/ 7 w 8"/>
                <a:gd name="T5" fmla="*/ 4 h 11"/>
                <a:gd name="T6" fmla="*/ 3 w 8"/>
                <a:gd name="T7" fmla="*/ 0 h 11"/>
                <a:gd name="T8" fmla="*/ 1 w 8"/>
                <a:gd name="T9" fmla="*/ 5 h 11"/>
                <a:gd name="T10" fmla="*/ 2 w 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1">
                  <a:moveTo>
                    <a:pt x="2" y="11"/>
                  </a:moveTo>
                  <a:cubicBezTo>
                    <a:pt x="4" y="11"/>
                    <a:pt x="6" y="10"/>
                    <a:pt x="8" y="9"/>
                  </a:cubicBezTo>
                  <a:cubicBezTo>
                    <a:pt x="8" y="7"/>
                    <a:pt x="8" y="6"/>
                    <a:pt x="7" y="4"/>
                  </a:cubicBezTo>
                  <a:cubicBezTo>
                    <a:pt x="6" y="3"/>
                    <a:pt x="5" y="1"/>
                    <a:pt x="3" y="0"/>
                  </a:cubicBezTo>
                  <a:cubicBezTo>
                    <a:pt x="3" y="0"/>
                    <a:pt x="0" y="1"/>
                    <a:pt x="1" y="5"/>
                  </a:cubicBezTo>
                  <a:cubicBezTo>
                    <a:pt x="2" y="8"/>
                    <a:pt x="2" y="9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52" name="iŝ1îḋé"/>
            <p:cNvSpPr/>
            <p:nvPr/>
          </p:nvSpPr>
          <p:spPr bwMode="auto">
            <a:xfrm>
              <a:off x="3628702" y="1117611"/>
              <a:ext cx="41350" cy="39248"/>
            </a:xfrm>
            <a:custGeom>
              <a:avLst/>
              <a:gdLst>
                <a:gd name="T0" fmla="*/ 5 w 18"/>
                <a:gd name="T1" fmla="*/ 11 h 17"/>
                <a:gd name="T2" fmla="*/ 7 w 18"/>
                <a:gd name="T3" fmla="*/ 11 h 17"/>
                <a:gd name="T4" fmla="*/ 7 w 18"/>
                <a:gd name="T5" fmla="*/ 17 h 17"/>
                <a:gd name="T6" fmla="*/ 8 w 18"/>
                <a:gd name="T7" fmla="*/ 17 h 17"/>
                <a:gd name="T8" fmla="*/ 12 w 18"/>
                <a:gd name="T9" fmla="*/ 14 h 17"/>
                <a:gd name="T10" fmla="*/ 13 w 18"/>
                <a:gd name="T11" fmla="*/ 12 h 17"/>
                <a:gd name="T12" fmla="*/ 17 w 18"/>
                <a:gd name="T13" fmla="*/ 7 h 17"/>
                <a:gd name="T14" fmla="*/ 13 w 18"/>
                <a:gd name="T15" fmla="*/ 0 h 17"/>
                <a:gd name="T16" fmla="*/ 2 w 18"/>
                <a:gd name="T17" fmla="*/ 3 h 17"/>
                <a:gd name="T18" fmla="*/ 5 w 18"/>
                <a:gd name="T1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7">
                  <a:moveTo>
                    <a:pt x="5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7" y="15"/>
                    <a:pt x="7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5"/>
                    <a:pt x="11" y="15"/>
                    <a:pt x="12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5"/>
                    <a:pt x="17" y="2"/>
                    <a:pt x="13" y="0"/>
                  </a:cubicBezTo>
                  <a:cubicBezTo>
                    <a:pt x="10" y="1"/>
                    <a:pt x="7" y="2"/>
                    <a:pt x="2" y="3"/>
                  </a:cubicBezTo>
                  <a:cubicBezTo>
                    <a:pt x="0" y="7"/>
                    <a:pt x="3" y="10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53" name="iṩḷiḓè"/>
            <p:cNvSpPr/>
            <p:nvPr/>
          </p:nvSpPr>
          <p:spPr bwMode="auto">
            <a:xfrm>
              <a:off x="3628702" y="1154756"/>
              <a:ext cx="38547" cy="29436"/>
            </a:xfrm>
            <a:custGeom>
              <a:avLst/>
              <a:gdLst>
                <a:gd name="T0" fmla="*/ 6 w 17"/>
                <a:gd name="T1" fmla="*/ 13 h 13"/>
                <a:gd name="T2" fmla="*/ 15 w 17"/>
                <a:gd name="T3" fmla="*/ 4 h 13"/>
                <a:gd name="T4" fmla="*/ 16 w 17"/>
                <a:gd name="T5" fmla="*/ 0 h 13"/>
                <a:gd name="T6" fmla="*/ 1 w 17"/>
                <a:gd name="T7" fmla="*/ 5 h 13"/>
                <a:gd name="T8" fmla="*/ 6 w 17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6" y="13"/>
                  </a:moveTo>
                  <a:cubicBezTo>
                    <a:pt x="9" y="10"/>
                    <a:pt x="13" y="8"/>
                    <a:pt x="15" y="4"/>
                  </a:cubicBezTo>
                  <a:cubicBezTo>
                    <a:pt x="16" y="3"/>
                    <a:pt x="17" y="2"/>
                    <a:pt x="16" y="0"/>
                  </a:cubicBezTo>
                  <a:cubicBezTo>
                    <a:pt x="11" y="0"/>
                    <a:pt x="6" y="5"/>
                    <a:pt x="1" y="5"/>
                  </a:cubicBezTo>
                  <a:cubicBezTo>
                    <a:pt x="0" y="10"/>
                    <a:pt x="4" y="11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54" name="îṥ1ïďé"/>
            <p:cNvSpPr/>
            <p:nvPr/>
          </p:nvSpPr>
          <p:spPr bwMode="auto">
            <a:xfrm>
              <a:off x="3548104" y="1165970"/>
              <a:ext cx="53265" cy="73589"/>
            </a:xfrm>
            <a:custGeom>
              <a:avLst/>
              <a:gdLst>
                <a:gd name="T0" fmla="*/ 7 w 23"/>
                <a:gd name="T1" fmla="*/ 32 h 32"/>
                <a:gd name="T2" fmla="*/ 23 w 23"/>
                <a:gd name="T3" fmla="*/ 0 h 32"/>
                <a:gd name="T4" fmla="*/ 3 w 23"/>
                <a:gd name="T5" fmla="*/ 23 h 32"/>
                <a:gd name="T6" fmla="*/ 7 w 23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2">
                  <a:moveTo>
                    <a:pt x="7" y="32"/>
                  </a:moveTo>
                  <a:cubicBezTo>
                    <a:pt x="13" y="23"/>
                    <a:pt x="20" y="11"/>
                    <a:pt x="23" y="0"/>
                  </a:cubicBezTo>
                  <a:cubicBezTo>
                    <a:pt x="17" y="9"/>
                    <a:pt x="11" y="18"/>
                    <a:pt x="3" y="23"/>
                  </a:cubicBezTo>
                  <a:cubicBezTo>
                    <a:pt x="0" y="28"/>
                    <a:pt x="6" y="31"/>
                    <a:pt x="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55" name="iSḷiḍé"/>
            <p:cNvSpPr/>
            <p:nvPr/>
          </p:nvSpPr>
          <p:spPr bwMode="auto">
            <a:xfrm>
              <a:off x="3773077" y="1117611"/>
              <a:ext cx="93914" cy="101623"/>
            </a:xfrm>
            <a:custGeom>
              <a:avLst/>
              <a:gdLst>
                <a:gd name="T0" fmla="*/ 9 w 41"/>
                <a:gd name="T1" fmla="*/ 38 h 44"/>
                <a:gd name="T2" fmla="*/ 22 w 41"/>
                <a:gd name="T3" fmla="*/ 33 h 44"/>
                <a:gd name="T4" fmla="*/ 12 w 41"/>
                <a:gd name="T5" fmla="*/ 44 h 44"/>
                <a:gd name="T6" fmla="*/ 29 w 41"/>
                <a:gd name="T7" fmla="*/ 31 h 44"/>
                <a:gd name="T8" fmla="*/ 39 w 41"/>
                <a:gd name="T9" fmla="*/ 26 h 44"/>
                <a:gd name="T10" fmla="*/ 40 w 41"/>
                <a:gd name="T11" fmla="*/ 22 h 44"/>
                <a:gd name="T12" fmla="*/ 39 w 41"/>
                <a:gd name="T13" fmla="*/ 22 h 44"/>
                <a:gd name="T14" fmla="*/ 36 w 41"/>
                <a:gd name="T15" fmla="*/ 24 h 44"/>
                <a:gd name="T16" fmla="*/ 34 w 41"/>
                <a:gd name="T17" fmla="*/ 23 h 44"/>
                <a:gd name="T18" fmla="*/ 37 w 41"/>
                <a:gd name="T19" fmla="*/ 18 h 44"/>
                <a:gd name="T20" fmla="*/ 40 w 41"/>
                <a:gd name="T21" fmla="*/ 14 h 44"/>
                <a:gd name="T22" fmla="*/ 37 w 41"/>
                <a:gd name="T23" fmla="*/ 0 h 44"/>
                <a:gd name="T24" fmla="*/ 29 w 41"/>
                <a:gd name="T25" fmla="*/ 23 h 44"/>
                <a:gd name="T26" fmla="*/ 23 w 41"/>
                <a:gd name="T27" fmla="*/ 27 h 44"/>
                <a:gd name="T28" fmla="*/ 6 w 41"/>
                <a:gd name="T29" fmla="*/ 29 h 44"/>
                <a:gd name="T30" fmla="*/ 4 w 41"/>
                <a:gd name="T31" fmla="*/ 28 h 44"/>
                <a:gd name="T32" fmla="*/ 6 w 41"/>
                <a:gd name="T33" fmla="*/ 37 h 44"/>
                <a:gd name="T34" fmla="*/ 9 w 41"/>
                <a:gd name="T35" fmla="*/ 3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4">
                  <a:moveTo>
                    <a:pt x="9" y="38"/>
                  </a:moveTo>
                  <a:cubicBezTo>
                    <a:pt x="14" y="36"/>
                    <a:pt x="18" y="33"/>
                    <a:pt x="22" y="33"/>
                  </a:cubicBezTo>
                  <a:cubicBezTo>
                    <a:pt x="22" y="37"/>
                    <a:pt x="15" y="41"/>
                    <a:pt x="12" y="44"/>
                  </a:cubicBezTo>
                  <a:cubicBezTo>
                    <a:pt x="22" y="43"/>
                    <a:pt x="26" y="37"/>
                    <a:pt x="29" y="31"/>
                  </a:cubicBezTo>
                  <a:cubicBezTo>
                    <a:pt x="32" y="28"/>
                    <a:pt x="36" y="27"/>
                    <a:pt x="39" y="26"/>
                  </a:cubicBezTo>
                  <a:cubicBezTo>
                    <a:pt x="40" y="25"/>
                    <a:pt x="41" y="25"/>
                    <a:pt x="40" y="22"/>
                  </a:cubicBezTo>
                  <a:cubicBezTo>
                    <a:pt x="40" y="22"/>
                    <a:pt x="39" y="22"/>
                    <a:pt x="39" y="22"/>
                  </a:cubicBezTo>
                  <a:cubicBezTo>
                    <a:pt x="38" y="23"/>
                    <a:pt x="37" y="24"/>
                    <a:pt x="36" y="24"/>
                  </a:cubicBezTo>
                  <a:cubicBezTo>
                    <a:pt x="35" y="25"/>
                    <a:pt x="33" y="25"/>
                    <a:pt x="34" y="23"/>
                  </a:cubicBezTo>
                  <a:cubicBezTo>
                    <a:pt x="35" y="21"/>
                    <a:pt x="36" y="19"/>
                    <a:pt x="37" y="18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1"/>
                    <a:pt x="40" y="3"/>
                    <a:pt x="37" y="0"/>
                  </a:cubicBezTo>
                  <a:cubicBezTo>
                    <a:pt x="33" y="3"/>
                    <a:pt x="31" y="15"/>
                    <a:pt x="29" y="23"/>
                  </a:cubicBezTo>
                  <a:cubicBezTo>
                    <a:pt x="27" y="27"/>
                    <a:pt x="25" y="27"/>
                    <a:pt x="23" y="27"/>
                  </a:cubicBezTo>
                  <a:cubicBezTo>
                    <a:pt x="18" y="28"/>
                    <a:pt x="10" y="30"/>
                    <a:pt x="6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32"/>
                    <a:pt x="5" y="35"/>
                    <a:pt x="6" y="37"/>
                  </a:cubicBezTo>
                  <a:lnTo>
                    <a:pt x="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56" name="îşļíďê"/>
            <p:cNvSpPr/>
            <p:nvPr/>
          </p:nvSpPr>
          <p:spPr bwMode="auto">
            <a:xfrm>
              <a:off x="3846666" y="1210123"/>
              <a:ext cx="22427" cy="32239"/>
            </a:xfrm>
            <a:custGeom>
              <a:avLst/>
              <a:gdLst>
                <a:gd name="T0" fmla="*/ 4 w 10"/>
                <a:gd name="T1" fmla="*/ 14 h 14"/>
                <a:gd name="T2" fmla="*/ 9 w 10"/>
                <a:gd name="T3" fmla="*/ 12 h 14"/>
                <a:gd name="T4" fmla="*/ 2 w 10"/>
                <a:gd name="T5" fmla="*/ 0 h 14"/>
                <a:gd name="T6" fmla="*/ 1 w 10"/>
                <a:gd name="T7" fmla="*/ 10 h 14"/>
                <a:gd name="T8" fmla="*/ 4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4" y="14"/>
                  </a:moveTo>
                  <a:cubicBezTo>
                    <a:pt x="6" y="14"/>
                    <a:pt x="7" y="14"/>
                    <a:pt x="9" y="12"/>
                  </a:cubicBezTo>
                  <a:cubicBezTo>
                    <a:pt x="10" y="7"/>
                    <a:pt x="8" y="2"/>
                    <a:pt x="2" y="0"/>
                  </a:cubicBezTo>
                  <a:cubicBezTo>
                    <a:pt x="0" y="3"/>
                    <a:pt x="2" y="6"/>
                    <a:pt x="1" y="10"/>
                  </a:cubicBezTo>
                  <a:cubicBezTo>
                    <a:pt x="0" y="13"/>
                    <a:pt x="3" y="12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57" name="îš1íḍê"/>
            <p:cNvSpPr/>
            <p:nvPr/>
          </p:nvSpPr>
          <p:spPr bwMode="auto">
            <a:xfrm>
              <a:off x="3944785" y="1278806"/>
              <a:ext cx="21025" cy="21025"/>
            </a:xfrm>
            <a:custGeom>
              <a:avLst/>
              <a:gdLst>
                <a:gd name="T0" fmla="*/ 7 w 9"/>
                <a:gd name="T1" fmla="*/ 6 h 9"/>
                <a:gd name="T2" fmla="*/ 8 w 9"/>
                <a:gd name="T3" fmla="*/ 1 h 9"/>
                <a:gd name="T4" fmla="*/ 2 w 9"/>
                <a:gd name="T5" fmla="*/ 2 h 9"/>
                <a:gd name="T6" fmla="*/ 0 w 9"/>
                <a:gd name="T7" fmla="*/ 6 h 9"/>
                <a:gd name="T8" fmla="*/ 7 w 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7" y="6"/>
                  </a:moveTo>
                  <a:cubicBezTo>
                    <a:pt x="8" y="4"/>
                    <a:pt x="9" y="2"/>
                    <a:pt x="8" y="1"/>
                  </a:cubicBezTo>
                  <a:cubicBezTo>
                    <a:pt x="6" y="0"/>
                    <a:pt x="4" y="2"/>
                    <a:pt x="2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9"/>
                    <a:pt x="4" y="8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58" name="íŝliḓê"/>
            <p:cNvSpPr/>
            <p:nvPr/>
          </p:nvSpPr>
          <p:spPr bwMode="auto">
            <a:xfrm>
              <a:off x="3910443" y="1308943"/>
              <a:ext cx="61675" cy="62376"/>
            </a:xfrm>
            <a:custGeom>
              <a:avLst/>
              <a:gdLst>
                <a:gd name="T0" fmla="*/ 6 w 27"/>
                <a:gd name="T1" fmla="*/ 10 h 27"/>
                <a:gd name="T2" fmla="*/ 14 w 27"/>
                <a:gd name="T3" fmla="*/ 14 h 27"/>
                <a:gd name="T4" fmla="*/ 9 w 27"/>
                <a:gd name="T5" fmla="*/ 18 h 27"/>
                <a:gd name="T6" fmla="*/ 4 w 27"/>
                <a:gd name="T7" fmla="*/ 16 h 27"/>
                <a:gd name="T8" fmla="*/ 2 w 27"/>
                <a:gd name="T9" fmla="*/ 17 h 27"/>
                <a:gd name="T10" fmla="*/ 8 w 27"/>
                <a:gd name="T11" fmla="*/ 27 h 27"/>
                <a:gd name="T12" fmla="*/ 22 w 27"/>
                <a:gd name="T13" fmla="*/ 17 h 27"/>
                <a:gd name="T14" fmla="*/ 25 w 27"/>
                <a:gd name="T15" fmla="*/ 18 h 27"/>
                <a:gd name="T16" fmla="*/ 26 w 27"/>
                <a:gd name="T17" fmla="*/ 16 h 27"/>
                <a:gd name="T18" fmla="*/ 24 w 27"/>
                <a:gd name="T19" fmla="*/ 14 h 27"/>
                <a:gd name="T20" fmla="*/ 24 w 27"/>
                <a:gd name="T21" fmla="*/ 11 h 27"/>
                <a:gd name="T22" fmla="*/ 23 w 27"/>
                <a:gd name="T23" fmla="*/ 9 h 27"/>
                <a:gd name="T24" fmla="*/ 19 w 27"/>
                <a:gd name="T25" fmla="*/ 12 h 27"/>
                <a:gd name="T26" fmla="*/ 11 w 27"/>
                <a:gd name="T27" fmla="*/ 7 h 27"/>
                <a:gd name="T28" fmla="*/ 4 w 27"/>
                <a:gd name="T29" fmla="*/ 2 h 27"/>
                <a:gd name="T30" fmla="*/ 0 w 27"/>
                <a:gd name="T31" fmla="*/ 3 h 27"/>
                <a:gd name="T32" fmla="*/ 6 w 27"/>
                <a:gd name="T33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7">
                  <a:moveTo>
                    <a:pt x="6" y="10"/>
                  </a:moveTo>
                  <a:cubicBezTo>
                    <a:pt x="9" y="11"/>
                    <a:pt x="12" y="12"/>
                    <a:pt x="14" y="14"/>
                  </a:cubicBezTo>
                  <a:cubicBezTo>
                    <a:pt x="14" y="15"/>
                    <a:pt x="11" y="17"/>
                    <a:pt x="9" y="18"/>
                  </a:cubicBezTo>
                  <a:cubicBezTo>
                    <a:pt x="7" y="19"/>
                    <a:pt x="6" y="16"/>
                    <a:pt x="4" y="16"/>
                  </a:cubicBezTo>
                  <a:cubicBezTo>
                    <a:pt x="3" y="15"/>
                    <a:pt x="2" y="15"/>
                    <a:pt x="2" y="17"/>
                  </a:cubicBezTo>
                  <a:cubicBezTo>
                    <a:pt x="4" y="20"/>
                    <a:pt x="4" y="25"/>
                    <a:pt x="8" y="27"/>
                  </a:cubicBezTo>
                  <a:cubicBezTo>
                    <a:pt x="13" y="23"/>
                    <a:pt x="17" y="20"/>
                    <a:pt x="22" y="1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6" y="18"/>
                    <a:pt x="27" y="17"/>
                    <a:pt x="26" y="16"/>
                  </a:cubicBezTo>
                  <a:cubicBezTo>
                    <a:pt x="26" y="16"/>
                    <a:pt x="25" y="14"/>
                    <a:pt x="24" y="14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0" y="11"/>
                    <a:pt x="19" y="12"/>
                  </a:cubicBezTo>
                  <a:cubicBezTo>
                    <a:pt x="16" y="10"/>
                    <a:pt x="13" y="9"/>
                    <a:pt x="11" y="7"/>
                  </a:cubicBezTo>
                  <a:cubicBezTo>
                    <a:pt x="8" y="6"/>
                    <a:pt x="6" y="4"/>
                    <a:pt x="4" y="2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9"/>
                    <a:pt x="3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59" name="iṡļiḍe"/>
            <p:cNvSpPr/>
            <p:nvPr/>
          </p:nvSpPr>
          <p:spPr bwMode="auto">
            <a:xfrm>
              <a:off x="3935674" y="1271798"/>
              <a:ext cx="124051" cy="76393"/>
            </a:xfrm>
            <a:custGeom>
              <a:avLst/>
              <a:gdLst>
                <a:gd name="T0" fmla="*/ 52 w 54"/>
                <a:gd name="T1" fmla="*/ 10 h 33"/>
                <a:gd name="T2" fmla="*/ 41 w 54"/>
                <a:gd name="T3" fmla="*/ 13 h 33"/>
                <a:gd name="T4" fmla="*/ 37 w 54"/>
                <a:gd name="T5" fmla="*/ 11 h 33"/>
                <a:gd name="T6" fmla="*/ 35 w 54"/>
                <a:gd name="T7" fmla="*/ 12 h 33"/>
                <a:gd name="T8" fmla="*/ 29 w 54"/>
                <a:gd name="T9" fmla="*/ 15 h 33"/>
                <a:gd name="T10" fmla="*/ 28 w 54"/>
                <a:gd name="T11" fmla="*/ 13 h 33"/>
                <a:gd name="T12" fmla="*/ 23 w 54"/>
                <a:gd name="T13" fmla="*/ 15 h 33"/>
                <a:gd name="T14" fmla="*/ 19 w 54"/>
                <a:gd name="T15" fmla="*/ 15 h 33"/>
                <a:gd name="T16" fmla="*/ 26 w 54"/>
                <a:gd name="T17" fmla="*/ 0 h 33"/>
                <a:gd name="T18" fmla="*/ 19 w 54"/>
                <a:gd name="T19" fmla="*/ 6 h 33"/>
                <a:gd name="T20" fmla="*/ 14 w 54"/>
                <a:gd name="T21" fmla="*/ 10 h 33"/>
                <a:gd name="T22" fmla="*/ 10 w 54"/>
                <a:gd name="T23" fmla="*/ 15 h 33"/>
                <a:gd name="T24" fmla="*/ 17 w 54"/>
                <a:gd name="T25" fmla="*/ 16 h 33"/>
                <a:gd name="T26" fmla="*/ 24 w 54"/>
                <a:gd name="T27" fmla="*/ 19 h 33"/>
                <a:gd name="T28" fmla="*/ 23 w 54"/>
                <a:gd name="T29" fmla="*/ 23 h 33"/>
                <a:gd name="T30" fmla="*/ 3 w 54"/>
                <a:gd name="T31" fmla="*/ 13 h 33"/>
                <a:gd name="T32" fmla="*/ 0 w 54"/>
                <a:gd name="T33" fmla="*/ 15 h 33"/>
                <a:gd name="T34" fmla="*/ 4 w 54"/>
                <a:gd name="T35" fmla="*/ 21 h 33"/>
                <a:gd name="T36" fmla="*/ 8 w 54"/>
                <a:gd name="T37" fmla="*/ 22 h 33"/>
                <a:gd name="T38" fmla="*/ 24 w 54"/>
                <a:gd name="T39" fmla="*/ 27 h 33"/>
                <a:gd name="T40" fmla="*/ 14 w 54"/>
                <a:gd name="T41" fmla="*/ 26 h 33"/>
                <a:gd name="T42" fmla="*/ 21 w 54"/>
                <a:gd name="T43" fmla="*/ 30 h 33"/>
                <a:gd name="T44" fmla="*/ 29 w 54"/>
                <a:gd name="T45" fmla="*/ 33 h 33"/>
                <a:gd name="T46" fmla="*/ 34 w 54"/>
                <a:gd name="T47" fmla="*/ 28 h 33"/>
                <a:gd name="T48" fmla="*/ 45 w 54"/>
                <a:gd name="T49" fmla="*/ 28 h 33"/>
                <a:gd name="T50" fmla="*/ 46 w 54"/>
                <a:gd name="T51" fmla="*/ 23 h 33"/>
                <a:gd name="T52" fmla="*/ 42 w 54"/>
                <a:gd name="T53" fmla="*/ 19 h 33"/>
                <a:gd name="T54" fmla="*/ 43 w 54"/>
                <a:gd name="T55" fmla="*/ 18 h 33"/>
                <a:gd name="T56" fmla="*/ 50 w 54"/>
                <a:gd name="T57" fmla="*/ 17 h 33"/>
                <a:gd name="T58" fmla="*/ 52 w 54"/>
                <a:gd name="T59" fmla="*/ 10 h 33"/>
                <a:gd name="T60" fmla="*/ 38 w 54"/>
                <a:gd name="T61" fmla="*/ 23 h 33"/>
                <a:gd name="T62" fmla="*/ 30 w 54"/>
                <a:gd name="T63" fmla="*/ 24 h 33"/>
                <a:gd name="T64" fmla="*/ 33 w 54"/>
                <a:gd name="T65" fmla="*/ 23 h 33"/>
                <a:gd name="T66" fmla="*/ 35 w 54"/>
                <a:gd name="T67" fmla="*/ 21 h 33"/>
                <a:gd name="T68" fmla="*/ 31 w 54"/>
                <a:gd name="T69" fmla="*/ 20 h 33"/>
                <a:gd name="T70" fmla="*/ 30 w 54"/>
                <a:gd name="T71" fmla="*/ 19 h 33"/>
                <a:gd name="T72" fmla="*/ 33 w 54"/>
                <a:gd name="T73" fmla="*/ 17 h 33"/>
                <a:gd name="T74" fmla="*/ 37 w 54"/>
                <a:gd name="T75" fmla="*/ 17 h 33"/>
                <a:gd name="T76" fmla="*/ 38 w 54"/>
                <a:gd name="T77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4" h="33">
                  <a:moveTo>
                    <a:pt x="52" y="10"/>
                  </a:moveTo>
                  <a:cubicBezTo>
                    <a:pt x="49" y="11"/>
                    <a:pt x="45" y="11"/>
                    <a:pt x="41" y="13"/>
                  </a:cubicBezTo>
                  <a:cubicBezTo>
                    <a:pt x="39" y="13"/>
                    <a:pt x="38" y="12"/>
                    <a:pt x="37" y="11"/>
                  </a:cubicBezTo>
                  <a:cubicBezTo>
                    <a:pt x="35" y="11"/>
                    <a:pt x="34" y="11"/>
                    <a:pt x="35" y="12"/>
                  </a:cubicBezTo>
                  <a:cubicBezTo>
                    <a:pt x="33" y="14"/>
                    <a:pt x="31" y="15"/>
                    <a:pt x="29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5" y="12"/>
                    <a:pt x="25" y="14"/>
                    <a:pt x="23" y="15"/>
                  </a:cubicBezTo>
                  <a:cubicBezTo>
                    <a:pt x="23" y="14"/>
                    <a:pt x="19" y="16"/>
                    <a:pt x="19" y="15"/>
                  </a:cubicBezTo>
                  <a:cubicBezTo>
                    <a:pt x="21" y="11"/>
                    <a:pt x="26" y="5"/>
                    <a:pt x="26" y="0"/>
                  </a:cubicBezTo>
                  <a:cubicBezTo>
                    <a:pt x="23" y="0"/>
                    <a:pt x="22" y="3"/>
                    <a:pt x="19" y="6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2" y="12"/>
                    <a:pt x="10" y="13"/>
                    <a:pt x="10" y="15"/>
                  </a:cubicBezTo>
                  <a:cubicBezTo>
                    <a:pt x="12" y="15"/>
                    <a:pt x="14" y="16"/>
                    <a:pt x="17" y="16"/>
                  </a:cubicBezTo>
                  <a:cubicBezTo>
                    <a:pt x="20" y="18"/>
                    <a:pt x="21" y="19"/>
                    <a:pt x="24" y="19"/>
                  </a:cubicBezTo>
                  <a:cubicBezTo>
                    <a:pt x="25" y="21"/>
                    <a:pt x="24" y="22"/>
                    <a:pt x="23" y="23"/>
                  </a:cubicBezTo>
                  <a:cubicBezTo>
                    <a:pt x="16" y="20"/>
                    <a:pt x="9" y="16"/>
                    <a:pt x="3" y="13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" y="17"/>
                    <a:pt x="3" y="20"/>
                    <a:pt x="4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20" y="25"/>
                    <a:pt x="24" y="27"/>
                  </a:cubicBezTo>
                  <a:cubicBezTo>
                    <a:pt x="23" y="29"/>
                    <a:pt x="15" y="25"/>
                    <a:pt x="14" y="26"/>
                  </a:cubicBezTo>
                  <a:cubicBezTo>
                    <a:pt x="16" y="29"/>
                    <a:pt x="19" y="28"/>
                    <a:pt x="21" y="30"/>
                  </a:cubicBezTo>
                  <a:cubicBezTo>
                    <a:pt x="24" y="31"/>
                    <a:pt x="27" y="32"/>
                    <a:pt x="29" y="33"/>
                  </a:cubicBezTo>
                  <a:cubicBezTo>
                    <a:pt x="31" y="31"/>
                    <a:pt x="32" y="28"/>
                    <a:pt x="34" y="28"/>
                  </a:cubicBezTo>
                  <a:cubicBezTo>
                    <a:pt x="37" y="28"/>
                    <a:pt x="42" y="30"/>
                    <a:pt x="45" y="28"/>
                  </a:cubicBezTo>
                  <a:cubicBezTo>
                    <a:pt x="45" y="26"/>
                    <a:pt x="46" y="24"/>
                    <a:pt x="46" y="23"/>
                  </a:cubicBezTo>
                  <a:cubicBezTo>
                    <a:pt x="45" y="21"/>
                    <a:pt x="42" y="20"/>
                    <a:pt x="42" y="19"/>
                  </a:cubicBezTo>
                  <a:cubicBezTo>
                    <a:pt x="42" y="19"/>
                    <a:pt x="42" y="18"/>
                    <a:pt x="43" y="18"/>
                  </a:cubicBezTo>
                  <a:cubicBezTo>
                    <a:pt x="46" y="18"/>
                    <a:pt x="48" y="18"/>
                    <a:pt x="50" y="17"/>
                  </a:cubicBezTo>
                  <a:cubicBezTo>
                    <a:pt x="51" y="18"/>
                    <a:pt x="54" y="12"/>
                    <a:pt x="52" y="10"/>
                  </a:cubicBezTo>
                  <a:close/>
                  <a:moveTo>
                    <a:pt x="38" y="23"/>
                  </a:moveTo>
                  <a:cubicBezTo>
                    <a:pt x="36" y="24"/>
                    <a:pt x="33" y="24"/>
                    <a:pt x="30" y="24"/>
                  </a:cubicBezTo>
                  <a:cubicBezTo>
                    <a:pt x="29" y="23"/>
                    <a:pt x="32" y="23"/>
                    <a:pt x="33" y="23"/>
                  </a:cubicBezTo>
                  <a:cubicBezTo>
                    <a:pt x="34" y="22"/>
                    <a:pt x="34" y="22"/>
                    <a:pt x="35" y="21"/>
                  </a:cubicBezTo>
                  <a:cubicBezTo>
                    <a:pt x="34" y="20"/>
                    <a:pt x="33" y="19"/>
                    <a:pt x="31" y="20"/>
                  </a:cubicBezTo>
                  <a:cubicBezTo>
                    <a:pt x="30" y="20"/>
                    <a:pt x="29" y="19"/>
                    <a:pt x="30" y="19"/>
                  </a:cubicBezTo>
                  <a:cubicBezTo>
                    <a:pt x="31" y="19"/>
                    <a:pt x="32" y="18"/>
                    <a:pt x="33" y="17"/>
                  </a:cubicBezTo>
                  <a:cubicBezTo>
                    <a:pt x="34" y="17"/>
                    <a:pt x="35" y="17"/>
                    <a:pt x="37" y="17"/>
                  </a:cubicBezTo>
                  <a:cubicBezTo>
                    <a:pt x="37" y="19"/>
                    <a:pt x="39" y="21"/>
                    <a:pt x="3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60" name="ï$ļïdé"/>
            <p:cNvSpPr/>
            <p:nvPr/>
          </p:nvSpPr>
          <p:spPr bwMode="auto">
            <a:xfrm>
              <a:off x="3302807" y="1034911"/>
              <a:ext cx="795464" cy="799669"/>
            </a:xfrm>
            <a:custGeom>
              <a:avLst/>
              <a:gdLst>
                <a:gd name="T0" fmla="*/ 174 w 347"/>
                <a:gd name="T1" fmla="*/ 0 h 347"/>
                <a:gd name="T2" fmla="*/ 0 w 347"/>
                <a:gd name="T3" fmla="*/ 173 h 347"/>
                <a:gd name="T4" fmla="*/ 174 w 347"/>
                <a:gd name="T5" fmla="*/ 347 h 347"/>
                <a:gd name="T6" fmla="*/ 347 w 347"/>
                <a:gd name="T7" fmla="*/ 173 h 347"/>
                <a:gd name="T8" fmla="*/ 174 w 347"/>
                <a:gd name="T9" fmla="*/ 0 h 347"/>
                <a:gd name="T10" fmla="*/ 174 w 347"/>
                <a:gd name="T11" fmla="*/ 343 h 347"/>
                <a:gd name="T12" fmla="*/ 4 w 347"/>
                <a:gd name="T13" fmla="*/ 173 h 347"/>
                <a:gd name="T14" fmla="*/ 174 w 347"/>
                <a:gd name="T15" fmla="*/ 4 h 347"/>
                <a:gd name="T16" fmla="*/ 343 w 347"/>
                <a:gd name="T17" fmla="*/ 173 h 347"/>
                <a:gd name="T18" fmla="*/ 174 w 347"/>
                <a:gd name="T19" fmla="*/ 34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7" h="347">
                  <a:moveTo>
                    <a:pt x="174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9"/>
                    <a:pt x="78" y="347"/>
                    <a:pt x="174" y="347"/>
                  </a:cubicBezTo>
                  <a:cubicBezTo>
                    <a:pt x="269" y="347"/>
                    <a:pt x="347" y="269"/>
                    <a:pt x="347" y="173"/>
                  </a:cubicBezTo>
                  <a:cubicBezTo>
                    <a:pt x="347" y="78"/>
                    <a:pt x="269" y="0"/>
                    <a:pt x="174" y="0"/>
                  </a:cubicBezTo>
                  <a:close/>
                  <a:moveTo>
                    <a:pt x="174" y="343"/>
                  </a:moveTo>
                  <a:cubicBezTo>
                    <a:pt x="80" y="343"/>
                    <a:pt x="4" y="267"/>
                    <a:pt x="4" y="173"/>
                  </a:cubicBezTo>
                  <a:cubicBezTo>
                    <a:pt x="4" y="80"/>
                    <a:pt x="80" y="4"/>
                    <a:pt x="174" y="4"/>
                  </a:cubicBezTo>
                  <a:cubicBezTo>
                    <a:pt x="267" y="4"/>
                    <a:pt x="343" y="80"/>
                    <a:pt x="343" y="173"/>
                  </a:cubicBezTo>
                  <a:cubicBezTo>
                    <a:pt x="343" y="267"/>
                    <a:pt x="267" y="343"/>
                    <a:pt x="174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61" name="íšlíḓe"/>
            <p:cNvSpPr/>
            <p:nvPr/>
          </p:nvSpPr>
          <p:spPr bwMode="auto">
            <a:xfrm>
              <a:off x="3481524" y="1212226"/>
              <a:ext cx="440834" cy="377758"/>
            </a:xfrm>
            <a:custGeom>
              <a:avLst/>
              <a:gdLst>
                <a:gd name="T0" fmla="*/ 28 w 192"/>
                <a:gd name="T1" fmla="*/ 164 h 164"/>
                <a:gd name="T2" fmla="*/ 31 w 192"/>
                <a:gd name="T3" fmla="*/ 164 h 164"/>
                <a:gd name="T4" fmla="*/ 2 w 192"/>
                <a:gd name="T5" fmla="*/ 96 h 164"/>
                <a:gd name="T6" fmla="*/ 96 w 192"/>
                <a:gd name="T7" fmla="*/ 2 h 164"/>
                <a:gd name="T8" fmla="*/ 190 w 192"/>
                <a:gd name="T9" fmla="*/ 96 h 164"/>
                <a:gd name="T10" fmla="*/ 160 w 192"/>
                <a:gd name="T11" fmla="*/ 164 h 164"/>
                <a:gd name="T12" fmla="*/ 163 w 192"/>
                <a:gd name="T13" fmla="*/ 164 h 164"/>
                <a:gd name="T14" fmla="*/ 192 w 192"/>
                <a:gd name="T15" fmla="*/ 96 h 164"/>
                <a:gd name="T16" fmla="*/ 96 w 192"/>
                <a:gd name="T17" fmla="*/ 0 h 164"/>
                <a:gd name="T18" fmla="*/ 0 w 192"/>
                <a:gd name="T19" fmla="*/ 96 h 164"/>
                <a:gd name="T20" fmla="*/ 28 w 192"/>
                <a:gd name="T21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164">
                  <a:moveTo>
                    <a:pt x="28" y="164"/>
                  </a:moveTo>
                  <a:cubicBezTo>
                    <a:pt x="31" y="164"/>
                    <a:pt x="31" y="164"/>
                    <a:pt x="31" y="164"/>
                  </a:cubicBezTo>
                  <a:cubicBezTo>
                    <a:pt x="13" y="147"/>
                    <a:pt x="2" y="123"/>
                    <a:pt x="2" y="96"/>
                  </a:cubicBezTo>
                  <a:cubicBezTo>
                    <a:pt x="2" y="45"/>
                    <a:pt x="44" y="2"/>
                    <a:pt x="96" y="2"/>
                  </a:cubicBezTo>
                  <a:cubicBezTo>
                    <a:pt x="147" y="2"/>
                    <a:pt x="190" y="45"/>
                    <a:pt x="190" y="96"/>
                  </a:cubicBezTo>
                  <a:cubicBezTo>
                    <a:pt x="190" y="123"/>
                    <a:pt x="178" y="147"/>
                    <a:pt x="160" y="164"/>
                  </a:cubicBezTo>
                  <a:cubicBezTo>
                    <a:pt x="163" y="164"/>
                    <a:pt x="163" y="164"/>
                    <a:pt x="163" y="164"/>
                  </a:cubicBezTo>
                  <a:cubicBezTo>
                    <a:pt x="181" y="147"/>
                    <a:pt x="192" y="123"/>
                    <a:pt x="192" y="96"/>
                  </a:cubicBezTo>
                  <a:cubicBezTo>
                    <a:pt x="192" y="43"/>
                    <a:pt x="148" y="0"/>
                    <a:pt x="96" y="0"/>
                  </a:cubicBezTo>
                  <a:cubicBezTo>
                    <a:pt x="43" y="0"/>
                    <a:pt x="0" y="43"/>
                    <a:pt x="0" y="96"/>
                  </a:cubicBezTo>
                  <a:cubicBezTo>
                    <a:pt x="0" y="123"/>
                    <a:pt x="11" y="147"/>
                    <a:pt x="28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62" name="ïṣļïḍê"/>
            <p:cNvSpPr/>
            <p:nvPr/>
          </p:nvSpPr>
          <p:spPr bwMode="auto">
            <a:xfrm>
              <a:off x="3972118" y="1573864"/>
              <a:ext cx="85504" cy="46256"/>
            </a:xfrm>
            <a:custGeom>
              <a:avLst/>
              <a:gdLst>
                <a:gd name="T0" fmla="*/ 36 w 37"/>
                <a:gd name="T1" fmla="*/ 20 h 20"/>
                <a:gd name="T2" fmla="*/ 22 w 37"/>
                <a:gd name="T3" fmla="*/ 16 h 20"/>
                <a:gd name="T4" fmla="*/ 0 w 37"/>
                <a:gd name="T5" fmla="*/ 20 h 20"/>
                <a:gd name="T6" fmla="*/ 1 w 37"/>
                <a:gd name="T7" fmla="*/ 16 h 20"/>
                <a:gd name="T8" fmla="*/ 12 w 37"/>
                <a:gd name="T9" fmla="*/ 14 h 20"/>
                <a:gd name="T10" fmla="*/ 19 w 37"/>
                <a:gd name="T11" fmla="*/ 14 h 20"/>
                <a:gd name="T12" fmla="*/ 13 w 37"/>
                <a:gd name="T13" fmla="*/ 10 h 20"/>
                <a:gd name="T14" fmla="*/ 5 w 37"/>
                <a:gd name="T15" fmla="*/ 3 h 20"/>
                <a:gd name="T16" fmla="*/ 6 w 37"/>
                <a:gd name="T17" fmla="*/ 0 h 20"/>
                <a:gd name="T18" fmla="*/ 23 w 37"/>
                <a:gd name="T19" fmla="*/ 13 h 20"/>
                <a:gd name="T20" fmla="*/ 37 w 37"/>
                <a:gd name="T21" fmla="*/ 17 h 20"/>
                <a:gd name="T22" fmla="*/ 36 w 37"/>
                <a:gd name="T2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0">
                  <a:moveTo>
                    <a:pt x="36" y="20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4" y="14"/>
                    <a:pt x="17" y="14"/>
                    <a:pt x="19" y="14"/>
                  </a:cubicBezTo>
                  <a:cubicBezTo>
                    <a:pt x="17" y="13"/>
                    <a:pt x="15" y="11"/>
                    <a:pt x="13" y="1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37" y="17"/>
                    <a:pt x="37" y="17"/>
                    <a:pt x="37" y="17"/>
                  </a:cubicBezTo>
                  <a:lnTo>
                    <a:pt x="3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63" name="ís1íḍe"/>
            <p:cNvSpPr/>
            <p:nvPr/>
          </p:nvSpPr>
          <p:spPr bwMode="auto">
            <a:xfrm>
              <a:off x="4302919" y="1198209"/>
              <a:ext cx="54666" cy="94615"/>
            </a:xfrm>
            <a:custGeom>
              <a:avLst/>
              <a:gdLst>
                <a:gd name="T0" fmla="*/ 20 w 24"/>
                <a:gd name="T1" fmla="*/ 28 h 41"/>
                <a:gd name="T2" fmla="*/ 14 w 24"/>
                <a:gd name="T3" fmla="*/ 9 h 41"/>
                <a:gd name="T4" fmla="*/ 4 w 24"/>
                <a:gd name="T5" fmla="*/ 10 h 41"/>
                <a:gd name="T6" fmla="*/ 5 w 24"/>
                <a:gd name="T7" fmla="*/ 32 h 41"/>
                <a:gd name="T8" fmla="*/ 20 w 24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1">
                  <a:moveTo>
                    <a:pt x="20" y="28"/>
                  </a:moveTo>
                  <a:cubicBezTo>
                    <a:pt x="24" y="20"/>
                    <a:pt x="14" y="9"/>
                    <a:pt x="14" y="9"/>
                  </a:cubicBezTo>
                  <a:cubicBezTo>
                    <a:pt x="14" y="9"/>
                    <a:pt x="8" y="0"/>
                    <a:pt x="4" y="10"/>
                  </a:cubicBezTo>
                  <a:cubicBezTo>
                    <a:pt x="0" y="20"/>
                    <a:pt x="0" y="23"/>
                    <a:pt x="5" y="32"/>
                  </a:cubicBezTo>
                  <a:cubicBezTo>
                    <a:pt x="9" y="41"/>
                    <a:pt x="16" y="35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64" name="íşlïḋe"/>
            <p:cNvSpPr/>
            <p:nvPr/>
          </p:nvSpPr>
          <p:spPr bwMode="auto">
            <a:xfrm>
              <a:off x="4279791" y="1281610"/>
              <a:ext cx="57470" cy="91811"/>
            </a:xfrm>
            <a:custGeom>
              <a:avLst/>
              <a:gdLst>
                <a:gd name="T0" fmla="*/ 4 w 25"/>
                <a:gd name="T1" fmla="*/ 34 h 40"/>
                <a:gd name="T2" fmla="*/ 13 w 25"/>
                <a:gd name="T3" fmla="*/ 36 h 40"/>
                <a:gd name="T4" fmla="*/ 21 w 25"/>
                <a:gd name="T5" fmla="*/ 17 h 40"/>
                <a:gd name="T6" fmla="*/ 14 w 25"/>
                <a:gd name="T7" fmla="*/ 10 h 40"/>
                <a:gd name="T8" fmla="*/ 10 w 25"/>
                <a:gd name="T9" fmla="*/ 4 h 40"/>
                <a:gd name="T10" fmla="*/ 0 w 25"/>
                <a:gd name="T11" fmla="*/ 13 h 40"/>
                <a:gd name="T12" fmla="*/ 5 w 25"/>
                <a:gd name="T13" fmla="*/ 25 h 40"/>
                <a:gd name="T14" fmla="*/ 4 w 25"/>
                <a:gd name="T1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0">
                  <a:moveTo>
                    <a:pt x="4" y="34"/>
                  </a:moveTo>
                  <a:cubicBezTo>
                    <a:pt x="4" y="34"/>
                    <a:pt x="2" y="40"/>
                    <a:pt x="13" y="36"/>
                  </a:cubicBezTo>
                  <a:cubicBezTo>
                    <a:pt x="23" y="31"/>
                    <a:pt x="25" y="21"/>
                    <a:pt x="21" y="17"/>
                  </a:cubicBezTo>
                  <a:cubicBezTo>
                    <a:pt x="18" y="12"/>
                    <a:pt x="14" y="10"/>
                    <a:pt x="14" y="10"/>
                  </a:cubicBezTo>
                  <a:cubicBezTo>
                    <a:pt x="14" y="10"/>
                    <a:pt x="11" y="8"/>
                    <a:pt x="10" y="4"/>
                  </a:cubicBezTo>
                  <a:cubicBezTo>
                    <a:pt x="9" y="0"/>
                    <a:pt x="1" y="9"/>
                    <a:pt x="0" y="13"/>
                  </a:cubicBezTo>
                  <a:cubicBezTo>
                    <a:pt x="0" y="18"/>
                    <a:pt x="1" y="20"/>
                    <a:pt x="5" y="25"/>
                  </a:cubicBezTo>
                  <a:cubicBezTo>
                    <a:pt x="8" y="30"/>
                    <a:pt x="4" y="34"/>
                    <a:pt x="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65" name="iŝļîḍé"/>
            <p:cNvSpPr/>
            <p:nvPr/>
          </p:nvSpPr>
          <p:spPr bwMode="auto">
            <a:xfrm>
              <a:off x="4231432" y="1248670"/>
              <a:ext cx="330100" cy="295058"/>
            </a:xfrm>
            <a:custGeom>
              <a:avLst/>
              <a:gdLst>
                <a:gd name="T0" fmla="*/ 138 w 144"/>
                <a:gd name="T1" fmla="*/ 24 h 128"/>
                <a:gd name="T2" fmla="*/ 135 w 144"/>
                <a:gd name="T3" fmla="*/ 20 h 128"/>
                <a:gd name="T4" fmla="*/ 126 w 144"/>
                <a:gd name="T5" fmla="*/ 23 h 128"/>
                <a:gd name="T6" fmla="*/ 117 w 144"/>
                <a:gd name="T7" fmla="*/ 29 h 128"/>
                <a:gd name="T8" fmla="*/ 120 w 144"/>
                <a:gd name="T9" fmla="*/ 23 h 128"/>
                <a:gd name="T10" fmla="*/ 131 w 144"/>
                <a:gd name="T11" fmla="*/ 15 h 128"/>
                <a:gd name="T12" fmla="*/ 138 w 144"/>
                <a:gd name="T13" fmla="*/ 9 h 128"/>
                <a:gd name="T14" fmla="*/ 127 w 144"/>
                <a:gd name="T15" fmla="*/ 5 h 128"/>
                <a:gd name="T16" fmla="*/ 112 w 144"/>
                <a:gd name="T17" fmla="*/ 5 h 128"/>
                <a:gd name="T18" fmla="*/ 102 w 144"/>
                <a:gd name="T19" fmla="*/ 8 h 128"/>
                <a:gd name="T20" fmla="*/ 100 w 144"/>
                <a:gd name="T21" fmla="*/ 24 h 128"/>
                <a:gd name="T22" fmla="*/ 88 w 144"/>
                <a:gd name="T23" fmla="*/ 33 h 128"/>
                <a:gd name="T24" fmla="*/ 83 w 144"/>
                <a:gd name="T25" fmla="*/ 31 h 128"/>
                <a:gd name="T26" fmla="*/ 91 w 144"/>
                <a:gd name="T27" fmla="*/ 26 h 128"/>
                <a:gd name="T28" fmla="*/ 91 w 144"/>
                <a:gd name="T29" fmla="*/ 21 h 128"/>
                <a:gd name="T30" fmla="*/ 82 w 144"/>
                <a:gd name="T31" fmla="*/ 10 h 128"/>
                <a:gd name="T32" fmla="*/ 70 w 144"/>
                <a:gd name="T33" fmla="*/ 12 h 128"/>
                <a:gd name="T34" fmla="*/ 63 w 144"/>
                <a:gd name="T35" fmla="*/ 30 h 128"/>
                <a:gd name="T36" fmla="*/ 58 w 144"/>
                <a:gd name="T37" fmla="*/ 42 h 128"/>
                <a:gd name="T38" fmla="*/ 58 w 144"/>
                <a:gd name="T39" fmla="*/ 52 h 128"/>
                <a:gd name="T40" fmla="*/ 39 w 144"/>
                <a:gd name="T41" fmla="*/ 61 h 128"/>
                <a:gd name="T42" fmla="*/ 35 w 144"/>
                <a:gd name="T43" fmla="*/ 58 h 128"/>
                <a:gd name="T44" fmla="*/ 9 w 144"/>
                <a:gd name="T45" fmla="*/ 90 h 128"/>
                <a:gd name="T46" fmla="*/ 3 w 144"/>
                <a:gd name="T47" fmla="*/ 115 h 128"/>
                <a:gd name="T48" fmla="*/ 20 w 144"/>
                <a:gd name="T49" fmla="*/ 114 h 128"/>
                <a:gd name="T50" fmla="*/ 33 w 144"/>
                <a:gd name="T51" fmla="*/ 82 h 128"/>
                <a:gd name="T52" fmla="*/ 42 w 144"/>
                <a:gd name="T53" fmla="*/ 80 h 128"/>
                <a:gd name="T54" fmla="*/ 56 w 144"/>
                <a:gd name="T55" fmla="*/ 73 h 128"/>
                <a:gd name="T56" fmla="*/ 58 w 144"/>
                <a:gd name="T57" fmla="*/ 79 h 128"/>
                <a:gd name="T58" fmla="*/ 58 w 144"/>
                <a:gd name="T59" fmla="*/ 89 h 128"/>
                <a:gd name="T60" fmla="*/ 76 w 144"/>
                <a:gd name="T61" fmla="*/ 70 h 128"/>
                <a:gd name="T62" fmla="*/ 77 w 144"/>
                <a:gd name="T63" fmla="*/ 60 h 128"/>
                <a:gd name="T64" fmla="*/ 95 w 144"/>
                <a:gd name="T65" fmla="*/ 42 h 128"/>
                <a:gd name="T66" fmla="*/ 95 w 144"/>
                <a:gd name="T67" fmla="*/ 53 h 128"/>
                <a:gd name="T68" fmla="*/ 96 w 144"/>
                <a:gd name="T69" fmla="*/ 67 h 128"/>
                <a:gd name="T70" fmla="*/ 113 w 144"/>
                <a:gd name="T71" fmla="*/ 50 h 128"/>
                <a:gd name="T72" fmla="*/ 116 w 144"/>
                <a:gd name="T73" fmla="*/ 50 h 128"/>
                <a:gd name="T74" fmla="*/ 117 w 144"/>
                <a:gd name="T75" fmla="*/ 87 h 128"/>
                <a:gd name="T76" fmla="*/ 135 w 144"/>
                <a:gd name="T77" fmla="*/ 66 h 128"/>
                <a:gd name="T78" fmla="*/ 134 w 144"/>
                <a:gd name="T79" fmla="*/ 40 h 128"/>
                <a:gd name="T80" fmla="*/ 144 w 144"/>
                <a:gd name="T81" fmla="*/ 28 h 128"/>
                <a:gd name="T82" fmla="*/ 138 w 144"/>
                <a:gd name="T83" fmla="*/ 2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" h="128">
                  <a:moveTo>
                    <a:pt x="138" y="24"/>
                  </a:moveTo>
                  <a:cubicBezTo>
                    <a:pt x="138" y="24"/>
                    <a:pt x="135" y="23"/>
                    <a:pt x="135" y="20"/>
                  </a:cubicBezTo>
                  <a:cubicBezTo>
                    <a:pt x="135" y="20"/>
                    <a:pt x="130" y="17"/>
                    <a:pt x="126" y="23"/>
                  </a:cubicBezTo>
                  <a:cubicBezTo>
                    <a:pt x="122" y="28"/>
                    <a:pt x="120" y="30"/>
                    <a:pt x="117" y="29"/>
                  </a:cubicBezTo>
                  <a:cubicBezTo>
                    <a:pt x="114" y="28"/>
                    <a:pt x="118" y="25"/>
                    <a:pt x="120" y="23"/>
                  </a:cubicBezTo>
                  <a:cubicBezTo>
                    <a:pt x="123" y="22"/>
                    <a:pt x="127" y="16"/>
                    <a:pt x="131" y="15"/>
                  </a:cubicBezTo>
                  <a:cubicBezTo>
                    <a:pt x="136" y="14"/>
                    <a:pt x="138" y="14"/>
                    <a:pt x="138" y="9"/>
                  </a:cubicBezTo>
                  <a:cubicBezTo>
                    <a:pt x="138" y="5"/>
                    <a:pt x="137" y="0"/>
                    <a:pt x="127" y="5"/>
                  </a:cubicBezTo>
                  <a:cubicBezTo>
                    <a:pt x="117" y="10"/>
                    <a:pt x="114" y="9"/>
                    <a:pt x="112" y="5"/>
                  </a:cubicBezTo>
                  <a:cubicBezTo>
                    <a:pt x="109" y="0"/>
                    <a:pt x="103" y="1"/>
                    <a:pt x="102" y="8"/>
                  </a:cubicBezTo>
                  <a:cubicBezTo>
                    <a:pt x="102" y="16"/>
                    <a:pt x="100" y="24"/>
                    <a:pt x="100" y="24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8" y="33"/>
                    <a:pt x="79" y="34"/>
                    <a:pt x="83" y="31"/>
                  </a:cubicBezTo>
                  <a:cubicBezTo>
                    <a:pt x="87" y="27"/>
                    <a:pt x="91" y="26"/>
                    <a:pt x="91" y="26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1" y="21"/>
                    <a:pt x="84" y="15"/>
                    <a:pt x="82" y="10"/>
                  </a:cubicBezTo>
                  <a:cubicBezTo>
                    <a:pt x="80" y="4"/>
                    <a:pt x="71" y="2"/>
                    <a:pt x="70" y="12"/>
                  </a:cubicBezTo>
                  <a:cubicBezTo>
                    <a:pt x="69" y="22"/>
                    <a:pt x="68" y="27"/>
                    <a:pt x="63" y="30"/>
                  </a:cubicBezTo>
                  <a:cubicBezTo>
                    <a:pt x="58" y="34"/>
                    <a:pt x="48" y="39"/>
                    <a:pt x="58" y="42"/>
                  </a:cubicBezTo>
                  <a:cubicBezTo>
                    <a:pt x="67" y="45"/>
                    <a:pt x="61" y="48"/>
                    <a:pt x="58" y="52"/>
                  </a:cubicBezTo>
                  <a:cubicBezTo>
                    <a:pt x="54" y="56"/>
                    <a:pt x="42" y="65"/>
                    <a:pt x="39" y="61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18" y="82"/>
                    <a:pt x="9" y="90"/>
                  </a:cubicBezTo>
                  <a:cubicBezTo>
                    <a:pt x="1" y="97"/>
                    <a:pt x="0" y="105"/>
                    <a:pt x="3" y="115"/>
                  </a:cubicBezTo>
                  <a:cubicBezTo>
                    <a:pt x="5" y="126"/>
                    <a:pt x="17" y="128"/>
                    <a:pt x="20" y="114"/>
                  </a:cubicBezTo>
                  <a:cubicBezTo>
                    <a:pt x="22" y="100"/>
                    <a:pt x="29" y="88"/>
                    <a:pt x="33" y="82"/>
                  </a:cubicBezTo>
                  <a:cubicBezTo>
                    <a:pt x="37" y="75"/>
                    <a:pt x="42" y="80"/>
                    <a:pt x="42" y="80"/>
                  </a:cubicBezTo>
                  <a:cubicBezTo>
                    <a:pt x="42" y="80"/>
                    <a:pt x="51" y="80"/>
                    <a:pt x="56" y="73"/>
                  </a:cubicBezTo>
                  <a:cubicBezTo>
                    <a:pt x="60" y="66"/>
                    <a:pt x="60" y="76"/>
                    <a:pt x="58" y="79"/>
                  </a:cubicBezTo>
                  <a:cubicBezTo>
                    <a:pt x="56" y="82"/>
                    <a:pt x="49" y="89"/>
                    <a:pt x="58" y="89"/>
                  </a:cubicBezTo>
                  <a:cubicBezTo>
                    <a:pt x="66" y="89"/>
                    <a:pt x="73" y="80"/>
                    <a:pt x="76" y="7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88" y="47"/>
                    <a:pt x="95" y="4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86" y="65"/>
                    <a:pt x="96" y="67"/>
                  </a:cubicBezTo>
                  <a:cubicBezTo>
                    <a:pt x="106" y="69"/>
                    <a:pt x="110" y="61"/>
                    <a:pt x="113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32" y="87"/>
                    <a:pt x="135" y="66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34" y="40"/>
                    <a:pt x="143" y="34"/>
                    <a:pt x="144" y="28"/>
                  </a:cubicBezTo>
                  <a:cubicBezTo>
                    <a:pt x="144" y="23"/>
                    <a:pt x="138" y="24"/>
                    <a:pt x="13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66" name="íṧḷídé"/>
            <p:cNvSpPr/>
            <p:nvPr/>
          </p:nvSpPr>
          <p:spPr bwMode="auto">
            <a:xfrm>
              <a:off x="4768283" y="1194004"/>
              <a:ext cx="52564" cy="82700"/>
            </a:xfrm>
            <a:custGeom>
              <a:avLst/>
              <a:gdLst>
                <a:gd name="T0" fmla="*/ 10 w 23"/>
                <a:gd name="T1" fmla="*/ 6 h 36"/>
                <a:gd name="T2" fmla="*/ 3 w 23"/>
                <a:gd name="T3" fmla="*/ 10 h 36"/>
                <a:gd name="T4" fmla="*/ 3 w 23"/>
                <a:gd name="T5" fmla="*/ 30 h 36"/>
                <a:gd name="T6" fmla="*/ 19 w 23"/>
                <a:gd name="T7" fmla="*/ 30 h 36"/>
                <a:gd name="T8" fmla="*/ 18 w 23"/>
                <a:gd name="T9" fmla="*/ 14 h 36"/>
                <a:gd name="T10" fmla="*/ 10 w 23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6">
                  <a:moveTo>
                    <a:pt x="10" y="6"/>
                  </a:moveTo>
                  <a:cubicBezTo>
                    <a:pt x="10" y="6"/>
                    <a:pt x="6" y="0"/>
                    <a:pt x="3" y="10"/>
                  </a:cubicBezTo>
                  <a:cubicBezTo>
                    <a:pt x="0" y="19"/>
                    <a:pt x="4" y="24"/>
                    <a:pt x="3" y="30"/>
                  </a:cubicBezTo>
                  <a:cubicBezTo>
                    <a:pt x="2" y="36"/>
                    <a:pt x="15" y="34"/>
                    <a:pt x="19" y="30"/>
                  </a:cubicBezTo>
                  <a:cubicBezTo>
                    <a:pt x="23" y="27"/>
                    <a:pt x="23" y="18"/>
                    <a:pt x="18" y="14"/>
                  </a:cubicBezTo>
                  <a:cubicBezTo>
                    <a:pt x="12" y="9"/>
                    <a:pt x="10" y="6"/>
                    <a:pt x="1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67" name="îSḻiḋe"/>
            <p:cNvSpPr/>
            <p:nvPr/>
          </p:nvSpPr>
          <p:spPr bwMode="auto">
            <a:xfrm>
              <a:off x="4726932" y="1285815"/>
              <a:ext cx="61675" cy="80598"/>
            </a:xfrm>
            <a:custGeom>
              <a:avLst/>
              <a:gdLst>
                <a:gd name="T0" fmla="*/ 8 w 27"/>
                <a:gd name="T1" fmla="*/ 31 h 35"/>
                <a:gd name="T2" fmla="*/ 21 w 27"/>
                <a:gd name="T3" fmla="*/ 25 h 35"/>
                <a:gd name="T4" fmla="*/ 16 w 27"/>
                <a:gd name="T5" fmla="*/ 8 h 35"/>
                <a:gd name="T6" fmla="*/ 8 w 27"/>
                <a:gd name="T7" fmla="*/ 4 h 35"/>
                <a:gd name="T8" fmla="*/ 2 w 27"/>
                <a:gd name="T9" fmla="*/ 19 h 35"/>
                <a:gd name="T10" fmla="*/ 8 w 27"/>
                <a:gd name="T11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5">
                  <a:moveTo>
                    <a:pt x="8" y="31"/>
                  </a:moveTo>
                  <a:cubicBezTo>
                    <a:pt x="8" y="31"/>
                    <a:pt x="15" y="35"/>
                    <a:pt x="21" y="25"/>
                  </a:cubicBezTo>
                  <a:cubicBezTo>
                    <a:pt x="27" y="14"/>
                    <a:pt x="16" y="8"/>
                    <a:pt x="16" y="8"/>
                  </a:cubicBezTo>
                  <a:cubicBezTo>
                    <a:pt x="16" y="8"/>
                    <a:pt x="13" y="0"/>
                    <a:pt x="8" y="4"/>
                  </a:cubicBezTo>
                  <a:cubicBezTo>
                    <a:pt x="3" y="7"/>
                    <a:pt x="0" y="13"/>
                    <a:pt x="2" y="19"/>
                  </a:cubicBezTo>
                  <a:cubicBezTo>
                    <a:pt x="5" y="25"/>
                    <a:pt x="7" y="23"/>
                    <a:pt x="8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68" name="í$ḻîḓè"/>
            <p:cNvSpPr/>
            <p:nvPr/>
          </p:nvSpPr>
          <p:spPr bwMode="auto">
            <a:xfrm>
              <a:off x="4635121" y="1341182"/>
              <a:ext cx="160495" cy="198341"/>
            </a:xfrm>
            <a:custGeom>
              <a:avLst/>
              <a:gdLst>
                <a:gd name="T0" fmla="*/ 63 w 70"/>
                <a:gd name="T1" fmla="*/ 12 h 86"/>
                <a:gd name="T2" fmla="*/ 15 w 70"/>
                <a:gd name="T3" fmla="*/ 58 h 86"/>
                <a:gd name="T4" fmla="*/ 17 w 70"/>
                <a:gd name="T5" fmla="*/ 76 h 86"/>
                <a:gd name="T6" fmla="*/ 33 w 70"/>
                <a:gd name="T7" fmla="*/ 73 h 86"/>
                <a:gd name="T8" fmla="*/ 70 w 70"/>
                <a:gd name="T9" fmla="*/ 14 h 86"/>
                <a:gd name="T10" fmla="*/ 70 w 70"/>
                <a:gd name="T11" fmla="*/ 10 h 86"/>
                <a:gd name="T12" fmla="*/ 63 w 70"/>
                <a:gd name="T13" fmla="*/ 1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86">
                  <a:moveTo>
                    <a:pt x="63" y="12"/>
                  </a:moveTo>
                  <a:cubicBezTo>
                    <a:pt x="56" y="25"/>
                    <a:pt x="29" y="52"/>
                    <a:pt x="15" y="58"/>
                  </a:cubicBezTo>
                  <a:cubicBezTo>
                    <a:pt x="0" y="64"/>
                    <a:pt x="17" y="76"/>
                    <a:pt x="17" y="76"/>
                  </a:cubicBezTo>
                  <a:cubicBezTo>
                    <a:pt x="17" y="76"/>
                    <a:pt x="24" y="86"/>
                    <a:pt x="33" y="73"/>
                  </a:cubicBezTo>
                  <a:cubicBezTo>
                    <a:pt x="43" y="60"/>
                    <a:pt x="59" y="40"/>
                    <a:pt x="70" y="14"/>
                  </a:cubicBezTo>
                  <a:cubicBezTo>
                    <a:pt x="70" y="12"/>
                    <a:pt x="70" y="10"/>
                    <a:pt x="70" y="10"/>
                  </a:cubicBezTo>
                  <a:cubicBezTo>
                    <a:pt x="70" y="10"/>
                    <a:pt x="70" y="0"/>
                    <a:pt x="6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69" name="ïŝḷíḍe"/>
            <p:cNvSpPr/>
            <p:nvPr/>
          </p:nvSpPr>
          <p:spPr bwMode="auto">
            <a:xfrm>
              <a:off x="4850282" y="1255679"/>
              <a:ext cx="119845" cy="108632"/>
            </a:xfrm>
            <a:custGeom>
              <a:avLst/>
              <a:gdLst>
                <a:gd name="T0" fmla="*/ 37 w 52"/>
                <a:gd name="T1" fmla="*/ 2 h 47"/>
                <a:gd name="T2" fmla="*/ 10 w 52"/>
                <a:gd name="T3" fmla="*/ 11 h 47"/>
                <a:gd name="T4" fmla="*/ 6 w 52"/>
                <a:gd name="T5" fmla="*/ 21 h 47"/>
                <a:gd name="T6" fmla="*/ 19 w 52"/>
                <a:gd name="T7" fmla="*/ 29 h 47"/>
                <a:gd name="T8" fmla="*/ 25 w 52"/>
                <a:gd name="T9" fmla="*/ 32 h 47"/>
                <a:gd name="T10" fmla="*/ 20 w 52"/>
                <a:gd name="T11" fmla="*/ 47 h 47"/>
                <a:gd name="T12" fmla="*/ 36 w 52"/>
                <a:gd name="T13" fmla="*/ 41 h 47"/>
                <a:gd name="T14" fmla="*/ 51 w 52"/>
                <a:gd name="T15" fmla="*/ 17 h 47"/>
                <a:gd name="T16" fmla="*/ 37 w 52"/>
                <a:gd name="T17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7">
                  <a:moveTo>
                    <a:pt x="37" y="2"/>
                  </a:moveTo>
                  <a:cubicBezTo>
                    <a:pt x="27" y="5"/>
                    <a:pt x="10" y="11"/>
                    <a:pt x="10" y="11"/>
                  </a:cubicBezTo>
                  <a:cubicBezTo>
                    <a:pt x="10" y="11"/>
                    <a:pt x="0" y="14"/>
                    <a:pt x="6" y="21"/>
                  </a:cubicBezTo>
                  <a:cubicBezTo>
                    <a:pt x="12" y="28"/>
                    <a:pt x="12" y="33"/>
                    <a:pt x="19" y="29"/>
                  </a:cubicBezTo>
                  <a:cubicBezTo>
                    <a:pt x="27" y="26"/>
                    <a:pt x="27" y="28"/>
                    <a:pt x="25" y="32"/>
                  </a:cubicBezTo>
                  <a:cubicBezTo>
                    <a:pt x="24" y="36"/>
                    <a:pt x="19" y="43"/>
                    <a:pt x="20" y="47"/>
                  </a:cubicBezTo>
                  <a:cubicBezTo>
                    <a:pt x="20" y="47"/>
                    <a:pt x="32" y="46"/>
                    <a:pt x="36" y="41"/>
                  </a:cubicBezTo>
                  <a:cubicBezTo>
                    <a:pt x="39" y="35"/>
                    <a:pt x="50" y="24"/>
                    <a:pt x="51" y="17"/>
                  </a:cubicBezTo>
                  <a:cubicBezTo>
                    <a:pt x="52" y="9"/>
                    <a:pt x="46" y="0"/>
                    <a:pt x="3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70" name="íṩļiḋe"/>
            <p:cNvSpPr/>
            <p:nvPr/>
          </p:nvSpPr>
          <p:spPr bwMode="auto">
            <a:xfrm>
              <a:off x="4839068" y="1362208"/>
              <a:ext cx="100922" cy="66581"/>
            </a:xfrm>
            <a:custGeom>
              <a:avLst/>
              <a:gdLst>
                <a:gd name="T0" fmla="*/ 31 w 44"/>
                <a:gd name="T1" fmla="*/ 3 h 29"/>
                <a:gd name="T2" fmla="*/ 8 w 44"/>
                <a:gd name="T3" fmla="*/ 9 h 29"/>
                <a:gd name="T4" fmla="*/ 7 w 44"/>
                <a:gd name="T5" fmla="*/ 20 h 29"/>
                <a:gd name="T6" fmla="*/ 31 w 44"/>
                <a:gd name="T7" fmla="*/ 23 h 29"/>
                <a:gd name="T8" fmla="*/ 44 w 44"/>
                <a:gd name="T9" fmla="*/ 2 h 29"/>
                <a:gd name="T10" fmla="*/ 31 w 44"/>
                <a:gd name="T11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29">
                  <a:moveTo>
                    <a:pt x="31" y="3"/>
                  </a:moveTo>
                  <a:cubicBezTo>
                    <a:pt x="24" y="6"/>
                    <a:pt x="8" y="9"/>
                    <a:pt x="8" y="9"/>
                  </a:cubicBezTo>
                  <a:cubicBezTo>
                    <a:pt x="8" y="9"/>
                    <a:pt x="0" y="13"/>
                    <a:pt x="7" y="20"/>
                  </a:cubicBezTo>
                  <a:cubicBezTo>
                    <a:pt x="13" y="27"/>
                    <a:pt x="22" y="29"/>
                    <a:pt x="31" y="23"/>
                  </a:cubicBezTo>
                  <a:cubicBezTo>
                    <a:pt x="41" y="17"/>
                    <a:pt x="43" y="13"/>
                    <a:pt x="44" y="2"/>
                  </a:cubicBezTo>
                  <a:cubicBezTo>
                    <a:pt x="44" y="2"/>
                    <a:pt x="38" y="0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71" name="îṡlïḍé"/>
            <p:cNvSpPr/>
            <p:nvPr/>
          </p:nvSpPr>
          <p:spPr bwMode="auto">
            <a:xfrm>
              <a:off x="5091374" y="1186995"/>
              <a:ext cx="250203" cy="276135"/>
            </a:xfrm>
            <a:custGeom>
              <a:avLst/>
              <a:gdLst>
                <a:gd name="T0" fmla="*/ 108 w 109"/>
                <a:gd name="T1" fmla="*/ 54 h 120"/>
                <a:gd name="T2" fmla="*/ 97 w 109"/>
                <a:gd name="T3" fmla="*/ 52 h 120"/>
                <a:gd name="T4" fmla="*/ 84 w 109"/>
                <a:gd name="T5" fmla="*/ 58 h 120"/>
                <a:gd name="T6" fmla="*/ 89 w 109"/>
                <a:gd name="T7" fmla="*/ 43 h 120"/>
                <a:gd name="T8" fmla="*/ 85 w 109"/>
                <a:gd name="T9" fmla="*/ 10 h 120"/>
                <a:gd name="T10" fmla="*/ 70 w 109"/>
                <a:gd name="T11" fmla="*/ 16 h 120"/>
                <a:gd name="T12" fmla="*/ 68 w 109"/>
                <a:gd name="T13" fmla="*/ 53 h 120"/>
                <a:gd name="T14" fmla="*/ 53 w 109"/>
                <a:gd name="T15" fmla="*/ 72 h 120"/>
                <a:gd name="T16" fmla="*/ 11 w 109"/>
                <a:gd name="T17" fmla="*/ 79 h 120"/>
                <a:gd name="T18" fmla="*/ 2 w 109"/>
                <a:gd name="T19" fmla="*/ 89 h 120"/>
                <a:gd name="T20" fmla="*/ 20 w 109"/>
                <a:gd name="T21" fmla="*/ 100 h 120"/>
                <a:gd name="T22" fmla="*/ 31 w 109"/>
                <a:gd name="T23" fmla="*/ 98 h 120"/>
                <a:gd name="T24" fmla="*/ 41 w 109"/>
                <a:gd name="T25" fmla="*/ 94 h 120"/>
                <a:gd name="T26" fmla="*/ 49 w 109"/>
                <a:gd name="T27" fmla="*/ 90 h 120"/>
                <a:gd name="T28" fmla="*/ 54 w 109"/>
                <a:gd name="T29" fmla="*/ 92 h 120"/>
                <a:gd name="T30" fmla="*/ 32 w 109"/>
                <a:gd name="T31" fmla="*/ 110 h 120"/>
                <a:gd name="T32" fmla="*/ 35 w 109"/>
                <a:gd name="T33" fmla="*/ 119 h 120"/>
                <a:gd name="T34" fmla="*/ 70 w 109"/>
                <a:gd name="T35" fmla="*/ 92 h 120"/>
                <a:gd name="T36" fmla="*/ 89 w 109"/>
                <a:gd name="T37" fmla="*/ 72 h 120"/>
                <a:gd name="T38" fmla="*/ 108 w 109"/>
                <a:gd name="T39" fmla="*/ 5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9" h="120">
                  <a:moveTo>
                    <a:pt x="108" y="54"/>
                  </a:moveTo>
                  <a:cubicBezTo>
                    <a:pt x="109" y="45"/>
                    <a:pt x="101" y="49"/>
                    <a:pt x="97" y="52"/>
                  </a:cubicBezTo>
                  <a:cubicBezTo>
                    <a:pt x="94" y="54"/>
                    <a:pt x="86" y="57"/>
                    <a:pt x="84" y="58"/>
                  </a:cubicBezTo>
                  <a:cubicBezTo>
                    <a:pt x="84" y="58"/>
                    <a:pt x="86" y="48"/>
                    <a:pt x="89" y="43"/>
                  </a:cubicBezTo>
                  <a:cubicBezTo>
                    <a:pt x="92" y="37"/>
                    <a:pt x="96" y="21"/>
                    <a:pt x="85" y="10"/>
                  </a:cubicBezTo>
                  <a:cubicBezTo>
                    <a:pt x="74" y="0"/>
                    <a:pt x="72" y="5"/>
                    <a:pt x="70" y="16"/>
                  </a:cubicBezTo>
                  <a:cubicBezTo>
                    <a:pt x="67" y="26"/>
                    <a:pt x="72" y="36"/>
                    <a:pt x="68" y="53"/>
                  </a:cubicBezTo>
                  <a:cubicBezTo>
                    <a:pt x="64" y="70"/>
                    <a:pt x="64" y="68"/>
                    <a:pt x="53" y="72"/>
                  </a:cubicBezTo>
                  <a:cubicBezTo>
                    <a:pt x="42" y="76"/>
                    <a:pt x="27" y="81"/>
                    <a:pt x="11" y="79"/>
                  </a:cubicBezTo>
                  <a:cubicBezTo>
                    <a:pt x="3" y="78"/>
                    <a:pt x="0" y="75"/>
                    <a:pt x="2" y="89"/>
                  </a:cubicBezTo>
                  <a:cubicBezTo>
                    <a:pt x="2" y="89"/>
                    <a:pt x="4" y="97"/>
                    <a:pt x="20" y="100"/>
                  </a:cubicBezTo>
                  <a:cubicBezTo>
                    <a:pt x="24" y="101"/>
                    <a:pt x="27" y="99"/>
                    <a:pt x="31" y="98"/>
                  </a:cubicBezTo>
                  <a:cubicBezTo>
                    <a:pt x="35" y="98"/>
                    <a:pt x="38" y="96"/>
                    <a:pt x="41" y="94"/>
                  </a:cubicBezTo>
                  <a:cubicBezTo>
                    <a:pt x="46" y="92"/>
                    <a:pt x="49" y="90"/>
                    <a:pt x="49" y="90"/>
                  </a:cubicBezTo>
                  <a:cubicBezTo>
                    <a:pt x="49" y="90"/>
                    <a:pt x="55" y="89"/>
                    <a:pt x="54" y="92"/>
                  </a:cubicBezTo>
                  <a:cubicBezTo>
                    <a:pt x="53" y="95"/>
                    <a:pt x="47" y="104"/>
                    <a:pt x="32" y="110"/>
                  </a:cubicBezTo>
                  <a:cubicBezTo>
                    <a:pt x="17" y="116"/>
                    <a:pt x="29" y="120"/>
                    <a:pt x="35" y="119"/>
                  </a:cubicBezTo>
                  <a:cubicBezTo>
                    <a:pt x="40" y="118"/>
                    <a:pt x="61" y="116"/>
                    <a:pt x="70" y="92"/>
                  </a:cubicBezTo>
                  <a:cubicBezTo>
                    <a:pt x="80" y="69"/>
                    <a:pt x="89" y="72"/>
                    <a:pt x="89" y="72"/>
                  </a:cubicBezTo>
                  <a:cubicBezTo>
                    <a:pt x="89" y="72"/>
                    <a:pt x="107" y="63"/>
                    <a:pt x="108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72" name="iS1îḓè"/>
            <p:cNvSpPr/>
            <p:nvPr/>
          </p:nvSpPr>
          <p:spPr bwMode="auto">
            <a:xfrm>
              <a:off x="5288313" y="1394447"/>
              <a:ext cx="71487" cy="82700"/>
            </a:xfrm>
            <a:custGeom>
              <a:avLst/>
              <a:gdLst>
                <a:gd name="T0" fmla="*/ 17 w 31"/>
                <a:gd name="T1" fmla="*/ 6 h 36"/>
                <a:gd name="T2" fmla="*/ 3 w 31"/>
                <a:gd name="T3" fmla="*/ 7 h 36"/>
                <a:gd name="T4" fmla="*/ 9 w 31"/>
                <a:gd name="T5" fmla="*/ 27 h 36"/>
                <a:gd name="T6" fmla="*/ 12 w 31"/>
                <a:gd name="T7" fmla="*/ 36 h 36"/>
                <a:gd name="T8" fmla="*/ 26 w 31"/>
                <a:gd name="T9" fmla="*/ 17 h 36"/>
                <a:gd name="T10" fmla="*/ 17 w 31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6">
                  <a:moveTo>
                    <a:pt x="17" y="6"/>
                  </a:moveTo>
                  <a:cubicBezTo>
                    <a:pt x="17" y="6"/>
                    <a:pt x="6" y="0"/>
                    <a:pt x="3" y="7"/>
                  </a:cubicBezTo>
                  <a:cubicBezTo>
                    <a:pt x="0" y="14"/>
                    <a:pt x="6" y="23"/>
                    <a:pt x="9" y="27"/>
                  </a:cubicBezTo>
                  <a:cubicBezTo>
                    <a:pt x="12" y="31"/>
                    <a:pt x="5" y="36"/>
                    <a:pt x="12" y="36"/>
                  </a:cubicBezTo>
                  <a:cubicBezTo>
                    <a:pt x="20" y="36"/>
                    <a:pt x="31" y="33"/>
                    <a:pt x="26" y="17"/>
                  </a:cubicBezTo>
                  <a:cubicBezTo>
                    <a:pt x="23" y="10"/>
                    <a:pt x="17" y="6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73" name="íṡḷiḑê"/>
            <p:cNvSpPr/>
            <p:nvPr/>
          </p:nvSpPr>
          <p:spPr bwMode="auto">
            <a:xfrm>
              <a:off x="5490157" y="1294926"/>
              <a:ext cx="41350" cy="64478"/>
            </a:xfrm>
            <a:custGeom>
              <a:avLst/>
              <a:gdLst>
                <a:gd name="T0" fmla="*/ 11 w 18"/>
                <a:gd name="T1" fmla="*/ 27 h 28"/>
                <a:gd name="T2" fmla="*/ 17 w 18"/>
                <a:gd name="T3" fmla="*/ 10 h 28"/>
                <a:gd name="T4" fmla="*/ 14 w 18"/>
                <a:gd name="T5" fmla="*/ 4 h 28"/>
                <a:gd name="T6" fmla="*/ 8 w 18"/>
                <a:gd name="T7" fmla="*/ 0 h 28"/>
                <a:gd name="T8" fmla="*/ 1 w 18"/>
                <a:gd name="T9" fmla="*/ 12 h 28"/>
                <a:gd name="T10" fmla="*/ 11 w 18"/>
                <a:gd name="T11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8">
                  <a:moveTo>
                    <a:pt x="11" y="27"/>
                  </a:moveTo>
                  <a:cubicBezTo>
                    <a:pt x="15" y="25"/>
                    <a:pt x="18" y="21"/>
                    <a:pt x="17" y="10"/>
                  </a:cubicBezTo>
                  <a:cubicBezTo>
                    <a:pt x="16" y="7"/>
                    <a:pt x="15" y="6"/>
                    <a:pt x="14" y="4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6" y="0"/>
                    <a:pt x="0" y="2"/>
                    <a:pt x="1" y="12"/>
                  </a:cubicBezTo>
                  <a:cubicBezTo>
                    <a:pt x="2" y="21"/>
                    <a:pt x="7" y="28"/>
                    <a:pt x="1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74" name="iṩ1íḓê"/>
            <p:cNvSpPr/>
            <p:nvPr/>
          </p:nvSpPr>
          <p:spPr bwMode="auto">
            <a:xfrm>
              <a:off x="5464927" y="1142842"/>
              <a:ext cx="275434" cy="373553"/>
            </a:xfrm>
            <a:custGeom>
              <a:avLst/>
              <a:gdLst>
                <a:gd name="T0" fmla="*/ 100 w 120"/>
                <a:gd name="T1" fmla="*/ 60 h 162"/>
                <a:gd name="T2" fmla="*/ 107 w 120"/>
                <a:gd name="T3" fmla="*/ 27 h 162"/>
                <a:gd name="T4" fmla="*/ 95 w 120"/>
                <a:gd name="T5" fmla="*/ 23 h 162"/>
                <a:gd name="T6" fmla="*/ 91 w 120"/>
                <a:gd name="T7" fmla="*/ 3 h 162"/>
                <a:gd name="T8" fmla="*/ 84 w 120"/>
                <a:gd name="T9" fmla="*/ 9 h 162"/>
                <a:gd name="T10" fmla="*/ 77 w 120"/>
                <a:gd name="T11" fmla="*/ 19 h 162"/>
                <a:gd name="T12" fmla="*/ 69 w 120"/>
                <a:gd name="T13" fmla="*/ 19 h 162"/>
                <a:gd name="T14" fmla="*/ 56 w 120"/>
                <a:gd name="T15" fmla="*/ 28 h 162"/>
                <a:gd name="T16" fmla="*/ 60 w 120"/>
                <a:gd name="T17" fmla="*/ 33 h 162"/>
                <a:gd name="T18" fmla="*/ 59 w 120"/>
                <a:gd name="T19" fmla="*/ 43 h 162"/>
                <a:gd name="T20" fmla="*/ 50 w 120"/>
                <a:gd name="T21" fmla="*/ 52 h 162"/>
                <a:gd name="T22" fmla="*/ 52 w 120"/>
                <a:gd name="T23" fmla="*/ 60 h 162"/>
                <a:gd name="T24" fmla="*/ 48 w 120"/>
                <a:gd name="T25" fmla="*/ 56 h 162"/>
                <a:gd name="T26" fmla="*/ 32 w 120"/>
                <a:gd name="T27" fmla="*/ 37 h 162"/>
                <a:gd name="T28" fmla="*/ 26 w 120"/>
                <a:gd name="T29" fmla="*/ 50 h 162"/>
                <a:gd name="T30" fmla="*/ 33 w 120"/>
                <a:gd name="T31" fmla="*/ 76 h 162"/>
                <a:gd name="T32" fmla="*/ 45 w 120"/>
                <a:gd name="T33" fmla="*/ 77 h 162"/>
                <a:gd name="T34" fmla="*/ 58 w 120"/>
                <a:gd name="T35" fmla="*/ 72 h 162"/>
                <a:gd name="T36" fmla="*/ 62 w 120"/>
                <a:gd name="T37" fmla="*/ 75 h 162"/>
                <a:gd name="T38" fmla="*/ 22 w 120"/>
                <a:gd name="T39" fmla="*/ 101 h 162"/>
                <a:gd name="T40" fmla="*/ 25 w 120"/>
                <a:gd name="T41" fmla="*/ 111 h 162"/>
                <a:gd name="T42" fmla="*/ 55 w 120"/>
                <a:gd name="T43" fmla="*/ 100 h 162"/>
                <a:gd name="T44" fmla="*/ 59 w 120"/>
                <a:gd name="T45" fmla="*/ 103 h 162"/>
                <a:gd name="T46" fmla="*/ 39 w 120"/>
                <a:gd name="T47" fmla="*/ 119 h 162"/>
                <a:gd name="T48" fmla="*/ 12 w 120"/>
                <a:gd name="T49" fmla="*/ 128 h 162"/>
                <a:gd name="T50" fmla="*/ 7 w 120"/>
                <a:gd name="T51" fmla="*/ 136 h 162"/>
                <a:gd name="T52" fmla="*/ 30 w 120"/>
                <a:gd name="T53" fmla="*/ 141 h 162"/>
                <a:gd name="T54" fmla="*/ 55 w 120"/>
                <a:gd name="T55" fmla="*/ 136 h 162"/>
                <a:gd name="T56" fmla="*/ 43 w 120"/>
                <a:gd name="T57" fmla="*/ 148 h 162"/>
                <a:gd name="T58" fmla="*/ 50 w 120"/>
                <a:gd name="T59" fmla="*/ 158 h 162"/>
                <a:gd name="T60" fmla="*/ 71 w 120"/>
                <a:gd name="T61" fmla="*/ 149 h 162"/>
                <a:gd name="T62" fmla="*/ 71 w 120"/>
                <a:gd name="T63" fmla="*/ 125 h 162"/>
                <a:gd name="T64" fmla="*/ 79 w 120"/>
                <a:gd name="T65" fmla="*/ 120 h 162"/>
                <a:gd name="T66" fmla="*/ 75 w 120"/>
                <a:gd name="T67" fmla="*/ 102 h 162"/>
                <a:gd name="T68" fmla="*/ 96 w 120"/>
                <a:gd name="T69" fmla="*/ 86 h 162"/>
                <a:gd name="T70" fmla="*/ 102 w 120"/>
                <a:gd name="T71" fmla="*/ 75 h 162"/>
                <a:gd name="T72" fmla="*/ 100 w 120"/>
                <a:gd name="T73" fmla="*/ 60 h 162"/>
                <a:gd name="T74" fmla="*/ 90 w 120"/>
                <a:gd name="T75" fmla="*/ 49 h 162"/>
                <a:gd name="T76" fmla="*/ 86 w 120"/>
                <a:gd name="T77" fmla="*/ 53 h 162"/>
                <a:gd name="T78" fmla="*/ 83 w 120"/>
                <a:gd name="T79" fmla="*/ 53 h 162"/>
                <a:gd name="T80" fmla="*/ 80 w 120"/>
                <a:gd name="T81" fmla="*/ 48 h 162"/>
                <a:gd name="T82" fmla="*/ 89 w 120"/>
                <a:gd name="T83" fmla="*/ 44 h 162"/>
                <a:gd name="T84" fmla="*/ 90 w 120"/>
                <a:gd name="T85" fmla="*/ 4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62">
                  <a:moveTo>
                    <a:pt x="100" y="60"/>
                  </a:moveTo>
                  <a:cubicBezTo>
                    <a:pt x="108" y="50"/>
                    <a:pt x="120" y="40"/>
                    <a:pt x="107" y="27"/>
                  </a:cubicBezTo>
                  <a:cubicBezTo>
                    <a:pt x="107" y="27"/>
                    <a:pt x="105" y="24"/>
                    <a:pt x="95" y="23"/>
                  </a:cubicBezTo>
                  <a:cubicBezTo>
                    <a:pt x="95" y="23"/>
                    <a:pt x="105" y="8"/>
                    <a:pt x="91" y="3"/>
                  </a:cubicBezTo>
                  <a:cubicBezTo>
                    <a:pt x="91" y="3"/>
                    <a:pt x="88" y="0"/>
                    <a:pt x="84" y="9"/>
                  </a:cubicBezTo>
                  <a:cubicBezTo>
                    <a:pt x="80" y="17"/>
                    <a:pt x="77" y="17"/>
                    <a:pt x="77" y="19"/>
                  </a:cubicBezTo>
                  <a:cubicBezTo>
                    <a:pt x="77" y="21"/>
                    <a:pt x="74" y="21"/>
                    <a:pt x="69" y="19"/>
                  </a:cubicBezTo>
                  <a:cubicBezTo>
                    <a:pt x="64" y="17"/>
                    <a:pt x="56" y="19"/>
                    <a:pt x="56" y="28"/>
                  </a:cubicBezTo>
                  <a:cubicBezTo>
                    <a:pt x="56" y="28"/>
                    <a:pt x="56" y="31"/>
                    <a:pt x="60" y="33"/>
                  </a:cubicBezTo>
                  <a:cubicBezTo>
                    <a:pt x="63" y="36"/>
                    <a:pt x="66" y="37"/>
                    <a:pt x="59" y="43"/>
                  </a:cubicBezTo>
                  <a:cubicBezTo>
                    <a:pt x="53" y="49"/>
                    <a:pt x="50" y="40"/>
                    <a:pt x="50" y="52"/>
                  </a:cubicBezTo>
                  <a:cubicBezTo>
                    <a:pt x="50" y="52"/>
                    <a:pt x="57" y="57"/>
                    <a:pt x="52" y="60"/>
                  </a:cubicBezTo>
                  <a:cubicBezTo>
                    <a:pt x="47" y="63"/>
                    <a:pt x="48" y="59"/>
                    <a:pt x="48" y="56"/>
                  </a:cubicBezTo>
                  <a:cubicBezTo>
                    <a:pt x="48" y="59"/>
                    <a:pt x="43" y="42"/>
                    <a:pt x="32" y="37"/>
                  </a:cubicBezTo>
                  <a:cubicBezTo>
                    <a:pt x="30" y="37"/>
                    <a:pt x="24" y="37"/>
                    <a:pt x="26" y="50"/>
                  </a:cubicBezTo>
                  <a:cubicBezTo>
                    <a:pt x="28" y="63"/>
                    <a:pt x="32" y="66"/>
                    <a:pt x="33" y="76"/>
                  </a:cubicBezTo>
                  <a:cubicBezTo>
                    <a:pt x="33" y="87"/>
                    <a:pt x="43" y="82"/>
                    <a:pt x="45" y="77"/>
                  </a:cubicBezTo>
                  <a:cubicBezTo>
                    <a:pt x="46" y="72"/>
                    <a:pt x="58" y="72"/>
                    <a:pt x="58" y="72"/>
                  </a:cubicBezTo>
                  <a:cubicBezTo>
                    <a:pt x="58" y="72"/>
                    <a:pt x="68" y="71"/>
                    <a:pt x="62" y="75"/>
                  </a:cubicBezTo>
                  <a:cubicBezTo>
                    <a:pt x="56" y="80"/>
                    <a:pt x="22" y="101"/>
                    <a:pt x="22" y="101"/>
                  </a:cubicBezTo>
                  <a:cubicBezTo>
                    <a:pt x="22" y="101"/>
                    <a:pt x="9" y="108"/>
                    <a:pt x="25" y="111"/>
                  </a:cubicBezTo>
                  <a:cubicBezTo>
                    <a:pt x="42" y="113"/>
                    <a:pt x="55" y="100"/>
                    <a:pt x="55" y="100"/>
                  </a:cubicBezTo>
                  <a:cubicBezTo>
                    <a:pt x="55" y="100"/>
                    <a:pt x="61" y="95"/>
                    <a:pt x="59" y="103"/>
                  </a:cubicBezTo>
                  <a:cubicBezTo>
                    <a:pt x="56" y="111"/>
                    <a:pt x="39" y="119"/>
                    <a:pt x="39" y="119"/>
                  </a:cubicBezTo>
                  <a:cubicBezTo>
                    <a:pt x="39" y="119"/>
                    <a:pt x="23" y="125"/>
                    <a:pt x="12" y="128"/>
                  </a:cubicBezTo>
                  <a:cubicBezTo>
                    <a:pt x="0" y="130"/>
                    <a:pt x="4" y="130"/>
                    <a:pt x="7" y="136"/>
                  </a:cubicBezTo>
                  <a:cubicBezTo>
                    <a:pt x="10" y="143"/>
                    <a:pt x="21" y="147"/>
                    <a:pt x="30" y="141"/>
                  </a:cubicBezTo>
                  <a:cubicBezTo>
                    <a:pt x="38" y="135"/>
                    <a:pt x="56" y="129"/>
                    <a:pt x="55" y="136"/>
                  </a:cubicBezTo>
                  <a:cubicBezTo>
                    <a:pt x="55" y="143"/>
                    <a:pt x="54" y="145"/>
                    <a:pt x="43" y="148"/>
                  </a:cubicBezTo>
                  <a:cubicBezTo>
                    <a:pt x="32" y="152"/>
                    <a:pt x="37" y="154"/>
                    <a:pt x="50" y="158"/>
                  </a:cubicBezTo>
                  <a:cubicBezTo>
                    <a:pt x="63" y="162"/>
                    <a:pt x="71" y="157"/>
                    <a:pt x="71" y="149"/>
                  </a:cubicBezTo>
                  <a:cubicBezTo>
                    <a:pt x="71" y="140"/>
                    <a:pt x="71" y="125"/>
                    <a:pt x="71" y="125"/>
                  </a:cubicBezTo>
                  <a:cubicBezTo>
                    <a:pt x="71" y="125"/>
                    <a:pt x="76" y="121"/>
                    <a:pt x="79" y="120"/>
                  </a:cubicBezTo>
                  <a:cubicBezTo>
                    <a:pt x="82" y="119"/>
                    <a:pt x="85" y="103"/>
                    <a:pt x="75" y="102"/>
                  </a:cubicBezTo>
                  <a:cubicBezTo>
                    <a:pt x="75" y="102"/>
                    <a:pt x="81" y="90"/>
                    <a:pt x="96" y="86"/>
                  </a:cubicBezTo>
                  <a:cubicBezTo>
                    <a:pt x="96" y="86"/>
                    <a:pt x="102" y="84"/>
                    <a:pt x="102" y="75"/>
                  </a:cubicBezTo>
                  <a:cubicBezTo>
                    <a:pt x="102" y="66"/>
                    <a:pt x="91" y="70"/>
                    <a:pt x="100" y="60"/>
                  </a:cubicBezTo>
                  <a:close/>
                  <a:moveTo>
                    <a:pt x="90" y="49"/>
                  </a:moveTo>
                  <a:cubicBezTo>
                    <a:pt x="88" y="51"/>
                    <a:pt x="86" y="53"/>
                    <a:pt x="86" y="53"/>
                  </a:cubicBezTo>
                  <a:cubicBezTo>
                    <a:pt x="85" y="59"/>
                    <a:pt x="85" y="55"/>
                    <a:pt x="83" y="53"/>
                  </a:cubicBezTo>
                  <a:cubicBezTo>
                    <a:pt x="80" y="51"/>
                    <a:pt x="80" y="48"/>
                    <a:pt x="80" y="48"/>
                  </a:cubicBezTo>
                  <a:cubicBezTo>
                    <a:pt x="81" y="38"/>
                    <a:pt x="89" y="44"/>
                    <a:pt x="89" y="44"/>
                  </a:cubicBezTo>
                  <a:cubicBezTo>
                    <a:pt x="89" y="44"/>
                    <a:pt x="92" y="48"/>
                    <a:pt x="9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75" name="ïşľïďé"/>
            <p:cNvSpPr/>
            <p:nvPr/>
          </p:nvSpPr>
          <p:spPr bwMode="auto">
            <a:xfrm>
              <a:off x="4199193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109 h 132"/>
                <a:gd name="T4" fmla="*/ 69 w 105"/>
                <a:gd name="T5" fmla="*/ 23 h 132"/>
                <a:gd name="T6" fmla="*/ 7 w 105"/>
                <a:gd name="T7" fmla="*/ 23 h 132"/>
                <a:gd name="T8" fmla="*/ 7 w 105"/>
                <a:gd name="T9" fmla="*/ 0 h 132"/>
                <a:gd name="T10" fmla="*/ 102 w 105"/>
                <a:gd name="T11" fmla="*/ 0 h 132"/>
                <a:gd name="T12" fmla="*/ 102 w 105"/>
                <a:gd name="T13" fmla="*/ 23 h 132"/>
                <a:gd name="T14" fmla="*/ 33 w 105"/>
                <a:gd name="T15" fmla="*/ 112 h 132"/>
                <a:gd name="T16" fmla="*/ 105 w 105"/>
                <a:gd name="T17" fmla="*/ 112 h 132"/>
                <a:gd name="T18" fmla="*/ 105 w 105"/>
                <a:gd name="T19" fmla="*/ 132 h 132"/>
                <a:gd name="T20" fmla="*/ 0 w 105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109"/>
                  </a:lnTo>
                  <a:lnTo>
                    <a:pt x="69" y="23"/>
                  </a:lnTo>
                  <a:lnTo>
                    <a:pt x="7" y="23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102" y="23"/>
                  </a:lnTo>
                  <a:lnTo>
                    <a:pt x="33" y="112"/>
                  </a:lnTo>
                  <a:lnTo>
                    <a:pt x="105" y="112"/>
                  </a:lnTo>
                  <a:lnTo>
                    <a:pt x="105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76" name="ïśḷïḍê"/>
            <p:cNvSpPr/>
            <p:nvPr/>
          </p:nvSpPr>
          <p:spPr bwMode="auto">
            <a:xfrm>
              <a:off x="4291004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0 h 132"/>
                <a:gd name="T4" fmla="*/ 30 w 105"/>
                <a:gd name="T5" fmla="*/ 0 h 132"/>
                <a:gd name="T6" fmla="*/ 30 w 105"/>
                <a:gd name="T7" fmla="*/ 53 h 132"/>
                <a:gd name="T8" fmla="*/ 79 w 105"/>
                <a:gd name="T9" fmla="*/ 53 h 132"/>
                <a:gd name="T10" fmla="*/ 79 w 105"/>
                <a:gd name="T11" fmla="*/ 0 h 132"/>
                <a:gd name="T12" fmla="*/ 105 w 105"/>
                <a:gd name="T13" fmla="*/ 0 h 132"/>
                <a:gd name="T14" fmla="*/ 105 w 105"/>
                <a:gd name="T15" fmla="*/ 132 h 132"/>
                <a:gd name="T16" fmla="*/ 79 w 105"/>
                <a:gd name="T17" fmla="*/ 132 h 132"/>
                <a:gd name="T18" fmla="*/ 79 w 105"/>
                <a:gd name="T19" fmla="*/ 76 h 132"/>
                <a:gd name="T20" fmla="*/ 30 w 105"/>
                <a:gd name="T21" fmla="*/ 76 h 132"/>
                <a:gd name="T22" fmla="*/ 30 w 105"/>
                <a:gd name="T23" fmla="*/ 132 h 132"/>
                <a:gd name="T24" fmla="*/ 0 w 105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53"/>
                  </a:lnTo>
                  <a:lnTo>
                    <a:pt x="79" y="53"/>
                  </a:lnTo>
                  <a:lnTo>
                    <a:pt x="79" y="0"/>
                  </a:lnTo>
                  <a:lnTo>
                    <a:pt x="105" y="0"/>
                  </a:lnTo>
                  <a:lnTo>
                    <a:pt x="105" y="132"/>
                  </a:lnTo>
                  <a:lnTo>
                    <a:pt x="79" y="132"/>
                  </a:lnTo>
                  <a:lnTo>
                    <a:pt x="79" y="76"/>
                  </a:lnTo>
                  <a:lnTo>
                    <a:pt x="30" y="76"/>
                  </a:lnTo>
                  <a:lnTo>
                    <a:pt x="30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77" name="ïṡḷíḑé"/>
            <p:cNvSpPr/>
            <p:nvPr/>
          </p:nvSpPr>
          <p:spPr bwMode="auto">
            <a:xfrm>
              <a:off x="4391926" y="1624325"/>
              <a:ext cx="68683" cy="92512"/>
            </a:xfrm>
            <a:custGeom>
              <a:avLst/>
              <a:gdLst>
                <a:gd name="T0" fmla="*/ 0 w 98"/>
                <a:gd name="T1" fmla="*/ 132 h 132"/>
                <a:gd name="T2" fmla="*/ 0 w 98"/>
                <a:gd name="T3" fmla="*/ 0 h 132"/>
                <a:gd name="T4" fmla="*/ 95 w 98"/>
                <a:gd name="T5" fmla="*/ 0 h 132"/>
                <a:gd name="T6" fmla="*/ 95 w 98"/>
                <a:gd name="T7" fmla="*/ 23 h 132"/>
                <a:gd name="T8" fmla="*/ 26 w 98"/>
                <a:gd name="T9" fmla="*/ 23 h 132"/>
                <a:gd name="T10" fmla="*/ 26 w 98"/>
                <a:gd name="T11" fmla="*/ 53 h 132"/>
                <a:gd name="T12" fmla="*/ 92 w 98"/>
                <a:gd name="T13" fmla="*/ 53 h 132"/>
                <a:gd name="T14" fmla="*/ 92 w 98"/>
                <a:gd name="T15" fmla="*/ 76 h 132"/>
                <a:gd name="T16" fmla="*/ 26 w 98"/>
                <a:gd name="T17" fmla="*/ 76 h 132"/>
                <a:gd name="T18" fmla="*/ 26 w 98"/>
                <a:gd name="T19" fmla="*/ 112 h 132"/>
                <a:gd name="T20" fmla="*/ 98 w 98"/>
                <a:gd name="T21" fmla="*/ 112 h 132"/>
                <a:gd name="T22" fmla="*/ 98 w 98"/>
                <a:gd name="T23" fmla="*/ 132 h 132"/>
                <a:gd name="T24" fmla="*/ 0 w 98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32">
                  <a:moveTo>
                    <a:pt x="0" y="132"/>
                  </a:moveTo>
                  <a:lnTo>
                    <a:pt x="0" y="0"/>
                  </a:lnTo>
                  <a:lnTo>
                    <a:pt x="95" y="0"/>
                  </a:lnTo>
                  <a:lnTo>
                    <a:pt x="95" y="23"/>
                  </a:lnTo>
                  <a:lnTo>
                    <a:pt x="26" y="23"/>
                  </a:lnTo>
                  <a:lnTo>
                    <a:pt x="26" y="53"/>
                  </a:lnTo>
                  <a:lnTo>
                    <a:pt x="92" y="53"/>
                  </a:lnTo>
                  <a:lnTo>
                    <a:pt x="92" y="76"/>
                  </a:lnTo>
                  <a:lnTo>
                    <a:pt x="26" y="76"/>
                  </a:lnTo>
                  <a:lnTo>
                    <a:pt x="26" y="112"/>
                  </a:lnTo>
                  <a:lnTo>
                    <a:pt x="98" y="112"/>
                  </a:lnTo>
                  <a:lnTo>
                    <a:pt x="98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78" name="iśḻíde"/>
            <p:cNvSpPr/>
            <p:nvPr/>
          </p:nvSpPr>
          <p:spPr bwMode="auto">
            <a:xfrm>
              <a:off x="4476729" y="1624325"/>
              <a:ext cx="59572" cy="94615"/>
            </a:xfrm>
            <a:custGeom>
              <a:avLst/>
              <a:gdLst>
                <a:gd name="T0" fmla="*/ 18 w 26"/>
                <a:gd name="T1" fmla="*/ 0 h 41"/>
                <a:gd name="T2" fmla="*/ 26 w 26"/>
                <a:gd name="T3" fmla="*/ 0 h 41"/>
                <a:gd name="T4" fmla="*/ 26 w 26"/>
                <a:gd name="T5" fmla="*/ 26 h 41"/>
                <a:gd name="T6" fmla="*/ 25 w 26"/>
                <a:gd name="T7" fmla="*/ 33 h 41"/>
                <a:gd name="T8" fmla="*/ 20 w 26"/>
                <a:gd name="T9" fmla="*/ 39 h 41"/>
                <a:gd name="T10" fmla="*/ 12 w 26"/>
                <a:gd name="T11" fmla="*/ 41 h 41"/>
                <a:gd name="T12" fmla="*/ 3 w 26"/>
                <a:gd name="T13" fmla="*/ 38 h 41"/>
                <a:gd name="T14" fmla="*/ 0 w 26"/>
                <a:gd name="T15" fmla="*/ 28 h 41"/>
                <a:gd name="T16" fmla="*/ 8 w 26"/>
                <a:gd name="T17" fmla="*/ 27 h 41"/>
                <a:gd name="T18" fmla="*/ 9 w 26"/>
                <a:gd name="T19" fmla="*/ 32 h 41"/>
                <a:gd name="T20" fmla="*/ 13 w 26"/>
                <a:gd name="T21" fmla="*/ 34 h 41"/>
                <a:gd name="T22" fmla="*/ 16 w 26"/>
                <a:gd name="T23" fmla="*/ 33 h 41"/>
                <a:gd name="T24" fmla="*/ 18 w 26"/>
                <a:gd name="T25" fmla="*/ 26 h 41"/>
                <a:gd name="T26" fmla="*/ 18 w 26"/>
                <a:gd name="T2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41">
                  <a:moveTo>
                    <a:pt x="18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9"/>
                    <a:pt x="25" y="32"/>
                    <a:pt x="25" y="33"/>
                  </a:cubicBezTo>
                  <a:cubicBezTo>
                    <a:pt x="24" y="36"/>
                    <a:pt x="23" y="37"/>
                    <a:pt x="20" y="39"/>
                  </a:cubicBezTo>
                  <a:cubicBezTo>
                    <a:pt x="18" y="40"/>
                    <a:pt x="16" y="41"/>
                    <a:pt x="12" y="41"/>
                  </a:cubicBezTo>
                  <a:cubicBezTo>
                    <a:pt x="8" y="41"/>
                    <a:pt x="5" y="40"/>
                    <a:pt x="3" y="38"/>
                  </a:cubicBezTo>
                  <a:cubicBezTo>
                    <a:pt x="1" y="35"/>
                    <a:pt x="0" y="32"/>
                    <a:pt x="0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9"/>
                    <a:pt x="8" y="31"/>
                    <a:pt x="9" y="32"/>
                  </a:cubicBezTo>
                  <a:cubicBezTo>
                    <a:pt x="10" y="33"/>
                    <a:pt x="11" y="34"/>
                    <a:pt x="13" y="34"/>
                  </a:cubicBezTo>
                  <a:cubicBezTo>
                    <a:pt x="14" y="34"/>
                    <a:pt x="16" y="34"/>
                    <a:pt x="16" y="33"/>
                  </a:cubicBezTo>
                  <a:cubicBezTo>
                    <a:pt x="17" y="32"/>
                    <a:pt x="18" y="29"/>
                    <a:pt x="18" y="26"/>
                  </a:cubicBez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79" name="í$ḻîdê"/>
            <p:cNvSpPr/>
            <p:nvPr/>
          </p:nvSpPr>
          <p:spPr bwMode="auto">
            <a:xfrm>
              <a:off x="4561532" y="1624325"/>
              <a:ext cx="18222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80" name="iṩḷídé"/>
            <p:cNvSpPr/>
            <p:nvPr/>
          </p:nvSpPr>
          <p:spPr bwMode="auto">
            <a:xfrm>
              <a:off x="4595874" y="1624325"/>
              <a:ext cx="91811" cy="92512"/>
            </a:xfrm>
            <a:custGeom>
              <a:avLst/>
              <a:gdLst>
                <a:gd name="T0" fmla="*/ 131 w 131"/>
                <a:gd name="T1" fmla="*/ 132 h 132"/>
                <a:gd name="T2" fmla="*/ 102 w 131"/>
                <a:gd name="T3" fmla="*/ 132 h 132"/>
                <a:gd name="T4" fmla="*/ 92 w 131"/>
                <a:gd name="T5" fmla="*/ 102 h 132"/>
                <a:gd name="T6" fmla="*/ 40 w 131"/>
                <a:gd name="T7" fmla="*/ 102 h 132"/>
                <a:gd name="T8" fmla="*/ 26 w 131"/>
                <a:gd name="T9" fmla="*/ 132 h 132"/>
                <a:gd name="T10" fmla="*/ 0 w 131"/>
                <a:gd name="T11" fmla="*/ 132 h 132"/>
                <a:gd name="T12" fmla="*/ 49 w 131"/>
                <a:gd name="T13" fmla="*/ 0 h 132"/>
                <a:gd name="T14" fmla="*/ 79 w 131"/>
                <a:gd name="T15" fmla="*/ 0 h 132"/>
                <a:gd name="T16" fmla="*/ 131 w 131"/>
                <a:gd name="T17" fmla="*/ 132 h 132"/>
                <a:gd name="T18" fmla="*/ 131 w 131"/>
                <a:gd name="T19" fmla="*/ 132 h 132"/>
                <a:gd name="T20" fmla="*/ 82 w 131"/>
                <a:gd name="T21" fmla="*/ 83 h 132"/>
                <a:gd name="T22" fmla="*/ 66 w 131"/>
                <a:gd name="T23" fmla="*/ 33 h 132"/>
                <a:gd name="T24" fmla="*/ 46 w 131"/>
                <a:gd name="T25" fmla="*/ 83 h 132"/>
                <a:gd name="T26" fmla="*/ 82 w 131"/>
                <a:gd name="T27" fmla="*/ 8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1" h="132">
                  <a:moveTo>
                    <a:pt x="131" y="132"/>
                  </a:moveTo>
                  <a:lnTo>
                    <a:pt x="102" y="132"/>
                  </a:lnTo>
                  <a:lnTo>
                    <a:pt x="92" y="102"/>
                  </a:lnTo>
                  <a:lnTo>
                    <a:pt x="40" y="102"/>
                  </a:lnTo>
                  <a:lnTo>
                    <a:pt x="26" y="132"/>
                  </a:lnTo>
                  <a:lnTo>
                    <a:pt x="0" y="132"/>
                  </a:lnTo>
                  <a:lnTo>
                    <a:pt x="49" y="0"/>
                  </a:lnTo>
                  <a:lnTo>
                    <a:pt x="79" y="0"/>
                  </a:lnTo>
                  <a:lnTo>
                    <a:pt x="131" y="132"/>
                  </a:lnTo>
                  <a:lnTo>
                    <a:pt x="131" y="132"/>
                  </a:lnTo>
                  <a:close/>
                  <a:moveTo>
                    <a:pt x="82" y="83"/>
                  </a:moveTo>
                  <a:lnTo>
                    <a:pt x="66" y="33"/>
                  </a:lnTo>
                  <a:lnTo>
                    <a:pt x="46" y="83"/>
                  </a:lnTo>
                  <a:lnTo>
                    <a:pt x="82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81" name="iślíḓè"/>
            <p:cNvSpPr/>
            <p:nvPr/>
          </p:nvSpPr>
          <p:spPr bwMode="auto">
            <a:xfrm>
              <a:off x="4703805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0 h 132"/>
                <a:gd name="T4" fmla="*/ 26 w 105"/>
                <a:gd name="T5" fmla="*/ 0 h 132"/>
                <a:gd name="T6" fmla="*/ 82 w 105"/>
                <a:gd name="T7" fmla="*/ 89 h 132"/>
                <a:gd name="T8" fmla="*/ 82 w 105"/>
                <a:gd name="T9" fmla="*/ 0 h 132"/>
                <a:gd name="T10" fmla="*/ 105 w 105"/>
                <a:gd name="T11" fmla="*/ 0 h 132"/>
                <a:gd name="T12" fmla="*/ 105 w 105"/>
                <a:gd name="T13" fmla="*/ 132 h 132"/>
                <a:gd name="T14" fmla="*/ 79 w 105"/>
                <a:gd name="T15" fmla="*/ 132 h 132"/>
                <a:gd name="T16" fmla="*/ 26 w 105"/>
                <a:gd name="T17" fmla="*/ 46 h 132"/>
                <a:gd name="T18" fmla="*/ 26 w 105"/>
                <a:gd name="T19" fmla="*/ 132 h 132"/>
                <a:gd name="T20" fmla="*/ 0 w 105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82" y="89"/>
                  </a:lnTo>
                  <a:lnTo>
                    <a:pt x="82" y="0"/>
                  </a:lnTo>
                  <a:lnTo>
                    <a:pt x="105" y="0"/>
                  </a:lnTo>
                  <a:lnTo>
                    <a:pt x="105" y="132"/>
                  </a:lnTo>
                  <a:lnTo>
                    <a:pt x="79" y="132"/>
                  </a:lnTo>
                  <a:lnTo>
                    <a:pt x="26" y="46"/>
                  </a:lnTo>
                  <a:lnTo>
                    <a:pt x="26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82" name="îṥ1ïḋe"/>
            <p:cNvSpPr/>
            <p:nvPr/>
          </p:nvSpPr>
          <p:spPr bwMode="auto">
            <a:xfrm>
              <a:off x="4799821" y="1624325"/>
              <a:ext cx="87606" cy="94615"/>
            </a:xfrm>
            <a:custGeom>
              <a:avLst/>
              <a:gdLst>
                <a:gd name="T0" fmla="*/ 20 w 38"/>
                <a:gd name="T1" fmla="*/ 26 h 41"/>
                <a:gd name="T2" fmla="*/ 20 w 38"/>
                <a:gd name="T3" fmla="*/ 19 h 41"/>
                <a:gd name="T4" fmla="*/ 38 w 38"/>
                <a:gd name="T5" fmla="*/ 19 h 41"/>
                <a:gd name="T6" fmla="*/ 38 w 38"/>
                <a:gd name="T7" fmla="*/ 35 h 41"/>
                <a:gd name="T8" fmla="*/ 30 w 38"/>
                <a:gd name="T9" fmla="*/ 39 h 41"/>
                <a:gd name="T10" fmla="*/ 21 w 38"/>
                <a:gd name="T11" fmla="*/ 41 h 41"/>
                <a:gd name="T12" fmla="*/ 10 w 38"/>
                <a:gd name="T13" fmla="*/ 38 h 41"/>
                <a:gd name="T14" fmla="*/ 3 w 38"/>
                <a:gd name="T15" fmla="*/ 31 h 41"/>
                <a:gd name="T16" fmla="*/ 0 w 38"/>
                <a:gd name="T17" fmla="*/ 20 h 41"/>
                <a:gd name="T18" fmla="*/ 3 w 38"/>
                <a:gd name="T19" fmla="*/ 9 h 41"/>
                <a:gd name="T20" fmla="*/ 11 w 38"/>
                <a:gd name="T21" fmla="*/ 2 h 41"/>
                <a:gd name="T22" fmla="*/ 20 w 38"/>
                <a:gd name="T23" fmla="*/ 0 h 41"/>
                <a:gd name="T24" fmla="*/ 32 w 38"/>
                <a:gd name="T25" fmla="*/ 3 h 41"/>
                <a:gd name="T26" fmla="*/ 37 w 38"/>
                <a:gd name="T27" fmla="*/ 11 h 41"/>
                <a:gd name="T28" fmla="*/ 29 w 38"/>
                <a:gd name="T29" fmla="*/ 13 h 41"/>
                <a:gd name="T30" fmla="*/ 26 w 38"/>
                <a:gd name="T31" fmla="*/ 8 h 41"/>
                <a:gd name="T32" fmla="*/ 20 w 38"/>
                <a:gd name="T33" fmla="*/ 7 h 41"/>
                <a:gd name="T34" fmla="*/ 12 w 38"/>
                <a:gd name="T35" fmla="*/ 10 h 41"/>
                <a:gd name="T36" fmla="*/ 9 w 38"/>
                <a:gd name="T37" fmla="*/ 20 h 41"/>
                <a:gd name="T38" fmla="*/ 12 w 38"/>
                <a:gd name="T39" fmla="*/ 31 h 41"/>
                <a:gd name="T40" fmla="*/ 20 w 38"/>
                <a:gd name="T41" fmla="*/ 34 h 41"/>
                <a:gd name="T42" fmla="*/ 25 w 38"/>
                <a:gd name="T43" fmla="*/ 33 h 41"/>
                <a:gd name="T44" fmla="*/ 29 w 38"/>
                <a:gd name="T45" fmla="*/ 31 h 41"/>
                <a:gd name="T46" fmla="*/ 29 w 38"/>
                <a:gd name="T47" fmla="*/ 26 h 41"/>
                <a:gd name="T48" fmla="*/ 20 w 38"/>
                <a:gd name="T49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41">
                  <a:moveTo>
                    <a:pt x="20" y="26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6" y="36"/>
                    <a:pt x="33" y="38"/>
                    <a:pt x="30" y="39"/>
                  </a:cubicBezTo>
                  <a:cubicBezTo>
                    <a:pt x="27" y="40"/>
                    <a:pt x="24" y="41"/>
                    <a:pt x="21" y="41"/>
                  </a:cubicBezTo>
                  <a:cubicBezTo>
                    <a:pt x="16" y="41"/>
                    <a:pt x="13" y="40"/>
                    <a:pt x="10" y="38"/>
                  </a:cubicBezTo>
                  <a:cubicBezTo>
                    <a:pt x="6" y="37"/>
                    <a:pt x="4" y="34"/>
                    <a:pt x="3" y="31"/>
                  </a:cubicBezTo>
                  <a:cubicBezTo>
                    <a:pt x="1" y="28"/>
                    <a:pt x="0" y="24"/>
                    <a:pt x="0" y="20"/>
                  </a:cubicBezTo>
                  <a:cubicBezTo>
                    <a:pt x="0" y="16"/>
                    <a:pt x="1" y="12"/>
                    <a:pt x="3" y="9"/>
                  </a:cubicBezTo>
                  <a:cubicBezTo>
                    <a:pt x="5" y="6"/>
                    <a:pt x="7" y="3"/>
                    <a:pt x="11" y="2"/>
                  </a:cubicBezTo>
                  <a:cubicBezTo>
                    <a:pt x="13" y="0"/>
                    <a:pt x="16" y="0"/>
                    <a:pt x="20" y="0"/>
                  </a:cubicBezTo>
                  <a:cubicBezTo>
                    <a:pt x="25" y="0"/>
                    <a:pt x="29" y="1"/>
                    <a:pt x="32" y="3"/>
                  </a:cubicBezTo>
                  <a:cubicBezTo>
                    <a:pt x="34" y="5"/>
                    <a:pt x="36" y="8"/>
                    <a:pt x="37" y="11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1"/>
                    <a:pt x="27" y="9"/>
                    <a:pt x="26" y="8"/>
                  </a:cubicBezTo>
                  <a:cubicBezTo>
                    <a:pt x="24" y="7"/>
                    <a:pt x="22" y="7"/>
                    <a:pt x="20" y="7"/>
                  </a:cubicBezTo>
                  <a:cubicBezTo>
                    <a:pt x="17" y="7"/>
                    <a:pt x="14" y="8"/>
                    <a:pt x="12" y="10"/>
                  </a:cubicBezTo>
                  <a:cubicBezTo>
                    <a:pt x="10" y="12"/>
                    <a:pt x="9" y="16"/>
                    <a:pt x="9" y="20"/>
                  </a:cubicBezTo>
                  <a:cubicBezTo>
                    <a:pt x="9" y="25"/>
                    <a:pt x="10" y="28"/>
                    <a:pt x="12" y="31"/>
                  </a:cubicBezTo>
                  <a:cubicBezTo>
                    <a:pt x="14" y="33"/>
                    <a:pt x="17" y="34"/>
                    <a:pt x="20" y="34"/>
                  </a:cubicBezTo>
                  <a:cubicBezTo>
                    <a:pt x="22" y="34"/>
                    <a:pt x="23" y="34"/>
                    <a:pt x="25" y="33"/>
                  </a:cubicBezTo>
                  <a:cubicBezTo>
                    <a:pt x="27" y="32"/>
                    <a:pt x="28" y="32"/>
                    <a:pt x="29" y="31"/>
                  </a:cubicBezTo>
                  <a:cubicBezTo>
                    <a:pt x="29" y="26"/>
                    <a:pt x="29" y="26"/>
                    <a:pt x="29" y="26"/>
                  </a:cubicBezTo>
                  <a:lnTo>
                    <a:pt x="2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83" name="iṧḷídè"/>
            <p:cNvSpPr/>
            <p:nvPr/>
          </p:nvSpPr>
          <p:spPr bwMode="auto">
            <a:xfrm>
              <a:off x="4937888" y="1624325"/>
              <a:ext cx="72888" cy="94615"/>
            </a:xfrm>
            <a:custGeom>
              <a:avLst/>
              <a:gdLst>
                <a:gd name="T0" fmla="*/ 0 w 32"/>
                <a:gd name="T1" fmla="*/ 0 h 41"/>
                <a:gd name="T2" fmla="*/ 9 w 32"/>
                <a:gd name="T3" fmla="*/ 0 h 41"/>
                <a:gd name="T4" fmla="*/ 9 w 32"/>
                <a:gd name="T5" fmla="*/ 22 h 41"/>
                <a:gd name="T6" fmla="*/ 9 w 32"/>
                <a:gd name="T7" fmla="*/ 29 h 41"/>
                <a:gd name="T8" fmla="*/ 11 w 32"/>
                <a:gd name="T9" fmla="*/ 33 h 41"/>
                <a:gd name="T10" fmla="*/ 17 w 32"/>
                <a:gd name="T11" fmla="*/ 34 h 41"/>
                <a:gd name="T12" fmla="*/ 22 w 32"/>
                <a:gd name="T13" fmla="*/ 33 h 41"/>
                <a:gd name="T14" fmla="*/ 24 w 32"/>
                <a:gd name="T15" fmla="*/ 29 h 41"/>
                <a:gd name="T16" fmla="*/ 24 w 32"/>
                <a:gd name="T17" fmla="*/ 22 h 41"/>
                <a:gd name="T18" fmla="*/ 24 w 32"/>
                <a:gd name="T19" fmla="*/ 0 h 41"/>
                <a:gd name="T20" fmla="*/ 32 w 32"/>
                <a:gd name="T21" fmla="*/ 0 h 41"/>
                <a:gd name="T22" fmla="*/ 32 w 32"/>
                <a:gd name="T23" fmla="*/ 21 h 41"/>
                <a:gd name="T24" fmla="*/ 32 w 32"/>
                <a:gd name="T25" fmla="*/ 32 h 41"/>
                <a:gd name="T26" fmla="*/ 29 w 32"/>
                <a:gd name="T27" fmla="*/ 37 h 41"/>
                <a:gd name="T28" fmla="*/ 25 w 32"/>
                <a:gd name="T29" fmla="*/ 40 h 41"/>
                <a:gd name="T30" fmla="*/ 17 w 32"/>
                <a:gd name="T31" fmla="*/ 41 h 41"/>
                <a:gd name="T32" fmla="*/ 8 w 32"/>
                <a:gd name="T33" fmla="*/ 40 h 41"/>
                <a:gd name="T34" fmla="*/ 4 w 32"/>
                <a:gd name="T35" fmla="*/ 36 h 41"/>
                <a:gd name="T36" fmla="*/ 1 w 32"/>
                <a:gd name="T37" fmla="*/ 32 h 41"/>
                <a:gd name="T38" fmla="*/ 0 w 32"/>
                <a:gd name="T39" fmla="*/ 22 h 41"/>
                <a:gd name="T40" fmla="*/ 0 w 32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41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5"/>
                    <a:pt x="9" y="28"/>
                    <a:pt x="9" y="29"/>
                  </a:cubicBezTo>
                  <a:cubicBezTo>
                    <a:pt x="9" y="30"/>
                    <a:pt x="10" y="32"/>
                    <a:pt x="11" y="33"/>
                  </a:cubicBezTo>
                  <a:cubicBezTo>
                    <a:pt x="13" y="34"/>
                    <a:pt x="14" y="34"/>
                    <a:pt x="17" y="34"/>
                  </a:cubicBezTo>
                  <a:cubicBezTo>
                    <a:pt x="19" y="34"/>
                    <a:pt x="21" y="34"/>
                    <a:pt x="22" y="33"/>
                  </a:cubicBezTo>
                  <a:cubicBezTo>
                    <a:pt x="23" y="32"/>
                    <a:pt x="24" y="31"/>
                    <a:pt x="24" y="29"/>
                  </a:cubicBezTo>
                  <a:cubicBezTo>
                    <a:pt x="24" y="28"/>
                    <a:pt x="24" y="26"/>
                    <a:pt x="24" y="2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6"/>
                    <a:pt x="32" y="30"/>
                    <a:pt x="32" y="32"/>
                  </a:cubicBezTo>
                  <a:cubicBezTo>
                    <a:pt x="31" y="34"/>
                    <a:pt x="30" y="35"/>
                    <a:pt x="29" y="37"/>
                  </a:cubicBezTo>
                  <a:cubicBezTo>
                    <a:pt x="28" y="38"/>
                    <a:pt x="27" y="39"/>
                    <a:pt x="25" y="40"/>
                  </a:cubicBezTo>
                  <a:cubicBezTo>
                    <a:pt x="23" y="41"/>
                    <a:pt x="20" y="41"/>
                    <a:pt x="17" y="41"/>
                  </a:cubicBezTo>
                  <a:cubicBezTo>
                    <a:pt x="13" y="41"/>
                    <a:pt x="10" y="41"/>
                    <a:pt x="8" y="40"/>
                  </a:cubicBezTo>
                  <a:cubicBezTo>
                    <a:pt x="6" y="39"/>
                    <a:pt x="5" y="38"/>
                    <a:pt x="4" y="36"/>
                  </a:cubicBezTo>
                  <a:cubicBezTo>
                    <a:pt x="2" y="35"/>
                    <a:pt x="2" y="33"/>
                    <a:pt x="1" y="32"/>
                  </a:cubicBezTo>
                  <a:cubicBezTo>
                    <a:pt x="1" y="30"/>
                    <a:pt x="0" y="26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84" name="ïṩḷíḍé"/>
            <p:cNvSpPr/>
            <p:nvPr/>
          </p:nvSpPr>
          <p:spPr bwMode="auto">
            <a:xfrm>
              <a:off x="5038810" y="1624325"/>
              <a:ext cx="72888" cy="92512"/>
            </a:xfrm>
            <a:custGeom>
              <a:avLst/>
              <a:gdLst>
                <a:gd name="T0" fmla="*/ 0 w 104"/>
                <a:gd name="T1" fmla="*/ 132 h 132"/>
                <a:gd name="T2" fmla="*/ 0 w 104"/>
                <a:gd name="T3" fmla="*/ 0 h 132"/>
                <a:gd name="T4" fmla="*/ 26 w 104"/>
                <a:gd name="T5" fmla="*/ 0 h 132"/>
                <a:gd name="T6" fmla="*/ 78 w 104"/>
                <a:gd name="T7" fmla="*/ 89 h 132"/>
                <a:gd name="T8" fmla="*/ 78 w 104"/>
                <a:gd name="T9" fmla="*/ 0 h 132"/>
                <a:gd name="T10" fmla="*/ 104 w 104"/>
                <a:gd name="T11" fmla="*/ 0 h 132"/>
                <a:gd name="T12" fmla="*/ 104 w 104"/>
                <a:gd name="T13" fmla="*/ 132 h 132"/>
                <a:gd name="T14" fmla="*/ 78 w 104"/>
                <a:gd name="T15" fmla="*/ 132 h 132"/>
                <a:gd name="T16" fmla="*/ 23 w 104"/>
                <a:gd name="T17" fmla="*/ 46 h 132"/>
                <a:gd name="T18" fmla="*/ 23 w 104"/>
                <a:gd name="T19" fmla="*/ 132 h 132"/>
                <a:gd name="T20" fmla="*/ 0 w 104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132">
                  <a:moveTo>
                    <a:pt x="0" y="132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78" y="89"/>
                  </a:lnTo>
                  <a:lnTo>
                    <a:pt x="78" y="0"/>
                  </a:lnTo>
                  <a:lnTo>
                    <a:pt x="104" y="0"/>
                  </a:lnTo>
                  <a:lnTo>
                    <a:pt x="104" y="132"/>
                  </a:lnTo>
                  <a:lnTo>
                    <a:pt x="78" y="132"/>
                  </a:lnTo>
                  <a:lnTo>
                    <a:pt x="23" y="46"/>
                  </a:lnTo>
                  <a:lnTo>
                    <a:pt x="23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85" name="ï$liḓê"/>
            <p:cNvSpPr/>
            <p:nvPr/>
          </p:nvSpPr>
          <p:spPr bwMode="auto">
            <a:xfrm>
              <a:off x="5136929" y="1624325"/>
              <a:ext cx="18923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86" name="iṩlidè"/>
            <p:cNvSpPr/>
            <p:nvPr/>
          </p:nvSpPr>
          <p:spPr bwMode="auto">
            <a:xfrm>
              <a:off x="5171271" y="1624325"/>
              <a:ext cx="84803" cy="92512"/>
            </a:xfrm>
            <a:custGeom>
              <a:avLst/>
              <a:gdLst>
                <a:gd name="T0" fmla="*/ 46 w 121"/>
                <a:gd name="T1" fmla="*/ 132 h 132"/>
                <a:gd name="T2" fmla="*/ 0 w 121"/>
                <a:gd name="T3" fmla="*/ 0 h 132"/>
                <a:gd name="T4" fmla="*/ 30 w 121"/>
                <a:gd name="T5" fmla="*/ 0 h 132"/>
                <a:gd name="T6" fmla="*/ 63 w 121"/>
                <a:gd name="T7" fmla="*/ 99 h 132"/>
                <a:gd name="T8" fmla="*/ 92 w 121"/>
                <a:gd name="T9" fmla="*/ 0 h 132"/>
                <a:gd name="T10" fmla="*/ 121 w 121"/>
                <a:gd name="T11" fmla="*/ 0 h 132"/>
                <a:gd name="T12" fmla="*/ 76 w 121"/>
                <a:gd name="T13" fmla="*/ 132 h 132"/>
                <a:gd name="T14" fmla="*/ 46 w 121"/>
                <a:gd name="T1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32">
                  <a:moveTo>
                    <a:pt x="46" y="13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63" y="99"/>
                  </a:lnTo>
                  <a:lnTo>
                    <a:pt x="92" y="0"/>
                  </a:lnTo>
                  <a:lnTo>
                    <a:pt x="121" y="0"/>
                  </a:lnTo>
                  <a:lnTo>
                    <a:pt x="76" y="132"/>
                  </a:lnTo>
                  <a:lnTo>
                    <a:pt x="46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87" name="íṧļîḓé"/>
            <p:cNvSpPr/>
            <p:nvPr/>
          </p:nvSpPr>
          <p:spPr bwMode="auto">
            <a:xfrm>
              <a:off x="5272193" y="1624325"/>
              <a:ext cx="71487" cy="92512"/>
            </a:xfrm>
            <a:custGeom>
              <a:avLst/>
              <a:gdLst>
                <a:gd name="T0" fmla="*/ 0 w 102"/>
                <a:gd name="T1" fmla="*/ 132 h 132"/>
                <a:gd name="T2" fmla="*/ 0 w 102"/>
                <a:gd name="T3" fmla="*/ 0 h 132"/>
                <a:gd name="T4" fmla="*/ 99 w 102"/>
                <a:gd name="T5" fmla="*/ 0 h 132"/>
                <a:gd name="T6" fmla="*/ 99 w 102"/>
                <a:gd name="T7" fmla="*/ 23 h 132"/>
                <a:gd name="T8" fmla="*/ 27 w 102"/>
                <a:gd name="T9" fmla="*/ 23 h 132"/>
                <a:gd name="T10" fmla="*/ 27 w 102"/>
                <a:gd name="T11" fmla="*/ 53 h 132"/>
                <a:gd name="T12" fmla="*/ 92 w 102"/>
                <a:gd name="T13" fmla="*/ 53 h 132"/>
                <a:gd name="T14" fmla="*/ 92 w 102"/>
                <a:gd name="T15" fmla="*/ 76 h 132"/>
                <a:gd name="T16" fmla="*/ 27 w 102"/>
                <a:gd name="T17" fmla="*/ 76 h 132"/>
                <a:gd name="T18" fmla="*/ 27 w 102"/>
                <a:gd name="T19" fmla="*/ 112 h 132"/>
                <a:gd name="T20" fmla="*/ 102 w 102"/>
                <a:gd name="T21" fmla="*/ 112 h 132"/>
                <a:gd name="T22" fmla="*/ 102 w 102"/>
                <a:gd name="T23" fmla="*/ 132 h 132"/>
                <a:gd name="T24" fmla="*/ 0 w 102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32">
                  <a:moveTo>
                    <a:pt x="0" y="132"/>
                  </a:moveTo>
                  <a:lnTo>
                    <a:pt x="0" y="0"/>
                  </a:lnTo>
                  <a:lnTo>
                    <a:pt x="99" y="0"/>
                  </a:lnTo>
                  <a:lnTo>
                    <a:pt x="99" y="23"/>
                  </a:lnTo>
                  <a:lnTo>
                    <a:pt x="27" y="23"/>
                  </a:lnTo>
                  <a:lnTo>
                    <a:pt x="27" y="53"/>
                  </a:lnTo>
                  <a:lnTo>
                    <a:pt x="92" y="53"/>
                  </a:lnTo>
                  <a:lnTo>
                    <a:pt x="92" y="76"/>
                  </a:lnTo>
                  <a:lnTo>
                    <a:pt x="27" y="76"/>
                  </a:lnTo>
                  <a:lnTo>
                    <a:pt x="27" y="112"/>
                  </a:lnTo>
                  <a:lnTo>
                    <a:pt x="102" y="112"/>
                  </a:lnTo>
                  <a:lnTo>
                    <a:pt x="102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88" name="iṩḻîḑè"/>
            <p:cNvSpPr/>
            <p:nvPr/>
          </p:nvSpPr>
          <p:spPr bwMode="auto">
            <a:xfrm>
              <a:off x="5366808" y="1624325"/>
              <a:ext cx="79897" cy="92512"/>
            </a:xfrm>
            <a:custGeom>
              <a:avLst/>
              <a:gdLst>
                <a:gd name="T0" fmla="*/ 0 w 35"/>
                <a:gd name="T1" fmla="*/ 40 h 40"/>
                <a:gd name="T2" fmla="*/ 0 w 35"/>
                <a:gd name="T3" fmla="*/ 0 h 40"/>
                <a:gd name="T4" fmla="*/ 17 w 35"/>
                <a:gd name="T5" fmla="*/ 0 h 40"/>
                <a:gd name="T6" fmla="*/ 26 w 35"/>
                <a:gd name="T7" fmla="*/ 1 h 40"/>
                <a:gd name="T8" fmla="*/ 30 w 35"/>
                <a:gd name="T9" fmla="*/ 5 h 40"/>
                <a:gd name="T10" fmla="*/ 32 w 35"/>
                <a:gd name="T11" fmla="*/ 12 h 40"/>
                <a:gd name="T12" fmla="*/ 30 w 35"/>
                <a:gd name="T13" fmla="*/ 19 h 40"/>
                <a:gd name="T14" fmla="*/ 22 w 35"/>
                <a:gd name="T15" fmla="*/ 23 h 40"/>
                <a:gd name="T16" fmla="*/ 26 w 35"/>
                <a:gd name="T17" fmla="*/ 26 h 40"/>
                <a:gd name="T18" fmla="*/ 31 w 35"/>
                <a:gd name="T19" fmla="*/ 33 h 40"/>
                <a:gd name="T20" fmla="*/ 35 w 35"/>
                <a:gd name="T21" fmla="*/ 40 h 40"/>
                <a:gd name="T22" fmla="*/ 26 w 35"/>
                <a:gd name="T23" fmla="*/ 40 h 40"/>
                <a:gd name="T24" fmla="*/ 20 w 35"/>
                <a:gd name="T25" fmla="*/ 32 h 40"/>
                <a:gd name="T26" fmla="*/ 16 w 35"/>
                <a:gd name="T27" fmla="*/ 26 h 40"/>
                <a:gd name="T28" fmla="*/ 13 w 35"/>
                <a:gd name="T29" fmla="*/ 24 h 40"/>
                <a:gd name="T30" fmla="*/ 9 w 35"/>
                <a:gd name="T31" fmla="*/ 24 h 40"/>
                <a:gd name="T32" fmla="*/ 8 w 35"/>
                <a:gd name="T33" fmla="*/ 24 h 40"/>
                <a:gd name="T34" fmla="*/ 8 w 35"/>
                <a:gd name="T35" fmla="*/ 40 h 40"/>
                <a:gd name="T36" fmla="*/ 0 w 35"/>
                <a:gd name="T37" fmla="*/ 40 h 40"/>
                <a:gd name="T38" fmla="*/ 8 w 35"/>
                <a:gd name="T39" fmla="*/ 17 h 40"/>
                <a:gd name="T40" fmla="*/ 14 w 35"/>
                <a:gd name="T41" fmla="*/ 17 h 40"/>
                <a:gd name="T42" fmla="*/ 21 w 35"/>
                <a:gd name="T43" fmla="*/ 17 h 40"/>
                <a:gd name="T44" fmla="*/ 23 w 35"/>
                <a:gd name="T45" fmla="*/ 15 h 40"/>
                <a:gd name="T46" fmla="*/ 24 w 35"/>
                <a:gd name="T47" fmla="*/ 12 h 40"/>
                <a:gd name="T48" fmla="*/ 23 w 35"/>
                <a:gd name="T49" fmla="*/ 9 h 40"/>
                <a:gd name="T50" fmla="*/ 20 w 35"/>
                <a:gd name="T51" fmla="*/ 7 h 40"/>
                <a:gd name="T52" fmla="*/ 14 w 35"/>
                <a:gd name="T53" fmla="*/ 7 h 40"/>
                <a:gd name="T54" fmla="*/ 8 w 35"/>
                <a:gd name="T55" fmla="*/ 7 h 40"/>
                <a:gd name="T56" fmla="*/ 8 w 35"/>
                <a:gd name="T57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1" y="0"/>
                    <a:pt x="24" y="1"/>
                    <a:pt x="26" y="1"/>
                  </a:cubicBezTo>
                  <a:cubicBezTo>
                    <a:pt x="28" y="2"/>
                    <a:pt x="29" y="3"/>
                    <a:pt x="30" y="5"/>
                  </a:cubicBezTo>
                  <a:cubicBezTo>
                    <a:pt x="32" y="7"/>
                    <a:pt x="32" y="9"/>
                    <a:pt x="32" y="12"/>
                  </a:cubicBezTo>
                  <a:cubicBezTo>
                    <a:pt x="32" y="15"/>
                    <a:pt x="31" y="17"/>
                    <a:pt x="30" y="19"/>
                  </a:cubicBezTo>
                  <a:cubicBezTo>
                    <a:pt x="28" y="21"/>
                    <a:pt x="25" y="22"/>
                    <a:pt x="22" y="23"/>
                  </a:cubicBezTo>
                  <a:cubicBezTo>
                    <a:pt x="23" y="24"/>
                    <a:pt x="25" y="25"/>
                    <a:pt x="26" y="26"/>
                  </a:cubicBezTo>
                  <a:cubicBezTo>
                    <a:pt x="27" y="27"/>
                    <a:pt x="29" y="29"/>
                    <a:pt x="31" y="33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8" y="29"/>
                    <a:pt x="17" y="27"/>
                    <a:pt x="16" y="26"/>
                  </a:cubicBezTo>
                  <a:cubicBezTo>
                    <a:pt x="15" y="25"/>
                    <a:pt x="14" y="24"/>
                    <a:pt x="13" y="24"/>
                  </a:cubicBezTo>
                  <a:cubicBezTo>
                    <a:pt x="12" y="24"/>
                    <a:pt x="11" y="24"/>
                    <a:pt x="9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  <a:moveTo>
                    <a:pt x="8" y="17"/>
                  </a:moveTo>
                  <a:cubicBezTo>
                    <a:pt x="14" y="17"/>
                    <a:pt x="14" y="17"/>
                    <a:pt x="14" y="17"/>
                  </a:cubicBezTo>
                  <a:cubicBezTo>
                    <a:pt x="17" y="17"/>
                    <a:pt x="20" y="17"/>
                    <a:pt x="21" y="17"/>
                  </a:cubicBezTo>
                  <a:cubicBezTo>
                    <a:pt x="22" y="16"/>
                    <a:pt x="23" y="16"/>
                    <a:pt x="23" y="15"/>
                  </a:cubicBezTo>
                  <a:cubicBezTo>
                    <a:pt x="24" y="14"/>
                    <a:pt x="24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7"/>
                    <a:pt x="14" y="7"/>
                  </a:cubicBezTo>
                  <a:cubicBezTo>
                    <a:pt x="8" y="7"/>
                    <a:pt x="8" y="7"/>
                    <a:pt x="8" y="7"/>
                  </a:cubicBezTo>
                  <a:lnTo>
                    <a:pt x="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89" name="ïṣľíḑé"/>
            <p:cNvSpPr/>
            <p:nvPr/>
          </p:nvSpPr>
          <p:spPr bwMode="auto">
            <a:xfrm>
              <a:off x="5460722" y="1624325"/>
              <a:ext cx="72888" cy="94615"/>
            </a:xfrm>
            <a:custGeom>
              <a:avLst/>
              <a:gdLst>
                <a:gd name="T0" fmla="*/ 0 w 32"/>
                <a:gd name="T1" fmla="*/ 27 h 41"/>
                <a:gd name="T2" fmla="*/ 8 w 32"/>
                <a:gd name="T3" fmla="*/ 27 h 41"/>
                <a:gd name="T4" fmla="*/ 11 w 32"/>
                <a:gd name="T5" fmla="*/ 32 h 41"/>
                <a:gd name="T6" fmla="*/ 16 w 32"/>
                <a:gd name="T7" fmla="*/ 34 h 41"/>
                <a:gd name="T8" fmla="*/ 22 w 32"/>
                <a:gd name="T9" fmla="*/ 33 h 41"/>
                <a:gd name="T10" fmla="*/ 24 w 32"/>
                <a:gd name="T11" fmla="*/ 29 h 41"/>
                <a:gd name="T12" fmla="*/ 23 w 32"/>
                <a:gd name="T13" fmla="*/ 26 h 41"/>
                <a:gd name="T14" fmla="*/ 21 w 32"/>
                <a:gd name="T15" fmla="*/ 25 h 41"/>
                <a:gd name="T16" fmla="*/ 14 w 32"/>
                <a:gd name="T17" fmla="*/ 23 h 41"/>
                <a:gd name="T18" fmla="*/ 5 w 32"/>
                <a:gd name="T19" fmla="*/ 19 h 41"/>
                <a:gd name="T20" fmla="*/ 1 w 32"/>
                <a:gd name="T21" fmla="*/ 11 h 41"/>
                <a:gd name="T22" fmla="*/ 3 w 32"/>
                <a:gd name="T23" fmla="*/ 5 h 41"/>
                <a:gd name="T24" fmla="*/ 8 w 32"/>
                <a:gd name="T25" fmla="*/ 1 h 41"/>
                <a:gd name="T26" fmla="*/ 16 w 32"/>
                <a:gd name="T27" fmla="*/ 0 h 41"/>
                <a:gd name="T28" fmla="*/ 27 w 32"/>
                <a:gd name="T29" fmla="*/ 3 h 41"/>
                <a:gd name="T30" fmla="*/ 31 w 32"/>
                <a:gd name="T31" fmla="*/ 12 h 41"/>
                <a:gd name="T32" fmla="*/ 23 w 32"/>
                <a:gd name="T33" fmla="*/ 12 h 41"/>
                <a:gd name="T34" fmla="*/ 21 w 32"/>
                <a:gd name="T35" fmla="*/ 8 h 41"/>
                <a:gd name="T36" fmla="*/ 16 w 32"/>
                <a:gd name="T37" fmla="*/ 6 h 41"/>
                <a:gd name="T38" fmla="*/ 10 w 32"/>
                <a:gd name="T39" fmla="*/ 8 h 41"/>
                <a:gd name="T40" fmla="*/ 9 w 32"/>
                <a:gd name="T41" fmla="*/ 10 h 41"/>
                <a:gd name="T42" fmla="*/ 10 w 32"/>
                <a:gd name="T43" fmla="*/ 13 h 41"/>
                <a:gd name="T44" fmla="*/ 18 w 32"/>
                <a:gd name="T45" fmla="*/ 15 h 41"/>
                <a:gd name="T46" fmla="*/ 26 w 32"/>
                <a:gd name="T47" fmla="*/ 18 h 41"/>
                <a:gd name="T48" fmla="*/ 31 w 32"/>
                <a:gd name="T49" fmla="*/ 22 h 41"/>
                <a:gd name="T50" fmla="*/ 32 w 32"/>
                <a:gd name="T51" fmla="*/ 29 h 41"/>
                <a:gd name="T52" fmla="*/ 30 w 32"/>
                <a:gd name="T53" fmla="*/ 35 h 41"/>
                <a:gd name="T54" fmla="*/ 25 w 32"/>
                <a:gd name="T55" fmla="*/ 40 h 41"/>
                <a:gd name="T56" fmla="*/ 16 w 32"/>
                <a:gd name="T57" fmla="*/ 41 h 41"/>
                <a:gd name="T58" fmla="*/ 5 w 32"/>
                <a:gd name="T59" fmla="*/ 38 h 41"/>
                <a:gd name="T60" fmla="*/ 0 w 32"/>
                <a:gd name="T61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41">
                  <a:moveTo>
                    <a:pt x="0" y="27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8" y="29"/>
                    <a:pt x="9" y="31"/>
                    <a:pt x="11" y="32"/>
                  </a:cubicBezTo>
                  <a:cubicBezTo>
                    <a:pt x="12" y="34"/>
                    <a:pt x="14" y="34"/>
                    <a:pt x="16" y="34"/>
                  </a:cubicBezTo>
                  <a:cubicBezTo>
                    <a:pt x="19" y="34"/>
                    <a:pt x="21" y="34"/>
                    <a:pt x="22" y="33"/>
                  </a:cubicBezTo>
                  <a:cubicBezTo>
                    <a:pt x="24" y="31"/>
                    <a:pt x="24" y="30"/>
                    <a:pt x="24" y="29"/>
                  </a:cubicBezTo>
                  <a:cubicBezTo>
                    <a:pt x="24" y="28"/>
                    <a:pt x="24" y="27"/>
                    <a:pt x="23" y="26"/>
                  </a:cubicBezTo>
                  <a:cubicBezTo>
                    <a:pt x="23" y="26"/>
                    <a:pt x="22" y="25"/>
                    <a:pt x="21" y="25"/>
                  </a:cubicBezTo>
                  <a:cubicBezTo>
                    <a:pt x="20" y="24"/>
                    <a:pt x="17" y="24"/>
                    <a:pt x="14" y="23"/>
                  </a:cubicBezTo>
                  <a:cubicBezTo>
                    <a:pt x="10" y="22"/>
                    <a:pt x="7" y="20"/>
                    <a:pt x="5" y="19"/>
                  </a:cubicBezTo>
                  <a:cubicBezTo>
                    <a:pt x="3" y="17"/>
                    <a:pt x="1" y="14"/>
                    <a:pt x="1" y="11"/>
                  </a:cubicBezTo>
                  <a:cubicBezTo>
                    <a:pt x="1" y="9"/>
                    <a:pt x="2" y="7"/>
                    <a:pt x="3" y="5"/>
                  </a:cubicBezTo>
                  <a:cubicBezTo>
                    <a:pt x="4" y="3"/>
                    <a:pt x="6" y="2"/>
                    <a:pt x="8" y="1"/>
                  </a:cubicBezTo>
                  <a:cubicBezTo>
                    <a:pt x="10" y="0"/>
                    <a:pt x="13" y="0"/>
                    <a:pt x="16" y="0"/>
                  </a:cubicBezTo>
                  <a:cubicBezTo>
                    <a:pt x="21" y="0"/>
                    <a:pt x="25" y="1"/>
                    <a:pt x="27" y="3"/>
                  </a:cubicBezTo>
                  <a:cubicBezTo>
                    <a:pt x="30" y="5"/>
                    <a:pt x="31" y="8"/>
                    <a:pt x="31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7"/>
                    <a:pt x="18" y="6"/>
                    <a:pt x="16" y="6"/>
                  </a:cubicBezTo>
                  <a:cubicBezTo>
                    <a:pt x="13" y="6"/>
                    <a:pt x="12" y="7"/>
                    <a:pt x="10" y="8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1"/>
                    <a:pt x="9" y="12"/>
                    <a:pt x="10" y="13"/>
                  </a:cubicBezTo>
                  <a:cubicBezTo>
                    <a:pt x="11" y="14"/>
                    <a:pt x="14" y="14"/>
                    <a:pt x="18" y="15"/>
                  </a:cubicBezTo>
                  <a:cubicBezTo>
                    <a:pt x="22" y="16"/>
                    <a:pt x="24" y="17"/>
                    <a:pt x="26" y="18"/>
                  </a:cubicBezTo>
                  <a:cubicBezTo>
                    <a:pt x="28" y="19"/>
                    <a:pt x="30" y="21"/>
                    <a:pt x="31" y="22"/>
                  </a:cubicBezTo>
                  <a:cubicBezTo>
                    <a:pt x="32" y="24"/>
                    <a:pt x="32" y="26"/>
                    <a:pt x="32" y="29"/>
                  </a:cubicBezTo>
                  <a:cubicBezTo>
                    <a:pt x="32" y="31"/>
                    <a:pt x="32" y="33"/>
                    <a:pt x="30" y="35"/>
                  </a:cubicBezTo>
                  <a:cubicBezTo>
                    <a:pt x="29" y="37"/>
                    <a:pt x="27" y="39"/>
                    <a:pt x="25" y="40"/>
                  </a:cubicBezTo>
                  <a:cubicBezTo>
                    <a:pt x="23" y="41"/>
                    <a:pt x="20" y="41"/>
                    <a:pt x="16" y="41"/>
                  </a:cubicBezTo>
                  <a:cubicBezTo>
                    <a:pt x="11" y="41"/>
                    <a:pt x="7" y="40"/>
                    <a:pt x="5" y="38"/>
                  </a:cubicBezTo>
                  <a:cubicBezTo>
                    <a:pt x="2" y="35"/>
                    <a:pt x="0" y="32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90" name="îşḻîḑè"/>
            <p:cNvSpPr/>
            <p:nvPr/>
          </p:nvSpPr>
          <p:spPr bwMode="auto">
            <a:xfrm>
              <a:off x="5556738" y="1624325"/>
              <a:ext cx="18222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91" name="iṣḷiḓê"/>
            <p:cNvSpPr/>
            <p:nvPr/>
          </p:nvSpPr>
          <p:spPr bwMode="auto">
            <a:xfrm>
              <a:off x="5593182" y="1624325"/>
              <a:ext cx="73589" cy="92512"/>
            </a:xfrm>
            <a:custGeom>
              <a:avLst/>
              <a:gdLst>
                <a:gd name="T0" fmla="*/ 40 w 105"/>
                <a:gd name="T1" fmla="*/ 132 h 132"/>
                <a:gd name="T2" fmla="*/ 40 w 105"/>
                <a:gd name="T3" fmla="*/ 23 h 132"/>
                <a:gd name="T4" fmla="*/ 0 w 105"/>
                <a:gd name="T5" fmla="*/ 23 h 132"/>
                <a:gd name="T6" fmla="*/ 0 w 105"/>
                <a:gd name="T7" fmla="*/ 0 h 132"/>
                <a:gd name="T8" fmla="*/ 105 w 105"/>
                <a:gd name="T9" fmla="*/ 0 h 132"/>
                <a:gd name="T10" fmla="*/ 105 w 105"/>
                <a:gd name="T11" fmla="*/ 23 h 132"/>
                <a:gd name="T12" fmla="*/ 66 w 105"/>
                <a:gd name="T13" fmla="*/ 23 h 132"/>
                <a:gd name="T14" fmla="*/ 66 w 105"/>
                <a:gd name="T15" fmla="*/ 132 h 132"/>
                <a:gd name="T16" fmla="*/ 40 w 105"/>
                <a:gd name="T1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32">
                  <a:moveTo>
                    <a:pt x="40" y="132"/>
                  </a:moveTo>
                  <a:lnTo>
                    <a:pt x="40" y="23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23"/>
                  </a:lnTo>
                  <a:lnTo>
                    <a:pt x="66" y="23"/>
                  </a:lnTo>
                  <a:lnTo>
                    <a:pt x="66" y="132"/>
                  </a:lnTo>
                  <a:lnTo>
                    <a:pt x="4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292" name="işļídè"/>
            <p:cNvSpPr/>
            <p:nvPr/>
          </p:nvSpPr>
          <p:spPr bwMode="auto">
            <a:xfrm>
              <a:off x="5675882" y="1624325"/>
              <a:ext cx="84803" cy="92512"/>
            </a:xfrm>
            <a:custGeom>
              <a:avLst/>
              <a:gdLst>
                <a:gd name="T0" fmla="*/ 46 w 121"/>
                <a:gd name="T1" fmla="*/ 132 h 132"/>
                <a:gd name="T2" fmla="*/ 46 w 121"/>
                <a:gd name="T3" fmla="*/ 79 h 132"/>
                <a:gd name="T4" fmla="*/ 0 w 121"/>
                <a:gd name="T5" fmla="*/ 0 h 132"/>
                <a:gd name="T6" fmla="*/ 30 w 121"/>
                <a:gd name="T7" fmla="*/ 0 h 132"/>
                <a:gd name="T8" fmla="*/ 62 w 121"/>
                <a:gd name="T9" fmla="*/ 53 h 132"/>
                <a:gd name="T10" fmla="*/ 92 w 121"/>
                <a:gd name="T11" fmla="*/ 0 h 132"/>
                <a:gd name="T12" fmla="*/ 121 w 121"/>
                <a:gd name="T13" fmla="*/ 0 h 132"/>
                <a:gd name="T14" fmla="*/ 75 w 121"/>
                <a:gd name="T15" fmla="*/ 79 h 132"/>
                <a:gd name="T16" fmla="*/ 75 w 121"/>
                <a:gd name="T17" fmla="*/ 132 h 132"/>
                <a:gd name="T18" fmla="*/ 46 w 121"/>
                <a:gd name="T1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32">
                  <a:moveTo>
                    <a:pt x="46" y="132"/>
                  </a:moveTo>
                  <a:lnTo>
                    <a:pt x="46" y="79"/>
                  </a:lnTo>
                  <a:lnTo>
                    <a:pt x="0" y="0"/>
                  </a:lnTo>
                  <a:lnTo>
                    <a:pt x="30" y="0"/>
                  </a:lnTo>
                  <a:lnTo>
                    <a:pt x="62" y="53"/>
                  </a:lnTo>
                  <a:lnTo>
                    <a:pt x="92" y="0"/>
                  </a:lnTo>
                  <a:lnTo>
                    <a:pt x="121" y="0"/>
                  </a:lnTo>
                  <a:lnTo>
                    <a:pt x="75" y="79"/>
                  </a:lnTo>
                  <a:lnTo>
                    <a:pt x="75" y="132"/>
                  </a:lnTo>
                  <a:lnTo>
                    <a:pt x="46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</p:grpSp>
      <p:sp>
        <p:nvSpPr>
          <p:cNvPr id="86" name="矩形 85"/>
          <p:cNvSpPr/>
          <p:nvPr/>
        </p:nvSpPr>
        <p:spPr>
          <a:xfrm flipH="1">
            <a:off x="7665244" y="3849731"/>
            <a:ext cx="265038" cy="2447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 flipH="1">
            <a:off x="7643813" y="5010954"/>
            <a:ext cx="265038" cy="2447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flipH="1">
            <a:off x="7301992" y="3466134"/>
            <a:ext cx="265038" cy="2447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109"/>
    </mc:Choice>
    <mc:Fallback xmlns="">
      <p:transition advTm="56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矩形: 圆角 6"/>
          <p:cNvSpPr/>
          <p:nvPr/>
        </p:nvSpPr>
        <p:spPr>
          <a:xfrm>
            <a:off x="-1" y="-36194"/>
            <a:ext cx="12396247" cy="244424"/>
          </a:xfrm>
          <a:prstGeom prst="roundRect">
            <a:avLst>
              <a:gd name="adj" fmla="val 2846"/>
            </a:avLst>
          </a:prstGeom>
          <a:solidFill>
            <a:srgbClr val="2B3262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0" y="851173"/>
            <a:ext cx="11670384" cy="6666"/>
          </a:xfrm>
          <a:prstGeom prst="line">
            <a:avLst/>
          </a:prstGeom>
          <a:ln w="28575">
            <a:solidFill>
              <a:srgbClr val="2B3262"/>
            </a:solidFill>
            <a:tailEnd type="non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78" name="组合 77"/>
          <p:cNvGrpSpPr>
            <a:grpSpLocks noChangeAspect="1"/>
          </p:cNvGrpSpPr>
          <p:nvPr/>
        </p:nvGrpSpPr>
        <p:grpSpPr>
          <a:xfrm>
            <a:off x="193972" y="6233201"/>
            <a:ext cx="1549104" cy="504000"/>
            <a:chOff x="3302807" y="1034911"/>
            <a:chExt cx="2457878" cy="799669"/>
          </a:xfrm>
          <a:solidFill>
            <a:srgbClr val="2B3262"/>
          </a:solidFill>
        </p:grpSpPr>
        <p:sp>
          <p:nvSpPr>
            <p:cNvPr id="79" name="íṡḷîḍê"/>
            <p:cNvSpPr/>
            <p:nvPr/>
          </p:nvSpPr>
          <p:spPr bwMode="auto">
            <a:xfrm>
              <a:off x="3518669" y="1287918"/>
              <a:ext cx="364442" cy="336408"/>
            </a:xfrm>
            <a:custGeom>
              <a:avLst/>
              <a:gdLst>
                <a:gd name="T0" fmla="*/ 154 w 159"/>
                <a:gd name="T1" fmla="*/ 43 h 146"/>
                <a:gd name="T2" fmla="*/ 133 w 159"/>
                <a:gd name="T3" fmla="*/ 41 h 146"/>
                <a:gd name="T4" fmla="*/ 159 w 159"/>
                <a:gd name="T5" fmla="*/ 25 h 146"/>
                <a:gd name="T6" fmla="*/ 133 w 159"/>
                <a:gd name="T7" fmla="*/ 24 h 146"/>
                <a:gd name="T8" fmla="*/ 97 w 159"/>
                <a:gd name="T9" fmla="*/ 38 h 146"/>
                <a:gd name="T10" fmla="*/ 106 w 159"/>
                <a:gd name="T11" fmla="*/ 24 h 146"/>
                <a:gd name="T12" fmla="*/ 72 w 159"/>
                <a:gd name="T13" fmla="*/ 34 h 146"/>
                <a:gd name="T14" fmla="*/ 66 w 159"/>
                <a:gd name="T15" fmla="*/ 36 h 146"/>
                <a:gd name="T16" fmla="*/ 0 w 159"/>
                <a:gd name="T17" fmla="*/ 23 h 146"/>
                <a:gd name="T18" fmla="*/ 28 w 159"/>
                <a:gd name="T19" fmla="*/ 34 h 146"/>
                <a:gd name="T20" fmla="*/ 30 w 159"/>
                <a:gd name="T21" fmla="*/ 41 h 146"/>
                <a:gd name="T22" fmla="*/ 11 w 159"/>
                <a:gd name="T23" fmla="*/ 40 h 146"/>
                <a:gd name="T24" fmla="*/ 41 w 159"/>
                <a:gd name="T25" fmla="*/ 60 h 146"/>
                <a:gd name="T26" fmla="*/ 24 w 159"/>
                <a:gd name="T27" fmla="*/ 60 h 146"/>
                <a:gd name="T28" fmla="*/ 46 w 159"/>
                <a:gd name="T29" fmla="*/ 79 h 146"/>
                <a:gd name="T30" fmla="*/ 35 w 159"/>
                <a:gd name="T31" fmla="*/ 78 h 146"/>
                <a:gd name="T32" fmla="*/ 54 w 159"/>
                <a:gd name="T33" fmla="*/ 92 h 146"/>
                <a:gd name="T34" fmla="*/ 54 w 159"/>
                <a:gd name="T35" fmla="*/ 96 h 146"/>
                <a:gd name="T36" fmla="*/ 46 w 159"/>
                <a:gd name="T37" fmla="*/ 96 h 146"/>
                <a:gd name="T38" fmla="*/ 64 w 159"/>
                <a:gd name="T39" fmla="*/ 108 h 146"/>
                <a:gd name="T40" fmla="*/ 64 w 159"/>
                <a:gd name="T41" fmla="*/ 114 h 146"/>
                <a:gd name="T42" fmla="*/ 60 w 159"/>
                <a:gd name="T43" fmla="*/ 115 h 146"/>
                <a:gd name="T44" fmla="*/ 81 w 159"/>
                <a:gd name="T45" fmla="*/ 146 h 146"/>
                <a:gd name="T46" fmla="*/ 103 w 159"/>
                <a:gd name="T47" fmla="*/ 117 h 146"/>
                <a:gd name="T48" fmla="*/ 98 w 159"/>
                <a:gd name="T49" fmla="*/ 114 h 146"/>
                <a:gd name="T50" fmla="*/ 99 w 159"/>
                <a:gd name="T51" fmla="*/ 107 h 146"/>
                <a:gd name="T52" fmla="*/ 115 w 159"/>
                <a:gd name="T53" fmla="*/ 97 h 146"/>
                <a:gd name="T54" fmla="*/ 112 w 159"/>
                <a:gd name="T55" fmla="*/ 92 h 146"/>
                <a:gd name="T56" fmla="*/ 131 w 159"/>
                <a:gd name="T57" fmla="*/ 79 h 146"/>
                <a:gd name="T58" fmla="*/ 119 w 159"/>
                <a:gd name="T59" fmla="*/ 79 h 146"/>
                <a:gd name="T60" fmla="*/ 117 w 159"/>
                <a:gd name="T61" fmla="*/ 75 h 146"/>
                <a:gd name="T62" fmla="*/ 141 w 159"/>
                <a:gd name="T63" fmla="*/ 59 h 146"/>
                <a:gd name="T64" fmla="*/ 125 w 159"/>
                <a:gd name="T65" fmla="*/ 58 h 146"/>
                <a:gd name="T66" fmla="*/ 124 w 159"/>
                <a:gd name="T67" fmla="*/ 54 h 146"/>
                <a:gd name="T68" fmla="*/ 154 w 159"/>
                <a:gd name="T69" fmla="*/ 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9" h="146">
                  <a:moveTo>
                    <a:pt x="154" y="43"/>
                  </a:moveTo>
                  <a:cubicBezTo>
                    <a:pt x="133" y="41"/>
                    <a:pt x="133" y="41"/>
                    <a:pt x="133" y="41"/>
                  </a:cubicBezTo>
                  <a:cubicBezTo>
                    <a:pt x="137" y="34"/>
                    <a:pt x="155" y="37"/>
                    <a:pt x="159" y="25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14" y="21"/>
                    <a:pt x="107" y="39"/>
                    <a:pt x="97" y="38"/>
                  </a:cubicBezTo>
                  <a:cubicBezTo>
                    <a:pt x="88" y="29"/>
                    <a:pt x="100" y="28"/>
                    <a:pt x="106" y="24"/>
                  </a:cubicBezTo>
                  <a:cubicBezTo>
                    <a:pt x="80" y="0"/>
                    <a:pt x="72" y="32"/>
                    <a:pt x="72" y="34"/>
                  </a:cubicBezTo>
                  <a:cubicBezTo>
                    <a:pt x="71" y="37"/>
                    <a:pt x="68" y="38"/>
                    <a:pt x="66" y="36"/>
                  </a:cubicBezTo>
                  <a:cubicBezTo>
                    <a:pt x="58" y="12"/>
                    <a:pt x="33" y="22"/>
                    <a:pt x="0" y="23"/>
                  </a:cubicBezTo>
                  <a:cubicBezTo>
                    <a:pt x="8" y="31"/>
                    <a:pt x="17" y="32"/>
                    <a:pt x="28" y="34"/>
                  </a:cubicBezTo>
                  <a:cubicBezTo>
                    <a:pt x="30" y="36"/>
                    <a:pt x="32" y="38"/>
                    <a:pt x="30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9" y="58"/>
                    <a:pt x="35" y="49"/>
                    <a:pt x="41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5" y="75"/>
                    <a:pt x="41" y="68"/>
                    <a:pt x="46" y="79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0" y="90"/>
                    <a:pt x="48" y="91"/>
                    <a:pt x="54" y="92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104"/>
                    <a:pt x="57" y="109"/>
                    <a:pt x="64" y="108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105" y="108"/>
                    <a:pt x="111" y="106"/>
                    <a:pt x="115" y="97"/>
                  </a:cubicBezTo>
                  <a:cubicBezTo>
                    <a:pt x="114" y="95"/>
                    <a:pt x="99" y="99"/>
                    <a:pt x="112" y="92"/>
                  </a:cubicBezTo>
                  <a:cubicBezTo>
                    <a:pt x="120" y="91"/>
                    <a:pt x="125" y="85"/>
                    <a:pt x="131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17" y="78"/>
                    <a:pt x="116" y="76"/>
                    <a:pt x="117" y="75"/>
                  </a:cubicBezTo>
                  <a:cubicBezTo>
                    <a:pt x="125" y="74"/>
                    <a:pt x="137" y="70"/>
                    <a:pt x="141" y="59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2" y="57"/>
                    <a:pt x="123" y="55"/>
                    <a:pt x="124" y="54"/>
                  </a:cubicBezTo>
                  <a:cubicBezTo>
                    <a:pt x="134" y="54"/>
                    <a:pt x="145" y="50"/>
                    <a:pt x="15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0" name="íŝḻiḍè"/>
            <p:cNvSpPr/>
            <p:nvPr/>
          </p:nvSpPr>
          <p:spPr bwMode="auto">
            <a:xfrm>
              <a:off x="3344157" y="1504480"/>
              <a:ext cx="93914" cy="74290"/>
            </a:xfrm>
            <a:custGeom>
              <a:avLst/>
              <a:gdLst>
                <a:gd name="T0" fmla="*/ 6 w 41"/>
                <a:gd name="T1" fmla="*/ 15 h 32"/>
                <a:gd name="T2" fmla="*/ 9 w 41"/>
                <a:gd name="T3" fmla="*/ 16 h 32"/>
                <a:gd name="T4" fmla="*/ 37 w 41"/>
                <a:gd name="T5" fmla="*/ 18 h 32"/>
                <a:gd name="T6" fmla="*/ 41 w 41"/>
                <a:gd name="T7" fmla="*/ 16 h 32"/>
                <a:gd name="T8" fmla="*/ 32 w 41"/>
                <a:gd name="T9" fmla="*/ 0 h 32"/>
                <a:gd name="T10" fmla="*/ 28 w 41"/>
                <a:gd name="T11" fmla="*/ 1 h 32"/>
                <a:gd name="T12" fmla="*/ 35 w 41"/>
                <a:gd name="T13" fmla="*/ 14 h 32"/>
                <a:gd name="T14" fmla="*/ 30 w 41"/>
                <a:gd name="T15" fmla="*/ 13 h 32"/>
                <a:gd name="T16" fmla="*/ 4 w 41"/>
                <a:gd name="T17" fmla="*/ 12 h 32"/>
                <a:gd name="T18" fmla="*/ 0 w 41"/>
                <a:gd name="T19" fmla="*/ 14 h 32"/>
                <a:gd name="T20" fmla="*/ 10 w 41"/>
                <a:gd name="T21" fmla="*/ 32 h 32"/>
                <a:gd name="T22" fmla="*/ 14 w 41"/>
                <a:gd name="T23" fmla="*/ 30 h 32"/>
                <a:gd name="T24" fmla="*/ 6 w 41"/>
                <a:gd name="T25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6" y="15"/>
                  </a:moveTo>
                  <a:cubicBezTo>
                    <a:pt x="9" y="16"/>
                    <a:pt x="9" y="16"/>
                    <a:pt x="9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4"/>
                    <a:pt x="32" y="14"/>
                    <a:pt x="30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4" y="30"/>
                    <a:pt x="14" y="30"/>
                    <a:pt x="14" y="30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1" name="îS1iďê"/>
            <p:cNvSpPr/>
            <p:nvPr/>
          </p:nvSpPr>
          <p:spPr bwMode="auto">
            <a:xfrm>
              <a:off x="3369388" y="1550736"/>
              <a:ext cx="91811" cy="71487"/>
            </a:xfrm>
            <a:custGeom>
              <a:avLst/>
              <a:gdLst>
                <a:gd name="T0" fmla="*/ 128 w 131"/>
                <a:gd name="T1" fmla="*/ 46 h 102"/>
                <a:gd name="T2" fmla="*/ 85 w 131"/>
                <a:gd name="T3" fmla="*/ 66 h 102"/>
                <a:gd name="T4" fmla="*/ 66 w 131"/>
                <a:gd name="T5" fmla="*/ 30 h 102"/>
                <a:gd name="T6" fmla="*/ 108 w 131"/>
                <a:gd name="T7" fmla="*/ 10 h 102"/>
                <a:gd name="T8" fmla="*/ 105 w 131"/>
                <a:gd name="T9" fmla="*/ 0 h 102"/>
                <a:gd name="T10" fmla="*/ 0 w 131"/>
                <a:gd name="T11" fmla="*/ 46 h 102"/>
                <a:gd name="T12" fmla="*/ 7 w 131"/>
                <a:gd name="T13" fmla="*/ 56 h 102"/>
                <a:gd name="T14" fmla="*/ 56 w 131"/>
                <a:gd name="T15" fmla="*/ 33 h 102"/>
                <a:gd name="T16" fmla="*/ 72 w 131"/>
                <a:gd name="T17" fmla="*/ 73 h 102"/>
                <a:gd name="T18" fmla="*/ 23 w 131"/>
                <a:gd name="T19" fmla="*/ 92 h 102"/>
                <a:gd name="T20" fmla="*/ 30 w 131"/>
                <a:gd name="T21" fmla="*/ 102 h 102"/>
                <a:gd name="T22" fmla="*/ 131 w 131"/>
                <a:gd name="T23" fmla="*/ 56 h 102"/>
                <a:gd name="T24" fmla="*/ 128 w 131"/>
                <a:gd name="T25" fmla="*/ 4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02">
                  <a:moveTo>
                    <a:pt x="128" y="46"/>
                  </a:moveTo>
                  <a:lnTo>
                    <a:pt x="85" y="66"/>
                  </a:lnTo>
                  <a:lnTo>
                    <a:pt x="66" y="30"/>
                  </a:lnTo>
                  <a:lnTo>
                    <a:pt x="108" y="10"/>
                  </a:lnTo>
                  <a:lnTo>
                    <a:pt x="105" y="0"/>
                  </a:lnTo>
                  <a:lnTo>
                    <a:pt x="0" y="46"/>
                  </a:lnTo>
                  <a:lnTo>
                    <a:pt x="7" y="56"/>
                  </a:lnTo>
                  <a:lnTo>
                    <a:pt x="56" y="33"/>
                  </a:lnTo>
                  <a:lnTo>
                    <a:pt x="72" y="73"/>
                  </a:lnTo>
                  <a:lnTo>
                    <a:pt x="23" y="92"/>
                  </a:lnTo>
                  <a:lnTo>
                    <a:pt x="30" y="102"/>
                  </a:lnTo>
                  <a:lnTo>
                    <a:pt x="131" y="56"/>
                  </a:lnTo>
                  <a:lnTo>
                    <a:pt x="12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2" name="i$ḷíḓe"/>
            <p:cNvSpPr/>
            <p:nvPr/>
          </p:nvSpPr>
          <p:spPr bwMode="auto">
            <a:xfrm>
              <a:off x="3394618" y="1599095"/>
              <a:ext cx="91811" cy="71487"/>
            </a:xfrm>
            <a:custGeom>
              <a:avLst/>
              <a:gdLst>
                <a:gd name="T0" fmla="*/ 72 w 131"/>
                <a:gd name="T1" fmla="*/ 76 h 102"/>
                <a:gd name="T2" fmla="*/ 85 w 131"/>
                <a:gd name="T3" fmla="*/ 69 h 102"/>
                <a:gd name="T4" fmla="*/ 66 w 131"/>
                <a:gd name="T5" fmla="*/ 30 h 102"/>
                <a:gd name="T6" fmla="*/ 98 w 131"/>
                <a:gd name="T7" fmla="*/ 17 h 102"/>
                <a:gd name="T8" fmla="*/ 118 w 131"/>
                <a:gd name="T9" fmla="*/ 56 h 102"/>
                <a:gd name="T10" fmla="*/ 131 w 131"/>
                <a:gd name="T11" fmla="*/ 53 h 102"/>
                <a:gd name="T12" fmla="*/ 105 w 131"/>
                <a:gd name="T13" fmla="*/ 0 h 102"/>
                <a:gd name="T14" fmla="*/ 0 w 131"/>
                <a:gd name="T15" fmla="*/ 50 h 102"/>
                <a:gd name="T16" fmla="*/ 30 w 131"/>
                <a:gd name="T17" fmla="*/ 102 h 102"/>
                <a:gd name="T18" fmla="*/ 39 w 131"/>
                <a:gd name="T19" fmla="*/ 96 h 102"/>
                <a:gd name="T20" fmla="*/ 20 w 131"/>
                <a:gd name="T21" fmla="*/ 53 h 102"/>
                <a:gd name="T22" fmla="*/ 52 w 131"/>
                <a:gd name="T23" fmla="*/ 36 h 102"/>
                <a:gd name="T24" fmla="*/ 72 w 131"/>
                <a:gd name="T25" fmla="*/ 7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02">
                  <a:moveTo>
                    <a:pt x="72" y="76"/>
                  </a:moveTo>
                  <a:lnTo>
                    <a:pt x="85" y="69"/>
                  </a:lnTo>
                  <a:lnTo>
                    <a:pt x="66" y="30"/>
                  </a:lnTo>
                  <a:lnTo>
                    <a:pt x="98" y="17"/>
                  </a:lnTo>
                  <a:lnTo>
                    <a:pt x="118" y="56"/>
                  </a:lnTo>
                  <a:lnTo>
                    <a:pt x="131" y="53"/>
                  </a:lnTo>
                  <a:lnTo>
                    <a:pt x="105" y="0"/>
                  </a:lnTo>
                  <a:lnTo>
                    <a:pt x="0" y="50"/>
                  </a:lnTo>
                  <a:lnTo>
                    <a:pt x="30" y="102"/>
                  </a:lnTo>
                  <a:lnTo>
                    <a:pt x="39" y="96"/>
                  </a:lnTo>
                  <a:lnTo>
                    <a:pt x="20" y="53"/>
                  </a:lnTo>
                  <a:lnTo>
                    <a:pt x="52" y="36"/>
                  </a:lnTo>
                  <a:lnTo>
                    <a:pt x="72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3" name="îş1íḍé"/>
            <p:cNvSpPr/>
            <p:nvPr/>
          </p:nvSpPr>
          <p:spPr bwMode="auto">
            <a:xfrm>
              <a:off x="3431063" y="1647453"/>
              <a:ext cx="73589" cy="53265"/>
            </a:xfrm>
            <a:custGeom>
              <a:avLst/>
              <a:gdLst>
                <a:gd name="T0" fmla="*/ 32 w 32"/>
                <a:gd name="T1" fmla="*/ 3 h 23"/>
                <a:gd name="T2" fmla="*/ 30 w 32"/>
                <a:gd name="T3" fmla="*/ 0 h 23"/>
                <a:gd name="T4" fmla="*/ 13 w 32"/>
                <a:gd name="T5" fmla="*/ 16 h 23"/>
                <a:gd name="T6" fmla="*/ 10 w 32"/>
                <a:gd name="T7" fmla="*/ 19 h 23"/>
                <a:gd name="T8" fmla="*/ 7 w 32"/>
                <a:gd name="T9" fmla="*/ 20 h 23"/>
                <a:gd name="T10" fmla="*/ 5 w 32"/>
                <a:gd name="T11" fmla="*/ 19 h 23"/>
                <a:gd name="T12" fmla="*/ 4 w 32"/>
                <a:gd name="T13" fmla="*/ 16 h 23"/>
                <a:gd name="T14" fmla="*/ 7 w 32"/>
                <a:gd name="T15" fmla="*/ 11 h 23"/>
                <a:gd name="T16" fmla="*/ 5 w 32"/>
                <a:gd name="T17" fmla="*/ 10 h 23"/>
                <a:gd name="T18" fmla="*/ 0 w 32"/>
                <a:gd name="T19" fmla="*/ 16 h 23"/>
                <a:gd name="T20" fmla="*/ 2 w 32"/>
                <a:gd name="T21" fmla="*/ 21 h 23"/>
                <a:gd name="T22" fmla="*/ 6 w 32"/>
                <a:gd name="T23" fmla="*/ 23 h 23"/>
                <a:gd name="T24" fmla="*/ 10 w 32"/>
                <a:gd name="T25" fmla="*/ 22 h 23"/>
                <a:gd name="T26" fmla="*/ 15 w 32"/>
                <a:gd name="T27" fmla="*/ 18 h 23"/>
                <a:gd name="T28" fmla="*/ 32 w 32"/>
                <a:gd name="T2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23">
                  <a:moveTo>
                    <a:pt x="32" y="3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1" y="18"/>
                    <a:pt x="10" y="19"/>
                    <a:pt x="10" y="19"/>
                  </a:cubicBezTo>
                  <a:cubicBezTo>
                    <a:pt x="9" y="19"/>
                    <a:pt x="8" y="20"/>
                    <a:pt x="7" y="20"/>
                  </a:cubicBezTo>
                  <a:cubicBezTo>
                    <a:pt x="6" y="20"/>
                    <a:pt x="6" y="19"/>
                    <a:pt x="5" y="19"/>
                  </a:cubicBezTo>
                  <a:cubicBezTo>
                    <a:pt x="4" y="18"/>
                    <a:pt x="4" y="17"/>
                    <a:pt x="4" y="16"/>
                  </a:cubicBezTo>
                  <a:cubicBezTo>
                    <a:pt x="4" y="15"/>
                    <a:pt x="6" y="13"/>
                    <a:pt x="7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2"/>
                    <a:pt x="1" y="14"/>
                    <a:pt x="0" y="16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3" y="22"/>
                    <a:pt x="4" y="23"/>
                    <a:pt x="6" y="23"/>
                  </a:cubicBezTo>
                  <a:cubicBezTo>
                    <a:pt x="7" y="23"/>
                    <a:pt x="9" y="23"/>
                    <a:pt x="10" y="22"/>
                  </a:cubicBezTo>
                  <a:cubicBezTo>
                    <a:pt x="12" y="22"/>
                    <a:pt x="13" y="20"/>
                    <a:pt x="15" y="18"/>
                  </a:cubicBezTo>
                  <a:lnTo>
                    <a:pt x="3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4" name="išḻïde"/>
            <p:cNvSpPr/>
            <p:nvPr/>
          </p:nvSpPr>
          <p:spPr bwMode="auto">
            <a:xfrm>
              <a:off x="3465404" y="1659368"/>
              <a:ext cx="60273" cy="59572"/>
            </a:xfrm>
            <a:custGeom>
              <a:avLst/>
              <a:gdLst>
                <a:gd name="T0" fmla="*/ 79 w 86"/>
                <a:gd name="T1" fmla="*/ 0 h 85"/>
                <a:gd name="T2" fmla="*/ 0 w 86"/>
                <a:gd name="T3" fmla="*/ 79 h 85"/>
                <a:gd name="T4" fmla="*/ 7 w 86"/>
                <a:gd name="T5" fmla="*/ 85 h 85"/>
                <a:gd name="T6" fmla="*/ 86 w 86"/>
                <a:gd name="T7" fmla="*/ 6 h 85"/>
                <a:gd name="T8" fmla="*/ 79 w 86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5">
                  <a:moveTo>
                    <a:pt x="79" y="0"/>
                  </a:moveTo>
                  <a:lnTo>
                    <a:pt x="0" y="79"/>
                  </a:lnTo>
                  <a:lnTo>
                    <a:pt x="7" y="85"/>
                  </a:lnTo>
                  <a:lnTo>
                    <a:pt x="8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5" name="ís1ïḓè"/>
            <p:cNvSpPr/>
            <p:nvPr/>
          </p:nvSpPr>
          <p:spPr bwMode="auto">
            <a:xfrm>
              <a:off x="3477319" y="1675487"/>
              <a:ext cx="73589" cy="80598"/>
            </a:xfrm>
            <a:custGeom>
              <a:avLst/>
              <a:gdLst>
                <a:gd name="T0" fmla="*/ 29 w 32"/>
                <a:gd name="T1" fmla="*/ 0 h 35"/>
                <a:gd name="T2" fmla="*/ 0 w 32"/>
                <a:gd name="T3" fmla="*/ 21 h 35"/>
                <a:gd name="T4" fmla="*/ 3 w 32"/>
                <a:gd name="T5" fmla="*/ 23 h 35"/>
                <a:gd name="T6" fmla="*/ 12 w 32"/>
                <a:gd name="T7" fmla="*/ 17 h 35"/>
                <a:gd name="T8" fmla="*/ 20 w 32"/>
                <a:gd name="T9" fmla="*/ 23 h 35"/>
                <a:gd name="T10" fmla="*/ 16 w 32"/>
                <a:gd name="T11" fmla="*/ 33 h 35"/>
                <a:gd name="T12" fmla="*/ 19 w 32"/>
                <a:gd name="T13" fmla="*/ 35 h 35"/>
                <a:gd name="T14" fmla="*/ 32 w 32"/>
                <a:gd name="T15" fmla="*/ 3 h 35"/>
                <a:gd name="T16" fmla="*/ 29 w 32"/>
                <a:gd name="T17" fmla="*/ 0 h 35"/>
                <a:gd name="T18" fmla="*/ 25 w 32"/>
                <a:gd name="T19" fmla="*/ 11 h 35"/>
                <a:gd name="T20" fmla="*/ 22 w 32"/>
                <a:gd name="T21" fmla="*/ 20 h 35"/>
                <a:gd name="T22" fmla="*/ 15 w 32"/>
                <a:gd name="T23" fmla="*/ 15 h 35"/>
                <a:gd name="T24" fmla="*/ 23 w 32"/>
                <a:gd name="T25" fmla="*/ 8 h 35"/>
                <a:gd name="T26" fmla="*/ 28 w 32"/>
                <a:gd name="T27" fmla="*/ 4 h 35"/>
                <a:gd name="T28" fmla="*/ 25 w 32"/>
                <a:gd name="T2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5">
                  <a:moveTo>
                    <a:pt x="29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2" y="3"/>
                    <a:pt x="32" y="3"/>
                    <a:pt x="32" y="3"/>
                  </a:cubicBezTo>
                  <a:lnTo>
                    <a:pt x="29" y="0"/>
                  </a:lnTo>
                  <a:close/>
                  <a:moveTo>
                    <a:pt x="25" y="11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5" y="7"/>
                    <a:pt x="27" y="6"/>
                    <a:pt x="28" y="4"/>
                  </a:cubicBezTo>
                  <a:cubicBezTo>
                    <a:pt x="28" y="6"/>
                    <a:pt x="27" y="8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6" name="ïṩlïďê"/>
            <p:cNvSpPr/>
            <p:nvPr/>
          </p:nvSpPr>
          <p:spPr bwMode="auto">
            <a:xfrm>
              <a:off x="3529882" y="1688803"/>
              <a:ext cx="80598" cy="87606"/>
            </a:xfrm>
            <a:custGeom>
              <a:avLst/>
              <a:gdLst>
                <a:gd name="T0" fmla="*/ 108 w 115"/>
                <a:gd name="T1" fmla="*/ 27 h 125"/>
                <a:gd name="T2" fmla="*/ 62 w 115"/>
                <a:gd name="T3" fmla="*/ 102 h 125"/>
                <a:gd name="T4" fmla="*/ 69 w 115"/>
                <a:gd name="T5" fmla="*/ 7 h 125"/>
                <a:gd name="T6" fmla="*/ 59 w 115"/>
                <a:gd name="T7" fmla="*/ 0 h 125"/>
                <a:gd name="T8" fmla="*/ 0 w 115"/>
                <a:gd name="T9" fmla="*/ 96 h 125"/>
                <a:gd name="T10" fmla="*/ 10 w 115"/>
                <a:gd name="T11" fmla="*/ 99 h 125"/>
                <a:gd name="T12" fmla="*/ 56 w 115"/>
                <a:gd name="T13" fmla="*/ 27 h 125"/>
                <a:gd name="T14" fmla="*/ 49 w 115"/>
                <a:gd name="T15" fmla="*/ 122 h 125"/>
                <a:gd name="T16" fmla="*/ 59 w 115"/>
                <a:gd name="T17" fmla="*/ 125 h 125"/>
                <a:gd name="T18" fmla="*/ 115 w 115"/>
                <a:gd name="T19" fmla="*/ 33 h 125"/>
                <a:gd name="T20" fmla="*/ 108 w 115"/>
                <a:gd name="T21" fmla="*/ 2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25">
                  <a:moveTo>
                    <a:pt x="108" y="27"/>
                  </a:moveTo>
                  <a:lnTo>
                    <a:pt x="62" y="102"/>
                  </a:lnTo>
                  <a:lnTo>
                    <a:pt x="69" y="7"/>
                  </a:lnTo>
                  <a:lnTo>
                    <a:pt x="59" y="0"/>
                  </a:lnTo>
                  <a:lnTo>
                    <a:pt x="0" y="96"/>
                  </a:lnTo>
                  <a:lnTo>
                    <a:pt x="10" y="99"/>
                  </a:lnTo>
                  <a:lnTo>
                    <a:pt x="56" y="27"/>
                  </a:lnTo>
                  <a:lnTo>
                    <a:pt x="49" y="122"/>
                  </a:lnTo>
                  <a:lnTo>
                    <a:pt x="59" y="125"/>
                  </a:lnTo>
                  <a:lnTo>
                    <a:pt x="115" y="33"/>
                  </a:lnTo>
                  <a:lnTo>
                    <a:pt x="10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7" name="íSliḋê"/>
            <p:cNvSpPr/>
            <p:nvPr/>
          </p:nvSpPr>
          <p:spPr bwMode="auto">
            <a:xfrm>
              <a:off x="3594360" y="1714735"/>
              <a:ext cx="56769" cy="77794"/>
            </a:xfrm>
            <a:custGeom>
              <a:avLst/>
              <a:gdLst>
                <a:gd name="T0" fmla="*/ 19 w 25"/>
                <a:gd name="T1" fmla="*/ 1 h 34"/>
                <a:gd name="T2" fmla="*/ 13 w 25"/>
                <a:gd name="T3" fmla="*/ 1 h 34"/>
                <a:gd name="T4" fmla="*/ 8 w 25"/>
                <a:gd name="T5" fmla="*/ 5 h 34"/>
                <a:gd name="T6" fmla="*/ 3 w 25"/>
                <a:gd name="T7" fmla="*/ 13 h 34"/>
                <a:gd name="T8" fmla="*/ 1 w 25"/>
                <a:gd name="T9" fmla="*/ 22 h 34"/>
                <a:gd name="T10" fmla="*/ 2 w 25"/>
                <a:gd name="T11" fmla="*/ 29 h 34"/>
                <a:gd name="T12" fmla="*/ 6 w 25"/>
                <a:gd name="T13" fmla="*/ 33 h 34"/>
                <a:gd name="T14" fmla="*/ 11 w 25"/>
                <a:gd name="T15" fmla="*/ 33 h 34"/>
                <a:gd name="T16" fmla="*/ 17 w 25"/>
                <a:gd name="T17" fmla="*/ 31 h 34"/>
                <a:gd name="T18" fmla="*/ 21 w 25"/>
                <a:gd name="T19" fmla="*/ 20 h 34"/>
                <a:gd name="T20" fmla="*/ 13 w 25"/>
                <a:gd name="T21" fmla="*/ 17 h 34"/>
                <a:gd name="T22" fmla="*/ 11 w 25"/>
                <a:gd name="T23" fmla="*/ 20 h 34"/>
                <a:gd name="T24" fmla="*/ 17 w 25"/>
                <a:gd name="T25" fmla="*/ 22 h 34"/>
                <a:gd name="T26" fmla="*/ 15 w 25"/>
                <a:gd name="T27" fmla="*/ 28 h 34"/>
                <a:gd name="T28" fmla="*/ 12 w 25"/>
                <a:gd name="T29" fmla="*/ 29 h 34"/>
                <a:gd name="T30" fmla="*/ 8 w 25"/>
                <a:gd name="T31" fmla="*/ 29 h 34"/>
                <a:gd name="T32" fmla="*/ 5 w 25"/>
                <a:gd name="T33" fmla="*/ 26 h 34"/>
                <a:gd name="T34" fmla="*/ 4 w 25"/>
                <a:gd name="T35" fmla="*/ 21 h 34"/>
                <a:gd name="T36" fmla="*/ 6 w 25"/>
                <a:gd name="T37" fmla="*/ 14 h 34"/>
                <a:gd name="T38" fmla="*/ 9 w 25"/>
                <a:gd name="T39" fmla="*/ 8 h 34"/>
                <a:gd name="T40" fmla="*/ 11 w 25"/>
                <a:gd name="T41" fmla="*/ 5 h 34"/>
                <a:gd name="T42" fmla="*/ 15 w 25"/>
                <a:gd name="T43" fmla="*/ 4 h 34"/>
                <a:gd name="T44" fmla="*/ 18 w 25"/>
                <a:gd name="T45" fmla="*/ 4 h 34"/>
                <a:gd name="T46" fmla="*/ 20 w 25"/>
                <a:gd name="T47" fmla="*/ 6 h 34"/>
                <a:gd name="T48" fmla="*/ 21 w 25"/>
                <a:gd name="T49" fmla="*/ 9 h 34"/>
                <a:gd name="T50" fmla="*/ 21 w 25"/>
                <a:gd name="T51" fmla="*/ 13 h 34"/>
                <a:gd name="T52" fmla="*/ 24 w 25"/>
                <a:gd name="T53" fmla="*/ 13 h 34"/>
                <a:gd name="T54" fmla="*/ 24 w 25"/>
                <a:gd name="T55" fmla="*/ 7 h 34"/>
                <a:gd name="T56" fmla="*/ 23 w 25"/>
                <a:gd name="T57" fmla="*/ 3 h 34"/>
                <a:gd name="T58" fmla="*/ 19 w 25"/>
                <a:gd name="T5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4">
                  <a:moveTo>
                    <a:pt x="19" y="1"/>
                  </a:moveTo>
                  <a:cubicBezTo>
                    <a:pt x="18" y="0"/>
                    <a:pt x="15" y="0"/>
                    <a:pt x="13" y="1"/>
                  </a:cubicBezTo>
                  <a:cubicBezTo>
                    <a:pt x="11" y="1"/>
                    <a:pt x="9" y="3"/>
                    <a:pt x="8" y="5"/>
                  </a:cubicBezTo>
                  <a:cubicBezTo>
                    <a:pt x="6" y="7"/>
                    <a:pt x="4" y="10"/>
                    <a:pt x="3" y="13"/>
                  </a:cubicBezTo>
                  <a:cubicBezTo>
                    <a:pt x="2" y="16"/>
                    <a:pt x="1" y="19"/>
                    <a:pt x="1" y="22"/>
                  </a:cubicBezTo>
                  <a:cubicBezTo>
                    <a:pt x="0" y="25"/>
                    <a:pt x="1" y="27"/>
                    <a:pt x="2" y="29"/>
                  </a:cubicBezTo>
                  <a:cubicBezTo>
                    <a:pt x="3" y="31"/>
                    <a:pt x="4" y="32"/>
                    <a:pt x="6" y="33"/>
                  </a:cubicBezTo>
                  <a:cubicBezTo>
                    <a:pt x="8" y="34"/>
                    <a:pt x="9" y="34"/>
                    <a:pt x="11" y="33"/>
                  </a:cubicBezTo>
                  <a:cubicBezTo>
                    <a:pt x="13" y="33"/>
                    <a:pt x="15" y="32"/>
                    <a:pt x="17" y="31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4" y="29"/>
                    <a:pt x="13" y="29"/>
                    <a:pt x="12" y="29"/>
                  </a:cubicBezTo>
                  <a:cubicBezTo>
                    <a:pt x="10" y="30"/>
                    <a:pt x="9" y="30"/>
                    <a:pt x="8" y="29"/>
                  </a:cubicBezTo>
                  <a:cubicBezTo>
                    <a:pt x="6" y="29"/>
                    <a:pt x="5" y="28"/>
                    <a:pt x="5" y="26"/>
                  </a:cubicBezTo>
                  <a:cubicBezTo>
                    <a:pt x="4" y="25"/>
                    <a:pt x="3" y="23"/>
                    <a:pt x="4" y="21"/>
                  </a:cubicBezTo>
                  <a:cubicBezTo>
                    <a:pt x="4" y="19"/>
                    <a:pt x="4" y="17"/>
                    <a:pt x="6" y="14"/>
                  </a:cubicBezTo>
                  <a:cubicBezTo>
                    <a:pt x="7" y="12"/>
                    <a:pt x="8" y="10"/>
                    <a:pt x="9" y="8"/>
                  </a:cubicBezTo>
                  <a:cubicBezTo>
                    <a:pt x="10" y="7"/>
                    <a:pt x="11" y="6"/>
                    <a:pt x="11" y="5"/>
                  </a:cubicBezTo>
                  <a:cubicBezTo>
                    <a:pt x="12" y="5"/>
                    <a:pt x="13" y="4"/>
                    <a:pt x="15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19" y="5"/>
                    <a:pt x="20" y="5"/>
                    <a:pt x="20" y="6"/>
                  </a:cubicBezTo>
                  <a:cubicBezTo>
                    <a:pt x="21" y="7"/>
                    <a:pt x="21" y="8"/>
                    <a:pt x="21" y="9"/>
                  </a:cubicBezTo>
                  <a:cubicBezTo>
                    <a:pt x="22" y="10"/>
                    <a:pt x="21" y="11"/>
                    <a:pt x="21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5" y="9"/>
                    <a:pt x="24" y="7"/>
                  </a:cubicBezTo>
                  <a:cubicBezTo>
                    <a:pt x="24" y="6"/>
                    <a:pt x="24" y="4"/>
                    <a:pt x="23" y="3"/>
                  </a:cubicBezTo>
                  <a:cubicBezTo>
                    <a:pt x="22" y="2"/>
                    <a:pt x="21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8" name="ísļîdè"/>
            <p:cNvSpPr/>
            <p:nvPr/>
          </p:nvSpPr>
          <p:spPr bwMode="auto">
            <a:xfrm>
              <a:off x="3681266" y="1716837"/>
              <a:ext cx="45555" cy="78495"/>
            </a:xfrm>
            <a:custGeom>
              <a:avLst/>
              <a:gdLst>
                <a:gd name="T0" fmla="*/ 17 w 20"/>
                <a:gd name="T1" fmla="*/ 19 h 34"/>
                <a:gd name="T2" fmla="*/ 15 w 20"/>
                <a:gd name="T3" fmla="*/ 27 h 34"/>
                <a:gd name="T4" fmla="*/ 10 w 20"/>
                <a:gd name="T5" fmla="*/ 30 h 34"/>
                <a:gd name="T6" fmla="*/ 7 w 20"/>
                <a:gd name="T7" fmla="*/ 29 h 34"/>
                <a:gd name="T8" fmla="*/ 4 w 20"/>
                <a:gd name="T9" fmla="*/ 25 h 34"/>
                <a:gd name="T10" fmla="*/ 4 w 20"/>
                <a:gd name="T11" fmla="*/ 19 h 34"/>
                <a:gd name="T12" fmla="*/ 4 w 20"/>
                <a:gd name="T13" fmla="*/ 0 h 34"/>
                <a:gd name="T14" fmla="*/ 0 w 20"/>
                <a:gd name="T15" fmla="*/ 0 h 34"/>
                <a:gd name="T16" fmla="*/ 0 w 20"/>
                <a:gd name="T17" fmla="*/ 19 h 34"/>
                <a:gd name="T18" fmla="*/ 1 w 20"/>
                <a:gd name="T19" fmla="*/ 27 h 34"/>
                <a:gd name="T20" fmla="*/ 5 w 20"/>
                <a:gd name="T21" fmla="*/ 32 h 34"/>
                <a:gd name="T22" fmla="*/ 10 w 20"/>
                <a:gd name="T23" fmla="*/ 34 h 34"/>
                <a:gd name="T24" fmla="*/ 16 w 20"/>
                <a:gd name="T25" fmla="*/ 32 h 34"/>
                <a:gd name="T26" fmla="*/ 19 w 20"/>
                <a:gd name="T27" fmla="*/ 27 h 34"/>
                <a:gd name="T28" fmla="*/ 20 w 20"/>
                <a:gd name="T29" fmla="*/ 19 h 34"/>
                <a:gd name="T30" fmla="*/ 20 w 20"/>
                <a:gd name="T31" fmla="*/ 0 h 34"/>
                <a:gd name="T32" fmla="*/ 17 w 20"/>
                <a:gd name="T33" fmla="*/ 0 h 34"/>
                <a:gd name="T34" fmla="*/ 17 w 20"/>
                <a:gd name="T35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34">
                  <a:moveTo>
                    <a:pt x="17" y="19"/>
                  </a:moveTo>
                  <a:cubicBezTo>
                    <a:pt x="17" y="23"/>
                    <a:pt x="16" y="26"/>
                    <a:pt x="15" y="27"/>
                  </a:cubicBezTo>
                  <a:cubicBezTo>
                    <a:pt x="14" y="29"/>
                    <a:pt x="13" y="30"/>
                    <a:pt x="10" y="30"/>
                  </a:cubicBezTo>
                  <a:cubicBezTo>
                    <a:pt x="9" y="30"/>
                    <a:pt x="8" y="29"/>
                    <a:pt x="7" y="29"/>
                  </a:cubicBezTo>
                  <a:cubicBezTo>
                    <a:pt x="6" y="28"/>
                    <a:pt x="5" y="27"/>
                    <a:pt x="4" y="25"/>
                  </a:cubicBezTo>
                  <a:cubicBezTo>
                    <a:pt x="4" y="24"/>
                    <a:pt x="4" y="22"/>
                    <a:pt x="4" y="1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3"/>
                    <a:pt x="1" y="25"/>
                    <a:pt x="1" y="27"/>
                  </a:cubicBezTo>
                  <a:cubicBezTo>
                    <a:pt x="2" y="29"/>
                    <a:pt x="3" y="31"/>
                    <a:pt x="5" y="32"/>
                  </a:cubicBezTo>
                  <a:cubicBezTo>
                    <a:pt x="6" y="33"/>
                    <a:pt x="8" y="34"/>
                    <a:pt x="10" y="34"/>
                  </a:cubicBezTo>
                  <a:cubicBezTo>
                    <a:pt x="13" y="34"/>
                    <a:pt x="15" y="33"/>
                    <a:pt x="16" y="32"/>
                  </a:cubicBezTo>
                  <a:cubicBezTo>
                    <a:pt x="18" y="31"/>
                    <a:pt x="19" y="29"/>
                    <a:pt x="19" y="27"/>
                  </a:cubicBezTo>
                  <a:cubicBezTo>
                    <a:pt x="20" y="25"/>
                    <a:pt x="20" y="22"/>
                    <a:pt x="20" y="19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7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9" name="îSlíḋé"/>
            <p:cNvSpPr/>
            <p:nvPr/>
          </p:nvSpPr>
          <p:spPr bwMode="auto">
            <a:xfrm>
              <a:off x="3733829" y="1709829"/>
              <a:ext cx="55367" cy="80598"/>
            </a:xfrm>
            <a:custGeom>
              <a:avLst/>
              <a:gdLst>
                <a:gd name="T0" fmla="*/ 53 w 79"/>
                <a:gd name="T1" fmla="*/ 0 h 115"/>
                <a:gd name="T2" fmla="*/ 62 w 79"/>
                <a:gd name="T3" fmla="*/ 86 h 115"/>
                <a:gd name="T4" fmla="*/ 10 w 79"/>
                <a:gd name="T5" fmla="*/ 3 h 115"/>
                <a:gd name="T6" fmla="*/ 0 w 79"/>
                <a:gd name="T7" fmla="*/ 7 h 115"/>
                <a:gd name="T8" fmla="*/ 13 w 79"/>
                <a:gd name="T9" fmla="*/ 115 h 115"/>
                <a:gd name="T10" fmla="*/ 23 w 79"/>
                <a:gd name="T11" fmla="*/ 115 h 115"/>
                <a:gd name="T12" fmla="*/ 13 w 79"/>
                <a:gd name="T13" fmla="*/ 30 h 115"/>
                <a:gd name="T14" fmla="*/ 66 w 79"/>
                <a:gd name="T15" fmla="*/ 109 h 115"/>
                <a:gd name="T16" fmla="*/ 79 w 79"/>
                <a:gd name="T17" fmla="*/ 109 h 115"/>
                <a:gd name="T18" fmla="*/ 62 w 79"/>
                <a:gd name="T19" fmla="*/ 0 h 115"/>
                <a:gd name="T20" fmla="*/ 53 w 79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115">
                  <a:moveTo>
                    <a:pt x="53" y="0"/>
                  </a:moveTo>
                  <a:lnTo>
                    <a:pt x="62" y="86"/>
                  </a:lnTo>
                  <a:lnTo>
                    <a:pt x="10" y="3"/>
                  </a:lnTo>
                  <a:lnTo>
                    <a:pt x="0" y="7"/>
                  </a:lnTo>
                  <a:lnTo>
                    <a:pt x="13" y="115"/>
                  </a:lnTo>
                  <a:lnTo>
                    <a:pt x="23" y="115"/>
                  </a:lnTo>
                  <a:lnTo>
                    <a:pt x="13" y="30"/>
                  </a:lnTo>
                  <a:lnTo>
                    <a:pt x="66" y="109"/>
                  </a:lnTo>
                  <a:lnTo>
                    <a:pt x="79" y="109"/>
                  </a:lnTo>
                  <a:lnTo>
                    <a:pt x="62" y="0"/>
                  </a:lnTo>
                  <a:lnTo>
                    <a:pt x="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0" name="íŝ1ïḓê"/>
            <p:cNvSpPr/>
            <p:nvPr/>
          </p:nvSpPr>
          <p:spPr bwMode="auto">
            <a:xfrm>
              <a:off x="3782188" y="1695812"/>
              <a:ext cx="32239" cy="76393"/>
            </a:xfrm>
            <a:custGeom>
              <a:avLst/>
              <a:gdLst>
                <a:gd name="T0" fmla="*/ 0 w 46"/>
                <a:gd name="T1" fmla="*/ 4 h 109"/>
                <a:gd name="T2" fmla="*/ 36 w 46"/>
                <a:gd name="T3" fmla="*/ 109 h 109"/>
                <a:gd name="T4" fmla="*/ 46 w 46"/>
                <a:gd name="T5" fmla="*/ 106 h 109"/>
                <a:gd name="T6" fmla="*/ 10 w 46"/>
                <a:gd name="T7" fmla="*/ 0 h 109"/>
                <a:gd name="T8" fmla="*/ 0 w 46"/>
                <a:gd name="T9" fmla="*/ 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09">
                  <a:moveTo>
                    <a:pt x="0" y="4"/>
                  </a:moveTo>
                  <a:lnTo>
                    <a:pt x="36" y="109"/>
                  </a:lnTo>
                  <a:lnTo>
                    <a:pt x="46" y="106"/>
                  </a:lnTo>
                  <a:lnTo>
                    <a:pt x="10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1" name="ï$ľíḑè"/>
            <p:cNvSpPr/>
            <p:nvPr/>
          </p:nvSpPr>
          <p:spPr bwMode="auto">
            <a:xfrm>
              <a:off x="3793401" y="1679692"/>
              <a:ext cx="55367" cy="83401"/>
            </a:xfrm>
            <a:custGeom>
              <a:avLst/>
              <a:gdLst>
                <a:gd name="T0" fmla="*/ 17 w 24"/>
                <a:gd name="T1" fmla="*/ 1 h 36"/>
                <a:gd name="T2" fmla="*/ 20 w 24"/>
                <a:gd name="T3" fmla="*/ 26 h 36"/>
                <a:gd name="T4" fmla="*/ 21 w 24"/>
                <a:gd name="T5" fmla="*/ 32 h 36"/>
                <a:gd name="T6" fmla="*/ 18 w 24"/>
                <a:gd name="T7" fmla="*/ 27 h 36"/>
                <a:gd name="T8" fmla="*/ 3 w 24"/>
                <a:gd name="T9" fmla="*/ 7 h 36"/>
                <a:gd name="T10" fmla="*/ 0 w 24"/>
                <a:gd name="T11" fmla="*/ 8 h 36"/>
                <a:gd name="T12" fmla="*/ 21 w 24"/>
                <a:gd name="T13" fmla="*/ 36 h 36"/>
                <a:gd name="T14" fmla="*/ 24 w 24"/>
                <a:gd name="T15" fmla="*/ 35 h 36"/>
                <a:gd name="T16" fmla="*/ 19 w 24"/>
                <a:gd name="T17" fmla="*/ 0 h 36"/>
                <a:gd name="T18" fmla="*/ 17 w 24"/>
                <a:gd name="T1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6">
                  <a:moveTo>
                    <a:pt x="17" y="1"/>
                  </a:move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1" y="30"/>
                    <a:pt x="21" y="32"/>
                  </a:cubicBezTo>
                  <a:cubicBezTo>
                    <a:pt x="20" y="30"/>
                    <a:pt x="19" y="29"/>
                    <a:pt x="18" y="2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1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2" name="ïṧ1íḓè"/>
            <p:cNvSpPr/>
            <p:nvPr/>
          </p:nvSpPr>
          <p:spPr bwMode="auto">
            <a:xfrm>
              <a:off x="3843863" y="1661470"/>
              <a:ext cx="68683" cy="78495"/>
            </a:xfrm>
            <a:custGeom>
              <a:avLst/>
              <a:gdLst>
                <a:gd name="T0" fmla="*/ 62 w 98"/>
                <a:gd name="T1" fmla="*/ 99 h 112"/>
                <a:gd name="T2" fmla="*/ 40 w 98"/>
                <a:gd name="T3" fmla="*/ 66 h 112"/>
                <a:gd name="T4" fmla="*/ 66 w 98"/>
                <a:gd name="T5" fmla="*/ 49 h 112"/>
                <a:gd name="T6" fmla="*/ 59 w 98"/>
                <a:gd name="T7" fmla="*/ 39 h 112"/>
                <a:gd name="T8" fmla="*/ 33 w 98"/>
                <a:gd name="T9" fmla="*/ 56 h 112"/>
                <a:gd name="T10" fmla="*/ 13 w 98"/>
                <a:gd name="T11" fmla="*/ 26 h 112"/>
                <a:gd name="T12" fmla="*/ 40 w 98"/>
                <a:gd name="T13" fmla="*/ 10 h 112"/>
                <a:gd name="T14" fmla="*/ 33 w 98"/>
                <a:gd name="T15" fmla="*/ 0 h 112"/>
                <a:gd name="T16" fmla="*/ 0 w 98"/>
                <a:gd name="T17" fmla="*/ 20 h 112"/>
                <a:gd name="T18" fmla="*/ 62 w 98"/>
                <a:gd name="T19" fmla="*/ 112 h 112"/>
                <a:gd name="T20" fmla="*/ 98 w 98"/>
                <a:gd name="T21" fmla="*/ 92 h 112"/>
                <a:gd name="T22" fmla="*/ 89 w 98"/>
                <a:gd name="T23" fmla="*/ 79 h 112"/>
                <a:gd name="T24" fmla="*/ 62 w 98"/>
                <a:gd name="T25" fmla="*/ 9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12">
                  <a:moveTo>
                    <a:pt x="62" y="99"/>
                  </a:moveTo>
                  <a:lnTo>
                    <a:pt x="40" y="66"/>
                  </a:lnTo>
                  <a:lnTo>
                    <a:pt x="66" y="49"/>
                  </a:lnTo>
                  <a:lnTo>
                    <a:pt x="59" y="39"/>
                  </a:lnTo>
                  <a:lnTo>
                    <a:pt x="33" y="56"/>
                  </a:lnTo>
                  <a:lnTo>
                    <a:pt x="13" y="26"/>
                  </a:lnTo>
                  <a:lnTo>
                    <a:pt x="40" y="10"/>
                  </a:lnTo>
                  <a:lnTo>
                    <a:pt x="33" y="0"/>
                  </a:lnTo>
                  <a:lnTo>
                    <a:pt x="0" y="20"/>
                  </a:lnTo>
                  <a:lnTo>
                    <a:pt x="62" y="112"/>
                  </a:lnTo>
                  <a:lnTo>
                    <a:pt x="98" y="92"/>
                  </a:lnTo>
                  <a:lnTo>
                    <a:pt x="89" y="79"/>
                  </a:lnTo>
                  <a:lnTo>
                    <a:pt x="62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3" name="işļïḑê"/>
            <p:cNvSpPr/>
            <p:nvPr/>
          </p:nvSpPr>
          <p:spPr bwMode="auto">
            <a:xfrm>
              <a:off x="3876102" y="1636239"/>
              <a:ext cx="82700" cy="78495"/>
            </a:xfrm>
            <a:custGeom>
              <a:avLst/>
              <a:gdLst>
                <a:gd name="T0" fmla="*/ 22 w 36"/>
                <a:gd name="T1" fmla="*/ 16 h 34"/>
                <a:gd name="T2" fmla="*/ 20 w 36"/>
                <a:gd name="T3" fmla="*/ 16 h 34"/>
                <a:gd name="T4" fmla="*/ 22 w 36"/>
                <a:gd name="T5" fmla="*/ 11 h 34"/>
                <a:gd name="T6" fmla="*/ 19 w 36"/>
                <a:gd name="T7" fmla="*/ 5 h 34"/>
                <a:gd name="T8" fmla="*/ 15 w 36"/>
                <a:gd name="T9" fmla="*/ 2 h 34"/>
                <a:gd name="T10" fmla="*/ 12 w 36"/>
                <a:gd name="T11" fmla="*/ 0 h 34"/>
                <a:gd name="T12" fmla="*/ 8 w 36"/>
                <a:gd name="T13" fmla="*/ 2 h 34"/>
                <a:gd name="T14" fmla="*/ 0 w 36"/>
                <a:gd name="T15" fmla="*/ 7 h 34"/>
                <a:gd name="T16" fmla="*/ 21 w 36"/>
                <a:gd name="T17" fmla="*/ 34 h 34"/>
                <a:gd name="T18" fmla="*/ 23 w 36"/>
                <a:gd name="T19" fmla="*/ 33 h 34"/>
                <a:gd name="T20" fmla="*/ 14 w 36"/>
                <a:gd name="T21" fmla="*/ 21 h 34"/>
                <a:gd name="T22" fmla="*/ 16 w 36"/>
                <a:gd name="T23" fmla="*/ 19 h 34"/>
                <a:gd name="T24" fmla="*/ 18 w 36"/>
                <a:gd name="T25" fmla="*/ 18 h 34"/>
                <a:gd name="T26" fmla="*/ 19 w 36"/>
                <a:gd name="T27" fmla="*/ 18 h 34"/>
                <a:gd name="T28" fmla="*/ 22 w 36"/>
                <a:gd name="T29" fmla="*/ 19 h 34"/>
                <a:gd name="T30" fmla="*/ 26 w 36"/>
                <a:gd name="T31" fmla="*/ 22 h 34"/>
                <a:gd name="T32" fmla="*/ 33 w 36"/>
                <a:gd name="T33" fmla="*/ 26 h 34"/>
                <a:gd name="T34" fmla="*/ 36 w 36"/>
                <a:gd name="T35" fmla="*/ 24 h 34"/>
                <a:gd name="T36" fmla="*/ 27 w 36"/>
                <a:gd name="T37" fmla="*/ 19 h 34"/>
                <a:gd name="T38" fmla="*/ 22 w 36"/>
                <a:gd name="T39" fmla="*/ 16 h 34"/>
                <a:gd name="T40" fmla="*/ 18 w 36"/>
                <a:gd name="T41" fmla="*/ 12 h 34"/>
                <a:gd name="T42" fmla="*/ 16 w 36"/>
                <a:gd name="T43" fmla="*/ 14 h 34"/>
                <a:gd name="T44" fmla="*/ 12 w 36"/>
                <a:gd name="T45" fmla="*/ 18 h 34"/>
                <a:gd name="T46" fmla="*/ 5 w 36"/>
                <a:gd name="T47" fmla="*/ 9 h 34"/>
                <a:gd name="T48" fmla="*/ 10 w 36"/>
                <a:gd name="T49" fmla="*/ 5 h 34"/>
                <a:gd name="T50" fmla="*/ 14 w 36"/>
                <a:gd name="T51" fmla="*/ 4 h 34"/>
                <a:gd name="T52" fmla="*/ 17 w 36"/>
                <a:gd name="T53" fmla="*/ 7 h 34"/>
                <a:gd name="T54" fmla="*/ 18 w 36"/>
                <a:gd name="T55" fmla="*/ 10 h 34"/>
                <a:gd name="T56" fmla="*/ 18 w 36"/>
                <a:gd name="T57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34">
                  <a:moveTo>
                    <a:pt x="22" y="16"/>
                  </a:moveTo>
                  <a:cubicBezTo>
                    <a:pt x="22" y="16"/>
                    <a:pt x="21" y="16"/>
                    <a:pt x="20" y="16"/>
                  </a:cubicBezTo>
                  <a:cubicBezTo>
                    <a:pt x="21" y="14"/>
                    <a:pt x="22" y="13"/>
                    <a:pt x="22" y="11"/>
                  </a:cubicBezTo>
                  <a:cubicBezTo>
                    <a:pt x="22" y="9"/>
                    <a:pt x="21" y="7"/>
                    <a:pt x="19" y="5"/>
                  </a:cubicBezTo>
                  <a:cubicBezTo>
                    <a:pt x="18" y="4"/>
                    <a:pt x="17" y="3"/>
                    <a:pt x="15" y="2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1" y="0"/>
                    <a:pt x="9" y="1"/>
                    <a:pt x="8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19"/>
                    <a:pt x="17" y="18"/>
                    <a:pt x="18" y="18"/>
                  </a:cubicBezTo>
                  <a:cubicBezTo>
                    <a:pt x="18" y="18"/>
                    <a:pt x="19" y="18"/>
                    <a:pt x="19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3" y="20"/>
                    <a:pt x="24" y="21"/>
                    <a:pt x="26" y="22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5" y="18"/>
                    <a:pt x="24" y="17"/>
                    <a:pt x="22" y="16"/>
                  </a:cubicBezTo>
                  <a:close/>
                  <a:moveTo>
                    <a:pt x="18" y="12"/>
                  </a:moveTo>
                  <a:cubicBezTo>
                    <a:pt x="18" y="13"/>
                    <a:pt x="17" y="14"/>
                    <a:pt x="16" y="14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3" y="4"/>
                    <a:pt x="14" y="4"/>
                  </a:cubicBezTo>
                  <a:cubicBezTo>
                    <a:pt x="15" y="5"/>
                    <a:pt x="16" y="6"/>
                    <a:pt x="17" y="7"/>
                  </a:cubicBezTo>
                  <a:cubicBezTo>
                    <a:pt x="18" y="8"/>
                    <a:pt x="18" y="9"/>
                    <a:pt x="18" y="10"/>
                  </a:cubicBezTo>
                  <a:cubicBezTo>
                    <a:pt x="19" y="11"/>
                    <a:pt x="19" y="11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4" name="îŝ1îdé"/>
            <p:cNvSpPr/>
            <p:nvPr/>
          </p:nvSpPr>
          <p:spPr bwMode="auto">
            <a:xfrm>
              <a:off x="3915349" y="1611009"/>
              <a:ext cx="77794" cy="61675"/>
            </a:xfrm>
            <a:custGeom>
              <a:avLst/>
              <a:gdLst>
                <a:gd name="T0" fmla="*/ 28 w 34"/>
                <a:gd name="T1" fmla="*/ 10 h 27"/>
                <a:gd name="T2" fmla="*/ 24 w 34"/>
                <a:gd name="T3" fmla="*/ 8 h 27"/>
                <a:gd name="T4" fmla="*/ 19 w 34"/>
                <a:gd name="T5" fmla="*/ 9 h 27"/>
                <a:gd name="T6" fmla="*/ 14 w 34"/>
                <a:gd name="T7" fmla="*/ 12 h 27"/>
                <a:gd name="T8" fmla="*/ 10 w 34"/>
                <a:gd name="T9" fmla="*/ 14 h 27"/>
                <a:gd name="T10" fmla="*/ 7 w 34"/>
                <a:gd name="T11" fmla="*/ 13 h 27"/>
                <a:gd name="T12" fmla="*/ 4 w 34"/>
                <a:gd name="T13" fmla="*/ 10 h 27"/>
                <a:gd name="T14" fmla="*/ 5 w 34"/>
                <a:gd name="T15" fmla="*/ 6 h 27"/>
                <a:gd name="T16" fmla="*/ 9 w 34"/>
                <a:gd name="T17" fmla="*/ 4 h 27"/>
                <a:gd name="T18" fmla="*/ 14 w 34"/>
                <a:gd name="T19" fmla="*/ 5 h 27"/>
                <a:gd name="T20" fmla="*/ 15 w 34"/>
                <a:gd name="T21" fmla="*/ 3 h 27"/>
                <a:gd name="T22" fmla="*/ 10 w 34"/>
                <a:gd name="T23" fmla="*/ 1 h 27"/>
                <a:gd name="T24" fmla="*/ 5 w 34"/>
                <a:gd name="T25" fmla="*/ 1 h 27"/>
                <a:gd name="T26" fmla="*/ 2 w 34"/>
                <a:gd name="T27" fmla="*/ 4 h 27"/>
                <a:gd name="T28" fmla="*/ 0 w 34"/>
                <a:gd name="T29" fmla="*/ 8 h 27"/>
                <a:gd name="T30" fmla="*/ 2 w 34"/>
                <a:gd name="T31" fmla="*/ 13 h 27"/>
                <a:gd name="T32" fmla="*/ 5 w 34"/>
                <a:gd name="T33" fmla="*/ 16 h 27"/>
                <a:gd name="T34" fmla="*/ 9 w 34"/>
                <a:gd name="T35" fmla="*/ 18 h 27"/>
                <a:gd name="T36" fmla="*/ 14 w 34"/>
                <a:gd name="T37" fmla="*/ 17 h 27"/>
                <a:gd name="T38" fmla="*/ 18 w 34"/>
                <a:gd name="T39" fmla="*/ 15 h 27"/>
                <a:gd name="T40" fmla="*/ 21 w 34"/>
                <a:gd name="T41" fmla="*/ 12 h 27"/>
                <a:gd name="T42" fmla="*/ 24 w 34"/>
                <a:gd name="T43" fmla="*/ 11 h 27"/>
                <a:gd name="T44" fmla="*/ 27 w 34"/>
                <a:gd name="T45" fmla="*/ 12 h 27"/>
                <a:gd name="T46" fmla="*/ 29 w 34"/>
                <a:gd name="T47" fmla="*/ 14 h 27"/>
                <a:gd name="T48" fmla="*/ 30 w 34"/>
                <a:gd name="T49" fmla="*/ 17 h 27"/>
                <a:gd name="T50" fmla="*/ 29 w 34"/>
                <a:gd name="T51" fmla="*/ 20 h 27"/>
                <a:gd name="T52" fmla="*/ 26 w 34"/>
                <a:gd name="T53" fmla="*/ 22 h 27"/>
                <a:gd name="T54" fmla="*/ 23 w 34"/>
                <a:gd name="T55" fmla="*/ 23 h 27"/>
                <a:gd name="T56" fmla="*/ 19 w 34"/>
                <a:gd name="T57" fmla="*/ 22 h 27"/>
                <a:gd name="T58" fmla="*/ 17 w 34"/>
                <a:gd name="T59" fmla="*/ 24 h 27"/>
                <a:gd name="T60" fmla="*/ 23 w 34"/>
                <a:gd name="T61" fmla="*/ 26 h 27"/>
                <a:gd name="T62" fmla="*/ 29 w 34"/>
                <a:gd name="T63" fmla="*/ 26 h 27"/>
                <a:gd name="T64" fmla="*/ 33 w 34"/>
                <a:gd name="T65" fmla="*/ 22 h 27"/>
                <a:gd name="T66" fmla="*/ 34 w 34"/>
                <a:gd name="T67" fmla="*/ 18 h 27"/>
                <a:gd name="T68" fmla="*/ 32 w 34"/>
                <a:gd name="T69" fmla="*/ 13 h 27"/>
                <a:gd name="T70" fmla="*/ 28 w 34"/>
                <a:gd name="T71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" h="27">
                  <a:moveTo>
                    <a:pt x="28" y="10"/>
                  </a:moveTo>
                  <a:cubicBezTo>
                    <a:pt x="27" y="9"/>
                    <a:pt x="25" y="8"/>
                    <a:pt x="24" y="8"/>
                  </a:cubicBezTo>
                  <a:cubicBezTo>
                    <a:pt x="22" y="8"/>
                    <a:pt x="20" y="8"/>
                    <a:pt x="19" y="9"/>
                  </a:cubicBezTo>
                  <a:cubicBezTo>
                    <a:pt x="18" y="9"/>
                    <a:pt x="16" y="10"/>
                    <a:pt x="14" y="12"/>
                  </a:cubicBezTo>
                  <a:cubicBezTo>
                    <a:pt x="12" y="13"/>
                    <a:pt x="11" y="14"/>
                    <a:pt x="10" y="14"/>
                  </a:cubicBezTo>
                  <a:cubicBezTo>
                    <a:pt x="9" y="14"/>
                    <a:pt x="8" y="14"/>
                    <a:pt x="7" y="13"/>
                  </a:cubicBezTo>
                  <a:cubicBezTo>
                    <a:pt x="5" y="13"/>
                    <a:pt x="5" y="12"/>
                    <a:pt x="4" y="10"/>
                  </a:cubicBezTo>
                  <a:cubicBezTo>
                    <a:pt x="4" y="9"/>
                    <a:pt x="4" y="8"/>
                    <a:pt x="5" y="6"/>
                  </a:cubicBezTo>
                  <a:cubicBezTo>
                    <a:pt x="6" y="5"/>
                    <a:pt x="7" y="4"/>
                    <a:pt x="9" y="4"/>
                  </a:cubicBezTo>
                  <a:cubicBezTo>
                    <a:pt x="10" y="4"/>
                    <a:pt x="12" y="4"/>
                    <a:pt x="14" y="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2"/>
                    <a:pt x="12" y="1"/>
                    <a:pt x="10" y="1"/>
                  </a:cubicBezTo>
                  <a:cubicBezTo>
                    <a:pt x="8" y="0"/>
                    <a:pt x="6" y="1"/>
                    <a:pt x="5" y="1"/>
                  </a:cubicBezTo>
                  <a:cubicBezTo>
                    <a:pt x="4" y="2"/>
                    <a:pt x="2" y="3"/>
                    <a:pt x="2" y="4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10"/>
                    <a:pt x="1" y="11"/>
                    <a:pt x="2" y="13"/>
                  </a:cubicBezTo>
                  <a:cubicBezTo>
                    <a:pt x="3" y="14"/>
                    <a:pt x="4" y="15"/>
                    <a:pt x="5" y="16"/>
                  </a:cubicBezTo>
                  <a:cubicBezTo>
                    <a:pt x="7" y="17"/>
                    <a:pt x="8" y="17"/>
                    <a:pt x="9" y="18"/>
                  </a:cubicBezTo>
                  <a:cubicBezTo>
                    <a:pt x="11" y="18"/>
                    <a:pt x="12" y="18"/>
                    <a:pt x="14" y="17"/>
                  </a:cubicBezTo>
                  <a:cubicBezTo>
                    <a:pt x="15" y="17"/>
                    <a:pt x="16" y="16"/>
                    <a:pt x="18" y="15"/>
                  </a:cubicBezTo>
                  <a:cubicBezTo>
                    <a:pt x="20" y="13"/>
                    <a:pt x="21" y="12"/>
                    <a:pt x="21" y="12"/>
                  </a:cubicBezTo>
                  <a:cubicBezTo>
                    <a:pt x="22" y="12"/>
                    <a:pt x="23" y="11"/>
                    <a:pt x="24" y="11"/>
                  </a:cubicBezTo>
                  <a:cubicBezTo>
                    <a:pt x="25" y="11"/>
                    <a:pt x="26" y="12"/>
                    <a:pt x="27" y="12"/>
                  </a:cubicBezTo>
                  <a:cubicBezTo>
                    <a:pt x="28" y="13"/>
                    <a:pt x="29" y="14"/>
                    <a:pt x="29" y="14"/>
                  </a:cubicBezTo>
                  <a:cubicBezTo>
                    <a:pt x="30" y="15"/>
                    <a:pt x="30" y="16"/>
                    <a:pt x="30" y="17"/>
                  </a:cubicBezTo>
                  <a:cubicBezTo>
                    <a:pt x="30" y="18"/>
                    <a:pt x="30" y="19"/>
                    <a:pt x="29" y="20"/>
                  </a:cubicBezTo>
                  <a:cubicBezTo>
                    <a:pt x="28" y="21"/>
                    <a:pt x="27" y="22"/>
                    <a:pt x="26" y="22"/>
                  </a:cubicBezTo>
                  <a:cubicBezTo>
                    <a:pt x="25" y="23"/>
                    <a:pt x="24" y="23"/>
                    <a:pt x="23" y="23"/>
                  </a:cubicBezTo>
                  <a:cubicBezTo>
                    <a:pt x="21" y="23"/>
                    <a:pt x="20" y="22"/>
                    <a:pt x="19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9" y="25"/>
                    <a:pt x="21" y="26"/>
                    <a:pt x="23" y="26"/>
                  </a:cubicBezTo>
                  <a:cubicBezTo>
                    <a:pt x="25" y="27"/>
                    <a:pt x="27" y="26"/>
                    <a:pt x="29" y="26"/>
                  </a:cubicBezTo>
                  <a:cubicBezTo>
                    <a:pt x="30" y="25"/>
                    <a:pt x="31" y="24"/>
                    <a:pt x="33" y="22"/>
                  </a:cubicBezTo>
                  <a:cubicBezTo>
                    <a:pt x="33" y="21"/>
                    <a:pt x="34" y="19"/>
                    <a:pt x="34" y="18"/>
                  </a:cubicBezTo>
                  <a:cubicBezTo>
                    <a:pt x="34" y="16"/>
                    <a:pt x="33" y="15"/>
                    <a:pt x="32" y="13"/>
                  </a:cubicBezTo>
                  <a:cubicBezTo>
                    <a:pt x="31" y="12"/>
                    <a:pt x="30" y="11"/>
                    <a:pt x="2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5" name="iṩlîḍe"/>
            <p:cNvSpPr/>
            <p:nvPr/>
          </p:nvSpPr>
          <p:spPr bwMode="auto">
            <a:xfrm>
              <a:off x="3940580" y="1585778"/>
              <a:ext cx="75692" cy="43453"/>
            </a:xfrm>
            <a:custGeom>
              <a:avLst/>
              <a:gdLst>
                <a:gd name="T0" fmla="*/ 0 w 108"/>
                <a:gd name="T1" fmla="*/ 9 h 62"/>
                <a:gd name="T2" fmla="*/ 101 w 108"/>
                <a:gd name="T3" fmla="*/ 62 h 62"/>
                <a:gd name="T4" fmla="*/ 108 w 108"/>
                <a:gd name="T5" fmla="*/ 52 h 62"/>
                <a:gd name="T6" fmla="*/ 6 w 108"/>
                <a:gd name="T7" fmla="*/ 0 h 62"/>
                <a:gd name="T8" fmla="*/ 0 w 108"/>
                <a:gd name="T9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62">
                  <a:moveTo>
                    <a:pt x="0" y="9"/>
                  </a:moveTo>
                  <a:lnTo>
                    <a:pt x="101" y="62"/>
                  </a:lnTo>
                  <a:lnTo>
                    <a:pt x="108" y="52"/>
                  </a:lnTo>
                  <a:lnTo>
                    <a:pt x="6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6" name="ïṣlíḋe"/>
            <p:cNvSpPr/>
            <p:nvPr/>
          </p:nvSpPr>
          <p:spPr bwMode="auto">
            <a:xfrm>
              <a:off x="3951793" y="1539522"/>
              <a:ext cx="82700" cy="55367"/>
            </a:xfrm>
            <a:custGeom>
              <a:avLst/>
              <a:gdLst>
                <a:gd name="T0" fmla="*/ 39 w 118"/>
                <a:gd name="T1" fmla="*/ 6 h 79"/>
                <a:gd name="T2" fmla="*/ 26 w 118"/>
                <a:gd name="T3" fmla="*/ 0 h 79"/>
                <a:gd name="T4" fmla="*/ 0 w 118"/>
                <a:gd name="T5" fmla="*/ 52 h 79"/>
                <a:gd name="T6" fmla="*/ 13 w 118"/>
                <a:gd name="T7" fmla="*/ 59 h 79"/>
                <a:gd name="T8" fmla="*/ 23 w 118"/>
                <a:gd name="T9" fmla="*/ 36 h 79"/>
                <a:gd name="T10" fmla="*/ 115 w 118"/>
                <a:gd name="T11" fmla="*/ 79 h 79"/>
                <a:gd name="T12" fmla="*/ 118 w 118"/>
                <a:gd name="T13" fmla="*/ 69 h 79"/>
                <a:gd name="T14" fmla="*/ 26 w 118"/>
                <a:gd name="T15" fmla="*/ 29 h 79"/>
                <a:gd name="T16" fmla="*/ 39 w 118"/>
                <a:gd name="T17" fmla="*/ 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79">
                  <a:moveTo>
                    <a:pt x="39" y="6"/>
                  </a:moveTo>
                  <a:lnTo>
                    <a:pt x="26" y="0"/>
                  </a:lnTo>
                  <a:lnTo>
                    <a:pt x="0" y="52"/>
                  </a:lnTo>
                  <a:lnTo>
                    <a:pt x="13" y="59"/>
                  </a:lnTo>
                  <a:lnTo>
                    <a:pt x="23" y="36"/>
                  </a:lnTo>
                  <a:lnTo>
                    <a:pt x="115" y="79"/>
                  </a:lnTo>
                  <a:lnTo>
                    <a:pt x="118" y="69"/>
                  </a:lnTo>
                  <a:lnTo>
                    <a:pt x="26" y="29"/>
                  </a:lnTo>
                  <a:lnTo>
                    <a:pt x="3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7" name="ísļiďè"/>
            <p:cNvSpPr/>
            <p:nvPr/>
          </p:nvSpPr>
          <p:spPr bwMode="auto">
            <a:xfrm>
              <a:off x="3573335" y="1604000"/>
              <a:ext cx="39248" cy="52564"/>
            </a:xfrm>
            <a:custGeom>
              <a:avLst/>
              <a:gdLst>
                <a:gd name="T0" fmla="*/ 17 w 17"/>
                <a:gd name="T1" fmla="*/ 1 h 23"/>
                <a:gd name="T2" fmla="*/ 17 w 17"/>
                <a:gd name="T3" fmla="*/ 0 h 23"/>
                <a:gd name="T4" fmla="*/ 10 w 17"/>
                <a:gd name="T5" fmla="*/ 0 h 23"/>
                <a:gd name="T6" fmla="*/ 10 w 17"/>
                <a:gd name="T7" fmla="*/ 1 h 23"/>
                <a:gd name="T8" fmla="*/ 12 w 17"/>
                <a:gd name="T9" fmla="*/ 1 h 23"/>
                <a:gd name="T10" fmla="*/ 13 w 17"/>
                <a:gd name="T11" fmla="*/ 2 h 23"/>
                <a:gd name="T12" fmla="*/ 13 w 17"/>
                <a:gd name="T13" fmla="*/ 3 h 23"/>
                <a:gd name="T14" fmla="*/ 11 w 17"/>
                <a:gd name="T15" fmla="*/ 5 h 23"/>
                <a:gd name="T16" fmla="*/ 5 w 17"/>
                <a:gd name="T17" fmla="*/ 16 h 23"/>
                <a:gd name="T18" fmla="*/ 3 w 17"/>
                <a:gd name="T19" fmla="*/ 18 h 23"/>
                <a:gd name="T20" fmla="*/ 2 w 17"/>
                <a:gd name="T21" fmla="*/ 19 h 23"/>
                <a:gd name="T22" fmla="*/ 0 w 17"/>
                <a:gd name="T23" fmla="*/ 18 h 23"/>
                <a:gd name="T24" fmla="*/ 0 w 17"/>
                <a:gd name="T25" fmla="*/ 19 h 23"/>
                <a:gd name="T26" fmla="*/ 8 w 17"/>
                <a:gd name="T27" fmla="*/ 23 h 23"/>
                <a:gd name="T28" fmla="*/ 8 w 17"/>
                <a:gd name="T29" fmla="*/ 22 h 23"/>
                <a:gd name="T30" fmla="*/ 6 w 17"/>
                <a:gd name="T31" fmla="*/ 21 h 23"/>
                <a:gd name="T32" fmla="*/ 6 w 17"/>
                <a:gd name="T33" fmla="*/ 20 h 23"/>
                <a:gd name="T34" fmla="*/ 7 w 17"/>
                <a:gd name="T35" fmla="*/ 18 h 23"/>
                <a:gd name="T36" fmla="*/ 17 w 17"/>
                <a:gd name="T3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23">
                  <a:moveTo>
                    <a:pt x="17" y="1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2" y="1"/>
                    <a:pt x="12" y="1"/>
                  </a:cubicBezTo>
                  <a:cubicBezTo>
                    <a:pt x="12" y="1"/>
                    <a:pt x="13" y="1"/>
                    <a:pt x="13" y="2"/>
                  </a:cubicBezTo>
                  <a:cubicBezTo>
                    <a:pt x="13" y="2"/>
                    <a:pt x="13" y="2"/>
                    <a:pt x="13" y="3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8"/>
                    <a:pt x="4" y="18"/>
                    <a:pt x="3" y="18"/>
                  </a:cubicBezTo>
                  <a:cubicBezTo>
                    <a:pt x="3" y="19"/>
                    <a:pt x="3" y="19"/>
                    <a:pt x="2" y="19"/>
                  </a:cubicBezTo>
                  <a:cubicBezTo>
                    <a:pt x="2" y="19"/>
                    <a:pt x="1" y="18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7" y="21"/>
                    <a:pt x="6" y="21"/>
                  </a:cubicBezTo>
                  <a:cubicBezTo>
                    <a:pt x="6" y="21"/>
                    <a:pt x="6" y="20"/>
                    <a:pt x="6" y="20"/>
                  </a:cubicBezTo>
                  <a:cubicBezTo>
                    <a:pt x="6" y="20"/>
                    <a:pt x="7" y="19"/>
                    <a:pt x="7" y="18"/>
                  </a:cubicBezTo>
                  <a:lnTo>
                    <a:pt x="1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8" name="íṡlïde"/>
            <p:cNvSpPr/>
            <p:nvPr/>
          </p:nvSpPr>
          <p:spPr bwMode="auto">
            <a:xfrm>
              <a:off x="3646924" y="1622223"/>
              <a:ext cx="34342" cy="57470"/>
            </a:xfrm>
            <a:custGeom>
              <a:avLst/>
              <a:gdLst>
                <a:gd name="T0" fmla="*/ 9 w 15"/>
                <a:gd name="T1" fmla="*/ 1 h 25"/>
                <a:gd name="T2" fmla="*/ 4 w 15"/>
                <a:gd name="T3" fmla="*/ 2 h 25"/>
                <a:gd name="T4" fmla="*/ 2 w 15"/>
                <a:gd name="T5" fmla="*/ 5 h 25"/>
                <a:gd name="T6" fmla="*/ 2 w 15"/>
                <a:gd name="T7" fmla="*/ 8 h 25"/>
                <a:gd name="T8" fmla="*/ 5 w 15"/>
                <a:gd name="T9" fmla="*/ 12 h 25"/>
                <a:gd name="T10" fmla="*/ 1 w 15"/>
                <a:gd name="T11" fmla="*/ 15 h 25"/>
                <a:gd name="T12" fmla="*/ 0 w 15"/>
                <a:gd name="T13" fmla="*/ 18 h 25"/>
                <a:gd name="T14" fmla="*/ 1 w 15"/>
                <a:gd name="T15" fmla="*/ 22 h 25"/>
                <a:gd name="T16" fmla="*/ 6 w 15"/>
                <a:gd name="T17" fmla="*/ 25 h 25"/>
                <a:gd name="T18" fmla="*/ 11 w 15"/>
                <a:gd name="T19" fmla="*/ 24 h 25"/>
                <a:gd name="T20" fmla="*/ 14 w 15"/>
                <a:gd name="T21" fmla="*/ 20 h 25"/>
                <a:gd name="T22" fmla="*/ 13 w 15"/>
                <a:gd name="T23" fmla="*/ 16 h 25"/>
                <a:gd name="T24" fmla="*/ 9 w 15"/>
                <a:gd name="T25" fmla="*/ 12 h 25"/>
                <a:gd name="T26" fmla="*/ 14 w 15"/>
                <a:gd name="T27" fmla="*/ 9 h 25"/>
                <a:gd name="T28" fmla="*/ 15 w 15"/>
                <a:gd name="T29" fmla="*/ 7 h 25"/>
                <a:gd name="T30" fmla="*/ 14 w 15"/>
                <a:gd name="T31" fmla="*/ 3 h 25"/>
                <a:gd name="T32" fmla="*/ 9 w 15"/>
                <a:gd name="T33" fmla="*/ 1 h 25"/>
                <a:gd name="T34" fmla="*/ 11 w 15"/>
                <a:gd name="T35" fmla="*/ 19 h 25"/>
                <a:gd name="T36" fmla="*/ 11 w 15"/>
                <a:gd name="T37" fmla="*/ 21 h 25"/>
                <a:gd name="T38" fmla="*/ 10 w 15"/>
                <a:gd name="T39" fmla="*/ 23 h 25"/>
                <a:gd name="T40" fmla="*/ 6 w 15"/>
                <a:gd name="T41" fmla="*/ 24 h 25"/>
                <a:gd name="T42" fmla="*/ 3 w 15"/>
                <a:gd name="T43" fmla="*/ 22 h 25"/>
                <a:gd name="T44" fmla="*/ 3 w 15"/>
                <a:gd name="T45" fmla="*/ 18 h 25"/>
                <a:gd name="T46" fmla="*/ 4 w 15"/>
                <a:gd name="T47" fmla="*/ 15 h 25"/>
                <a:gd name="T48" fmla="*/ 6 w 15"/>
                <a:gd name="T49" fmla="*/ 13 h 25"/>
                <a:gd name="T50" fmla="*/ 11 w 15"/>
                <a:gd name="T51" fmla="*/ 19 h 25"/>
                <a:gd name="T52" fmla="*/ 12 w 15"/>
                <a:gd name="T53" fmla="*/ 8 h 25"/>
                <a:gd name="T54" fmla="*/ 8 w 15"/>
                <a:gd name="T55" fmla="*/ 11 h 25"/>
                <a:gd name="T56" fmla="*/ 6 w 15"/>
                <a:gd name="T57" fmla="*/ 8 h 25"/>
                <a:gd name="T58" fmla="*/ 5 w 15"/>
                <a:gd name="T59" fmla="*/ 6 h 25"/>
                <a:gd name="T60" fmla="*/ 5 w 15"/>
                <a:gd name="T61" fmla="*/ 5 h 25"/>
                <a:gd name="T62" fmla="*/ 6 w 15"/>
                <a:gd name="T63" fmla="*/ 2 h 25"/>
                <a:gd name="T64" fmla="*/ 9 w 15"/>
                <a:gd name="T65" fmla="*/ 2 h 25"/>
                <a:gd name="T66" fmla="*/ 12 w 15"/>
                <a:gd name="T67" fmla="*/ 3 h 25"/>
                <a:gd name="T68" fmla="*/ 12 w 15"/>
                <a:gd name="T69" fmla="*/ 6 h 25"/>
                <a:gd name="T70" fmla="*/ 12 w 15"/>
                <a:gd name="T7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" h="25">
                  <a:moveTo>
                    <a:pt x="9" y="1"/>
                  </a:moveTo>
                  <a:cubicBezTo>
                    <a:pt x="7" y="0"/>
                    <a:pt x="6" y="1"/>
                    <a:pt x="4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3" y="9"/>
                    <a:pt x="4" y="11"/>
                    <a:pt x="5" y="12"/>
                  </a:cubicBezTo>
                  <a:cubicBezTo>
                    <a:pt x="4" y="13"/>
                    <a:pt x="2" y="14"/>
                    <a:pt x="1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0" y="19"/>
                    <a:pt x="0" y="21"/>
                    <a:pt x="1" y="22"/>
                  </a:cubicBezTo>
                  <a:cubicBezTo>
                    <a:pt x="2" y="24"/>
                    <a:pt x="4" y="24"/>
                    <a:pt x="6" y="25"/>
                  </a:cubicBezTo>
                  <a:cubicBezTo>
                    <a:pt x="8" y="25"/>
                    <a:pt x="10" y="25"/>
                    <a:pt x="11" y="24"/>
                  </a:cubicBezTo>
                  <a:cubicBezTo>
                    <a:pt x="13" y="23"/>
                    <a:pt x="14" y="21"/>
                    <a:pt x="14" y="20"/>
                  </a:cubicBezTo>
                  <a:cubicBezTo>
                    <a:pt x="14" y="18"/>
                    <a:pt x="14" y="17"/>
                    <a:pt x="13" y="16"/>
                  </a:cubicBezTo>
                  <a:cubicBezTo>
                    <a:pt x="12" y="15"/>
                    <a:pt x="11" y="14"/>
                    <a:pt x="9" y="12"/>
                  </a:cubicBezTo>
                  <a:cubicBezTo>
                    <a:pt x="11" y="11"/>
                    <a:pt x="13" y="10"/>
                    <a:pt x="14" y="9"/>
                  </a:cubicBezTo>
                  <a:cubicBezTo>
                    <a:pt x="14" y="8"/>
                    <a:pt x="15" y="7"/>
                    <a:pt x="15" y="7"/>
                  </a:cubicBezTo>
                  <a:cubicBezTo>
                    <a:pt x="15" y="5"/>
                    <a:pt x="15" y="4"/>
                    <a:pt x="14" y="3"/>
                  </a:cubicBezTo>
                  <a:cubicBezTo>
                    <a:pt x="13" y="2"/>
                    <a:pt x="11" y="1"/>
                    <a:pt x="9" y="1"/>
                  </a:cubicBezTo>
                  <a:close/>
                  <a:moveTo>
                    <a:pt x="11" y="19"/>
                  </a:moveTo>
                  <a:cubicBezTo>
                    <a:pt x="11" y="19"/>
                    <a:pt x="11" y="20"/>
                    <a:pt x="11" y="21"/>
                  </a:cubicBezTo>
                  <a:cubicBezTo>
                    <a:pt x="11" y="22"/>
                    <a:pt x="10" y="23"/>
                    <a:pt x="10" y="23"/>
                  </a:cubicBezTo>
                  <a:cubicBezTo>
                    <a:pt x="9" y="24"/>
                    <a:pt x="8" y="24"/>
                    <a:pt x="6" y="24"/>
                  </a:cubicBezTo>
                  <a:cubicBezTo>
                    <a:pt x="5" y="24"/>
                    <a:pt x="4" y="23"/>
                    <a:pt x="3" y="22"/>
                  </a:cubicBezTo>
                  <a:cubicBezTo>
                    <a:pt x="3" y="21"/>
                    <a:pt x="2" y="20"/>
                    <a:pt x="3" y="18"/>
                  </a:cubicBezTo>
                  <a:cubicBezTo>
                    <a:pt x="3" y="17"/>
                    <a:pt x="3" y="16"/>
                    <a:pt x="4" y="15"/>
                  </a:cubicBezTo>
                  <a:cubicBezTo>
                    <a:pt x="4" y="15"/>
                    <a:pt x="5" y="14"/>
                    <a:pt x="6" y="13"/>
                  </a:cubicBezTo>
                  <a:cubicBezTo>
                    <a:pt x="9" y="15"/>
                    <a:pt x="10" y="17"/>
                    <a:pt x="11" y="19"/>
                  </a:cubicBezTo>
                  <a:close/>
                  <a:moveTo>
                    <a:pt x="12" y="8"/>
                  </a:moveTo>
                  <a:cubicBezTo>
                    <a:pt x="11" y="9"/>
                    <a:pt x="10" y="10"/>
                    <a:pt x="8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4" y="5"/>
                    <a:pt x="5" y="5"/>
                  </a:cubicBezTo>
                  <a:cubicBezTo>
                    <a:pt x="5" y="4"/>
                    <a:pt x="5" y="3"/>
                    <a:pt x="6" y="2"/>
                  </a:cubicBezTo>
                  <a:cubicBezTo>
                    <a:pt x="7" y="2"/>
                    <a:pt x="8" y="2"/>
                    <a:pt x="9" y="2"/>
                  </a:cubicBezTo>
                  <a:cubicBezTo>
                    <a:pt x="10" y="2"/>
                    <a:pt x="11" y="2"/>
                    <a:pt x="12" y="3"/>
                  </a:cubicBezTo>
                  <a:cubicBezTo>
                    <a:pt x="12" y="4"/>
                    <a:pt x="13" y="5"/>
                    <a:pt x="12" y="6"/>
                  </a:cubicBezTo>
                  <a:cubicBezTo>
                    <a:pt x="12" y="7"/>
                    <a:pt x="12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9" name="iṩlide"/>
            <p:cNvSpPr/>
            <p:nvPr/>
          </p:nvSpPr>
          <p:spPr bwMode="auto">
            <a:xfrm>
              <a:off x="3717710" y="1622223"/>
              <a:ext cx="37145" cy="60273"/>
            </a:xfrm>
            <a:custGeom>
              <a:avLst/>
              <a:gdLst>
                <a:gd name="T0" fmla="*/ 15 w 16"/>
                <a:gd name="T1" fmla="*/ 16 h 26"/>
                <a:gd name="T2" fmla="*/ 15 w 16"/>
                <a:gd name="T3" fmla="*/ 9 h 26"/>
                <a:gd name="T4" fmla="*/ 12 w 16"/>
                <a:gd name="T5" fmla="*/ 2 h 26"/>
                <a:gd name="T6" fmla="*/ 6 w 16"/>
                <a:gd name="T7" fmla="*/ 1 h 26"/>
                <a:gd name="T8" fmla="*/ 1 w 16"/>
                <a:gd name="T9" fmla="*/ 4 h 26"/>
                <a:gd name="T10" fmla="*/ 0 w 16"/>
                <a:gd name="T11" fmla="*/ 10 h 26"/>
                <a:gd name="T12" fmla="*/ 3 w 16"/>
                <a:gd name="T13" fmla="*/ 15 h 26"/>
                <a:gd name="T14" fmla="*/ 8 w 16"/>
                <a:gd name="T15" fmla="*/ 16 h 26"/>
                <a:gd name="T16" fmla="*/ 12 w 16"/>
                <a:gd name="T17" fmla="*/ 13 h 26"/>
                <a:gd name="T18" fmla="*/ 11 w 16"/>
                <a:gd name="T19" fmla="*/ 19 h 26"/>
                <a:gd name="T20" fmla="*/ 8 w 16"/>
                <a:gd name="T21" fmla="*/ 23 h 26"/>
                <a:gd name="T22" fmla="*/ 4 w 16"/>
                <a:gd name="T23" fmla="*/ 25 h 26"/>
                <a:gd name="T24" fmla="*/ 4 w 16"/>
                <a:gd name="T25" fmla="*/ 26 h 26"/>
                <a:gd name="T26" fmla="*/ 5 w 16"/>
                <a:gd name="T27" fmla="*/ 26 h 26"/>
                <a:gd name="T28" fmla="*/ 11 w 16"/>
                <a:gd name="T29" fmla="*/ 23 h 26"/>
                <a:gd name="T30" fmla="*/ 15 w 16"/>
                <a:gd name="T31" fmla="*/ 16 h 26"/>
                <a:gd name="T32" fmla="*/ 11 w 16"/>
                <a:gd name="T33" fmla="*/ 13 h 26"/>
                <a:gd name="T34" fmla="*/ 9 w 16"/>
                <a:gd name="T35" fmla="*/ 14 h 26"/>
                <a:gd name="T36" fmla="*/ 6 w 16"/>
                <a:gd name="T37" fmla="*/ 13 h 26"/>
                <a:gd name="T38" fmla="*/ 3 w 16"/>
                <a:gd name="T39" fmla="*/ 8 h 26"/>
                <a:gd name="T40" fmla="*/ 3 w 16"/>
                <a:gd name="T41" fmla="*/ 4 h 26"/>
                <a:gd name="T42" fmla="*/ 6 w 16"/>
                <a:gd name="T43" fmla="*/ 2 h 26"/>
                <a:gd name="T44" fmla="*/ 8 w 16"/>
                <a:gd name="T45" fmla="*/ 2 h 26"/>
                <a:gd name="T46" fmla="*/ 11 w 16"/>
                <a:gd name="T47" fmla="*/ 5 h 26"/>
                <a:gd name="T48" fmla="*/ 12 w 16"/>
                <a:gd name="T49" fmla="*/ 8 h 26"/>
                <a:gd name="T50" fmla="*/ 12 w 16"/>
                <a:gd name="T51" fmla="*/ 12 h 26"/>
                <a:gd name="T52" fmla="*/ 11 w 16"/>
                <a:gd name="T53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" h="26">
                  <a:moveTo>
                    <a:pt x="15" y="16"/>
                  </a:moveTo>
                  <a:cubicBezTo>
                    <a:pt x="16" y="14"/>
                    <a:pt x="16" y="11"/>
                    <a:pt x="15" y="9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10" y="1"/>
                    <a:pt x="8" y="0"/>
                    <a:pt x="6" y="1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10"/>
                  </a:cubicBezTo>
                  <a:cubicBezTo>
                    <a:pt x="1" y="12"/>
                    <a:pt x="1" y="14"/>
                    <a:pt x="3" y="15"/>
                  </a:cubicBezTo>
                  <a:cubicBezTo>
                    <a:pt x="4" y="16"/>
                    <a:pt x="6" y="16"/>
                    <a:pt x="8" y="16"/>
                  </a:cubicBezTo>
                  <a:cubicBezTo>
                    <a:pt x="9" y="16"/>
                    <a:pt x="11" y="15"/>
                    <a:pt x="12" y="13"/>
                  </a:cubicBezTo>
                  <a:cubicBezTo>
                    <a:pt x="12" y="15"/>
                    <a:pt x="12" y="17"/>
                    <a:pt x="11" y="19"/>
                  </a:cubicBezTo>
                  <a:cubicBezTo>
                    <a:pt x="10" y="21"/>
                    <a:pt x="9" y="22"/>
                    <a:pt x="8" y="23"/>
                  </a:cubicBezTo>
                  <a:cubicBezTo>
                    <a:pt x="6" y="24"/>
                    <a:pt x="5" y="25"/>
                    <a:pt x="4" y="25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5"/>
                    <a:pt x="9" y="24"/>
                    <a:pt x="11" y="23"/>
                  </a:cubicBezTo>
                  <a:cubicBezTo>
                    <a:pt x="13" y="21"/>
                    <a:pt x="14" y="19"/>
                    <a:pt x="15" y="16"/>
                  </a:cubicBezTo>
                  <a:close/>
                  <a:moveTo>
                    <a:pt x="11" y="13"/>
                  </a:moveTo>
                  <a:cubicBezTo>
                    <a:pt x="10" y="14"/>
                    <a:pt x="9" y="14"/>
                    <a:pt x="9" y="14"/>
                  </a:cubicBezTo>
                  <a:cubicBezTo>
                    <a:pt x="8" y="14"/>
                    <a:pt x="7" y="14"/>
                    <a:pt x="6" y="13"/>
                  </a:cubicBezTo>
                  <a:cubicBezTo>
                    <a:pt x="4" y="12"/>
                    <a:pt x="3" y="10"/>
                    <a:pt x="3" y="8"/>
                  </a:cubicBezTo>
                  <a:cubicBezTo>
                    <a:pt x="3" y="6"/>
                    <a:pt x="3" y="5"/>
                    <a:pt x="3" y="4"/>
                  </a:cubicBezTo>
                  <a:cubicBezTo>
                    <a:pt x="4" y="3"/>
                    <a:pt x="5" y="2"/>
                    <a:pt x="6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9" y="3"/>
                    <a:pt x="10" y="4"/>
                    <a:pt x="11" y="5"/>
                  </a:cubicBezTo>
                  <a:cubicBezTo>
                    <a:pt x="11" y="6"/>
                    <a:pt x="12" y="7"/>
                    <a:pt x="12" y="8"/>
                  </a:cubicBezTo>
                  <a:cubicBezTo>
                    <a:pt x="12" y="9"/>
                    <a:pt x="12" y="10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0" name="îs1ïde"/>
            <p:cNvSpPr/>
            <p:nvPr/>
          </p:nvSpPr>
          <p:spPr bwMode="auto">
            <a:xfrm>
              <a:off x="3782188" y="1613112"/>
              <a:ext cx="32239" cy="57470"/>
            </a:xfrm>
            <a:custGeom>
              <a:avLst/>
              <a:gdLst>
                <a:gd name="T0" fmla="*/ 11 w 14"/>
                <a:gd name="T1" fmla="*/ 24 h 25"/>
                <a:gd name="T2" fmla="*/ 14 w 14"/>
                <a:gd name="T3" fmla="*/ 0 h 25"/>
                <a:gd name="T4" fmla="*/ 14 w 14"/>
                <a:gd name="T5" fmla="*/ 0 h 25"/>
                <a:gd name="T6" fmla="*/ 1 w 14"/>
                <a:gd name="T7" fmla="*/ 2 h 25"/>
                <a:gd name="T8" fmla="*/ 0 w 14"/>
                <a:gd name="T9" fmla="*/ 8 h 25"/>
                <a:gd name="T10" fmla="*/ 0 w 14"/>
                <a:gd name="T11" fmla="*/ 8 h 25"/>
                <a:gd name="T12" fmla="*/ 2 w 14"/>
                <a:gd name="T13" fmla="*/ 5 h 25"/>
                <a:gd name="T14" fmla="*/ 5 w 14"/>
                <a:gd name="T15" fmla="*/ 4 h 25"/>
                <a:gd name="T16" fmla="*/ 12 w 14"/>
                <a:gd name="T17" fmla="*/ 3 h 25"/>
                <a:gd name="T18" fmla="*/ 9 w 14"/>
                <a:gd name="T19" fmla="*/ 25 h 25"/>
                <a:gd name="T20" fmla="*/ 11 w 14"/>
                <a:gd name="T21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5">
                  <a:moveTo>
                    <a:pt x="11" y="24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7"/>
                    <a:pt x="1" y="6"/>
                    <a:pt x="2" y="5"/>
                  </a:cubicBezTo>
                  <a:cubicBezTo>
                    <a:pt x="3" y="5"/>
                    <a:pt x="4" y="4"/>
                    <a:pt x="5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9" y="25"/>
                    <a:pt x="9" y="25"/>
                    <a:pt x="9" y="25"/>
                  </a:cubicBezTo>
                  <a:lnTo>
                    <a:pt x="1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1" name="i$ľïḑe"/>
            <p:cNvSpPr/>
            <p:nvPr/>
          </p:nvSpPr>
          <p:spPr bwMode="auto">
            <a:xfrm>
              <a:off x="3349063" y="1294926"/>
              <a:ext cx="34342" cy="23128"/>
            </a:xfrm>
            <a:custGeom>
              <a:avLst/>
              <a:gdLst>
                <a:gd name="T0" fmla="*/ 8 w 15"/>
                <a:gd name="T1" fmla="*/ 7 h 10"/>
                <a:gd name="T2" fmla="*/ 12 w 15"/>
                <a:gd name="T3" fmla="*/ 10 h 10"/>
                <a:gd name="T4" fmla="*/ 14 w 15"/>
                <a:gd name="T5" fmla="*/ 3 h 10"/>
                <a:gd name="T6" fmla="*/ 10 w 15"/>
                <a:gd name="T7" fmla="*/ 0 h 10"/>
                <a:gd name="T8" fmla="*/ 0 w 15"/>
                <a:gd name="T9" fmla="*/ 2 h 10"/>
                <a:gd name="T10" fmla="*/ 8 w 15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8" y="7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2" y="7"/>
                    <a:pt x="15" y="5"/>
                    <a:pt x="14" y="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0"/>
                    <a:pt x="0" y="2"/>
                  </a:cubicBezTo>
                  <a:cubicBezTo>
                    <a:pt x="1" y="4"/>
                    <a:pt x="4" y="8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2" name="iŝļíḍè"/>
            <p:cNvSpPr/>
            <p:nvPr/>
          </p:nvSpPr>
          <p:spPr bwMode="auto">
            <a:xfrm>
              <a:off x="3378499" y="1327165"/>
              <a:ext cx="27333" cy="18923"/>
            </a:xfrm>
            <a:custGeom>
              <a:avLst/>
              <a:gdLst>
                <a:gd name="T0" fmla="*/ 7 w 12"/>
                <a:gd name="T1" fmla="*/ 7 h 8"/>
                <a:gd name="T2" fmla="*/ 9 w 12"/>
                <a:gd name="T3" fmla="*/ 8 h 8"/>
                <a:gd name="T4" fmla="*/ 12 w 12"/>
                <a:gd name="T5" fmla="*/ 6 h 8"/>
                <a:gd name="T6" fmla="*/ 11 w 12"/>
                <a:gd name="T7" fmla="*/ 2 h 8"/>
                <a:gd name="T8" fmla="*/ 8 w 12"/>
                <a:gd name="T9" fmla="*/ 0 h 8"/>
                <a:gd name="T10" fmla="*/ 0 w 12"/>
                <a:gd name="T11" fmla="*/ 3 h 8"/>
                <a:gd name="T12" fmla="*/ 7 w 12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7" y="7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1" y="6"/>
                    <a:pt x="12" y="6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0"/>
                    <a:pt x="9" y="1"/>
                    <a:pt x="8" y="0"/>
                  </a:cubicBezTo>
                  <a:cubicBezTo>
                    <a:pt x="5" y="1"/>
                    <a:pt x="1" y="0"/>
                    <a:pt x="0" y="3"/>
                  </a:cubicBezTo>
                  <a:cubicBezTo>
                    <a:pt x="2" y="5"/>
                    <a:pt x="5" y="6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3" name="íṩḻîḋê"/>
            <p:cNvSpPr/>
            <p:nvPr/>
          </p:nvSpPr>
          <p:spPr bwMode="auto">
            <a:xfrm>
              <a:off x="3394618" y="1244465"/>
              <a:ext cx="100922" cy="166101"/>
            </a:xfrm>
            <a:custGeom>
              <a:avLst/>
              <a:gdLst>
                <a:gd name="T0" fmla="*/ 9 w 44"/>
                <a:gd name="T1" fmla="*/ 32 h 72"/>
                <a:gd name="T2" fmla="*/ 12 w 44"/>
                <a:gd name="T3" fmla="*/ 31 h 72"/>
                <a:gd name="T4" fmla="*/ 15 w 44"/>
                <a:gd name="T5" fmla="*/ 33 h 72"/>
                <a:gd name="T6" fmla="*/ 13 w 44"/>
                <a:gd name="T7" fmla="*/ 44 h 72"/>
                <a:gd name="T8" fmla="*/ 8 w 44"/>
                <a:gd name="T9" fmla="*/ 41 h 72"/>
                <a:gd name="T10" fmla="*/ 14 w 44"/>
                <a:gd name="T11" fmla="*/ 68 h 72"/>
                <a:gd name="T12" fmla="*/ 26 w 44"/>
                <a:gd name="T13" fmla="*/ 72 h 72"/>
                <a:gd name="T14" fmla="*/ 27 w 44"/>
                <a:gd name="T15" fmla="*/ 69 h 72"/>
                <a:gd name="T16" fmla="*/ 15 w 44"/>
                <a:gd name="T17" fmla="*/ 52 h 72"/>
                <a:gd name="T18" fmla="*/ 21 w 44"/>
                <a:gd name="T19" fmla="*/ 49 h 72"/>
                <a:gd name="T20" fmla="*/ 21 w 44"/>
                <a:gd name="T21" fmla="*/ 40 h 72"/>
                <a:gd name="T22" fmla="*/ 26 w 44"/>
                <a:gd name="T23" fmla="*/ 45 h 72"/>
                <a:gd name="T24" fmla="*/ 19 w 44"/>
                <a:gd name="T25" fmla="*/ 31 h 72"/>
                <a:gd name="T26" fmla="*/ 19 w 44"/>
                <a:gd name="T27" fmla="*/ 21 h 72"/>
                <a:gd name="T28" fmla="*/ 30 w 44"/>
                <a:gd name="T29" fmla="*/ 30 h 72"/>
                <a:gd name="T30" fmla="*/ 26 w 44"/>
                <a:gd name="T31" fmla="*/ 19 h 72"/>
                <a:gd name="T32" fmla="*/ 29 w 44"/>
                <a:gd name="T33" fmla="*/ 16 h 72"/>
                <a:gd name="T34" fmla="*/ 43 w 44"/>
                <a:gd name="T35" fmla="*/ 28 h 72"/>
                <a:gd name="T36" fmla="*/ 29 w 44"/>
                <a:gd name="T37" fmla="*/ 8 h 72"/>
                <a:gd name="T38" fmla="*/ 24 w 44"/>
                <a:gd name="T39" fmla="*/ 6 h 72"/>
                <a:gd name="T40" fmla="*/ 24 w 44"/>
                <a:gd name="T41" fmla="*/ 13 h 72"/>
                <a:gd name="T42" fmla="*/ 17 w 44"/>
                <a:gd name="T43" fmla="*/ 11 h 72"/>
                <a:gd name="T44" fmla="*/ 16 w 44"/>
                <a:gd name="T45" fmla="*/ 0 h 72"/>
                <a:gd name="T46" fmla="*/ 14 w 44"/>
                <a:gd name="T47" fmla="*/ 6 h 72"/>
                <a:gd name="T48" fmla="*/ 9 w 44"/>
                <a:gd name="T49" fmla="*/ 8 h 72"/>
                <a:gd name="T50" fmla="*/ 16 w 44"/>
                <a:gd name="T51" fmla="*/ 16 h 72"/>
                <a:gd name="T52" fmla="*/ 16 w 44"/>
                <a:gd name="T53" fmla="*/ 25 h 72"/>
                <a:gd name="T54" fmla="*/ 11 w 44"/>
                <a:gd name="T55" fmla="*/ 20 h 72"/>
                <a:gd name="T56" fmla="*/ 0 w 44"/>
                <a:gd name="T57" fmla="*/ 19 h 72"/>
                <a:gd name="T58" fmla="*/ 9 w 44"/>
                <a:gd name="T59" fmla="*/ 28 h 72"/>
                <a:gd name="T60" fmla="*/ 9 w 44"/>
                <a:gd name="T61" fmla="*/ 3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" h="72">
                  <a:moveTo>
                    <a:pt x="9" y="32"/>
                  </a:moveTo>
                  <a:cubicBezTo>
                    <a:pt x="10" y="33"/>
                    <a:pt x="11" y="32"/>
                    <a:pt x="12" y="31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6" y="37"/>
                    <a:pt x="15" y="41"/>
                    <a:pt x="13" y="44"/>
                  </a:cubicBezTo>
                  <a:cubicBezTo>
                    <a:pt x="11" y="46"/>
                    <a:pt x="10" y="42"/>
                    <a:pt x="8" y="41"/>
                  </a:cubicBezTo>
                  <a:cubicBezTo>
                    <a:pt x="10" y="50"/>
                    <a:pt x="15" y="60"/>
                    <a:pt x="14" y="68"/>
                  </a:cubicBezTo>
                  <a:cubicBezTo>
                    <a:pt x="20" y="72"/>
                    <a:pt x="24" y="72"/>
                    <a:pt x="26" y="72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19" y="64"/>
                    <a:pt x="16" y="54"/>
                    <a:pt x="15" y="52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6"/>
                    <a:pt x="20" y="41"/>
                    <a:pt x="21" y="40"/>
                  </a:cubicBezTo>
                  <a:cubicBezTo>
                    <a:pt x="24" y="41"/>
                    <a:pt x="25" y="43"/>
                    <a:pt x="26" y="45"/>
                  </a:cubicBezTo>
                  <a:cubicBezTo>
                    <a:pt x="33" y="42"/>
                    <a:pt x="22" y="36"/>
                    <a:pt x="19" y="31"/>
                  </a:cubicBezTo>
                  <a:cubicBezTo>
                    <a:pt x="19" y="27"/>
                    <a:pt x="19" y="24"/>
                    <a:pt x="19" y="21"/>
                  </a:cubicBezTo>
                  <a:cubicBezTo>
                    <a:pt x="23" y="22"/>
                    <a:pt x="27" y="27"/>
                    <a:pt x="30" y="30"/>
                  </a:cubicBezTo>
                  <a:cubicBezTo>
                    <a:pt x="33" y="27"/>
                    <a:pt x="27" y="23"/>
                    <a:pt x="26" y="19"/>
                  </a:cubicBezTo>
                  <a:cubicBezTo>
                    <a:pt x="25" y="17"/>
                    <a:pt x="27" y="17"/>
                    <a:pt x="29" y="1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1"/>
                    <a:pt x="34" y="15"/>
                    <a:pt x="29" y="8"/>
                  </a:cubicBezTo>
                  <a:cubicBezTo>
                    <a:pt x="30" y="6"/>
                    <a:pt x="29" y="4"/>
                    <a:pt x="24" y="6"/>
                  </a:cubicBezTo>
                  <a:cubicBezTo>
                    <a:pt x="22" y="6"/>
                    <a:pt x="19" y="7"/>
                    <a:pt x="24" y="13"/>
                  </a:cubicBezTo>
                  <a:cubicBezTo>
                    <a:pt x="21" y="17"/>
                    <a:pt x="19" y="12"/>
                    <a:pt x="17" y="11"/>
                  </a:cubicBezTo>
                  <a:cubicBezTo>
                    <a:pt x="18" y="6"/>
                    <a:pt x="20" y="1"/>
                    <a:pt x="16" y="0"/>
                  </a:cubicBezTo>
                  <a:cubicBezTo>
                    <a:pt x="16" y="2"/>
                    <a:pt x="16" y="4"/>
                    <a:pt x="14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10"/>
                    <a:pt x="14" y="13"/>
                    <a:pt x="16" y="16"/>
                  </a:cubicBezTo>
                  <a:cubicBezTo>
                    <a:pt x="17" y="20"/>
                    <a:pt x="16" y="23"/>
                    <a:pt x="16" y="25"/>
                  </a:cubicBezTo>
                  <a:cubicBezTo>
                    <a:pt x="12" y="27"/>
                    <a:pt x="13" y="22"/>
                    <a:pt x="11" y="20"/>
                  </a:cubicBezTo>
                  <a:cubicBezTo>
                    <a:pt x="7" y="17"/>
                    <a:pt x="2" y="18"/>
                    <a:pt x="0" y="1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6" y="32"/>
                    <a:pt x="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4" name="íṡľiḑê"/>
            <p:cNvSpPr/>
            <p:nvPr/>
          </p:nvSpPr>
          <p:spPr bwMode="auto">
            <a:xfrm>
              <a:off x="3589455" y="1092381"/>
              <a:ext cx="30137" cy="30137"/>
            </a:xfrm>
            <a:custGeom>
              <a:avLst/>
              <a:gdLst>
                <a:gd name="T0" fmla="*/ 2 w 13"/>
                <a:gd name="T1" fmla="*/ 13 h 13"/>
                <a:gd name="T2" fmla="*/ 9 w 13"/>
                <a:gd name="T3" fmla="*/ 13 h 13"/>
                <a:gd name="T4" fmla="*/ 3 w 13"/>
                <a:gd name="T5" fmla="*/ 0 h 13"/>
                <a:gd name="T6" fmla="*/ 2 w 13"/>
                <a:gd name="T7" fmla="*/ 8 h 13"/>
                <a:gd name="T8" fmla="*/ 2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2" y="13"/>
                  </a:moveTo>
                  <a:cubicBezTo>
                    <a:pt x="4" y="13"/>
                    <a:pt x="6" y="13"/>
                    <a:pt x="9" y="13"/>
                  </a:cubicBezTo>
                  <a:cubicBezTo>
                    <a:pt x="13" y="8"/>
                    <a:pt x="6" y="3"/>
                    <a:pt x="3" y="0"/>
                  </a:cubicBezTo>
                  <a:cubicBezTo>
                    <a:pt x="0" y="1"/>
                    <a:pt x="2" y="6"/>
                    <a:pt x="2" y="8"/>
                  </a:cubicBezTo>
                  <a:cubicBezTo>
                    <a:pt x="2" y="9"/>
                    <a:pt x="1" y="11"/>
                    <a:pt x="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5" name="iṥļiḓe"/>
            <p:cNvSpPr/>
            <p:nvPr/>
          </p:nvSpPr>
          <p:spPr bwMode="auto">
            <a:xfrm>
              <a:off x="3578241" y="1138637"/>
              <a:ext cx="18222" cy="25231"/>
            </a:xfrm>
            <a:custGeom>
              <a:avLst/>
              <a:gdLst>
                <a:gd name="T0" fmla="*/ 2 w 8"/>
                <a:gd name="T1" fmla="*/ 11 h 11"/>
                <a:gd name="T2" fmla="*/ 8 w 8"/>
                <a:gd name="T3" fmla="*/ 9 h 11"/>
                <a:gd name="T4" fmla="*/ 7 w 8"/>
                <a:gd name="T5" fmla="*/ 4 h 11"/>
                <a:gd name="T6" fmla="*/ 3 w 8"/>
                <a:gd name="T7" fmla="*/ 0 h 11"/>
                <a:gd name="T8" fmla="*/ 1 w 8"/>
                <a:gd name="T9" fmla="*/ 5 h 11"/>
                <a:gd name="T10" fmla="*/ 2 w 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1">
                  <a:moveTo>
                    <a:pt x="2" y="11"/>
                  </a:moveTo>
                  <a:cubicBezTo>
                    <a:pt x="4" y="11"/>
                    <a:pt x="6" y="10"/>
                    <a:pt x="8" y="9"/>
                  </a:cubicBezTo>
                  <a:cubicBezTo>
                    <a:pt x="8" y="7"/>
                    <a:pt x="8" y="6"/>
                    <a:pt x="7" y="4"/>
                  </a:cubicBezTo>
                  <a:cubicBezTo>
                    <a:pt x="6" y="3"/>
                    <a:pt x="5" y="1"/>
                    <a:pt x="3" y="0"/>
                  </a:cubicBezTo>
                  <a:cubicBezTo>
                    <a:pt x="3" y="0"/>
                    <a:pt x="0" y="1"/>
                    <a:pt x="1" y="5"/>
                  </a:cubicBezTo>
                  <a:cubicBezTo>
                    <a:pt x="2" y="8"/>
                    <a:pt x="2" y="9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6" name="iŝ1îḋé"/>
            <p:cNvSpPr/>
            <p:nvPr/>
          </p:nvSpPr>
          <p:spPr bwMode="auto">
            <a:xfrm>
              <a:off x="3628702" y="1117611"/>
              <a:ext cx="41350" cy="39248"/>
            </a:xfrm>
            <a:custGeom>
              <a:avLst/>
              <a:gdLst>
                <a:gd name="T0" fmla="*/ 5 w 18"/>
                <a:gd name="T1" fmla="*/ 11 h 17"/>
                <a:gd name="T2" fmla="*/ 7 w 18"/>
                <a:gd name="T3" fmla="*/ 11 h 17"/>
                <a:gd name="T4" fmla="*/ 7 w 18"/>
                <a:gd name="T5" fmla="*/ 17 h 17"/>
                <a:gd name="T6" fmla="*/ 8 w 18"/>
                <a:gd name="T7" fmla="*/ 17 h 17"/>
                <a:gd name="T8" fmla="*/ 12 w 18"/>
                <a:gd name="T9" fmla="*/ 14 h 17"/>
                <a:gd name="T10" fmla="*/ 13 w 18"/>
                <a:gd name="T11" fmla="*/ 12 h 17"/>
                <a:gd name="T12" fmla="*/ 17 w 18"/>
                <a:gd name="T13" fmla="*/ 7 h 17"/>
                <a:gd name="T14" fmla="*/ 13 w 18"/>
                <a:gd name="T15" fmla="*/ 0 h 17"/>
                <a:gd name="T16" fmla="*/ 2 w 18"/>
                <a:gd name="T17" fmla="*/ 3 h 17"/>
                <a:gd name="T18" fmla="*/ 5 w 18"/>
                <a:gd name="T1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7">
                  <a:moveTo>
                    <a:pt x="5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7" y="15"/>
                    <a:pt x="7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5"/>
                    <a:pt x="11" y="15"/>
                    <a:pt x="12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5"/>
                    <a:pt x="17" y="2"/>
                    <a:pt x="13" y="0"/>
                  </a:cubicBezTo>
                  <a:cubicBezTo>
                    <a:pt x="10" y="1"/>
                    <a:pt x="7" y="2"/>
                    <a:pt x="2" y="3"/>
                  </a:cubicBezTo>
                  <a:cubicBezTo>
                    <a:pt x="0" y="7"/>
                    <a:pt x="3" y="10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7" name="iṩḷiḓè"/>
            <p:cNvSpPr/>
            <p:nvPr/>
          </p:nvSpPr>
          <p:spPr bwMode="auto">
            <a:xfrm>
              <a:off x="3628702" y="1154756"/>
              <a:ext cx="38547" cy="29436"/>
            </a:xfrm>
            <a:custGeom>
              <a:avLst/>
              <a:gdLst>
                <a:gd name="T0" fmla="*/ 6 w 17"/>
                <a:gd name="T1" fmla="*/ 13 h 13"/>
                <a:gd name="T2" fmla="*/ 15 w 17"/>
                <a:gd name="T3" fmla="*/ 4 h 13"/>
                <a:gd name="T4" fmla="*/ 16 w 17"/>
                <a:gd name="T5" fmla="*/ 0 h 13"/>
                <a:gd name="T6" fmla="*/ 1 w 17"/>
                <a:gd name="T7" fmla="*/ 5 h 13"/>
                <a:gd name="T8" fmla="*/ 6 w 17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6" y="13"/>
                  </a:moveTo>
                  <a:cubicBezTo>
                    <a:pt x="9" y="10"/>
                    <a:pt x="13" y="8"/>
                    <a:pt x="15" y="4"/>
                  </a:cubicBezTo>
                  <a:cubicBezTo>
                    <a:pt x="16" y="3"/>
                    <a:pt x="17" y="2"/>
                    <a:pt x="16" y="0"/>
                  </a:cubicBezTo>
                  <a:cubicBezTo>
                    <a:pt x="11" y="0"/>
                    <a:pt x="6" y="5"/>
                    <a:pt x="1" y="5"/>
                  </a:cubicBezTo>
                  <a:cubicBezTo>
                    <a:pt x="0" y="10"/>
                    <a:pt x="4" y="11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8" name="îṥ1ïďé"/>
            <p:cNvSpPr/>
            <p:nvPr/>
          </p:nvSpPr>
          <p:spPr bwMode="auto">
            <a:xfrm>
              <a:off x="3548104" y="1165970"/>
              <a:ext cx="53265" cy="73589"/>
            </a:xfrm>
            <a:custGeom>
              <a:avLst/>
              <a:gdLst>
                <a:gd name="T0" fmla="*/ 7 w 23"/>
                <a:gd name="T1" fmla="*/ 32 h 32"/>
                <a:gd name="T2" fmla="*/ 23 w 23"/>
                <a:gd name="T3" fmla="*/ 0 h 32"/>
                <a:gd name="T4" fmla="*/ 3 w 23"/>
                <a:gd name="T5" fmla="*/ 23 h 32"/>
                <a:gd name="T6" fmla="*/ 7 w 23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2">
                  <a:moveTo>
                    <a:pt x="7" y="32"/>
                  </a:moveTo>
                  <a:cubicBezTo>
                    <a:pt x="13" y="23"/>
                    <a:pt x="20" y="11"/>
                    <a:pt x="23" y="0"/>
                  </a:cubicBezTo>
                  <a:cubicBezTo>
                    <a:pt x="17" y="9"/>
                    <a:pt x="11" y="18"/>
                    <a:pt x="3" y="23"/>
                  </a:cubicBezTo>
                  <a:cubicBezTo>
                    <a:pt x="0" y="28"/>
                    <a:pt x="6" y="31"/>
                    <a:pt x="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9" name="iSḷiḍé"/>
            <p:cNvSpPr/>
            <p:nvPr/>
          </p:nvSpPr>
          <p:spPr bwMode="auto">
            <a:xfrm>
              <a:off x="3773077" y="1117611"/>
              <a:ext cx="93914" cy="101623"/>
            </a:xfrm>
            <a:custGeom>
              <a:avLst/>
              <a:gdLst>
                <a:gd name="T0" fmla="*/ 9 w 41"/>
                <a:gd name="T1" fmla="*/ 38 h 44"/>
                <a:gd name="T2" fmla="*/ 22 w 41"/>
                <a:gd name="T3" fmla="*/ 33 h 44"/>
                <a:gd name="T4" fmla="*/ 12 w 41"/>
                <a:gd name="T5" fmla="*/ 44 h 44"/>
                <a:gd name="T6" fmla="*/ 29 w 41"/>
                <a:gd name="T7" fmla="*/ 31 h 44"/>
                <a:gd name="T8" fmla="*/ 39 w 41"/>
                <a:gd name="T9" fmla="*/ 26 h 44"/>
                <a:gd name="T10" fmla="*/ 40 w 41"/>
                <a:gd name="T11" fmla="*/ 22 h 44"/>
                <a:gd name="T12" fmla="*/ 39 w 41"/>
                <a:gd name="T13" fmla="*/ 22 h 44"/>
                <a:gd name="T14" fmla="*/ 36 w 41"/>
                <a:gd name="T15" fmla="*/ 24 h 44"/>
                <a:gd name="T16" fmla="*/ 34 w 41"/>
                <a:gd name="T17" fmla="*/ 23 h 44"/>
                <a:gd name="T18" fmla="*/ 37 w 41"/>
                <a:gd name="T19" fmla="*/ 18 h 44"/>
                <a:gd name="T20" fmla="*/ 40 w 41"/>
                <a:gd name="T21" fmla="*/ 14 h 44"/>
                <a:gd name="T22" fmla="*/ 37 w 41"/>
                <a:gd name="T23" fmla="*/ 0 h 44"/>
                <a:gd name="T24" fmla="*/ 29 w 41"/>
                <a:gd name="T25" fmla="*/ 23 h 44"/>
                <a:gd name="T26" fmla="*/ 23 w 41"/>
                <a:gd name="T27" fmla="*/ 27 h 44"/>
                <a:gd name="T28" fmla="*/ 6 w 41"/>
                <a:gd name="T29" fmla="*/ 29 h 44"/>
                <a:gd name="T30" fmla="*/ 4 w 41"/>
                <a:gd name="T31" fmla="*/ 28 h 44"/>
                <a:gd name="T32" fmla="*/ 6 w 41"/>
                <a:gd name="T33" fmla="*/ 37 h 44"/>
                <a:gd name="T34" fmla="*/ 9 w 41"/>
                <a:gd name="T35" fmla="*/ 3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4">
                  <a:moveTo>
                    <a:pt x="9" y="38"/>
                  </a:moveTo>
                  <a:cubicBezTo>
                    <a:pt x="14" y="36"/>
                    <a:pt x="18" y="33"/>
                    <a:pt x="22" y="33"/>
                  </a:cubicBezTo>
                  <a:cubicBezTo>
                    <a:pt x="22" y="37"/>
                    <a:pt x="15" y="41"/>
                    <a:pt x="12" y="44"/>
                  </a:cubicBezTo>
                  <a:cubicBezTo>
                    <a:pt x="22" y="43"/>
                    <a:pt x="26" y="37"/>
                    <a:pt x="29" y="31"/>
                  </a:cubicBezTo>
                  <a:cubicBezTo>
                    <a:pt x="32" y="28"/>
                    <a:pt x="36" y="27"/>
                    <a:pt x="39" y="26"/>
                  </a:cubicBezTo>
                  <a:cubicBezTo>
                    <a:pt x="40" y="25"/>
                    <a:pt x="41" y="25"/>
                    <a:pt x="40" y="22"/>
                  </a:cubicBezTo>
                  <a:cubicBezTo>
                    <a:pt x="40" y="22"/>
                    <a:pt x="39" y="22"/>
                    <a:pt x="39" y="22"/>
                  </a:cubicBezTo>
                  <a:cubicBezTo>
                    <a:pt x="38" y="23"/>
                    <a:pt x="37" y="24"/>
                    <a:pt x="36" y="24"/>
                  </a:cubicBezTo>
                  <a:cubicBezTo>
                    <a:pt x="35" y="25"/>
                    <a:pt x="33" y="25"/>
                    <a:pt x="34" y="23"/>
                  </a:cubicBezTo>
                  <a:cubicBezTo>
                    <a:pt x="35" y="21"/>
                    <a:pt x="36" y="19"/>
                    <a:pt x="37" y="18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1"/>
                    <a:pt x="40" y="3"/>
                    <a:pt x="37" y="0"/>
                  </a:cubicBezTo>
                  <a:cubicBezTo>
                    <a:pt x="33" y="3"/>
                    <a:pt x="31" y="15"/>
                    <a:pt x="29" y="23"/>
                  </a:cubicBezTo>
                  <a:cubicBezTo>
                    <a:pt x="27" y="27"/>
                    <a:pt x="25" y="27"/>
                    <a:pt x="23" y="27"/>
                  </a:cubicBezTo>
                  <a:cubicBezTo>
                    <a:pt x="18" y="28"/>
                    <a:pt x="10" y="30"/>
                    <a:pt x="6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32"/>
                    <a:pt x="5" y="35"/>
                    <a:pt x="6" y="37"/>
                  </a:cubicBezTo>
                  <a:lnTo>
                    <a:pt x="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0" name="îşļíďê"/>
            <p:cNvSpPr/>
            <p:nvPr/>
          </p:nvSpPr>
          <p:spPr bwMode="auto">
            <a:xfrm>
              <a:off x="3846666" y="1210123"/>
              <a:ext cx="22427" cy="32239"/>
            </a:xfrm>
            <a:custGeom>
              <a:avLst/>
              <a:gdLst>
                <a:gd name="T0" fmla="*/ 4 w 10"/>
                <a:gd name="T1" fmla="*/ 14 h 14"/>
                <a:gd name="T2" fmla="*/ 9 w 10"/>
                <a:gd name="T3" fmla="*/ 12 h 14"/>
                <a:gd name="T4" fmla="*/ 2 w 10"/>
                <a:gd name="T5" fmla="*/ 0 h 14"/>
                <a:gd name="T6" fmla="*/ 1 w 10"/>
                <a:gd name="T7" fmla="*/ 10 h 14"/>
                <a:gd name="T8" fmla="*/ 4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4" y="14"/>
                  </a:moveTo>
                  <a:cubicBezTo>
                    <a:pt x="6" y="14"/>
                    <a:pt x="7" y="14"/>
                    <a:pt x="9" y="12"/>
                  </a:cubicBezTo>
                  <a:cubicBezTo>
                    <a:pt x="10" y="7"/>
                    <a:pt x="8" y="2"/>
                    <a:pt x="2" y="0"/>
                  </a:cubicBezTo>
                  <a:cubicBezTo>
                    <a:pt x="0" y="3"/>
                    <a:pt x="2" y="6"/>
                    <a:pt x="1" y="10"/>
                  </a:cubicBezTo>
                  <a:cubicBezTo>
                    <a:pt x="0" y="13"/>
                    <a:pt x="3" y="12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1" name="îš1íḍê"/>
            <p:cNvSpPr/>
            <p:nvPr/>
          </p:nvSpPr>
          <p:spPr bwMode="auto">
            <a:xfrm>
              <a:off x="3944785" y="1278806"/>
              <a:ext cx="21025" cy="21025"/>
            </a:xfrm>
            <a:custGeom>
              <a:avLst/>
              <a:gdLst>
                <a:gd name="T0" fmla="*/ 7 w 9"/>
                <a:gd name="T1" fmla="*/ 6 h 9"/>
                <a:gd name="T2" fmla="*/ 8 w 9"/>
                <a:gd name="T3" fmla="*/ 1 h 9"/>
                <a:gd name="T4" fmla="*/ 2 w 9"/>
                <a:gd name="T5" fmla="*/ 2 h 9"/>
                <a:gd name="T6" fmla="*/ 0 w 9"/>
                <a:gd name="T7" fmla="*/ 6 h 9"/>
                <a:gd name="T8" fmla="*/ 7 w 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7" y="6"/>
                  </a:moveTo>
                  <a:cubicBezTo>
                    <a:pt x="8" y="4"/>
                    <a:pt x="9" y="2"/>
                    <a:pt x="8" y="1"/>
                  </a:cubicBezTo>
                  <a:cubicBezTo>
                    <a:pt x="6" y="0"/>
                    <a:pt x="4" y="2"/>
                    <a:pt x="2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9"/>
                    <a:pt x="4" y="8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2" name="íŝliḓê"/>
            <p:cNvSpPr/>
            <p:nvPr/>
          </p:nvSpPr>
          <p:spPr bwMode="auto">
            <a:xfrm>
              <a:off x="3910443" y="1308943"/>
              <a:ext cx="61675" cy="62376"/>
            </a:xfrm>
            <a:custGeom>
              <a:avLst/>
              <a:gdLst>
                <a:gd name="T0" fmla="*/ 6 w 27"/>
                <a:gd name="T1" fmla="*/ 10 h 27"/>
                <a:gd name="T2" fmla="*/ 14 w 27"/>
                <a:gd name="T3" fmla="*/ 14 h 27"/>
                <a:gd name="T4" fmla="*/ 9 w 27"/>
                <a:gd name="T5" fmla="*/ 18 h 27"/>
                <a:gd name="T6" fmla="*/ 4 w 27"/>
                <a:gd name="T7" fmla="*/ 16 h 27"/>
                <a:gd name="T8" fmla="*/ 2 w 27"/>
                <a:gd name="T9" fmla="*/ 17 h 27"/>
                <a:gd name="T10" fmla="*/ 8 w 27"/>
                <a:gd name="T11" fmla="*/ 27 h 27"/>
                <a:gd name="T12" fmla="*/ 22 w 27"/>
                <a:gd name="T13" fmla="*/ 17 h 27"/>
                <a:gd name="T14" fmla="*/ 25 w 27"/>
                <a:gd name="T15" fmla="*/ 18 h 27"/>
                <a:gd name="T16" fmla="*/ 26 w 27"/>
                <a:gd name="T17" fmla="*/ 16 h 27"/>
                <a:gd name="T18" fmla="*/ 24 w 27"/>
                <a:gd name="T19" fmla="*/ 14 h 27"/>
                <a:gd name="T20" fmla="*/ 24 w 27"/>
                <a:gd name="T21" fmla="*/ 11 h 27"/>
                <a:gd name="T22" fmla="*/ 23 w 27"/>
                <a:gd name="T23" fmla="*/ 9 h 27"/>
                <a:gd name="T24" fmla="*/ 19 w 27"/>
                <a:gd name="T25" fmla="*/ 12 h 27"/>
                <a:gd name="T26" fmla="*/ 11 w 27"/>
                <a:gd name="T27" fmla="*/ 7 h 27"/>
                <a:gd name="T28" fmla="*/ 4 w 27"/>
                <a:gd name="T29" fmla="*/ 2 h 27"/>
                <a:gd name="T30" fmla="*/ 0 w 27"/>
                <a:gd name="T31" fmla="*/ 3 h 27"/>
                <a:gd name="T32" fmla="*/ 6 w 27"/>
                <a:gd name="T33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7">
                  <a:moveTo>
                    <a:pt x="6" y="10"/>
                  </a:moveTo>
                  <a:cubicBezTo>
                    <a:pt x="9" y="11"/>
                    <a:pt x="12" y="12"/>
                    <a:pt x="14" y="14"/>
                  </a:cubicBezTo>
                  <a:cubicBezTo>
                    <a:pt x="14" y="15"/>
                    <a:pt x="11" y="17"/>
                    <a:pt x="9" y="18"/>
                  </a:cubicBezTo>
                  <a:cubicBezTo>
                    <a:pt x="7" y="19"/>
                    <a:pt x="6" y="16"/>
                    <a:pt x="4" y="16"/>
                  </a:cubicBezTo>
                  <a:cubicBezTo>
                    <a:pt x="3" y="15"/>
                    <a:pt x="2" y="15"/>
                    <a:pt x="2" y="17"/>
                  </a:cubicBezTo>
                  <a:cubicBezTo>
                    <a:pt x="4" y="20"/>
                    <a:pt x="4" y="25"/>
                    <a:pt x="8" y="27"/>
                  </a:cubicBezTo>
                  <a:cubicBezTo>
                    <a:pt x="13" y="23"/>
                    <a:pt x="17" y="20"/>
                    <a:pt x="22" y="1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6" y="18"/>
                    <a:pt x="27" y="17"/>
                    <a:pt x="26" y="16"/>
                  </a:cubicBezTo>
                  <a:cubicBezTo>
                    <a:pt x="26" y="16"/>
                    <a:pt x="25" y="14"/>
                    <a:pt x="24" y="14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0" y="11"/>
                    <a:pt x="19" y="12"/>
                  </a:cubicBezTo>
                  <a:cubicBezTo>
                    <a:pt x="16" y="10"/>
                    <a:pt x="13" y="9"/>
                    <a:pt x="11" y="7"/>
                  </a:cubicBezTo>
                  <a:cubicBezTo>
                    <a:pt x="8" y="6"/>
                    <a:pt x="6" y="4"/>
                    <a:pt x="4" y="2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9"/>
                    <a:pt x="3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3" name="iṡļiḍe"/>
            <p:cNvSpPr/>
            <p:nvPr/>
          </p:nvSpPr>
          <p:spPr bwMode="auto">
            <a:xfrm>
              <a:off x="3935674" y="1271798"/>
              <a:ext cx="124051" cy="76393"/>
            </a:xfrm>
            <a:custGeom>
              <a:avLst/>
              <a:gdLst>
                <a:gd name="T0" fmla="*/ 52 w 54"/>
                <a:gd name="T1" fmla="*/ 10 h 33"/>
                <a:gd name="T2" fmla="*/ 41 w 54"/>
                <a:gd name="T3" fmla="*/ 13 h 33"/>
                <a:gd name="T4" fmla="*/ 37 w 54"/>
                <a:gd name="T5" fmla="*/ 11 h 33"/>
                <a:gd name="T6" fmla="*/ 35 w 54"/>
                <a:gd name="T7" fmla="*/ 12 h 33"/>
                <a:gd name="T8" fmla="*/ 29 w 54"/>
                <a:gd name="T9" fmla="*/ 15 h 33"/>
                <a:gd name="T10" fmla="*/ 28 w 54"/>
                <a:gd name="T11" fmla="*/ 13 h 33"/>
                <a:gd name="T12" fmla="*/ 23 w 54"/>
                <a:gd name="T13" fmla="*/ 15 h 33"/>
                <a:gd name="T14" fmla="*/ 19 w 54"/>
                <a:gd name="T15" fmla="*/ 15 h 33"/>
                <a:gd name="T16" fmla="*/ 26 w 54"/>
                <a:gd name="T17" fmla="*/ 0 h 33"/>
                <a:gd name="T18" fmla="*/ 19 w 54"/>
                <a:gd name="T19" fmla="*/ 6 h 33"/>
                <a:gd name="T20" fmla="*/ 14 w 54"/>
                <a:gd name="T21" fmla="*/ 10 h 33"/>
                <a:gd name="T22" fmla="*/ 10 w 54"/>
                <a:gd name="T23" fmla="*/ 15 h 33"/>
                <a:gd name="T24" fmla="*/ 17 w 54"/>
                <a:gd name="T25" fmla="*/ 16 h 33"/>
                <a:gd name="T26" fmla="*/ 24 w 54"/>
                <a:gd name="T27" fmla="*/ 19 h 33"/>
                <a:gd name="T28" fmla="*/ 23 w 54"/>
                <a:gd name="T29" fmla="*/ 23 h 33"/>
                <a:gd name="T30" fmla="*/ 3 w 54"/>
                <a:gd name="T31" fmla="*/ 13 h 33"/>
                <a:gd name="T32" fmla="*/ 0 w 54"/>
                <a:gd name="T33" fmla="*/ 15 h 33"/>
                <a:gd name="T34" fmla="*/ 4 w 54"/>
                <a:gd name="T35" fmla="*/ 21 h 33"/>
                <a:gd name="T36" fmla="*/ 8 w 54"/>
                <a:gd name="T37" fmla="*/ 22 h 33"/>
                <a:gd name="T38" fmla="*/ 24 w 54"/>
                <a:gd name="T39" fmla="*/ 27 h 33"/>
                <a:gd name="T40" fmla="*/ 14 w 54"/>
                <a:gd name="T41" fmla="*/ 26 h 33"/>
                <a:gd name="T42" fmla="*/ 21 w 54"/>
                <a:gd name="T43" fmla="*/ 30 h 33"/>
                <a:gd name="T44" fmla="*/ 29 w 54"/>
                <a:gd name="T45" fmla="*/ 33 h 33"/>
                <a:gd name="T46" fmla="*/ 34 w 54"/>
                <a:gd name="T47" fmla="*/ 28 h 33"/>
                <a:gd name="T48" fmla="*/ 45 w 54"/>
                <a:gd name="T49" fmla="*/ 28 h 33"/>
                <a:gd name="T50" fmla="*/ 46 w 54"/>
                <a:gd name="T51" fmla="*/ 23 h 33"/>
                <a:gd name="T52" fmla="*/ 42 w 54"/>
                <a:gd name="T53" fmla="*/ 19 h 33"/>
                <a:gd name="T54" fmla="*/ 43 w 54"/>
                <a:gd name="T55" fmla="*/ 18 h 33"/>
                <a:gd name="T56" fmla="*/ 50 w 54"/>
                <a:gd name="T57" fmla="*/ 17 h 33"/>
                <a:gd name="T58" fmla="*/ 52 w 54"/>
                <a:gd name="T59" fmla="*/ 10 h 33"/>
                <a:gd name="T60" fmla="*/ 38 w 54"/>
                <a:gd name="T61" fmla="*/ 23 h 33"/>
                <a:gd name="T62" fmla="*/ 30 w 54"/>
                <a:gd name="T63" fmla="*/ 24 h 33"/>
                <a:gd name="T64" fmla="*/ 33 w 54"/>
                <a:gd name="T65" fmla="*/ 23 h 33"/>
                <a:gd name="T66" fmla="*/ 35 w 54"/>
                <a:gd name="T67" fmla="*/ 21 h 33"/>
                <a:gd name="T68" fmla="*/ 31 w 54"/>
                <a:gd name="T69" fmla="*/ 20 h 33"/>
                <a:gd name="T70" fmla="*/ 30 w 54"/>
                <a:gd name="T71" fmla="*/ 19 h 33"/>
                <a:gd name="T72" fmla="*/ 33 w 54"/>
                <a:gd name="T73" fmla="*/ 17 h 33"/>
                <a:gd name="T74" fmla="*/ 37 w 54"/>
                <a:gd name="T75" fmla="*/ 17 h 33"/>
                <a:gd name="T76" fmla="*/ 38 w 54"/>
                <a:gd name="T77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4" h="33">
                  <a:moveTo>
                    <a:pt x="52" y="10"/>
                  </a:moveTo>
                  <a:cubicBezTo>
                    <a:pt x="49" y="11"/>
                    <a:pt x="45" y="11"/>
                    <a:pt x="41" y="13"/>
                  </a:cubicBezTo>
                  <a:cubicBezTo>
                    <a:pt x="39" y="13"/>
                    <a:pt x="38" y="12"/>
                    <a:pt x="37" y="11"/>
                  </a:cubicBezTo>
                  <a:cubicBezTo>
                    <a:pt x="35" y="11"/>
                    <a:pt x="34" y="11"/>
                    <a:pt x="35" y="12"/>
                  </a:cubicBezTo>
                  <a:cubicBezTo>
                    <a:pt x="33" y="14"/>
                    <a:pt x="31" y="15"/>
                    <a:pt x="29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5" y="12"/>
                    <a:pt x="25" y="14"/>
                    <a:pt x="23" y="15"/>
                  </a:cubicBezTo>
                  <a:cubicBezTo>
                    <a:pt x="23" y="14"/>
                    <a:pt x="19" y="16"/>
                    <a:pt x="19" y="15"/>
                  </a:cubicBezTo>
                  <a:cubicBezTo>
                    <a:pt x="21" y="11"/>
                    <a:pt x="26" y="5"/>
                    <a:pt x="26" y="0"/>
                  </a:cubicBezTo>
                  <a:cubicBezTo>
                    <a:pt x="23" y="0"/>
                    <a:pt x="22" y="3"/>
                    <a:pt x="19" y="6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2" y="12"/>
                    <a:pt x="10" y="13"/>
                    <a:pt x="10" y="15"/>
                  </a:cubicBezTo>
                  <a:cubicBezTo>
                    <a:pt x="12" y="15"/>
                    <a:pt x="14" y="16"/>
                    <a:pt x="17" y="16"/>
                  </a:cubicBezTo>
                  <a:cubicBezTo>
                    <a:pt x="20" y="18"/>
                    <a:pt x="21" y="19"/>
                    <a:pt x="24" y="19"/>
                  </a:cubicBezTo>
                  <a:cubicBezTo>
                    <a:pt x="25" y="21"/>
                    <a:pt x="24" y="22"/>
                    <a:pt x="23" y="23"/>
                  </a:cubicBezTo>
                  <a:cubicBezTo>
                    <a:pt x="16" y="20"/>
                    <a:pt x="9" y="16"/>
                    <a:pt x="3" y="13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" y="17"/>
                    <a:pt x="3" y="20"/>
                    <a:pt x="4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20" y="25"/>
                    <a:pt x="24" y="27"/>
                  </a:cubicBezTo>
                  <a:cubicBezTo>
                    <a:pt x="23" y="29"/>
                    <a:pt x="15" y="25"/>
                    <a:pt x="14" y="26"/>
                  </a:cubicBezTo>
                  <a:cubicBezTo>
                    <a:pt x="16" y="29"/>
                    <a:pt x="19" y="28"/>
                    <a:pt x="21" y="30"/>
                  </a:cubicBezTo>
                  <a:cubicBezTo>
                    <a:pt x="24" y="31"/>
                    <a:pt x="27" y="32"/>
                    <a:pt x="29" y="33"/>
                  </a:cubicBezTo>
                  <a:cubicBezTo>
                    <a:pt x="31" y="31"/>
                    <a:pt x="32" y="28"/>
                    <a:pt x="34" y="28"/>
                  </a:cubicBezTo>
                  <a:cubicBezTo>
                    <a:pt x="37" y="28"/>
                    <a:pt x="42" y="30"/>
                    <a:pt x="45" y="28"/>
                  </a:cubicBezTo>
                  <a:cubicBezTo>
                    <a:pt x="45" y="26"/>
                    <a:pt x="46" y="24"/>
                    <a:pt x="46" y="23"/>
                  </a:cubicBezTo>
                  <a:cubicBezTo>
                    <a:pt x="45" y="21"/>
                    <a:pt x="42" y="20"/>
                    <a:pt x="42" y="19"/>
                  </a:cubicBezTo>
                  <a:cubicBezTo>
                    <a:pt x="42" y="19"/>
                    <a:pt x="42" y="18"/>
                    <a:pt x="43" y="18"/>
                  </a:cubicBezTo>
                  <a:cubicBezTo>
                    <a:pt x="46" y="18"/>
                    <a:pt x="48" y="18"/>
                    <a:pt x="50" y="17"/>
                  </a:cubicBezTo>
                  <a:cubicBezTo>
                    <a:pt x="51" y="18"/>
                    <a:pt x="54" y="12"/>
                    <a:pt x="52" y="10"/>
                  </a:cubicBezTo>
                  <a:close/>
                  <a:moveTo>
                    <a:pt x="38" y="23"/>
                  </a:moveTo>
                  <a:cubicBezTo>
                    <a:pt x="36" y="24"/>
                    <a:pt x="33" y="24"/>
                    <a:pt x="30" y="24"/>
                  </a:cubicBezTo>
                  <a:cubicBezTo>
                    <a:pt x="29" y="23"/>
                    <a:pt x="32" y="23"/>
                    <a:pt x="33" y="23"/>
                  </a:cubicBezTo>
                  <a:cubicBezTo>
                    <a:pt x="34" y="22"/>
                    <a:pt x="34" y="22"/>
                    <a:pt x="35" y="21"/>
                  </a:cubicBezTo>
                  <a:cubicBezTo>
                    <a:pt x="34" y="20"/>
                    <a:pt x="33" y="19"/>
                    <a:pt x="31" y="20"/>
                  </a:cubicBezTo>
                  <a:cubicBezTo>
                    <a:pt x="30" y="20"/>
                    <a:pt x="29" y="19"/>
                    <a:pt x="30" y="19"/>
                  </a:cubicBezTo>
                  <a:cubicBezTo>
                    <a:pt x="31" y="19"/>
                    <a:pt x="32" y="18"/>
                    <a:pt x="33" y="17"/>
                  </a:cubicBezTo>
                  <a:cubicBezTo>
                    <a:pt x="34" y="17"/>
                    <a:pt x="35" y="17"/>
                    <a:pt x="37" y="17"/>
                  </a:cubicBezTo>
                  <a:cubicBezTo>
                    <a:pt x="37" y="19"/>
                    <a:pt x="39" y="21"/>
                    <a:pt x="3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4" name="ï$ļïdé"/>
            <p:cNvSpPr/>
            <p:nvPr/>
          </p:nvSpPr>
          <p:spPr bwMode="auto">
            <a:xfrm>
              <a:off x="3302807" y="1034911"/>
              <a:ext cx="795464" cy="799669"/>
            </a:xfrm>
            <a:custGeom>
              <a:avLst/>
              <a:gdLst>
                <a:gd name="T0" fmla="*/ 174 w 347"/>
                <a:gd name="T1" fmla="*/ 0 h 347"/>
                <a:gd name="T2" fmla="*/ 0 w 347"/>
                <a:gd name="T3" fmla="*/ 173 h 347"/>
                <a:gd name="T4" fmla="*/ 174 w 347"/>
                <a:gd name="T5" fmla="*/ 347 h 347"/>
                <a:gd name="T6" fmla="*/ 347 w 347"/>
                <a:gd name="T7" fmla="*/ 173 h 347"/>
                <a:gd name="T8" fmla="*/ 174 w 347"/>
                <a:gd name="T9" fmla="*/ 0 h 347"/>
                <a:gd name="T10" fmla="*/ 174 w 347"/>
                <a:gd name="T11" fmla="*/ 343 h 347"/>
                <a:gd name="T12" fmla="*/ 4 w 347"/>
                <a:gd name="T13" fmla="*/ 173 h 347"/>
                <a:gd name="T14" fmla="*/ 174 w 347"/>
                <a:gd name="T15" fmla="*/ 4 h 347"/>
                <a:gd name="T16" fmla="*/ 343 w 347"/>
                <a:gd name="T17" fmla="*/ 173 h 347"/>
                <a:gd name="T18" fmla="*/ 174 w 347"/>
                <a:gd name="T19" fmla="*/ 34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7" h="347">
                  <a:moveTo>
                    <a:pt x="174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9"/>
                    <a:pt x="78" y="347"/>
                    <a:pt x="174" y="347"/>
                  </a:cubicBezTo>
                  <a:cubicBezTo>
                    <a:pt x="269" y="347"/>
                    <a:pt x="347" y="269"/>
                    <a:pt x="347" y="173"/>
                  </a:cubicBezTo>
                  <a:cubicBezTo>
                    <a:pt x="347" y="78"/>
                    <a:pt x="269" y="0"/>
                    <a:pt x="174" y="0"/>
                  </a:cubicBezTo>
                  <a:close/>
                  <a:moveTo>
                    <a:pt x="174" y="343"/>
                  </a:moveTo>
                  <a:cubicBezTo>
                    <a:pt x="80" y="343"/>
                    <a:pt x="4" y="267"/>
                    <a:pt x="4" y="173"/>
                  </a:cubicBezTo>
                  <a:cubicBezTo>
                    <a:pt x="4" y="80"/>
                    <a:pt x="80" y="4"/>
                    <a:pt x="174" y="4"/>
                  </a:cubicBezTo>
                  <a:cubicBezTo>
                    <a:pt x="267" y="4"/>
                    <a:pt x="343" y="80"/>
                    <a:pt x="343" y="173"/>
                  </a:cubicBezTo>
                  <a:cubicBezTo>
                    <a:pt x="343" y="267"/>
                    <a:pt x="267" y="343"/>
                    <a:pt x="174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5" name="íšlíḓe"/>
            <p:cNvSpPr/>
            <p:nvPr/>
          </p:nvSpPr>
          <p:spPr bwMode="auto">
            <a:xfrm>
              <a:off x="3481524" y="1212226"/>
              <a:ext cx="440834" cy="377758"/>
            </a:xfrm>
            <a:custGeom>
              <a:avLst/>
              <a:gdLst>
                <a:gd name="T0" fmla="*/ 28 w 192"/>
                <a:gd name="T1" fmla="*/ 164 h 164"/>
                <a:gd name="T2" fmla="*/ 31 w 192"/>
                <a:gd name="T3" fmla="*/ 164 h 164"/>
                <a:gd name="T4" fmla="*/ 2 w 192"/>
                <a:gd name="T5" fmla="*/ 96 h 164"/>
                <a:gd name="T6" fmla="*/ 96 w 192"/>
                <a:gd name="T7" fmla="*/ 2 h 164"/>
                <a:gd name="T8" fmla="*/ 190 w 192"/>
                <a:gd name="T9" fmla="*/ 96 h 164"/>
                <a:gd name="T10" fmla="*/ 160 w 192"/>
                <a:gd name="T11" fmla="*/ 164 h 164"/>
                <a:gd name="T12" fmla="*/ 163 w 192"/>
                <a:gd name="T13" fmla="*/ 164 h 164"/>
                <a:gd name="T14" fmla="*/ 192 w 192"/>
                <a:gd name="T15" fmla="*/ 96 h 164"/>
                <a:gd name="T16" fmla="*/ 96 w 192"/>
                <a:gd name="T17" fmla="*/ 0 h 164"/>
                <a:gd name="T18" fmla="*/ 0 w 192"/>
                <a:gd name="T19" fmla="*/ 96 h 164"/>
                <a:gd name="T20" fmla="*/ 28 w 192"/>
                <a:gd name="T21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164">
                  <a:moveTo>
                    <a:pt x="28" y="164"/>
                  </a:moveTo>
                  <a:cubicBezTo>
                    <a:pt x="31" y="164"/>
                    <a:pt x="31" y="164"/>
                    <a:pt x="31" y="164"/>
                  </a:cubicBezTo>
                  <a:cubicBezTo>
                    <a:pt x="13" y="147"/>
                    <a:pt x="2" y="123"/>
                    <a:pt x="2" y="96"/>
                  </a:cubicBezTo>
                  <a:cubicBezTo>
                    <a:pt x="2" y="45"/>
                    <a:pt x="44" y="2"/>
                    <a:pt x="96" y="2"/>
                  </a:cubicBezTo>
                  <a:cubicBezTo>
                    <a:pt x="147" y="2"/>
                    <a:pt x="190" y="45"/>
                    <a:pt x="190" y="96"/>
                  </a:cubicBezTo>
                  <a:cubicBezTo>
                    <a:pt x="190" y="123"/>
                    <a:pt x="178" y="147"/>
                    <a:pt x="160" y="164"/>
                  </a:cubicBezTo>
                  <a:cubicBezTo>
                    <a:pt x="163" y="164"/>
                    <a:pt x="163" y="164"/>
                    <a:pt x="163" y="164"/>
                  </a:cubicBezTo>
                  <a:cubicBezTo>
                    <a:pt x="181" y="147"/>
                    <a:pt x="192" y="123"/>
                    <a:pt x="192" y="96"/>
                  </a:cubicBezTo>
                  <a:cubicBezTo>
                    <a:pt x="192" y="43"/>
                    <a:pt x="148" y="0"/>
                    <a:pt x="96" y="0"/>
                  </a:cubicBezTo>
                  <a:cubicBezTo>
                    <a:pt x="43" y="0"/>
                    <a:pt x="0" y="43"/>
                    <a:pt x="0" y="96"/>
                  </a:cubicBezTo>
                  <a:cubicBezTo>
                    <a:pt x="0" y="123"/>
                    <a:pt x="11" y="147"/>
                    <a:pt x="28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6" name="ïṣļïḍê"/>
            <p:cNvSpPr/>
            <p:nvPr/>
          </p:nvSpPr>
          <p:spPr bwMode="auto">
            <a:xfrm>
              <a:off x="3972118" y="1573864"/>
              <a:ext cx="85504" cy="46256"/>
            </a:xfrm>
            <a:custGeom>
              <a:avLst/>
              <a:gdLst>
                <a:gd name="T0" fmla="*/ 36 w 37"/>
                <a:gd name="T1" fmla="*/ 20 h 20"/>
                <a:gd name="T2" fmla="*/ 22 w 37"/>
                <a:gd name="T3" fmla="*/ 16 h 20"/>
                <a:gd name="T4" fmla="*/ 0 w 37"/>
                <a:gd name="T5" fmla="*/ 20 h 20"/>
                <a:gd name="T6" fmla="*/ 1 w 37"/>
                <a:gd name="T7" fmla="*/ 16 h 20"/>
                <a:gd name="T8" fmla="*/ 12 w 37"/>
                <a:gd name="T9" fmla="*/ 14 h 20"/>
                <a:gd name="T10" fmla="*/ 19 w 37"/>
                <a:gd name="T11" fmla="*/ 14 h 20"/>
                <a:gd name="T12" fmla="*/ 13 w 37"/>
                <a:gd name="T13" fmla="*/ 10 h 20"/>
                <a:gd name="T14" fmla="*/ 5 w 37"/>
                <a:gd name="T15" fmla="*/ 3 h 20"/>
                <a:gd name="T16" fmla="*/ 6 w 37"/>
                <a:gd name="T17" fmla="*/ 0 h 20"/>
                <a:gd name="T18" fmla="*/ 23 w 37"/>
                <a:gd name="T19" fmla="*/ 13 h 20"/>
                <a:gd name="T20" fmla="*/ 37 w 37"/>
                <a:gd name="T21" fmla="*/ 17 h 20"/>
                <a:gd name="T22" fmla="*/ 36 w 37"/>
                <a:gd name="T2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0">
                  <a:moveTo>
                    <a:pt x="36" y="20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4" y="14"/>
                    <a:pt x="17" y="14"/>
                    <a:pt x="19" y="14"/>
                  </a:cubicBezTo>
                  <a:cubicBezTo>
                    <a:pt x="17" y="13"/>
                    <a:pt x="15" y="11"/>
                    <a:pt x="13" y="1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37" y="17"/>
                    <a:pt x="37" y="17"/>
                    <a:pt x="37" y="17"/>
                  </a:cubicBezTo>
                  <a:lnTo>
                    <a:pt x="3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7" name="ís1íḍe"/>
            <p:cNvSpPr/>
            <p:nvPr/>
          </p:nvSpPr>
          <p:spPr bwMode="auto">
            <a:xfrm>
              <a:off x="4302919" y="1198209"/>
              <a:ext cx="54666" cy="94615"/>
            </a:xfrm>
            <a:custGeom>
              <a:avLst/>
              <a:gdLst>
                <a:gd name="T0" fmla="*/ 20 w 24"/>
                <a:gd name="T1" fmla="*/ 28 h 41"/>
                <a:gd name="T2" fmla="*/ 14 w 24"/>
                <a:gd name="T3" fmla="*/ 9 h 41"/>
                <a:gd name="T4" fmla="*/ 4 w 24"/>
                <a:gd name="T5" fmla="*/ 10 h 41"/>
                <a:gd name="T6" fmla="*/ 5 w 24"/>
                <a:gd name="T7" fmla="*/ 32 h 41"/>
                <a:gd name="T8" fmla="*/ 20 w 24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1">
                  <a:moveTo>
                    <a:pt x="20" y="28"/>
                  </a:moveTo>
                  <a:cubicBezTo>
                    <a:pt x="24" y="20"/>
                    <a:pt x="14" y="9"/>
                    <a:pt x="14" y="9"/>
                  </a:cubicBezTo>
                  <a:cubicBezTo>
                    <a:pt x="14" y="9"/>
                    <a:pt x="8" y="0"/>
                    <a:pt x="4" y="10"/>
                  </a:cubicBezTo>
                  <a:cubicBezTo>
                    <a:pt x="0" y="20"/>
                    <a:pt x="0" y="23"/>
                    <a:pt x="5" y="32"/>
                  </a:cubicBezTo>
                  <a:cubicBezTo>
                    <a:pt x="9" y="41"/>
                    <a:pt x="16" y="35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8" name="íşlïḋe"/>
            <p:cNvSpPr/>
            <p:nvPr/>
          </p:nvSpPr>
          <p:spPr bwMode="auto">
            <a:xfrm>
              <a:off x="4279791" y="1281610"/>
              <a:ext cx="57470" cy="91811"/>
            </a:xfrm>
            <a:custGeom>
              <a:avLst/>
              <a:gdLst>
                <a:gd name="T0" fmla="*/ 4 w 25"/>
                <a:gd name="T1" fmla="*/ 34 h 40"/>
                <a:gd name="T2" fmla="*/ 13 w 25"/>
                <a:gd name="T3" fmla="*/ 36 h 40"/>
                <a:gd name="T4" fmla="*/ 21 w 25"/>
                <a:gd name="T5" fmla="*/ 17 h 40"/>
                <a:gd name="T6" fmla="*/ 14 w 25"/>
                <a:gd name="T7" fmla="*/ 10 h 40"/>
                <a:gd name="T8" fmla="*/ 10 w 25"/>
                <a:gd name="T9" fmla="*/ 4 h 40"/>
                <a:gd name="T10" fmla="*/ 0 w 25"/>
                <a:gd name="T11" fmla="*/ 13 h 40"/>
                <a:gd name="T12" fmla="*/ 5 w 25"/>
                <a:gd name="T13" fmla="*/ 25 h 40"/>
                <a:gd name="T14" fmla="*/ 4 w 25"/>
                <a:gd name="T1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0">
                  <a:moveTo>
                    <a:pt x="4" y="34"/>
                  </a:moveTo>
                  <a:cubicBezTo>
                    <a:pt x="4" y="34"/>
                    <a:pt x="2" y="40"/>
                    <a:pt x="13" y="36"/>
                  </a:cubicBezTo>
                  <a:cubicBezTo>
                    <a:pt x="23" y="31"/>
                    <a:pt x="25" y="21"/>
                    <a:pt x="21" y="17"/>
                  </a:cubicBezTo>
                  <a:cubicBezTo>
                    <a:pt x="18" y="12"/>
                    <a:pt x="14" y="10"/>
                    <a:pt x="14" y="10"/>
                  </a:cubicBezTo>
                  <a:cubicBezTo>
                    <a:pt x="14" y="10"/>
                    <a:pt x="11" y="8"/>
                    <a:pt x="10" y="4"/>
                  </a:cubicBezTo>
                  <a:cubicBezTo>
                    <a:pt x="9" y="0"/>
                    <a:pt x="1" y="9"/>
                    <a:pt x="0" y="13"/>
                  </a:cubicBezTo>
                  <a:cubicBezTo>
                    <a:pt x="0" y="18"/>
                    <a:pt x="1" y="20"/>
                    <a:pt x="5" y="25"/>
                  </a:cubicBezTo>
                  <a:cubicBezTo>
                    <a:pt x="8" y="30"/>
                    <a:pt x="4" y="34"/>
                    <a:pt x="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9" name="iŝļîḍé"/>
            <p:cNvSpPr/>
            <p:nvPr/>
          </p:nvSpPr>
          <p:spPr bwMode="auto">
            <a:xfrm>
              <a:off x="4231432" y="1248670"/>
              <a:ext cx="330100" cy="295058"/>
            </a:xfrm>
            <a:custGeom>
              <a:avLst/>
              <a:gdLst>
                <a:gd name="T0" fmla="*/ 138 w 144"/>
                <a:gd name="T1" fmla="*/ 24 h 128"/>
                <a:gd name="T2" fmla="*/ 135 w 144"/>
                <a:gd name="T3" fmla="*/ 20 h 128"/>
                <a:gd name="T4" fmla="*/ 126 w 144"/>
                <a:gd name="T5" fmla="*/ 23 h 128"/>
                <a:gd name="T6" fmla="*/ 117 w 144"/>
                <a:gd name="T7" fmla="*/ 29 h 128"/>
                <a:gd name="T8" fmla="*/ 120 w 144"/>
                <a:gd name="T9" fmla="*/ 23 h 128"/>
                <a:gd name="T10" fmla="*/ 131 w 144"/>
                <a:gd name="T11" fmla="*/ 15 h 128"/>
                <a:gd name="T12" fmla="*/ 138 w 144"/>
                <a:gd name="T13" fmla="*/ 9 h 128"/>
                <a:gd name="T14" fmla="*/ 127 w 144"/>
                <a:gd name="T15" fmla="*/ 5 h 128"/>
                <a:gd name="T16" fmla="*/ 112 w 144"/>
                <a:gd name="T17" fmla="*/ 5 h 128"/>
                <a:gd name="T18" fmla="*/ 102 w 144"/>
                <a:gd name="T19" fmla="*/ 8 h 128"/>
                <a:gd name="T20" fmla="*/ 100 w 144"/>
                <a:gd name="T21" fmla="*/ 24 h 128"/>
                <a:gd name="T22" fmla="*/ 88 w 144"/>
                <a:gd name="T23" fmla="*/ 33 h 128"/>
                <a:gd name="T24" fmla="*/ 83 w 144"/>
                <a:gd name="T25" fmla="*/ 31 h 128"/>
                <a:gd name="T26" fmla="*/ 91 w 144"/>
                <a:gd name="T27" fmla="*/ 26 h 128"/>
                <a:gd name="T28" fmla="*/ 91 w 144"/>
                <a:gd name="T29" fmla="*/ 21 h 128"/>
                <a:gd name="T30" fmla="*/ 82 w 144"/>
                <a:gd name="T31" fmla="*/ 10 h 128"/>
                <a:gd name="T32" fmla="*/ 70 w 144"/>
                <a:gd name="T33" fmla="*/ 12 h 128"/>
                <a:gd name="T34" fmla="*/ 63 w 144"/>
                <a:gd name="T35" fmla="*/ 30 h 128"/>
                <a:gd name="T36" fmla="*/ 58 w 144"/>
                <a:gd name="T37" fmla="*/ 42 h 128"/>
                <a:gd name="T38" fmla="*/ 58 w 144"/>
                <a:gd name="T39" fmla="*/ 52 h 128"/>
                <a:gd name="T40" fmla="*/ 39 w 144"/>
                <a:gd name="T41" fmla="*/ 61 h 128"/>
                <a:gd name="T42" fmla="*/ 35 w 144"/>
                <a:gd name="T43" fmla="*/ 58 h 128"/>
                <a:gd name="T44" fmla="*/ 9 w 144"/>
                <a:gd name="T45" fmla="*/ 90 h 128"/>
                <a:gd name="T46" fmla="*/ 3 w 144"/>
                <a:gd name="T47" fmla="*/ 115 h 128"/>
                <a:gd name="T48" fmla="*/ 20 w 144"/>
                <a:gd name="T49" fmla="*/ 114 h 128"/>
                <a:gd name="T50" fmla="*/ 33 w 144"/>
                <a:gd name="T51" fmla="*/ 82 h 128"/>
                <a:gd name="T52" fmla="*/ 42 w 144"/>
                <a:gd name="T53" fmla="*/ 80 h 128"/>
                <a:gd name="T54" fmla="*/ 56 w 144"/>
                <a:gd name="T55" fmla="*/ 73 h 128"/>
                <a:gd name="T56" fmla="*/ 58 w 144"/>
                <a:gd name="T57" fmla="*/ 79 h 128"/>
                <a:gd name="T58" fmla="*/ 58 w 144"/>
                <a:gd name="T59" fmla="*/ 89 h 128"/>
                <a:gd name="T60" fmla="*/ 76 w 144"/>
                <a:gd name="T61" fmla="*/ 70 h 128"/>
                <a:gd name="T62" fmla="*/ 77 w 144"/>
                <a:gd name="T63" fmla="*/ 60 h 128"/>
                <a:gd name="T64" fmla="*/ 95 w 144"/>
                <a:gd name="T65" fmla="*/ 42 h 128"/>
                <a:gd name="T66" fmla="*/ 95 w 144"/>
                <a:gd name="T67" fmla="*/ 53 h 128"/>
                <a:gd name="T68" fmla="*/ 96 w 144"/>
                <a:gd name="T69" fmla="*/ 67 h 128"/>
                <a:gd name="T70" fmla="*/ 113 w 144"/>
                <a:gd name="T71" fmla="*/ 50 h 128"/>
                <a:gd name="T72" fmla="*/ 116 w 144"/>
                <a:gd name="T73" fmla="*/ 50 h 128"/>
                <a:gd name="T74" fmla="*/ 117 w 144"/>
                <a:gd name="T75" fmla="*/ 87 h 128"/>
                <a:gd name="T76" fmla="*/ 135 w 144"/>
                <a:gd name="T77" fmla="*/ 66 h 128"/>
                <a:gd name="T78" fmla="*/ 134 w 144"/>
                <a:gd name="T79" fmla="*/ 40 h 128"/>
                <a:gd name="T80" fmla="*/ 144 w 144"/>
                <a:gd name="T81" fmla="*/ 28 h 128"/>
                <a:gd name="T82" fmla="*/ 138 w 144"/>
                <a:gd name="T83" fmla="*/ 2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" h="128">
                  <a:moveTo>
                    <a:pt x="138" y="24"/>
                  </a:moveTo>
                  <a:cubicBezTo>
                    <a:pt x="138" y="24"/>
                    <a:pt x="135" y="23"/>
                    <a:pt x="135" y="20"/>
                  </a:cubicBezTo>
                  <a:cubicBezTo>
                    <a:pt x="135" y="20"/>
                    <a:pt x="130" y="17"/>
                    <a:pt x="126" y="23"/>
                  </a:cubicBezTo>
                  <a:cubicBezTo>
                    <a:pt x="122" y="28"/>
                    <a:pt x="120" y="30"/>
                    <a:pt x="117" y="29"/>
                  </a:cubicBezTo>
                  <a:cubicBezTo>
                    <a:pt x="114" y="28"/>
                    <a:pt x="118" y="25"/>
                    <a:pt x="120" y="23"/>
                  </a:cubicBezTo>
                  <a:cubicBezTo>
                    <a:pt x="123" y="22"/>
                    <a:pt x="127" y="16"/>
                    <a:pt x="131" y="15"/>
                  </a:cubicBezTo>
                  <a:cubicBezTo>
                    <a:pt x="136" y="14"/>
                    <a:pt x="138" y="14"/>
                    <a:pt x="138" y="9"/>
                  </a:cubicBezTo>
                  <a:cubicBezTo>
                    <a:pt x="138" y="5"/>
                    <a:pt x="137" y="0"/>
                    <a:pt x="127" y="5"/>
                  </a:cubicBezTo>
                  <a:cubicBezTo>
                    <a:pt x="117" y="10"/>
                    <a:pt x="114" y="9"/>
                    <a:pt x="112" y="5"/>
                  </a:cubicBezTo>
                  <a:cubicBezTo>
                    <a:pt x="109" y="0"/>
                    <a:pt x="103" y="1"/>
                    <a:pt x="102" y="8"/>
                  </a:cubicBezTo>
                  <a:cubicBezTo>
                    <a:pt x="102" y="16"/>
                    <a:pt x="100" y="24"/>
                    <a:pt x="100" y="24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8" y="33"/>
                    <a:pt x="79" y="34"/>
                    <a:pt x="83" y="31"/>
                  </a:cubicBezTo>
                  <a:cubicBezTo>
                    <a:pt x="87" y="27"/>
                    <a:pt x="91" y="26"/>
                    <a:pt x="91" y="26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1" y="21"/>
                    <a:pt x="84" y="15"/>
                    <a:pt x="82" y="10"/>
                  </a:cubicBezTo>
                  <a:cubicBezTo>
                    <a:pt x="80" y="4"/>
                    <a:pt x="71" y="2"/>
                    <a:pt x="70" y="12"/>
                  </a:cubicBezTo>
                  <a:cubicBezTo>
                    <a:pt x="69" y="22"/>
                    <a:pt x="68" y="27"/>
                    <a:pt x="63" y="30"/>
                  </a:cubicBezTo>
                  <a:cubicBezTo>
                    <a:pt x="58" y="34"/>
                    <a:pt x="48" y="39"/>
                    <a:pt x="58" y="42"/>
                  </a:cubicBezTo>
                  <a:cubicBezTo>
                    <a:pt x="67" y="45"/>
                    <a:pt x="61" y="48"/>
                    <a:pt x="58" y="52"/>
                  </a:cubicBezTo>
                  <a:cubicBezTo>
                    <a:pt x="54" y="56"/>
                    <a:pt x="42" y="65"/>
                    <a:pt x="39" y="61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18" y="82"/>
                    <a:pt x="9" y="90"/>
                  </a:cubicBezTo>
                  <a:cubicBezTo>
                    <a:pt x="1" y="97"/>
                    <a:pt x="0" y="105"/>
                    <a:pt x="3" y="115"/>
                  </a:cubicBezTo>
                  <a:cubicBezTo>
                    <a:pt x="5" y="126"/>
                    <a:pt x="17" y="128"/>
                    <a:pt x="20" y="114"/>
                  </a:cubicBezTo>
                  <a:cubicBezTo>
                    <a:pt x="22" y="100"/>
                    <a:pt x="29" y="88"/>
                    <a:pt x="33" y="82"/>
                  </a:cubicBezTo>
                  <a:cubicBezTo>
                    <a:pt x="37" y="75"/>
                    <a:pt x="42" y="80"/>
                    <a:pt x="42" y="80"/>
                  </a:cubicBezTo>
                  <a:cubicBezTo>
                    <a:pt x="42" y="80"/>
                    <a:pt x="51" y="80"/>
                    <a:pt x="56" y="73"/>
                  </a:cubicBezTo>
                  <a:cubicBezTo>
                    <a:pt x="60" y="66"/>
                    <a:pt x="60" y="76"/>
                    <a:pt x="58" y="79"/>
                  </a:cubicBezTo>
                  <a:cubicBezTo>
                    <a:pt x="56" y="82"/>
                    <a:pt x="49" y="89"/>
                    <a:pt x="58" y="89"/>
                  </a:cubicBezTo>
                  <a:cubicBezTo>
                    <a:pt x="66" y="89"/>
                    <a:pt x="73" y="80"/>
                    <a:pt x="76" y="7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88" y="47"/>
                    <a:pt x="95" y="4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86" y="65"/>
                    <a:pt x="96" y="67"/>
                  </a:cubicBezTo>
                  <a:cubicBezTo>
                    <a:pt x="106" y="69"/>
                    <a:pt x="110" y="61"/>
                    <a:pt x="113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32" y="87"/>
                    <a:pt x="135" y="66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34" y="40"/>
                    <a:pt x="143" y="34"/>
                    <a:pt x="144" y="28"/>
                  </a:cubicBezTo>
                  <a:cubicBezTo>
                    <a:pt x="144" y="23"/>
                    <a:pt x="138" y="24"/>
                    <a:pt x="13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0" name="íṧḷídé"/>
            <p:cNvSpPr/>
            <p:nvPr/>
          </p:nvSpPr>
          <p:spPr bwMode="auto">
            <a:xfrm>
              <a:off x="4768283" y="1194004"/>
              <a:ext cx="52564" cy="82700"/>
            </a:xfrm>
            <a:custGeom>
              <a:avLst/>
              <a:gdLst>
                <a:gd name="T0" fmla="*/ 10 w 23"/>
                <a:gd name="T1" fmla="*/ 6 h 36"/>
                <a:gd name="T2" fmla="*/ 3 w 23"/>
                <a:gd name="T3" fmla="*/ 10 h 36"/>
                <a:gd name="T4" fmla="*/ 3 w 23"/>
                <a:gd name="T5" fmla="*/ 30 h 36"/>
                <a:gd name="T6" fmla="*/ 19 w 23"/>
                <a:gd name="T7" fmla="*/ 30 h 36"/>
                <a:gd name="T8" fmla="*/ 18 w 23"/>
                <a:gd name="T9" fmla="*/ 14 h 36"/>
                <a:gd name="T10" fmla="*/ 10 w 23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6">
                  <a:moveTo>
                    <a:pt x="10" y="6"/>
                  </a:moveTo>
                  <a:cubicBezTo>
                    <a:pt x="10" y="6"/>
                    <a:pt x="6" y="0"/>
                    <a:pt x="3" y="10"/>
                  </a:cubicBezTo>
                  <a:cubicBezTo>
                    <a:pt x="0" y="19"/>
                    <a:pt x="4" y="24"/>
                    <a:pt x="3" y="30"/>
                  </a:cubicBezTo>
                  <a:cubicBezTo>
                    <a:pt x="2" y="36"/>
                    <a:pt x="15" y="34"/>
                    <a:pt x="19" y="30"/>
                  </a:cubicBezTo>
                  <a:cubicBezTo>
                    <a:pt x="23" y="27"/>
                    <a:pt x="23" y="18"/>
                    <a:pt x="18" y="14"/>
                  </a:cubicBezTo>
                  <a:cubicBezTo>
                    <a:pt x="12" y="9"/>
                    <a:pt x="10" y="6"/>
                    <a:pt x="1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1" name="îSḻiḋe"/>
            <p:cNvSpPr/>
            <p:nvPr/>
          </p:nvSpPr>
          <p:spPr bwMode="auto">
            <a:xfrm>
              <a:off x="4726932" y="1285815"/>
              <a:ext cx="61675" cy="80598"/>
            </a:xfrm>
            <a:custGeom>
              <a:avLst/>
              <a:gdLst>
                <a:gd name="T0" fmla="*/ 8 w 27"/>
                <a:gd name="T1" fmla="*/ 31 h 35"/>
                <a:gd name="T2" fmla="*/ 21 w 27"/>
                <a:gd name="T3" fmla="*/ 25 h 35"/>
                <a:gd name="T4" fmla="*/ 16 w 27"/>
                <a:gd name="T5" fmla="*/ 8 h 35"/>
                <a:gd name="T6" fmla="*/ 8 w 27"/>
                <a:gd name="T7" fmla="*/ 4 h 35"/>
                <a:gd name="T8" fmla="*/ 2 w 27"/>
                <a:gd name="T9" fmla="*/ 19 h 35"/>
                <a:gd name="T10" fmla="*/ 8 w 27"/>
                <a:gd name="T11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5">
                  <a:moveTo>
                    <a:pt x="8" y="31"/>
                  </a:moveTo>
                  <a:cubicBezTo>
                    <a:pt x="8" y="31"/>
                    <a:pt x="15" y="35"/>
                    <a:pt x="21" y="25"/>
                  </a:cubicBezTo>
                  <a:cubicBezTo>
                    <a:pt x="27" y="14"/>
                    <a:pt x="16" y="8"/>
                    <a:pt x="16" y="8"/>
                  </a:cubicBezTo>
                  <a:cubicBezTo>
                    <a:pt x="16" y="8"/>
                    <a:pt x="13" y="0"/>
                    <a:pt x="8" y="4"/>
                  </a:cubicBezTo>
                  <a:cubicBezTo>
                    <a:pt x="3" y="7"/>
                    <a:pt x="0" y="13"/>
                    <a:pt x="2" y="19"/>
                  </a:cubicBezTo>
                  <a:cubicBezTo>
                    <a:pt x="5" y="25"/>
                    <a:pt x="7" y="23"/>
                    <a:pt x="8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2" name="í$ḻîḓè"/>
            <p:cNvSpPr/>
            <p:nvPr/>
          </p:nvSpPr>
          <p:spPr bwMode="auto">
            <a:xfrm>
              <a:off x="4635121" y="1341182"/>
              <a:ext cx="160495" cy="198341"/>
            </a:xfrm>
            <a:custGeom>
              <a:avLst/>
              <a:gdLst>
                <a:gd name="T0" fmla="*/ 63 w 70"/>
                <a:gd name="T1" fmla="*/ 12 h 86"/>
                <a:gd name="T2" fmla="*/ 15 w 70"/>
                <a:gd name="T3" fmla="*/ 58 h 86"/>
                <a:gd name="T4" fmla="*/ 17 w 70"/>
                <a:gd name="T5" fmla="*/ 76 h 86"/>
                <a:gd name="T6" fmla="*/ 33 w 70"/>
                <a:gd name="T7" fmla="*/ 73 h 86"/>
                <a:gd name="T8" fmla="*/ 70 w 70"/>
                <a:gd name="T9" fmla="*/ 14 h 86"/>
                <a:gd name="T10" fmla="*/ 70 w 70"/>
                <a:gd name="T11" fmla="*/ 10 h 86"/>
                <a:gd name="T12" fmla="*/ 63 w 70"/>
                <a:gd name="T13" fmla="*/ 1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86">
                  <a:moveTo>
                    <a:pt x="63" y="12"/>
                  </a:moveTo>
                  <a:cubicBezTo>
                    <a:pt x="56" y="25"/>
                    <a:pt x="29" y="52"/>
                    <a:pt x="15" y="58"/>
                  </a:cubicBezTo>
                  <a:cubicBezTo>
                    <a:pt x="0" y="64"/>
                    <a:pt x="17" y="76"/>
                    <a:pt x="17" y="76"/>
                  </a:cubicBezTo>
                  <a:cubicBezTo>
                    <a:pt x="17" y="76"/>
                    <a:pt x="24" y="86"/>
                    <a:pt x="33" y="73"/>
                  </a:cubicBezTo>
                  <a:cubicBezTo>
                    <a:pt x="43" y="60"/>
                    <a:pt x="59" y="40"/>
                    <a:pt x="70" y="14"/>
                  </a:cubicBezTo>
                  <a:cubicBezTo>
                    <a:pt x="70" y="12"/>
                    <a:pt x="70" y="10"/>
                    <a:pt x="70" y="10"/>
                  </a:cubicBezTo>
                  <a:cubicBezTo>
                    <a:pt x="70" y="10"/>
                    <a:pt x="70" y="0"/>
                    <a:pt x="6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3" name="ïŝḷíḍe"/>
            <p:cNvSpPr/>
            <p:nvPr/>
          </p:nvSpPr>
          <p:spPr bwMode="auto">
            <a:xfrm>
              <a:off x="4850282" y="1255679"/>
              <a:ext cx="119845" cy="108632"/>
            </a:xfrm>
            <a:custGeom>
              <a:avLst/>
              <a:gdLst>
                <a:gd name="T0" fmla="*/ 37 w 52"/>
                <a:gd name="T1" fmla="*/ 2 h 47"/>
                <a:gd name="T2" fmla="*/ 10 w 52"/>
                <a:gd name="T3" fmla="*/ 11 h 47"/>
                <a:gd name="T4" fmla="*/ 6 w 52"/>
                <a:gd name="T5" fmla="*/ 21 h 47"/>
                <a:gd name="T6" fmla="*/ 19 w 52"/>
                <a:gd name="T7" fmla="*/ 29 h 47"/>
                <a:gd name="T8" fmla="*/ 25 w 52"/>
                <a:gd name="T9" fmla="*/ 32 h 47"/>
                <a:gd name="T10" fmla="*/ 20 w 52"/>
                <a:gd name="T11" fmla="*/ 47 h 47"/>
                <a:gd name="T12" fmla="*/ 36 w 52"/>
                <a:gd name="T13" fmla="*/ 41 h 47"/>
                <a:gd name="T14" fmla="*/ 51 w 52"/>
                <a:gd name="T15" fmla="*/ 17 h 47"/>
                <a:gd name="T16" fmla="*/ 37 w 52"/>
                <a:gd name="T17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7">
                  <a:moveTo>
                    <a:pt x="37" y="2"/>
                  </a:moveTo>
                  <a:cubicBezTo>
                    <a:pt x="27" y="5"/>
                    <a:pt x="10" y="11"/>
                    <a:pt x="10" y="11"/>
                  </a:cubicBezTo>
                  <a:cubicBezTo>
                    <a:pt x="10" y="11"/>
                    <a:pt x="0" y="14"/>
                    <a:pt x="6" y="21"/>
                  </a:cubicBezTo>
                  <a:cubicBezTo>
                    <a:pt x="12" y="28"/>
                    <a:pt x="12" y="33"/>
                    <a:pt x="19" y="29"/>
                  </a:cubicBezTo>
                  <a:cubicBezTo>
                    <a:pt x="27" y="26"/>
                    <a:pt x="27" y="28"/>
                    <a:pt x="25" y="32"/>
                  </a:cubicBezTo>
                  <a:cubicBezTo>
                    <a:pt x="24" y="36"/>
                    <a:pt x="19" y="43"/>
                    <a:pt x="20" y="47"/>
                  </a:cubicBezTo>
                  <a:cubicBezTo>
                    <a:pt x="20" y="47"/>
                    <a:pt x="32" y="46"/>
                    <a:pt x="36" y="41"/>
                  </a:cubicBezTo>
                  <a:cubicBezTo>
                    <a:pt x="39" y="35"/>
                    <a:pt x="50" y="24"/>
                    <a:pt x="51" y="17"/>
                  </a:cubicBezTo>
                  <a:cubicBezTo>
                    <a:pt x="52" y="9"/>
                    <a:pt x="46" y="0"/>
                    <a:pt x="3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4" name="íṩļiḋe"/>
            <p:cNvSpPr/>
            <p:nvPr/>
          </p:nvSpPr>
          <p:spPr bwMode="auto">
            <a:xfrm>
              <a:off x="4839068" y="1362208"/>
              <a:ext cx="100922" cy="66581"/>
            </a:xfrm>
            <a:custGeom>
              <a:avLst/>
              <a:gdLst>
                <a:gd name="T0" fmla="*/ 31 w 44"/>
                <a:gd name="T1" fmla="*/ 3 h 29"/>
                <a:gd name="T2" fmla="*/ 8 w 44"/>
                <a:gd name="T3" fmla="*/ 9 h 29"/>
                <a:gd name="T4" fmla="*/ 7 w 44"/>
                <a:gd name="T5" fmla="*/ 20 h 29"/>
                <a:gd name="T6" fmla="*/ 31 w 44"/>
                <a:gd name="T7" fmla="*/ 23 h 29"/>
                <a:gd name="T8" fmla="*/ 44 w 44"/>
                <a:gd name="T9" fmla="*/ 2 h 29"/>
                <a:gd name="T10" fmla="*/ 31 w 44"/>
                <a:gd name="T11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29">
                  <a:moveTo>
                    <a:pt x="31" y="3"/>
                  </a:moveTo>
                  <a:cubicBezTo>
                    <a:pt x="24" y="6"/>
                    <a:pt x="8" y="9"/>
                    <a:pt x="8" y="9"/>
                  </a:cubicBezTo>
                  <a:cubicBezTo>
                    <a:pt x="8" y="9"/>
                    <a:pt x="0" y="13"/>
                    <a:pt x="7" y="20"/>
                  </a:cubicBezTo>
                  <a:cubicBezTo>
                    <a:pt x="13" y="27"/>
                    <a:pt x="22" y="29"/>
                    <a:pt x="31" y="23"/>
                  </a:cubicBezTo>
                  <a:cubicBezTo>
                    <a:pt x="41" y="17"/>
                    <a:pt x="43" y="13"/>
                    <a:pt x="44" y="2"/>
                  </a:cubicBezTo>
                  <a:cubicBezTo>
                    <a:pt x="44" y="2"/>
                    <a:pt x="38" y="0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5" name="îṡlïḍé"/>
            <p:cNvSpPr/>
            <p:nvPr/>
          </p:nvSpPr>
          <p:spPr bwMode="auto">
            <a:xfrm>
              <a:off x="5091374" y="1186995"/>
              <a:ext cx="250203" cy="276135"/>
            </a:xfrm>
            <a:custGeom>
              <a:avLst/>
              <a:gdLst>
                <a:gd name="T0" fmla="*/ 108 w 109"/>
                <a:gd name="T1" fmla="*/ 54 h 120"/>
                <a:gd name="T2" fmla="*/ 97 w 109"/>
                <a:gd name="T3" fmla="*/ 52 h 120"/>
                <a:gd name="T4" fmla="*/ 84 w 109"/>
                <a:gd name="T5" fmla="*/ 58 h 120"/>
                <a:gd name="T6" fmla="*/ 89 w 109"/>
                <a:gd name="T7" fmla="*/ 43 h 120"/>
                <a:gd name="T8" fmla="*/ 85 w 109"/>
                <a:gd name="T9" fmla="*/ 10 h 120"/>
                <a:gd name="T10" fmla="*/ 70 w 109"/>
                <a:gd name="T11" fmla="*/ 16 h 120"/>
                <a:gd name="T12" fmla="*/ 68 w 109"/>
                <a:gd name="T13" fmla="*/ 53 h 120"/>
                <a:gd name="T14" fmla="*/ 53 w 109"/>
                <a:gd name="T15" fmla="*/ 72 h 120"/>
                <a:gd name="T16" fmla="*/ 11 w 109"/>
                <a:gd name="T17" fmla="*/ 79 h 120"/>
                <a:gd name="T18" fmla="*/ 2 w 109"/>
                <a:gd name="T19" fmla="*/ 89 h 120"/>
                <a:gd name="T20" fmla="*/ 20 w 109"/>
                <a:gd name="T21" fmla="*/ 100 h 120"/>
                <a:gd name="T22" fmla="*/ 31 w 109"/>
                <a:gd name="T23" fmla="*/ 98 h 120"/>
                <a:gd name="T24" fmla="*/ 41 w 109"/>
                <a:gd name="T25" fmla="*/ 94 h 120"/>
                <a:gd name="T26" fmla="*/ 49 w 109"/>
                <a:gd name="T27" fmla="*/ 90 h 120"/>
                <a:gd name="T28" fmla="*/ 54 w 109"/>
                <a:gd name="T29" fmla="*/ 92 h 120"/>
                <a:gd name="T30" fmla="*/ 32 w 109"/>
                <a:gd name="T31" fmla="*/ 110 h 120"/>
                <a:gd name="T32" fmla="*/ 35 w 109"/>
                <a:gd name="T33" fmla="*/ 119 h 120"/>
                <a:gd name="T34" fmla="*/ 70 w 109"/>
                <a:gd name="T35" fmla="*/ 92 h 120"/>
                <a:gd name="T36" fmla="*/ 89 w 109"/>
                <a:gd name="T37" fmla="*/ 72 h 120"/>
                <a:gd name="T38" fmla="*/ 108 w 109"/>
                <a:gd name="T39" fmla="*/ 5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9" h="120">
                  <a:moveTo>
                    <a:pt x="108" y="54"/>
                  </a:moveTo>
                  <a:cubicBezTo>
                    <a:pt x="109" y="45"/>
                    <a:pt x="101" y="49"/>
                    <a:pt x="97" y="52"/>
                  </a:cubicBezTo>
                  <a:cubicBezTo>
                    <a:pt x="94" y="54"/>
                    <a:pt x="86" y="57"/>
                    <a:pt x="84" y="58"/>
                  </a:cubicBezTo>
                  <a:cubicBezTo>
                    <a:pt x="84" y="58"/>
                    <a:pt x="86" y="48"/>
                    <a:pt x="89" y="43"/>
                  </a:cubicBezTo>
                  <a:cubicBezTo>
                    <a:pt x="92" y="37"/>
                    <a:pt x="96" y="21"/>
                    <a:pt x="85" y="10"/>
                  </a:cubicBezTo>
                  <a:cubicBezTo>
                    <a:pt x="74" y="0"/>
                    <a:pt x="72" y="5"/>
                    <a:pt x="70" y="16"/>
                  </a:cubicBezTo>
                  <a:cubicBezTo>
                    <a:pt x="67" y="26"/>
                    <a:pt x="72" y="36"/>
                    <a:pt x="68" y="53"/>
                  </a:cubicBezTo>
                  <a:cubicBezTo>
                    <a:pt x="64" y="70"/>
                    <a:pt x="64" y="68"/>
                    <a:pt x="53" y="72"/>
                  </a:cubicBezTo>
                  <a:cubicBezTo>
                    <a:pt x="42" y="76"/>
                    <a:pt x="27" y="81"/>
                    <a:pt x="11" y="79"/>
                  </a:cubicBezTo>
                  <a:cubicBezTo>
                    <a:pt x="3" y="78"/>
                    <a:pt x="0" y="75"/>
                    <a:pt x="2" y="89"/>
                  </a:cubicBezTo>
                  <a:cubicBezTo>
                    <a:pt x="2" y="89"/>
                    <a:pt x="4" y="97"/>
                    <a:pt x="20" y="100"/>
                  </a:cubicBezTo>
                  <a:cubicBezTo>
                    <a:pt x="24" y="101"/>
                    <a:pt x="27" y="99"/>
                    <a:pt x="31" y="98"/>
                  </a:cubicBezTo>
                  <a:cubicBezTo>
                    <a:pt x="35" y="98"/>
                    <a:pt x="38" y="96"/>
                    <a:pt x="41" y="94"/>
                  </a:cubicBezTo>
                  <a:cubicBezTo>
                    <a:pt x="46" y="92"/>
                    <a:pt x="49" y="90"/>
                    <a:pt x="49" y="90"/>
                  </a:cubicBezTo>
                  <a:cubicBezTo>
                    <a:pt x="49" y="90"/>
                    <a:pt x="55" y="89"/>
                    <a:pt x="54" y="92"/>
                  </a:cubicBezTo>
                  <a:cubicBezTo>
                    <a:pt x="53" y="95"/>
                    <a:pt x="47" y="104"/>
                    <a:pt x="32" y="110"/>
                  </a:cubicBezTo>
                  <a:cubicBezTo>
                    <a:pt x="17" y="116"/>
                    <a:pt x="29" y="120"/>
                    <a:pt x="35" y="119"/>
                  </a:cubicBezTo>
                  <a:cubicBezTo>
                    <a:pt x="40" y="118"/>
                    <a:pt x="61" y="116"/>
                    <a:pt x="70" y="92"/>
                  </a:cubicBezTo>
                  <a:cubicBezTo>
                    <a:pt x="80" y="69"/>
                    <a:pt x="89" y="72"/>
                    <a:pt x="89" y="72"/>
                  </a:cubicBezTo>
                  <a:cubicBezTo>
                    <a:pt x="89" y="72"/>
                    <a:pt x="107" y="63"/>
                    <a:pt x="108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6" name="iS1îḓè"/>
            <p:cNvSpPr/>
            <p:nvPr/>
          </p:nvSpPr>
          <p:spPr bwMode="auto">
            <a:xfrm>
              <a:off x="5288313" y="1394447"/>
              <a:ext cx="71487" cy="82700"/>
            </a:xfrm>
            <a:custGeom>
              <a:avLst/>
              <a:gdLst>
                <a:gd name="T0" fmla="*/ 17 w 31"/>
                <a:gd name="T1" fmla="*/ 6 h 36"/>
                <a:gd name="T2" fmla="*/ 3 w 31"/>
                <a:gd name="T3" fmla="*/ 7 h 36"/>
                <a:gd name="T4" fmla="*/ 9 w 31"/>
                <a:gd name="T5" fmla="*/ 27 h 36"/>
                <a:gd name="T6" fmla="*/ 12 w 31"/>
                <a:gd name="T7" fmla="*/ 36 h 36"/>
                <a:gd name="T8" fmla="*/ 26 w 31"/>
                <a:gd name="T9" fmla="*/ 17 h 36"/>
                <a:gd name="T10" fmla="*/ 17 w 31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6">
                  <a:moveTo>
                    <a:pt x="17" y="6"/>
                  </a:moveTo>
                  <a:cubicBezTo>
                    <a:pt x="17" y="6"/>
                    <a:pt x="6" y="0"/>
                    <a:pt x="3" y="7"/>
                  </a:cubicBezTo>
                  <a:cubicBezTo>
                    <a:pt x="0" y="14"/>
                    <a:pt x="6" y="23"/>
                    <a:pt x="9" y="27"/>
                  </a:cubicBezTo>
                  <a:cubicBezTo>
                    <a:pt x="12" y="31"/>
                    <a:pt x="5" y="36"/>
                    <a:pt x="12" y="36"/>
                  </a:cubicBezTo>
                  <a:cubicBezTo>
                    <a:pt x="20" y="36"/>
                    <a:pt x="31" y="33"/>
                    <a:pt x="26" y="17"/>
                  </a:cubicBezTo>
                  <a:cubicBezTo>
                    <a:pt x="23" y="10"/>
                    <a:pt x="17" y="6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7" name="íṡḷiḑê"/>
            <p:cNvSpPr/>
            <p:nvPr/>
          </p:nvSpPr>
          <p:spPr bwMode="auto">
            <a:xfrm>
              <a:off x="5490157" y="1294926"/>
              <a:ext cx="41350" cy="64478"/>
            </a:xfrm>
            <a:custGeom>
              <a:avLst/>
              <a:gdLst>
                <a:gd name="T0" fmla="*/ 11 w 18"/>
                <a:gd name="T1" fmla="*/ 27 h 28"/>
                <a:gd name="T2" fmla="*/ 17 w 18"/>
                <a:gd name="T3" fmla="*/ 10 h 28"/>
                <a:gd name="T4" fmla="*/ 14 w 18"/>
                <a:gd name="T5" fmla="*/ 4 h 28"/>
                <a:gd name="T6" fmla="*/ 8 w 18"/>
                <a:gd name="T7" fmla="*/ 0 h 28"/>
                <a:gd name="T8" fmla="*/ 1 w 18"/>
                <a:gd name="T9" fmla="*/ 12 h 28"/>
                <a:gd name="T10" fmla="*/ 11 w 18"/>
                <a:gd name="T11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8">
                  <a:moveTo>
                    <a:pt x="11" y="27"/>
                  </a:moveTo>
                  <a:cubicBezTo>
                    <a:pt x="15" y="25"/>
                    <a:pt x="18" y="21"/>
                    <a:pt x="17" y="10"/>
                  </a:cubicBezTo>
                  <a:cubicBezTo>
                    <a:pt x="16" y="7"/>
                    <a:pt x="15" y="6"/>
                    <a:pt x="14" y="4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6" y="0"/>
                    <a:pt x="0" y="2"/>
                    <a:pt x="1" y="12"/>
                  </a:cubicBezTo>
                  <a:cubicBezTo>
                    <a:pt x="2" y="21"/>
                    <a:pt x="7" y="28"/>
                    <a:pt x="1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8" name="iṩ1íḓê"/>
            <p:cNvSpPr/>
            <p:nvPr/>
          </p:nvSpPr>
          <p:spPr bwMode="auto">
            <a:xfrm>
              <a:off x="5464927" y="1142842"/>
              <a:ext cx="275434" cy="373553"/>
            </a:xfrm>
            <a:custGeom>
              <a:avLst/>
              <a:gdLst>
                <a:gd name="T0" fmla="*/ 100 w 120"/>
                <a:gd name="T1" fmla="*/ 60 h 162"/>
                <a:gd name="T2" fmla="*/ 107 w 120"/>
                <a:gd name="T3" fmla="*/ 27 h 162"/>
                <a:gd name="T4" fmla="*/ 95 w 120"/>
                <a:gd name="T5" fmla="*/ 23 h 162"/>
                <a:gd name="T6" fmla="*/ 91 w 120"/>
                <a:gd name="T7" fmla="*/ 3 h 162"/>
                <a:gd name="T8" fmla="*/ 84 w 120"/>
                <a:gd name="T9" fmla="*/ 9 h 162"/>
                <a:gd name="T10" fmla="*/ 77 w 120"/>
                <a:gd name="T11" fmla="*/ 19 h 162"/>
                <a:gd name="T12" fmla="*/ 69 w 120"/>
                <a:gd name="T13" fmla="*/ 19 h 162"/>
                <a:gd name="T14" fmla="*/ 56 w 120"/>
                <a:gd name="T15" fmla="*/ 28 h 162"/>
                <a:gd name="T16" fmla="*/ 60 w 120"/>
                <a:gd name="T17" fmla="*/ 33 h 162"/>
                <a:gd name="T18" fmla="*/ 59 w 120"/>
                <a:gd name="T19" fmla="*/ 43 h 162"/>
                <a:gd name="T20" fmla="*/ 50 w 120"/>
                <a:gd name="T21" fmla="*/ 52 h 162"/>
                <a:gd name="T22" fmla="*/ 52 w 120"/>
                <a:gd name="T23" fmla="*/ 60 h 162"/>
                <a:gd name="T24" fmla="*/ 48 w 120"/>
                <a:gd name="T25" fmla="*/ 56 h 162"/>
                <a:gd name="T26" fmla="*/ 32 w 120"/>
                <a:gd name="T27" fmla="*/ 37 h 162"/>
                <a:gd name="T28" fmla="*/ 26 w 120"/>
                <a:gd name="T29" fmla="*/ 50 h 162"/>
                <a:gd name="T30" fmla="*/ 33 w 120"/>
                <a:gd name="T31" fmla="*/ 76 h 162"/>
                <a:gd name="T32" fmla="*/ 45 w 120"/>
                <a:gd name="T33" fmla="*/ 77 h 162"/>
                <a:gd name="T34" fmla="*/ 58 w 120"/>
                <a:gd name="T35" fmla="*/ 72 h 162"/>
                <a:gd name="T36" fmla="*/ 62 w 120"/>
                <a:gd name="T37" fmla="*/ 75 h 162"/>
                <a:gd name="T38" fmla="*/ 22 w 120"/>
                <a:gd name="T39" fmla="*/ 101 h 162"/>
                <a:gd name="T40" fmla="*/ 25 w 120"/>
                <a:gd name="T41" fmla="*/ 111 h 162"/>
                <a:gd name="T42" fmla="*/ 55 w 120"/>
                <a:gd name="T43" fmla="*/ 100 h 162"/>
                <a:gd name="T44" fmla="*/ 59 w 120"/>
                <a:gd name="T45" fmla="*/ 103 h 162"/>
                <a:gd name="T46" fmla="*/ 39 w 120"/>
                <a:gd name="T47" fmla="*/ 119 h 162"/>
                <a:gd name="T48" fmla="*/ 12 w 120"/>
                <a:gd name="T49" fmla="*/ 128 h 162"/>
                <a:gd name="T50" fmla="*/ 7 w 120"/>
                <a:gd name="T51" fmla="*/ 136 h 162"/>
                <a:gd name="T52" fmla="*/ 30 w 120"/>
                <a:gd name="T53" fmla="*/ 141 h 162"/>
                <a:gd name="T54" fmla="*/ 55 w 120"/>
                <a:gd name="T55" fmla="*/ 136 h 162"/>
                <a:gd name="T56" fmla="*/ 43 w 120"/>
                <a:gd name="T57" fmla="*/ 148 h 162"/>
                <a:gd name="T58" fmla="*/ 50 w 120"/>
                <a:gd name="T59" fmla="*/ 158 h 162"/>
                <a:gd name="T60" fmla="*/ 71 w 120"/>
                <a:gd name="T61" fmla="*/ 149 h 162"/>
                <a:gd name="T62" fmla="*/ 71 w 120"/>
                <a:gd name="T63" fmla="*/ 125 h 162"/>
                <a:gd name="T64" fmla="*/ 79 w 120"/>
                <a:gd name="T65" fmla="*/ 120 h 162"/>
                <a:gd name="T66" fmla="*/ 75 w 120"/>
                <a:gd name="T67" fmla="*/ 102 h 162"/>
                <a:gd name="T68" fmla="*/ 96 w 120"/>
                <a:gd name="T69" fmla="*/ 86 h 162"/>
                <a:gd name="T70" fmla="*/ 102 w 120"/>
                <a:gd name="T71" fmla="*/ 75 h 162"/>
                <a:gd name="T72" fmla="*/ 100 w 120"/>
                <a:gd name="T73" fmla="*/ 60 h 162"/>
                <a:gd name="T74" fmla="*/ 90 w 120"/>
                <a:gd name="T75" fmla="*/ 49 h 162"/>
                <a:gd name="T76" fmla="*/ 86 w 120"/>
                <a:gd name="T77" fmla="*/ 53 h 162"/>
                <a:gd name="T78" fmla="*/ 83 w 120"/>
                <a:gd name="T79" fmla="*/ 53 h 162"/>
                <a:gd name="T80" fmla="*/ 80 w 120"/>
                <a:gd name="T81" fmla="*/ 48 h 162"/>
                <a:gd name="T82" fmla="*/ 89 w 120"/>
                <a:gd name="T83" fmla="*/ 44 h 162"/>
                <a:gd name="T84" fmla="*/ 90 w 120"/>
                <a:gd name="T85" fmla="*/ 4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62">
                  <a:moveTo>
                    <a:pt x="100" y="60"/>
                  </a:moveTo>
                  <a:cubicBezTo>
                    <a:pt x="108" y="50"/>
                    <a:pt x="120" y="40"/>
                    <a:pt x="107" y="27"/>
                  </a:cubicBezTo>
                  <a:cubicBezTo>
                    <a:pt x="107" y="27"/>
                    <a:pt x="105" y="24"/>
                    <a:pt x="95" y="23"/>
                  </a:cubicBezTo>
                  <a:cubicBezTo>
                    <a:pt x="95" y="23"/>
                    <a:pt x="105" y="8"/>
                    <a:pt x="91" y="3"/>
                  </a:cubicBezTo>
                  <a:cubicBezTo>
                    <a:pt x="91" y="3"/>
                    <a:pt x="88" y="0"/>
                    <a:pt x="84" y="9"/>
                  </a:cubicBezTo>
                  <a:cubicBezTo>
                    <a:pt x="80" y="17"/>
                    <a:pt x="77" y="17"/>
                    <a:pt x="77" y="19"/>
                  </a:cubicBezTo>
                  <a:cubicBezTo>
                    <a:pt x="77" y="21"/>
                    <a:pt x="74" y="21"/>
                    <a:pt x="69" y="19"/>
                  </a:cubicBezTo>
                  <a:cubicBezTo>
                    <a:pt x="64" y="17"/>
                    <a:pt x="56" y="19"/>
                    <a:pt x="56" y="28"/>
                  </a:cubicBezTo>
                  <a:cubicBezTo>
                    <a:pt x="56" y="28"/>
                    <a:pt x="56" y="31"/>
                    <a:pt x="60" y="33"/>
                  </a:cubicBezTo>
                  <a:cubicBezTo>
                    <a:pt x="63" y="36"/>
                    <a:pt x="66" y="37"/>
                    <a:pt x="59" y="43"/>
                  </a:cubicBezTo>
                  <a:cubicBezTo>
                    <a:pt x="53" y="49"/>
                    <a:pt x="50" y="40"/>
                    <a:pt x="50" y="52"/>
                  </a:cubicBezTo>
                  <a:cubicBezTo>
                    <a:pt x="50" y="52"/>
                    <a:pt x="57" y="57"/>
                    <a:pt x="52" y="60"/>
                  </a:cubicBezTo>
                  <a:cubicBezTo>
                    <a:pt x="47" y="63"/>
                    <a:pt x="48" y="59"/>
                    <a:pt x="48" y="56"/>
                  </a:cubicBezTo>
                  <a:cubicBezTo>
                    <a:pt x="48" y="59"/>
                    <a:pt x="43" y="42"/>
                    <a:pt x="32" y="37"/>
                  </a:cubicBezTo>
                  <a:cubicBezTo>
                    <a:pt x="30" y="37"/>
                    <a:pt x="24" y="37"/>
                    <a:pt x="26" y="50"/>
                  </a:cubicBezTo>
                  <a:cubicBezTo>
                    <a:pt x="28" y="63"/>
                    <a:pt x="32" y="66"/>
                    <a:pt x="33" y="76"/>
                  </a:cubicBezTo>
                  <a:cubicBezTo>
                    <a:pt x="33" y="87"/>
                    <a:pt x="43" y="82"/>
                    <a:pt x="45" y="77"/>
                  </a:cubicBezTo>
                  <a:cubicBezTo>
                    <a:pt x="46" y="72"/>
                    <a:pt x="58" y="72"/>
                    <a:pt x="58" y="72"/>
                  </a:cubicBezTo>
                  <a:cubicBezTo>
                    <a:pt x="58" y="72"/>
                    <a:pt x="68" y="71"/>
                    <a:pt x="62" y="75"/>
                  </a:cubicBezTo>
                  <a:cubicBezTo>
                    <a:pt x="56" y="80"/>
                    <a:pt x="22" y="101"/>
                    <a:pt x="22" y="101"/>
                  </a:cubicBezTo>
                  <a:cubicBezTo>
                    <a:pt x="22" y="101"/>
                    <a:pt x="9" y="108"/>
                    <a:pt x="25" y="111"/>
                  </a:cubicBezTo>
                  <a:cubicBezTo>
                    <a:pt x="42" y="113"/>
                    <a:pt x="55" y="100"/>
                    <a:pt x="55" y="100"/>
                  </a:cubicBezTo>
                  <a:cubicBezTo>
                    <a:pt x="55" y="100"/>
                    <a:pt x="61" y="95"/>
                    <a:pt x="59" y="103"/>
                  </a:cubicBezTo>
                  <a:cubicBezTo>
                    <a:pt x="56" y="111"/>
                    <a:pt x="39" y="119"/>
                    <a:pt x="39" y="119"/>
                  </a:cubicBezTo>
                  <a:cubicBezTo>
                    <a:pt x="39" y="119"/>
                    <a:pt x="23" y="125"/>
                    <a:pt x="12" y="128"/>
                  </a:cubicBezTo>
                  <a:cubicBezTo>
                    <a:pt x="0" y="130"/>
                    <a:pt x="4" y="130"/>
                    <a:pt x="7" y="136"/>
                  </a:cubicBezTo>
                  <a:cubicBezTo>
                    <a:pt x="10" y="143"/>
                    <a:pt x="21" y="147"/>
                    <a:pt x="30" y="141"/>
                  </a:cubicBezTo>
                  <a:cubicBezTo>
                    <a:pt x="38" y="135"/>
                    <a:pt x="56" y="129"/>
                    <a:pt x="55" y="136"/>
                  </a:cubicBezTo>
                  <a:cubicBezTo>
                    <a:pt x="55" y="143"/>
                    <a:pt x="54" y="145"/>
                    <a:pt x="43" y="148"/>
                  </a:cubicBezTo>
                  <a:cubicBezTo>
                    <a:pt x="32" y="152"/>
                    <a:pt x="37" y="154"/>
                    <a:pt x="50" y="158"/>
                  </a:cubicBezTo>
                  <a:cubicBezTo>
                    <a:pt x="63" y="162"/>
                    <a:pt x="71" y="157"/>
                    <a:pt x="71" y="149"/>
                  </a:cubicBezTo>
                  <a:cubicBezTo>
                    <a:pt x="71" y="140"/>
                    <a:pt x="71" y="125"/>
                    <a:pt x="71" y="125"/>
                  </a:cubicBezTo>
                  <a:cubicBezTo>
                    <a:pt x="71" y="125"/>
                    <a:pt x="76" y="121"/>
                    <a:pt x="79" y="120"/>
                  </a:cubicBezTo>
                  <a:cubicBezTo>
                    <a:pt x="82" y="119"/>
                    <a:pt x="85" y="103"/>
                    <a:pt x="75" y="102"/>
                  </a:cubicBezTo>
                  <a:cubicBezTo>
                    <a:pt x="75" y="102"/>
                    <a:pt x="81" y="90"/>
                    <a:pt x="96" y="86"/>
                  </a:cubicBezTo>
                  <a:cubicBezTo>
                    <a:pt x="96" y="86"/>
                    <a:pt x="102" y="84"/>
                    <a:pt x="102" y="75"/>
                  </a:cubicBezTo>
                  <a:cubicBezTo>
                    <a:pt x="102" y="66"/>
                    <a:pt x="91" y="70"/>
                    <a:pt x="100" y="60"/>
                  </a:cubicBezTo>
                  <a:close/>
                  <a:moveTo>
                    <a:pt x="90" y="49"/>
                  </a:moveTo>
                  <a:cubicBezTo>
                    <a:pt x="88" y="51"/>
                    <a:pt x="86" y="53"/>
                    <a:pt x="86" y="53"/>
                  </a:cubicBezTo>
                  <a:cubicBezTo>
                    <a:pt x="85" y="59"/>
                    <a:pt x="85" y="55"/>
                    <a:pt x="83" y="53"/>
                  </a:cubicBezTo>
                  <a:cubicBezTo>
                    <a:pt x="80" y="51"/>
                    <a:pt x="80" y="48"/>
                    <a:pt x="80" y="48"/>
                  </a:cubicBezTo>
                  <a:cubicBezTo>
                    <a:pt x="81" y="38"/>
                    <a:pt x="89" y="44"/>
                    <a:pt x="89" y="44"/>
                  </a:cubicBezTo>
                  <a:cubicBezTo>
                    <a:pt x="89" y="44"/>
                    <a:pt x="92" y="48"/>
                    <a:pt x="9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9" name="ïşľïďé"/>
            <p:cNvSpPr/>
            <p:nvPr/>
          </p:nvSpPr>
          <p:spPr bwMode="auto">
            <a:xfrm>
              <a:off x="4199193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109 h 132"/>
                <a:gd name="T4" fmla="*/ 69 w 105"/>
                <a:gd name="T5" fmla="*/ 23 h 132"/>
                <a:gd name="T6" fmla="*/ 7 w 105"/>
                <a:gd name="T7" fmla="*/ 23 h 132"/>
                <a:gd name="T8" fmla="*/ 7 w 105"/>
                <a:gd name="T9" fmla="*/ 0 h 132"/>
                <a:gd name="T10" fmla="*/ 102 w 105"/>
                <a:gd name="T11" fmla="*/ 0 h 132"/>
                <a:gd name="T12" fmla="*/ 102 w 105"/>
                <a:gd name="T13" fmla="*/ 23 h 132"/>
                <a:gd name="T14" fmla="*/ 33 w 105"/>
                <a:gd name="T15" fmla="*/ 112 h 132"/>
                <a:gd name="T16" fmla="*/ 105 w 105"/>
                <a:gd name="T17" fmla="*/ 112 h 132"/>
                <a:gd name="T18" fmla="*/ 105 w 105"/>
                <a:gd name="T19" fmla="*/ 132 h 132"/>
                <a:gd name="T20" fmla="*/ 0 w 105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109"/>
                  </a:lnTo>
                  <a:lnTo>
                    <a:pt x="69" y="23"/>
                  </a:lnTo>
                  <a:lnTo>
                    <a:pt x="7" y="23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102" y="23"/>
                  </a:lnTo>
                  <a:lnTo>
                    <a:pt x="33" y="112"/>
                  </a:lnTo>
                  <a:lnTo>
                    <a:pt x="105" y="112"/>
                  </a:lnTo>
                  <a:lnTo>
                    <a:pt x="105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0" name="ïśḷïḍê"/>
            <p:cNvSpPr/>
            <p:nvPr/>
          </p:nvSpPr>
          <p:spPr bwMode="auto">
            <a:xfrm>
              <a:off x="4291004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0 h 132"/>
                <a:gd name="T4" fmla="*/ 30 w 105"/>
                <a:gd name="T5" fmla="*/ 0 h 132"/>
                <a:gd name="T6" fmla="*/ 30 w 105"/>
                <a:gd name="T7" fmla="*/ 53 h 132"/>
                <a:gd name="T8" fmla="*/ 79 w 105"/>
                <a:gd name="T9" fmla="*/ 53 h 132"/>
                <a:gd name="T10" fmla="*/ 79 w 105"/>
                <a:gd name="T11" fmla="*/ 0 h 132"/>
                <a:gd name="T12" fmla="*/ 105 w 105"/>
                <a:gd name="T13" fmla="*/ 0 h 132"/>
                <a:gd name="T14" fmla="*/ 105 w 105"/>
                <a:gd name="T15" fmla="*/ 132 h 132"/>
                <a:gd name="T16" fmla="*/ 79 w 105"/>
                <a:gd name="T17" fmla="*/ 132 h 132"/>
                <a:gd name="T18" fmla="*/ 79 w 105"/>
                <a:gd name="T19" fmla="*/ 76 h 132"/>
                <a:gd name="T20" fmla="*/ 30 w 105"/>
                <a:gd name="T21" fmla="*/ 76 h 132"/>
                <a:gd name="T22" fmla="*/ 30 w 105"/>
                <a:gd name="T23" fmla="*/ 132 h 132"/>
                <a:gd name="T24" fmla="*/ 0 w 105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53"/>
                  </a:lnTo>
                  <a:lnTo>
                    <a:pt x="79" y="53"/>
                  </a:lnTo>
                  <a:lnTo>
                    <a:pt x="79" y="0"/>
                  </a:lnTo>
                  <a:lnTo>
                    <a:pt x="105" y="0"/>
                  </a:lnTo>
                  <a:lnTo>
                    <a:pt x="105" y="132"/>
                  </a:lnTo>
                  <a:lnTo>
                    <a:pt x="79" y="132"/>
                  </a:lnTo>
                  <a:lnTo>
                    <a:pt x="79" y="76"/>
                  </a:lnTo>
                  <a:lnTo>
                    <a:pt x="30" y="76"/>
                  </a:lnTo>
                  <a:lnTo>
                    <a:pt x="30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1" name="ïṡḷíḑé"/>
            <p:cNvSpPr/>
            <p:nvPr/>
          </p:nvSpPr>
          <p:spPr bwMode="auto">
            <a:xfrm>
              <a:off x="4391926" y="1624325"/>
              <a:ext cx="68683" cy="92512"/>
            </a:xfrm>
            <a:custGeom>
              <a:avLst/>
              <a:gdLst>
                <a:gd name="T0" fmla="*/ 0 w 98"/>
                <a:gd name="T1" fmla="*/ 132 h 132"/>
                <a:gd name="T2" fmla="*/ 0 w 98"/>
                <a:gd name="T3" fmla="*/ 0 h 132"/>
                <a:gd name="T4" fmla="*/ 95 w 98"/>
                <a:gd name="T5" fmla="*/ 0 h 132"/>
                <a:gd name="T6" fmla="*/ 95 w 98"/>
                <a:gd name="T7" fmla="*/ 23 h 132"/>
                <a:gd name="T8" fmla="*/ 26 w 98"/>
                <a:gd name="T9" fmla="*/ 23 h 132"/>
                <a:gd name="T10" fmla="*/ 26 w 98"/>
                <a:gd name="T11" fmla="*/ 53 h 132"/>
                <a:gd name="T12" fmla="*/ 92 w 98"/>
                <a:gd name="T13" fmla="*/ 53 h 132"/>
                <a:gd name="T14" fmla="*/ 92 w 98"/>
                <a:gd name="T15" fmla="*/ 76 h 132"/>
                <a:gd name="T16" fmla="*/ 26 w 98"/>
                <a:gd name="T17" fmla="*/ 76 h 132"/>
                <a:gd name="T18" fmla="*/ 26 w 98"/>
                <a:gd name="T19" fmla="*/ 112 h 132"/>
                <a:gd name="T20" fmla="*/ 98 w 98"/>
                <a:gd name="T21" fmla="*/ 112 h 132"/>
                <a:gd name="T22" fmla="*/ 98 w 98"/>
                <a:gd name="T23" fmla="*/ 132 h 132"/>
                <a:gd name="T24" fmla="*/ 0 w 98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32">
                  <a:moveTo>
                    <a:pt x="0" y="132"/>
                  </a:moveTo>
                  <a:lnTo>
                    <a:pt x="0" y="0"/>
                  </a:lnTo>
                  <a:lnTo>
                    <a:pt x="95" y="0"/>
                  </a:lnTo>
                  <a:lnTo>
                    <a:pt x="95" y="23"/>
                  </a:lnTo>
                  <a:lnTo>
                    <a:pt x="26" y="23"/>
                  </a:lnTo>
                  <a:lnTo>
                    <a:pt x="26" y="53"/>
                  </a:lnTo>
                  <a:lnTo>
                    <a:pt x="92" y="53"/>
                  </a:lnTo>
                  <a:lnTo>
                    <a:pt x="92" y="76"/>
                  </a:lnTo>
                  <a:lnTo>
                    <a:pt x="26" y="76"/>
                  </a:lnTo>
                  <a:lnTo>
                    <a:pt x="26" y="112"/>
                  </a:lnTo>
                  <a:lnTo>
                    <a:pt x="98" y="112"/>
                  </a:lnTo>
                  <a:lnTo>
                    <a:pt x="98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2" name="iśḻíde"/>
            <p:cNvSpPr/>
            <p:nvPr/>
          </p:nvSpPr>
          <p:spPr bwMode="auto">
            <a:xfrm>
              <a:off x="4476729" y="1624325"/>
              <a:ext cx="59572" cy="94615"/>
            </a:xfrm>
            <a:custGeom>
              <a:avLst/>
              <a:gdLst>
                <a:gd name="T0" fmla="*/ 18 w 26"/>
                <a:gd name="T1" fmla="*/ 0 h 41"/>
                <a:gd name="T2" fmla="*/ 26 w 26"/>
                <a:gd name="T3" fmla="*/ 0 h 41"/>
                <a:gd name="T4" fmla="*/ 26 w 26"/>
                <a:gd name="T5" fmla="*/ 26 h 41"/>
                <a:gd name="T6" fmla="*/ 25 w 26"/>
                <a:gd name="T7" fmla="*/ 33 h 41"/>
                <a:gd name="T8" fmla="*/ 20 w 26"/>
                <a:gd name="T9" fmla="*/ 39 h 41"/>
                <a:gd name="T10" fmla="*/ 12 w 26"/>
                <a:gd name="T11" fmla="*/ 41 h 41"/>
                <a:gd name="T12" fmla="*/ 3 w 26"/>
                <a:gd name="T13" fmla="*/ 38 h 41"/>
                <a:gd name="T14" fmla="*/ 0 w 26"/>
                <a:gd name="T15" fmla="*/ 28 h 41"/>
                <a:gd name="T16" fmla="*/ 8 w 26"/>
                <a:gd name="T17" fmla="*/ 27 h 41"/>
                <a:gd name="T18" fmla="*/ 9 w 26"/>
                <a:gd name="T19" fmla="*/ 32 h 41"/>
                <a:gd name="T20" fmla="*/ 13 w 26"/>
                <a:gd name="T21" fmla="*/ 34 h 41"/>
                <a:gd name="T22" fmla="*/ 16 w 26"/>
                <a:gd name="T23" fmla="*/ 33 h 41"/>
                <a:gd name="T24" fmla="*/ 18 w 26"/>
                <a:gd name="T25" fmla="*/ 26 h 41"/>
                <a:gd name="T26" fmla="*/ 18 w 26"/>
                <a:gd name="T2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41">
                  <a:moveTo>
                    <a:pt x="18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9"/>
                    <a:pt x="25" y="32"/>
                    <a:pt x="25" y="33"/>
                  </a:cubicBezTo>
                  <a:cubicBezTo>
                    <a:pt x="24" y="36"/>
                    <a:pt x="23" y="37"/>
                    <a:pt x="20" y="39"/>
                  </a:cubicBezTo>
                  <a:cubicBezTo>
                    <a:pt x="18" y="40"/>
                    <a:pt x="16" y="41"/>
                    <a:pt x="12" y="41"/>
                  </a:cubicBezTo>
                  <a:cubicBezTo>
                    <a:pt x="8" y="41"/>
                    <a:pt x="5" y="40"/>
                    <a:pt x="3" y="38"/>
                  </a:cubicBezTo>
                  <a:cubicBezTo>
                    <a:pt x="1" y="35"/>
                    <a:pt x="0" y="32"/>
                    <a:pt x="0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9"/>
                    <a:pt x="8" y="31"/>
                    <a:pt x="9" y="32"/>
                  </a:cubicBezTo>
                  <a:cubicBezTo>
                    <a:pt x="10" y="33"/>
                    <a:pt x="11" y="34"/>
                    <a:pt x="13" y="34"/>
                  </a:cubicBezTo>
                  <a:cubicBezTo>
                    <a:pt x="14" y="34"/>
                    <a:pt x="16" y="34"/>
                    <a:pt x="16" y="33"/>
                  </a:cubicBezTo>
                  <a:cubicBezTo>
                    <a:pt x="17" y="32"/>
                    <a:pt x="18" y="29"/>
                    <a:pt x="18" y="26"/>
                  </a:cubicBez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3" name="í$ḻîdê"/>
            <p:cNvSpPr/>
            <p:nvPr/>
          </p:nvSpPr>
          <p:spPr bwMode="auto">
            <a:xfrm>
              <a:off x="4561532" y="1624325"/>
              <a:ext cx="18222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4" name="iṩḷídé"/>
            <p:cNvSpPr/>
            <p:nvPr/>
          </p:nvSpPr>
          <p:spPr bwMode="auto">
            <a:xfrm>
              <a:off x="4595874" y="1624325"/>
              <a:ext cx="91811" cy="92512"/>
            </a:xfrm>
            <a:custGeom>
              <a:avLst/>
              <a:gdLst>
                <a:gd name="T0" fmla="*/ 131 w 131"/>
                <a:gd name="T1" fmla="*/ 132 h 132"/>
                <a:gd name="T2" fmla="*/ 102 w 131"/>
                <a:gd name="T3" fmla="*/ 132 h 132"/>
                <a:gd name="T4" fmla="*/ 92 w 131"/>
                <a:gd name="T5" fmla="*/ 102 h 132"/>
                <a:gd name="T6" fmla="*/ 40 w 131"/>
                <a:gd name="T7" fmla="*/ 102 h 132"/>
                <a:gd name="T8" fmla="*/ 26 w 131"/>
                <a:gd name="T9" fmla="*/ 132 h 132"/>
                <a:gd name="T10" fmla="*/ 0 w 131"/>
                <a:gd name="T11" fmla="*/ 132 h 132"/>
                <a:gd name="T12" fmla="*/ 49 w 131"/>
                <a:gd name="T13" fmla="*/ 0 h 132"/>
                <a:gd name="T14" fmla="*/ 79 w 131"/>
                <a:gd name="T15" fmla="*/ 0 h 132"/>
                <a:gd name="T16" fmla="*/ 131 w 131"/>
                <a:gd name="T17" fmla="*/ 132 h 132"/>
                <a:gd name="T18" fmla="*/ 131 w 131"/>
                <a:gd name="T19" fmla="*/ 132 h 132"/>
                <a:gd name="T20" fmla="*/ 82 w 131"/>
                <a:gd name="T21" fmla="*/ 83 h 132"/>
                <a:gd name="T22" fmla="*/ 66 w 131"/>
                <a:gd name="T23" fmla="*/ 33 h 132"/>
                <a:gd name="T24" fmla="*/ 46 w 131"/>
                <a:gd name="T25" fmla="*/ 83 h 132"/>
                <a:gd name="T26" fmla="*/ 82 w 131"/>
                <a:gd name="T27" fmla="*/ 8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1" h="132">
                  <a:moveTo>
                    <a:pt x="131" y="132"/>
                  </a:moveTo>
                  <a:lnTo>
                    <a:pt x="102" y="132"/>
                  </a:lnTo>
                  <a:lnTo>
                    <a:pt x="92" y="102"/>
                  </a:lnTo>
                  <a:lnTo>
                    <a:pt x="40" y="102"/>
                  </a:lnTo>
                  <a:lnTo>
                    <a:pt x="26" y="132"/>
                  </a:lnTo>
                  <a:lnTo>
                    <a:pt x="0" y="132"/>
                  </a:lnTo>
                  <a:lnTo>
                    <a:pt x="49" y="0"/>
                  </a:lnTo>
                  <a:lnTo>
                    <a:pt x="79" y="0"/>
                  </a:lnTo>
                  <a:lnTo>
                    <a:pt x="131" y="132"/>
                  </a:lnTo>
                  <a:lnTo>
                    <a:pt x="131" y="132"/>
                  </a:lnTo>
                  <a:close/>
                  <a:moveTo>
                    <a:pt x="82" y="83"/>
                  </a:moveTo>
                  <a:lnTo>
                    <a:pt x="66" y="33"/>
                  </a:lnTo>
                  <a:lnTo>
                    <a:pt x="46" y="83"/>
                  </a:lnTo>
                  <a:lnTo>
                    <a:pt x="82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5" name="iślíḓè"/>
            <p:cNvSpPr/>
            <p:nvPr/>
          </p:nvSpPr>
          <p:spPr bwMode="auto">
            <a:xfrm>
              <a:off x="4703805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0 h 132"/>
                <a:gd name="T4" fmla="*/ 26 w 105"/>
                <a:gd name="T5" fmla="*/ 0 h 132"/>
                <a:gd name="T6" fmla="*/ 82 w 105"/>
                <a:gd name="T7" fmla="*/ 89 h 132"/>
                <a:gd name="T8" fmla="*/ 82 w 105"/>
                <a:gd name="T9" fmla="*/ 0 h 132"/>
                <a:gd name="T10" fmla="*/ 105 w 105"/>
                <a:gd name="T11" fmla="*/ 0 h 132"/>
                <a:gd name="T12" fmla="*/ 105 w 105"/>
                <a:gd name="T13" fmla="*/ 132 h 132"/>
                <a:gd name="T14" fmla="*/ 79 w 105"/>
                <a:gd name="T15" fmla="*/ 132 h 132"/>
                <a:gd name="T16" fmla="*/ 26 w 105"/>
                <a:gd name="T17" fmla="*/ 46 h 132"/>
                <a:gd name="T18" fmla="*/ 26 w 105"/>
                <a:gd name="T19" fmla="*/ 132 h 132"/>
                <a:gd name="T20" fmla="*/ 0 w 105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82" y="89"/>
                  </a:lnTo>
                  <a:lnTo>
                    <a:pt x="82" y="0"/>
                  </a:lnTo>
                  <a:lnTo>
                    <a:pt x="105" y="0"/>
                  </a:lnTo>
                  <a:lnTo>
                    <a:pt x="105" y="132"/>
                  </a:lnTo>
                  <a:lnTo>
                    <a:pt x="79" y="132"/>
                  </a:lnTo>
                  <a:lnTo>
                    <a:pt x="26" y="46"/>
                  </a:lnTo>
                  <a:lnTo>
                    <a:pt x="26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6" name="îṥ1ïḋe"/>
            <p:cNvSpPr/>
            <p:nvPr/>
          </p:nvSpPr>
          <p:spPr bwMode="auto">
            <a:xfrm>
              <a:off x="4799821" y="1624325"/>
              <a:ext cx="87606" cy="94615"/>
            </a:xfrm>
            <a:custGeom>
              <a:avLst/>
              <a:gdLst>
                <a:gd name="T0" fmla="*/ 20 w 38"/>
                <a:gd name="T1" fmla="*/ 26 h 41"/>
                <a:gd name="T2" fmla="*/ 20 w 38"/>
                <a:gd name="T3" fmla="*/ 19 h 41"/>
                <a:gd name="T4" fmla="*/ 38 w 38"/>
                <a:gd name="T5" fmla="*/ 19 h 41"/>
                <a:gd name="T6" fmla="*/ 38 w 38"/>
                <a:gd name="T7" fmla="*/ 35 h 41"/>
                <a:gd name="T8" fmla="*/ 30 w 38"/>
                <a:gd name="T9" fmla="*/ 39 h 41"/>
                <a:gd name="T10" fmla="*/ 21 w 38"/>
                <a:gd name="T11" fmla="*/ 41 h 41"/>
                <a:gd name="T12" fmla="*/ 10 w 38"/>
                <a:gd name="T13" fmla="*/ 38 h 41"/>
                <a:gd name="T14" fmla="*/ 3 w 38"/>
                <a:gd name="T15" fmla="*/ 31 h 41"/>
                <a:gd name="T16" fmla="*/ 0 w 38"/>
                <a:gd name="T17" fmla="*/ 20 h 41"/>
                <a:gd name="T18" fmla="*/ 3 w 38"/>
                <a:gd name="T19" fmla="*/ 9 h 41"/>
                <a:gd name="T20" fmla="*/ 11 w 38"/>
                <a:gd name="T21" fmla="*/ 2 h 41"/>
                <a:gd name="T22" fmla="*/ 20 w 38"/>
                <a:gd name="T23" fmla="*/ 0 h 41"/>
                <a:gd name="T24" fmla="*/ 32 w 38"/>
                <a:gd name="T25" fmla="*/ 3 h 41"/>
                <a:gd name="T26" fmla="*/ 37 w 38"/>
                <a:gd name="T27" fmla="*/ 11 h 41"/>
                <a:gd name="T28" fmla="*/ 29 w 38"/>
                <a:gd name="T29" fmla="*/ 13 h 41"/>
                <a:gd name="T30" fmla="*/ 26 w 38"/>
                <a:gd name="T31" fmla="*/ 8 h 41"/>
                <a:gd name="T32" fmla="*/ 20 w 38"/>
                <a:gd name="T33" fmla="*/ 7 h 41"/>
                <a:gd name="T34" fmla="*/ 12 w 38"/>
                <a:gd name="T35" fmla="*/ 10 h 41"/>
                <a:gd name="T36" fmla="*/ 9 w 38"/>
                <a:gd name="T37" fmla="*/ 20 h 41"/>
                <a:gd name="T38" fmla="*/ 12 w 38"/>
                <a:gd name="T39" fmla="*/ 31 h 41"/>
                <a:gd name="T40" fmla="*/ 20 w 38"/>
                <a:gd name="T41" fmla="*/ 34 h 41"/>
                <a:gd name="T42" fmla="*/ 25 w 38"/>
                <a:gd name="T43" fmla="*/ 33 h 41"/>
                <a:gd name="T44" fmla="*/ 29 w 38"/>
                <a:gd name="T45" fmla="*/ 31 h 41"/>
                <a:gd name="T46" fmla="*/ 29 w 38"/>
                <a:gd name="T47" fmla="*/ 26 h 41"/>
                <a:gd name="T48" fmla="*/ 20 w 38"/>
                <a:gd name="T49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41">
                  <a:moveTo>
                    <a:pt x="20" y="26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6" y="36"/>
                    <a:pt x="33" y="38"/>
                    <a:pt x="30" y="39"/>
                  </a:cubicBezTo>
                  <a:cubicBezTo>
                    <a:pt x="27" y="40"/>
                    <a:pt x="24" y="41"/>
                    <a:pt x="21" y="41"/>
                  </a:cubicBezTo>
                  <a:cubicBezTo>
                    <a:pt x="16" y="41"/>
                    <a:pt x="13" y="40"/>
                    <a:pt x="10" y="38"/>
                  </a:cubicBezTo>
                  <a:cubicBezTo>
                    <a:pt x="6" y="37"/>
                    <a:pt x="4" y="34"/>
                    <a:pt x="3" y="31"/>
                  </a:cubicBezTo>
                  <a:cubicBezTo>
                    <a:pt x="1" y="28"/>
                    <a:pt x="0" y="24"/>
                    <a:pt x="0" y="20"/>
                  </a:cubicBezTo>
                  <a:cubicBezTo>
                    <a:pt x="0" y="16"/>
                    <a:pt x="1" y="12"/>
                    <a:pt x="3" y="9"/>
                  </a:cubicBezTo>
                  <a:cubicBezTo>
                    <a:pt x="5" y="6"/>
                    <a:pt x="7" y="3"/>
                    <a:pt x="11" y="2"/>
                  </a:cubicBezTo>
                  <a:cubicBezTo>
                    <a:pt x="13" y="0"/>
                    <a:pt x="16" y="0"/>
                    <a:pt x="20" y="0"/>
                  </a:cubicBezTo>
                  <a:cubicBezTo>
                    <a:pt x="25" y="0"/>
                    <a:pt x="29" y="1"/>
                    <a:pt x="32" y="3"/>
                  </a:cubicBezTo>
                  <a:cubicBezTo>
                    <a:pt x="34" y="5"/>
                    <a:pt x="36" y="8"/>
                    <a:pt x="37" y="11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1"/>
                    <a:pt x="27" y="9"/>
                    <a:pt x="26" y="8"/>
                  </a:cubicBezTo>
                  <a:cubicBezTo>
                    <a:pt x="24" y="7"/>
                    <a:pt x="22" y="7"/>
                    <a:pt x="20" y="7"/>
                  </a:cubicBezTo>
                  <a:cubicBezTo>
                    <a:pt x="17" y="7"/>
                    <a:pt x="14" y="8"/>
                    <a:pt x="12" y="10"/>
                  </a:cubicBezTo>
                  <a:cubicBezTo>
                    <a:pt x="10" y="12"/>
                    <a:pt x="9" y="16"/>
                    <a:pt x="9" y="20"/>
                  </a:cubicBezTo>
                  <a:cubicBezTo>
                    <a:pt x="9" y="25"/>
                    <a:pt x="10" y="28"/>
                    <a:pt x="12" y="31"/>
                  </a:cubicBezTo>
                  <a:cubicBezTo>
                    <a:pt x="14" y="33"/>
                    <a:pt x="17" y="34"/>
                    <a:pt x="20" y="34"/>
                  </a:cubicBezTo>
                  <a:cubicBezTo>
                    <a:pt x="22" y="34"/>
                    <a:pt x="23" y="34"/>
                    <a:pt x="25" y="33"/>
                  </a:cubicBezTo>
                  <a:cubicBezTo>
                    <a:pt x="27" y="32"/>
                    <a:pt x="28" y="32"/>
                    <a:pt x="29" y="31"/>
                  </a:cubicBezTo>
                  <a:cubicBezTo>
                    <a:pt x="29" y="26"/>
                    <a:pt x="29" y="26"/>
                    <a:pt x="29" y="26"/>
                  </a:cubicBezTo>
                  <a:lnTo>
                    <a:pt x="2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7" name="iṧḷídè"/>
            <p:cNvSpPr/>
            <p:nvPr/>
          </p:nvSpPr>
          <p:spPr bwMode="auto">
            <a:xfrm>
              <a:off x="4937888" y="1624325"/>
              <a:ext cx="72888" cy="94615"/>
            </a:xfrm>
            <a:custGeom>
              <a:avLst/>
              <a:gdLst>
                <a:gd name="T0" fmla="*/ 0 w 32"/>
                <a:gd name="T1" fmla="*/ 0 h 41"/>
                <a:gd name="T2" fmla="*/ 9 w 32"/>
                <a:gd name="T3" fmla="*/ 0 h 41"/>
                <a:gd name="T4" fmla="*/ 9 w 32"/>
                <a:gd name="T5" fmla="*/ 22 h 41"/>
                <a:gd name="T6" fmla="*/ 9 w 32"/>
                <a:gd name="T7" fmla="*/ 29 h 41"/>
                <a:gd name="T8" fmla="*/ 11 w 32"/>
                <a:gd name="T9" fmla="*/ 33 h 41"/>
                <a:gd name="T10" fmla="*/ 17 w 32"/>
                <a:gd name="T11" fmla="*/ 34 h 41"/>
                <a:gd name="T12" fmla="*/ 22 w 32"/>
                <a:gd name="T13" fmla="*/ 33 h 41"/>
                <a:gd name="T14" fmla="*/ 24 w 32"/>
                <a:gd name="T15" fmla="*/ 29 h 41"/>
                <a:gd name="T16" fmla="*/ 24 w 32"/>
                <a:gd name="T17" fmla="*/ 22 h 41"/>
                <a:gd name="T18" fmla="*/ 24 w 32"/>
                <a:gd name="T19" fmla="*/ 0 h 41"/>
                <a:gd name="T20" fmla="*/ 32 w 32"/>
                <a:gd name="T21" fmla="*/ 0 h 41"/>
                <a:gd name="T22" fmla="*/ 32 w 32"/>
                <a:gd name="T23" fmla="*/ 21 h 41"/>
                <a:gd name="T24" fmla="*/ 32 w 32"/>
                <a:gd name="T25" fmla="*/ 32 h 41"/>
                <a:gd name="T26" fmla="*/ 29 w 32"/>
                <a:gd name="T27" fmla="*/ 37 h 41"/>
                <a:gd name="T28" fmla="*/ 25 w 32"/>
                <a:gd name="T29" fmla="*/ 40 h 41"/>
                <a:gd name="T30" fmla="*/ 17 w 32"/>
                <a:gd name="T31" fmla="*/ 41 h 41"/>
                <a:gd name="T32" fmla="*/ 8 w 32"/>
                <a:gd name="T33" fmla="*/ 40 h 41"/>
                <a:gd name="T34" fmla="*/ 4 w 32"/>
                <a:gd name="T35" fmla="*/ 36 h 41"/>
                <a:gd name="T36" fmla="*/ 1 w 32"/>
                <a:gd name="T37" fmla="*/ 32 h 41"/>
                <a:gd name="T38" fmla="*/ 0 w 32"/>
                <a:gd name="T39" fmla="*/ 22 h 41"/>
                <a:gd name="T40" fmla="*/ 0 w 32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41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5"/>
                    <a:pt x="9" y="28"/>
                    <a:pt x="9" y="29"/>
                  </a:cubicBezTo>
                  <a:cubicBezTo>
                    <a:pt x="9" y="30"/>
                    <a:pt x="10" y="32"/>
                    <a:pt x="11" y="33"/>
                  </a:cubicBezTo>
                  <a:cubicBezTo>
                    <a:pt x="13" y="34"/>
                    <a:pt x="14" y="34"/>
                    <a:pt x="17" y="34"/>
                  </a:cubicBezTo>
                  <a:cubicBezTo>
                    <a:pt x="19" y="34"/>
                    <a:pt x="21" y="34"/>
                    <a:pt x="22" y="33"/>
                  </a:cubicBezTo>
                  <a:cubicBezTo>
                    <a:pt x="23" y="32"/>
                    <a:pt x="24" y="31"/>
                    <a:pt x="24" y="29"/>
                  </a:cubicBezTo>
                  <a:cubicBezTo>
                    <a:pt x="24" y="28"/>
                    <a:pt x="24" y="26"/>
                    <a:pt x="24" y="2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6"/>
                    <a:pt x="32" y="30"/>
                    <a:pt x="32" y="32"/>
                  </a:cubicBezTo>
                  <a:cubicBezTo>
                    <a:pt x="31" y="34"/>
                    <a:pt x="30" y="35"/>
                    <a:pt x="29" y="37"/>
                  </a:cubicBezTo>
                  <a:cubicBezTo>
                    <a:pt x="28" y="38"/>
                    <a:pt x="27" y="39"/>
                    <a:pt x="25" y="40"/>
                  </a:cubicBezTo>
                  <a:cubicBezTo>
                    <a:pt x="23" y="41"/>
                    <a:pt x="20" y="41"/>
                    <a:pt x="17" y="41"/>
                  </a:cubicBezTo>
                  <a:cubicBezTo>
                    <a:pt x="13" y="41"/>
                    <a:pt x="10" y="41"/>
                    <a:pt x="8" y="40"/>
                  </a:cubicBezTo>
                  <a:cubicBezTo>
                    <a:pt x="6" y="39"/>
                    <a:pt x="5" y="38"/>
                    <a:pt x="4" y="36"/>
                  </a:cubicBezTo>
                  <a:cubicBezTo>
                    <a:pt x="2" y="35"/>
                    <a:pt x="2" y="33"/>
                    <a:pt x="1" y="32"/>
                  </a:cubicBezTo>
                  <a:cubicBezTo>
                    <a:pt x="1" y="30"/>
                    <a:pt x="0" y="26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8" name="ïṩḷíḍé"/>
            <p:cNvSpPr/>
            <p:nvPr/>
          </p:nvSpPr>
          <p:spPr bwMode="auto">
            <a:xfrm>
              <a:off x="5038810" y="1624325"/>
              <a:ext cx="72888" cy="92512"/>
            </a:xfrm>
            <a:custGeom>
              <a:avLst/>
              <a:gdLst>
                <a:gd name="T0" fmla="*/ 0 w 104"/>
                <a:gd name="T1" fmla="*/ 132 h 132"/>
                <a:gd name="T2" fmla="*/ 0 w 104"/>
                <a:gd name="T3" fmla="*/ 0 h 132"/>
                <a:gd name="T4" fmla="*/ 26 w 104"/>
                <a:gd name="T5" fmla="*/ 0 h 132"/>
                <a:gd name="T6" fmla="*/ 78 w 104"/>
                <a:gd name="T7" fmla="*/ 89 h 132"/>
                <a:gd name="T8" fmla="*/ 78 w 104"/>
                <a:gd name="T9" fmla="*/ 0 h 132"/>
                <a:gd name="T10" fmla="*/ 104 w 104"/>
                <a:gd name="T11" fmla="*/ 0 h 132"/>
                <a:gd name="T12" fmla="*/ 104 w 104"/>
                <a:gd name="T13" fmla="*/ 132 h 132"/>
                <a:gd name="T14" fmla="*/ 78 w 104"/>
                <a:gd name="T15" fmla="*/ 132 h 132"/>
                <a:gd name="T16" fmla="*/ 23 w 104"/>
                <a:gd name="T17" fmla="*/ 46 h 132"/>
                <a:gd name="T18" fmla="*/ 23 w 104"/>
                <a:gd name="T19" fmla="*/ 132 h 132"/>
                <a:gd name="T20" fmla="*/ 0 w 104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132">
                  <a:moveTo>
                    <a:pt x="0" y="132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78" y="89"/>
                  </a:lnTo>
                  <a:lnTo>
                    <a:pt x="78" y="0"/>
                  </a:lnTo>
                  <a:lnTo>
                    <a:pt x="104" y="0"/>
                  </a:lnTo>
                  <a:lnTo>
                    <a:pt x="104" y="132"/>
                  </a:lnTo>
                  <a:lnTo>
                    <a:pt x="78" y="132"/>
                  </a:lnTo>
                  <a:lnTo>
                    <a:pt x="23" y="46"/>
                  </a:lnTo>
                  <a:lnTo>
                    <a:pt x="23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9" name="ï$liḓê"/>
            <p:cNvSpPr/>
            <p:nvPr/>
          </p:nvSpPr>
          <p:spPr bwMode="auto">
            <a:xfrm>
              <a:off x="5136929" y="1624325"/>
              <a:ext cx="18923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0" name="iṩlidè"/>
            <p:cNvSpPr/>
            <p:nvPr/>
          </p:nvSpPr>
          <p:spPr bwMode="auto">
            <a:xfrm>
              <a:off x="5171271" y="1624325"/>
              <a:ext cx="84803" cy="92512"/>
            </a:xfrm>
            <a:custGeom>
              <a:avLst/>
              <a:gdLst>
                <a:gd name="T0" fmla="*/ 46 w 121"/>
                <a:gd name="T1" fmla="*/ 132 h 132"/>
                <a:gd name="T2" fmla="*/ 0 w 121"/>
                <a:gd name="T3" fmla="*/ 0 h 132"/>
                <a:gd name="T4" fmla="*/ 30 w 121"/>
                <a:gd name="T5" fmla="*/ 0 h 132"/>
                <a:gd name="T6" fmla="*/ 63 w 121"/>
                <a:gd name="T7" fmla="*/ 99 h 132"/>
                <a:gd name="T8" fmla="*/ 92 w 121"/>
                <a:gd name="T9" fmla="*/ 0 h 132"/>
                <a:gd name="T10" fmla="*/ 121 w 121"/>
                <a:gd name="T11" fmla="*/ 0 h 132"/>
                <a:gd name="T12" fmla="*/ 76 w 121"/>
                <a:gd name="T13" fmla="*/ 132 h 132"/>
                <a:gd name="T14" fmla="*/ 46 w 121"/>
                <a:gd name="T1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32">
                  <a:moveTo>
                    <a:pt x="46" y="13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63" y="99"/>
                  </a:lnTo>
                  <a:lnTo>
                    <a:pt x="92" y="0"/>
                  </a:lnTo>
                  <a:lnTo>
                    <a:pt x="121" y="0"/>
                  </a:lnTo>
                  <a:lnTo>
                    <a:pt x="76" y="132"/>
                  </a:lnTo>
                  <a:lnTo>
                    <a:pt x="46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1" name="íṧļîḓé"/>
            <p:cNvSpPr/>
            <p:nvPr/>
          </p:nvSpPr>
          <p:spPr bwMode="auto">
            <a:xfrm>
              <a:off x="5272193" y="1624325"/>
              <a:ext cx="71487" cy="92512"/>
            </a:xfrm>
            <a:custGeom>
              <a:avLst/>
              <a:gdLst>
                <a:gd name="T0" fmla="*/ 0 w 102"/>
                <a:gd name="T1" fmla="*/ 132 h 132"/>
                <a:gd name="T2" fmla="*/ 0 w 102"/>
                <a:gd name="T3" fmla="*/ 0 h 132"/>
                <a:gd name="T4" fmla="*/ 99 w 102"/>
                <a:gd name="T5" fmla="*/ 0 h 132"/>
                <a:gd name="T6" fmla="*/ 99 w 102"/>
                <a:gd name="T7" fmla="*/ 23 h 132"/>
                <a:gd name="T8" fmla="*/ 27 w 102"/>
                <a:gd name="T9" fmla="*/ 23 h 132"/>
                <a:gd name="T10" fmla="*/ 27 w 102"/>
                <a:gd name="T11" fmla="*/ 53 h 132"/>
                <a:gd name="T12" fmla="*/ 92 w 102"/>
                <a:gd name="T13" fmla="*/ 53 h 132"/>
                <a:gd name="T14" fmla="*/ 92 w 102"/>
                <a:gd name="T15" fmla="*/ 76 h 132"/>
                <a:gd name="T16" fmla="*/ 27 w 102"/>
                <a:gd name="T17" fmla="*/ 76 h 132"/>
                <a:gd name="T18" fmla="*/ 27 w 102"/>
                <a:gd name="T19" fmla="*/ 112 h 132"/>
                <a:gd name="T20" fmla="*/ 102 w 102"/>
                <a:gd name="T21" fmla="*/ 112 h 132"/>
                <a:gd name="T22" fmla="*/ 102 w 102"/>
                <a:gd name="T23" fmla="*/ 132 h 132"/>
                <a:gd name="T24" fmla="*/ 0 w 102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32">
                  <a:moveTo>
                    <a:pt x="0" y="132"/>
                  </a:moveTo>
                  <a:lnTo>
                    <a:pt x="0" y="0"/>
                  </a:lnTo>
                  <a:lnTo>
                    <a:pt x="99" y="0"/>
                  </a:lnTo>
                  <a:lnTo>
                    <a:pt x="99" y="23"/>
                  </a:lnTo>
                  <a:lnTo>
                    <a:pt x="27" y="23"/>
                  </a:lnTo>
                  <a:lnTo>
                    <a:pt x="27" y="53"/>
                  </a:lnTo>
                  <a:lnTo>
                    <a:pt x="92" y="53"/>
                  </a:lnTo>
                  <a:lnTo>
                    <a:pt x="92" y="76"/>
                  </a:lnTo>
                  <a:lnTo>
                    <a:pt x="27" y="76"/>
                  </a:lnTo>
                  <a:lnTo>
                    <a:pt x="27" y="112"/>
                  </a:lnTo>
                  <a:lnTo>
                    <a:pt x="102" y="112"/>
                  </a:lnTo>
                  <a:lnTo>
                    <a:pt x="102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2" name="iṩḻîḑè"/>
            <p:cNvSpPr/>
            <p:nvPr/>
          </p:nvSpPr>
          <p:spPr bwMode="auto">
            <a:xfrm>
              <a:off x="5366808" y="1624325"/>
              <a:ext cx="79897" cy="92512"/>
            </a:xfrm>
            <a:custGeom>
              <a:avLst/>
              <a:gdLst>
                <a:gd name="T0" fmla="*/ 0 w 35"/>
                <a:gd name="T1" fmla="*/ 40 h 40"/>
                <a:gd name="T2" fmla="*/ 0 w 35"/>
                <a:gd name="T3" fmla="*/ 0 h 40"/>
                <a:gd name="T4" fmla="*/ 17 w 35"/>
                <a:gd name="T5" fmla="*/ 0 h 40"/>
                <a:gd name="T6" fmla="*/ 26 w 35"/>
                <a:gd name="T7" fmla="*/ 1 h 40"/>
                <a:gd name="T8" fmla="*/ 30 w 35"/>
                <a:gd name="T9" fmla="*/ 5 h 40"/>
                <a:gd name="T10" fmla="*/ 32 w 35"/>
                <a:gd name="T11" fmla="*/ 12 h 40"/>
                <a:gd name="T12" fmla="*/ 30 w 35"/>
                <a:gd name="T13" fmla="*/ 19 h 40"/>
                <a:gd name="T14" fmla="*/ 22 w 35"/>
                <a:gd name="T15" fmla="*/ 23 h 40"/>
                <a:gd name="T16" fmla="*/ 26 w 35"/>
                <a:gd name="T17" fmla="*/ 26 h 40"/>
                <a:gd name="T18" fmla="*/ 31 w 35"/>
                <a:gd name="T19" fmla="*/ 33 h 40"/>
                <a:gd name="T20" fmla="*/ 35 w 35"/>
                <a:gd name="T21" fmla="*/ 40 h 40"/>
                <a:gd name="T22" fmla="*/ 26 w 35"/>
                <a:gd name="T23" fmla="*/ 40 h 40"/>
                <a:gd name="T24" fmla="*/ 20 w 35"/>
                <a:gd name="T25" fmla="*/ 32 h 40"/>
                <a:gd name="T26" fmla="*/ 16 w 35"/>
                <a:gd name="T27" fmla="*/ 26 h 40"/>
                <a:gd name="T28" fmla="*/ 13 w 35"/>
                <a:gd name="T29" fmla="*/ 24 h 40"/>
                <a:gd name="T30" fmla="*/ 9 w 35"/>
                <a:gd name="T31" fmla="*/ 24 h 40"/>
                <a:gd name="T32" fmla="*/ 8 w 35"/>
                <a:gd name="T33" fmla="*/ 24 h 40"/>
                <a:gd name="T34" fmla="*/ 8 w 35"/>
                <a:gd name="T35" fmla="*/ 40 h 40"/>
                <a:gd name="T36" fmla="*/ 0 w 35"/>
                <a:gd name="T37" fmla="*/ 40 h 40"/>
                <a:gd name="T38" fmla="*/ 8 w 35"/>
                <a:gd name="T39" fmla="*/ 17 h 40"/>
                <a:gd name="T40" fmla="*/ 14 w 35"/>
                <a:gd name="T41" fmla="*/ 17 h 40"/>
                <a:gd name="T42" fmla="*/ 21 w 35"/>
                <a:gd name="T43" fmla="*/ 17 h 40"/>
                <a:gd name="T44" fmla="*/ 23 w 35"/>
                <a:gd name="T45" fmla="*/ 15 h 40"/>
                <a:gd name="T46" fmla="*/ 24 w 35"/>
                <a:gd name="T47" fmla="*/ 12 h 40"/>
                <a:gd name="T48" fmla="*/ 23 w 35"/>
                <a:gd name="T49" fmla="*/ 9 h 40"/>
                <a:gd name="T50" fmla="*/ 20 w 35"/>
                <a:gd name="T51" fmla="*/ 7 h 40"/>
                <a:gd name="T52" fmla="*/ 14 w 35"/>
                <a:gd name="T53" fmla="*/ 7 h 40"/>
                <a:gd name="T54" fmla="*/ 8 w 35"/>
                <a:gd name="T55" fmla="*/ 7 h 40"/>
                <a:gd name="T56" fmla="*/ 8 w 35"/>
                <a:gd name="T57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1" y="0"/>
                    <a:pt x="24" y="1"/>
                    <a:pt x="26" y="1"/>
                  </a:cubicBezTo>
                  <a:cubicBezTo>
                    <a:pt x="28" y="2"/>
                    <a:pt x="29" y="3"/>
                    <a:pt x="30" y="5"/>
                  </a:cubicBezTo>
                  <a:cubicBezTo>
                    <a:pt x="32" y="7"/>
                    <a:pt x="32" y="9"/>
                    <a:pt x="32" y="12"/>
                  </a:cubicBezTo>
                  <a:cubicBezTo>
                    <a:pt x="32" y="15"/>
                    <a:pt x="31" y="17"/>
                    <a:pt x="30" y="19"/>
                  </a:cubicBezTo>
                  <a:cubicBezTo>
                    <a:pt x="28" y="21"/>
                    <a:pt x="25" y="22"/>
                    <a:pt x="22" y="23"/>
                  </a:cubicBezTo>
                  <a:cubicBezTo>
                    <a:pt x="23" y="24"/>
                    <a:pt x="25" y="25"/>
                    <a:pt x="26" y="26"/>
                  </a:cubicBezTo>
                  <a:cubicBezTo>
                    <a:pt x="27" y="27"/>
                    <a:pt x="29" y="29"/>
                    <a:pt x="31" y="33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8" y="29"/>
                    <a:pt x="17" y="27"/>
                    <a:pt x="16" y="26"/>
                  </a:cubicBezTo>
                  <a:cubicBezTo>
                    <a:pt x="15" y="25"/>
                    <a:pt x="14" y="24"/>
                    <a:pt x="13" y="24"/>
                  </a:cubicBezTo>
                  <a:cubicBezTo>
                    <a:pt x="12" y="24"/>
                    <a:pt x="11" y="24"/>
                    <a:pt x="9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  <a:moveTo>
                    <a:pt x="8" y="17"/>
                  </a:moveTo>
                  <a:cubicBezTo>
                    <a:pt x="14" y="17"/>
                    <a:pt x="14" y="17"/>
                    <a:pt x="14" y="17"/>
                  </a:cubicBezTo>
                  <a:cubicBezTo>
                    <a:pt x="17" y="17"/>
                    <a:pt x="20" y="17"/>
                    <a:pt x="21" y="17"/>
                  </a:cubicBezTo>
                  <a:cubicBezTo>
                    <a:pt x="22" y="16"/>
                    <a:pt x="23" y="16"/>
                    <a:pt x="23" y="15"/>
                  </a:cubicBezTo>
                  <a:cubicBezTo>
                    <a:pt x="24" y="14"/>
                    <a:pt x="24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7"/>
                    <a:pt x="14" y="7"/>
                  </a:cubicBezTo>
                  <a:cubicBezTo>
                    <a:pt x="8" y="7"/>
                    <a:pt x="8" y="7"/>
                    <a:pt x="8" y="7"/>
                  </a:cubicBezTo>
                  <a:lnTo>
                    <a:pt x="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3" name="ïṣľíḑé"/>
            <p:cNvSpPr/>
            <p:nvPr/>
          </p:nvSpPr>
          <p:spPr bwMode="auto">
            <a:xfrm>
              <a:off x="5460722" y="1624325"/>
              <a:ext cx="72888" cy="94615"/>
            </a:xfrm>
            <a:custGeom>
              <a:avLst/>
              <a:gdLst>
                <a:gd name="T0" fmla="*/ 0 w 32"/>
                <a:gd name="T1" fmla="*/ 27 h 41"/>
                <a:gd name="T2" fmla="*/ 8 w 32"/>
                <a:gd name="T3" fmla="*/ 27 h 41"/>
                <a:gd name="T4" fmla="*/ 11 w 32"/>
                <a:gd name="T5" fmla="*/ 32 h 41"/>
                <a:gd name="T6" fmla="*/ 16 w 32"/>
                <a:gd name="T7" fmla="*/ 34 h 41"/>
                <a:gd name="T8" fmla="*/ 22 w 32"/>
                <a:gd name="T9" fmla="*/ 33 h 41"/>
                <a:gd name="T10" fmla="*/ 24 w 32"/>
                <a:gd name="T11" fmla="*/ 29 h 41"/>
                <a:gd name="T12" fmla="*/ 23 w 32"/>
                <a:gd name="T13" fmla="*/ 26 h 41"/>
                <a:gd name="T14" fmla="*/ 21 w 32"/>
                <a:gd name="T15" fmla="*/ 25 h 41"/>
                <a:gd name="T16" fmla="*/ 14 w 32"/>
                <a:gd name="T17" fmla="*/ 23 h 41"/>
                <a:gd name="T18" fmla="*/ 5 w 32"/>
                <a:gd name="T19" fmla="*/ 19 h 41"/>
                <a:gd name="T20" fmla="*/ 1 w 32"/>
                <a:gd name="T21" fmla="*/ 11 h 41"/>
                <a:gd name="T22" fmla="*/ 3 w 32"/>
                <a:gd name="T23" fmla="*/ 5 h 41"/>
                <a:gd name="T24" fmla="*/ 8 w 32"/>
                <a:gd name="T25" fmla="*/ 1 h 41"/>
                <a:gd name="T26" fmla="*/ 16 w 32"/>
                <a:gd name="T27" fmla="*/ 0 h 41"/>
                <a:gd name="T28" fmla="*/ 27 w 32"/>
                <a:gd name="T29" fmla="*/ 3 h 41"/>
                <a:gd name="T30" fmla="*/ 31 w 32"/>
                <a:gd name="T31" fmla="*/ 12 h 41"/>
                <a:gd name="T32" fmla="*/ 23 w 32"/>
                <a:gd name="T33" fmla="*/ 12 h 41"/>
                <a:gd name="T34" fmla="*/ 21 w 32"/>
                <a:gd name="T35" fmla="*/ 8 h 41"/>
                <a:gd name="T36" fmla="*/ 16 w 32"/>
                <a:gd name="T37" fmla="*/ 6 h 41"/>
                <a:gd name="T38" fmla="*/ 10 w 32"/>
                <a:gd name="T39" fmla="*/ 8 h 41"/>
                <a:gd name="T40" fmla="*/ 9 w 32"/>
                <a:gd name="T41" fmla="*/ 10 h 41"/>
                <a:gd name="T42" fmla="*/ 10 w 32"/>
                <a:gd name="T43" fmla="*/ 13 h 41"/>
                <a:gd name="T44" fmla="*/ 18 w 32"/>
                <a:gd name="T45" fmla="*/ 15 h 41"/>
                <a:gd name="T46" fmla="*/ 26 w 32"/>
                <a:gd name="T47" fmla="*/ 18 h 41"/>
                <a:gd name="T48" fmla="*/ 31 w 32"/>
                <a:gd name="T49" fmla="*/ 22 h 41"/>
                <a:gd name="T50" fmla="*/ 32 w 32"/>
                <a:gd name="T51" fmla="*/ 29 h 41"/>
                <a:gd name="T52" fmla="*/ 30 w 32"/>
                <a:gd name="T53" fmla="*/ 35 h 41"/>
                <a:gd name="T54" fmla="*/ 25 w 32"/>
                <a:gd name="T55" fmla="*/ 40 h 41"/>
                <a:gd name="T56" fmla="*/ 16 w 32"/>
                <a:gd name="T57" fmla="*/ 41 h 41"/>
                <a:gd name="T58" fmla="*/ 5 w 32"/>
                <a:gd name="T59" fmla="*/ 38 h 41"/>
                <a:gd name="T60" fmla="*/ 0 w 32"/>
                <a:gd name="T61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41">
                  <a:moveTo>
                    <a:pt x="0" y="27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8" y="29"/>
                    <a:pt x="9" y="31"/>
                    <a:pt x="11" y="32"/>
                  </a:cubicBezTo>
                  <a:cubicBezTo>
                    <a:pt x="12" y="34"/>
                    <a:pt x="14" y="34"/>
                    <a:pt x="16" y="34"/>
                  </a:cubicBezTo>
                  <a:cubicBezTo>
                    <a:pt x="19" y="34"/>
                    <a:pt x="21" y="34"/>
                    <a:pt x="22" y="33"/>
                  </a:cubicBezTo>
                  <a:cubicBezTo>
                    <a:pt x="24" y="31"/>
                    <a:pt x="24" y="30"/>
                    <a:pt x="24" y="29"/>
                  </a:cubicBezTo>
                  <a:cubicBezTo>
                    <a:pt x="24" y="28"/>
                    <a:pt x="24" y="27"/>
                    <a:pt x="23" y="26"/>
                  </a:cubicBezTo>
                  <a:cubicBezTo>
                    <a:pt x="23" y="26"/>
                    <a:pt x="22" y="25"/>
                    <a:pt x="21" y="25"/>
                  </a:cubicBezTo>
                  <a:cubicBezTo>
                    <a:pt x="20" y="24"/>
                    <a:pt x="17" y="24"/>
                    <a:pt x="14" y="23"/>
                  </a:cubicBezTo>
                  <a:cubicBezTo>
                    <a:pt x="10" y="22"/>
                    <a:pt x="7" y="20"/>
                    <a:pt x="5" y="19"/>
                  </a:cubicBezTo>
                  <a:cubicBezTo>
                    <a:pt x="3" y="17"/>
                    <a:pt x="1" y="14"/>
                    <a:pt x="1" y="11"/>
                  </a:cubicBezTo>
                  <a:cubicBezTo>
                    <a:pt x="1" y="9"/>
                    <a:pt x="2" y="7"/>
                    <a:pt x="3" y="5"/>
                  </a:cubicBezTo>
                  <a:cubicBezTo>
                    <a:pt x="4" y="3"/>
                    <a:pt x="6" y="2"/>
                    <a:pt x="8" y="1"/>
                  </a:cubicBezTo>
                  <a:cubicBezTo>
                    <a:pt x="10" y="0"/>
                    <a:pt x="13" y="0"/>
                    <a:pt x="16" y="0"/>
                  </a:cubicBezTo>
                  <a:cubicBezTo>
                    <a:pt x="21" y="0"/>
                    <a:pt x="25" y="1"/>
                    <a:pt x="27" y="3"/>
                  </a:cubicBezTo>
                  <a:cubicBezTo>
                    <a:pt x="30" y="5"/>
                    <a:pt x="31" y="8"/>
                    <a:pt x="31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7"/>
                    <a:pt x="18" y="6"/>
                    <a:pt x="16" y="6"/>
                  </a:cubicBezTo>
                  <a:cubicBezTo>
                    <a:pt x="13" y="6"/>
                    <a:pt x="12" y="7"/>
                    <a:pt x="10" y="8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1"/>
                    <a:pt x="9" y="12"/>
                    <a:pt x="10" y="13"/>
                  </a:cubicBezTo>
                  <a:cubicBezTo>
                    <a:pt x="11" y="14"/>
                    <a:pt x="14" y="14"/>
                    <a:pt x="18" y="15"/>
                  </a:cubicBezTo>
                  <a:cubicBezTo>
                    <a:pt x="22" y="16"/>
                    <a:pt x="24" y="17"/>
                    <a:pt x="26" y="18"/>
                  </a:cubicBezTo>
                  <a:cubicBezTo>
                    <a:pt x="28" y="19"/>
                    <a:pt x="30" y="21"/>
                    <a:pt x="31" y="22"/>
                  </a:cubicBezTo>
                  <a:cubicBezTo>
                    <a:pt x="32" y="24"/>
                    <a:pt x="32" y="26"/>
                    <a:pt x="32" y="29"/>
                  </a:cubicBezTo>
                  <a:cubicBezTo>
                    <a:pt x="32" y="31"/>
                    <a:pt x="32" y="33"/>
                    <a:pt x="30" y="35"/>
                  </a:cubicBezTo>
                  <a:cubicBezTo>
                    <a:pt x="29" y="37"/>
                    <a:pt x="27" y="39"/>
                    <a:pt x="25" y="40"/>
                  </a:cubicBezTo>
                  <a:cubicBezTo>
                    <a:pt x="23" y="41"/>
                    <a:pt x="20" y="41"/>
                    <a:pt x="16" y="41"/>
                  </a:cubicBezTo>
                  <a:cubicBezTo>
                    <a:pt x="11" y="41"/>
                    <a:pt x="7" y="40"/>
                    <a:pt x="5" y="38"/>
                  </a:cubicBezTo>
                  <a:cubicBezTo>
                    <a:pt x="2" y="35"/>
                    <a:pt x="0" y="32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4" name="îşḻîḑè"/>
            <p:cNvSpPr/>
            <p:nvPr/>
          </p:nvSpPr>
          <p:spPr bwMode="auto">
            <a:xfrm>
              <a:off x="5556738" y="1624325"/>
              <a:ext cx="18222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5" name="iṣḷiḓê"/>
            <p:cNvSpPr/>
            <p:nvPr/>
          </p:nvSpPr>
          <p:spPr bwMode="auto">
            <a:xfrm>
              <a:off x="5593182" y="1624325"/>
              <a:ext cx="73589" cy="92512"/>
            </a:xfrm>
            <a:custGeom>
              <a:avLst/>
              <a:gdLst>
                <a:gd name="T0" fmla="*/ 40 w 105"/>
                <a:gd name="T1" fmla="*/ 132 h 132"/>
                <a:gd name="T2" fmla="*/ 40 w 105"/>
                <a:gd name="T3" fmla="*/ 23 h 132"/>
                <a:gd name="T4" fmla="*/ 0 w 105"/>
                <a:gd name="T5" fmla="*/ 23 h 132"/>
                <a:gd name="T6" fmla="*/ 0 w 105"/>
                <a:gd name="T7" fmla="*/ 0 h 132"/>
                <a:gd name="T8" fmla="*/ 105 w 105"/>
                <a:gd name="T9" fmla="*/ 0 h 132"/>
                <a:gd name="T10" fmla="*/ 105 w 105"/>
                <a:gd name="T11" fmla="*/ 23 h 132"/>
                <a:gd name="T12" fmla="*/ 66 w 105"/>
                <a:gd name="T13" fmla="*/ 23 h 132"/>
                <a:gd name="T14" fmla="*/ 66 w 105"/>
                <a:gd name="T15" fmla="*/ 132 h 132"/>
                <a:gd name="T16" fmla="*/ 40 w 105"/>
                <a:gd name="T1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32">
                  <a:moveTo>
                    <a:pt x="40" y="132"/>
                  </a:moveTo>
                  <a:lnTo>
                    <a:pt x="40" y="23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23"/>
                  </a:lnTo>
                  <a:lnTo>
                    <a:pt x="66" y="23"/>
                  </a:lnTo>
                  <a:lnTo>
                    <a:pt x="66" y="132"/>
                  </a:lnTo>
                  <a:lnTo>
                    <a:pt x="4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6" name="işļídè"/>
            <p:cNvSpPr/>
            <p:nvPr/>
          </p:nvSpPr>
          <p:spPr bwMode="auto">
            <a:xfrm>
              <a:off x="5675882" y="1624325"/>
              <a:ext cx="84803" cy="92512"/>
            </a:xfrm>
            <a:custGeom>
              <a:avLst/>
              <a:gdLst>
                <a:gd name="T0" fmla="*/ 46 w 121"/>
                <a:gd name="T1" fmla="*/ 132 h 132"/>
                <a:gd name="T2" fmla="*/ 46 w 121"/>
                <a:gd name="T3" fmla="*/ 79 h 132"/>
                <a:gd name="T4" fmla="*/ 0 w 121"/>
                <a:gd name="T5" fmla="*/ 0 h 132"/>
                <a:gd name="T6" fmla="*/ 30 w 121"/>
                <a:gd name="T7" fmla="*/ 0 h 132"/>
                <a:gd name="T8" fmla="*/ 62 w 121"/>
                <a:gd name="T9" fmla="*/ 53 h 132"/>
                <a:gd name="T10" fmla="*/ 92 w 121"/>
                <a:gd name="T11" fmla="*/ 0 h 132"/>
                <a:gd name="T12" fmla="*/ 121 w 121"/>
                <a:gd name="T13" fmla="*/ 0 h 132"/>
                <a:gd name="T14" fmla="*/ 75 w 121"/>
                <a:gd name="T15" fmla="*/ 79 h 132"/>
                <a:gd name="T16" fmla="*/ 75 w 121"/>
                <a:gd name="T17" fmla="*/ 132 h 132"/>
                <a:gd name="T18" fmla="*/ 46 w 121"/>
                <a:gd name="T1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32">
                  <a:moveTo>
                    <a:pt x="46" y="132"/>
                  </a:moveTo>
                  <a:lnTo>
                    <a:pt x="46" y="79"/>
                  </a:lnTo>
                  <a:lnTo>
                    <a:pt x="0" y="0"/>
                  </a:lnTo>
                  <a:lnTo>
                    <a:pt x="30" y="0"/>
                  </a:lnTo>
                  <a:lnTo>
                    <a:pt x="62" y="53"/>
                  </a:lnTo>
                  <a:lnTo>
                    <a:pt x="92" y="0"/>
                  </a:lnTo>
                  <a:lnTo>
                    <a:pt x="121" y="0"/>
                  </a:lnTo>
                  <a:lnTo>
                    <a:pt x="75" y="79"/>
                  </a:lnTo>
                  <a:lnTo>
                    <a:pt x="75" y="132"/>
                  </a:lnTo>
                  <a:lnTo>
                    <a:pt x="46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</p:grpSp>
      <p:pic>
        <p:nvPicPr>
          <p:cNvPr id="76" name="图片 7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0362"/>
            <a:ext cx="7785761" cy="3431263"/>
          </a:xfrm>
          <a:prstGeom prst="rect">
            <a:avLst/>
          </a:prstGeom>
        </p:spPr>
      </p:pic>
      <p:sp>
        <p:nvSpPr>
          <p:cNvPr id="147" name="RainbowowPPT"/>
          <p:cNvSpPr txBox="1"/>
          <p:nvPr/>
        </p:nvSpPr>
        <p:spPr>
          <a:xfrm>
            <a:off x="0" y="296862"/>
            <a:ext cx="9867680" cy="4770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 Health benefits : Change </a:t>
            </a:r>
            <a:r>
              <a:rPr lang="en-US" altLang="zh-CN" sz="2500" b="1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in PM</a:t>
            </a:r>
            <a:r>
              <a:rPr lang="en-US" altLang="zh-CN" sz="2500" b="1" baseline="-25000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2.5</a:t>
            </a:r>
            <a:r>
              <a:rPr lang="en-US" altLang="zh-CN" sz="2500" b="1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attributable death</a:t>
            </a:r>
            <a:endParaRPr lang="zh-CN" altLang="en-US" sz="2500" b="1" dirty="0">
              <a:solidFill>
                <a:srgbClr val="2B3262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3361" y="4882987"/>
            <a:ext cx="72409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600" b="1" dirty="0" smtClean="0">
                <a:ea typeface="Times New Roman" panose="02020603050405020304" pitchFamily="18" charset="0"/>
              </a:rPr>
              <a:t>(a) The number of attributable death and proportion </a:t>
            </a:r>
            <a:r>
              <a:rPr lang="en-US" altLang="zh-CN" sz="1600" b="1" dirty="0">
                <a:ea typeface="Times New Roman" panose="02020603050405020304" pitchFamily="18" charset="0"/>
              </a:rPr>
              <a:t>of </a:t>
            </a:r>
            <a:r>
              <a:rPr lang="en-US" altLang="zh-CN" sz="1600" b="1" dirty="0" smtClean="0">
                <a:ea typeface="Times New Roman" panose="02020603050405020304" pitchFamily="18" charset="0"/>
              </a:rPr>
              <a:t>6 </a:t>
            </a:r>
            <a:r>
              <a:rPr lang="en-US" altLang="zh-CN" sz="1600" b="1" dirty="0">
                <a:ea typeface="Times New Roman" panose="02020603050405020304" pitchFamily="18" charset="0"/>
              </a:rPr>
              <a:t>diseases in total deaths</a:t>
            </a:r>
            <a:r>
              <a:rPr lang="en-US" altLang="zh-CN" sz="1600" b="1" dirty="0" smtClean="0">
                <a:ea typeface="Times New Roman" panose="02020603050405020304" pitchFamily="18" charset="0"/>
              </a:rPr>
              <a:t>, </a:t>
            </a:r>
            <a:r>
              <a:rPr lang="en-US" altLang="zh-CN" sz="1600" b="1" dirty="0">
                <a:ea typeface="Times New Roman" panose="02020603050405020304" pitchFamily="18" charset="0"/>
              </a:rPr>
              <a:t>(b) the number of deaths in different </a:t>
            </a:r>
            <a:r>
              <a:rPr lang="en-US" altLang="zh-CN" sz="1600" b="1" dirty="0" smtClean="0">
                <a:ea typeface="Times New Roman" panose="02020603050405020304" pitchFamily="18" charset="0"/>
              </a:rPr>
              <a:t>ages.(</a:t>
            </a:r>
            <a:r>
              <a:rPr lang="en-US" altLang="zh-CN" sz="1600" b="1" dirty="0">
                <a:ea typeface="Times New Roman" panose="02020603050405020304" pitchFamily="18" charset="0"/>
              </a:rPr>
              <a:t>Stroke: cerebrovascular disease; DM: type </a:t>
            </a:r>
            <a:r>
              <a:rPr lang="en-US" altLang="zh-CN" sz="1400" b="1" dirty="0">
                <a:ea typeface="Times New Roman" panose="02020603050405020304" pitchFamily="18" charset="0"/>
              </a:rPr>
              <a:t>Ⅱ</a:t>
            </a:r>
            <a:r>
              <a:rPr lang="en-US" altLang="zh-CN" sz="1600" b="1" dirty="0">
                <a:ea typeface="Times New Roman" panose="02020603050405020304" pitchFamily="18" charset="0"/>
              </a:rPr>
              <a:t> diabetes; IHD: ischemic heart disease; LC: lung cancer; LRI: lower respiratory infections; COPD: chronic obstructive pulmonary disease)</a:t>
            </a:r>
            <a:endParaRPr lang="zh-CN" altLang="en-US" sz="1600" b="1" dirty="0"/>
          </a:p>
        </p:txBody>
      </p:sp>
      <p:sp>
        <p:nvSpPr>
          <p:cNvPr id="148" name="矩形 147"/>
          <p:cNvSpPr/>
          <p:nvPr/>
        </p:nvSpPr>
        <p:spPr>
          <a:xfrm>
            <a:off x="7768603" y="1526032"/>
            <a:ext cx="4198154" cy="4737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ea typeface="Times New Roman" panose="02020603050405020304" pitchFamily="18" charset="0"/>
              </a:rPr>
              <a:t>The ambient PM</a:t>
            </a:r>
            <a:r>
              <a:rPr lang="en-US" altLang="zh-CN" baseline="-25000" dirty="0">
                <a:ea typeface="Times New Roman" panose="02020603050405020304" pitchFamily="18" charset="0"/>
              </a:rPr>
              <a:t>2.5</a:t>
            </a:r>
            <a:r>
              <a:rPr lang="en-US" altLang="zh-CN" dirty="0">
                <a:ea typeface="Times New Roman" panose="02020603050405020304" pitchFamily="18" charset="0"/>
              </a:rPr>
              <a:t> attributable deaths </a:t>
            </a:r>
            <a:r>
              <a:rPr lang="en-US" altLang="zh-CN" dirty="0" smtClean="0">
                <a:ea typeface="Times New Roman" panose="02020603050405020304" pitchFamily="18" charset="0"/>
              </a:rPr>
              <a:t>showed </a:t>
            </a:r>
            <a:r>
              <a:rPr lang="en-US" altLang="zh-CN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a distinctive decrease trend</a:t>
            </a:r>
            <a:r>
              <a:rPr lang="en-US" altLang="zh-CN" dirty="0" smtClean="0">
                <a:ea typeface="Times New Roman" panose="02020603050405020304" pitchFamily="18" charset="0"/>
              </a:rPr>
              <a:t>, from </a:t>
            </a:r>
            <a:r>
              <a:rPr lang="en-US" altLang="zh-CN" dirty="0">
                <a:ea typeface="Times New Roman" panose="02020603050405020304" pitchFamily="18" charset="0"/>
              </a:rPr>
              <a:t>1.35 </a:t>
            </a:r>
            <a:r>
              <a:rPr lang="en-US" altLang="zh-CN" dirty="0" smtClean="0">
                <a:ea typeface="Times New Roman" panose="02020603050405020304" pitchFamily="18" charset="0"/>
              </a:rPr>
              <a:t>million (95% CI: 1.06-1.78) to </a:t>
            </a:r>
            <a:r>
              <a:rPr lang="en-US" altLang="zh-CN" dirty="0">
                <a:ea typeface="Times New Roman" panose="02020603050405020304" pitchFamily="18" charset="0"/>
              </a:rPr>
              <a:t>1.12 million (95% CI: 0.79-1.56) in 2020, </a:t>
            </a:r>
            <a:r>
              <a:rPr lang="en-US" altLang="zh-CN" dirty="0" smtClean="0">
                <a:ea typeface="Times New Roman" panose="02020603050405020304" pitchFamily="18" charset="0"/>
              </a:rPr>
              <a:t>accounting </a:t>
            </a:r>
            <a:r>
              <a:rPr lang="en-US" altLang="zh-CN" dirty="0">
                <a:ea typeface="Times New Roman" panose="02020603050405020304" pitchFamily="18" charset="0"/>
              </a:rPr>
              <a:t>for </a:t>
            </a:r>
            <a:r>
              <a:rPr lang="en-US" altLang="zh-CN" dirty="0">
                <a:solidFill>
                  <a:srgbClr val="C00000"/>
                </a:solidFill>
                <a:ea typeface="Times New Roman" panose="02020603050405020304" pitchFamily="18" charset="0"/>
              </a:rPr>
              <a:t>~27.05% </a:t>
            </a:r>
            <a:r>
              <a:rPr lang="en-US" altLang="zh-CN" dirty="0">
                <a:ea typeface="Times New Roman" panose="02020603050405020304" pitchFamily="18" charset="0"/>
              </a:rPr>
              <a:t>of global ambient PM</a:t>
            </a:r>
            <a:r>
              <a:rPr lang="en-US" altLang="zh-CN" baseline="-25000" dirty="0">
                <a:ea typeface="Times New Roman" panose="02020603050405020304" pitchFamily="18" charset="0"/>
              </a:rPr>
              <a:t>2.5</a:t>
            </a:r>
            <a:r>
              <a:rPr lang="en-US" altLang="zh-CN" dirty="0">
                <a:ea typeface="Times New Roman" panose="02020603050405020304" pitchFamily="18" charset="0"/>
              </a:rPr>
              <a:t>-related death. </a:t>
            </a:r>
            <a:endParaRPr lang="en-US" altLang="zh-CN" dirty="0" smtClean="0"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The PM</a:t>
            </a:r>
            <a:r>
              <a:rPr lang="en-US" altLang="zh-CN" baseline="-18000" dirty="0"/>
              <a:t>2.5</a:t>
            </a:r>
            <a:r>
              <a:rPr lang="en-US" altLang="zh-CN" dirty="0"/>
              <a:t> attributable deaths were primarily caused by </a:t>
            </a:r>
            <a:r>
              <a:rPr lang="en-US" altLang="zh-CN" dirty="0" smtClean="0">
                <a:solidFill>
                  <a:srgbClr val="C00000"/>
                </a:solidFill>
              </a:rPr>
              <a:t>Stroke </a:t>
            </a:r>
            <a:r>
              <a:rPr lang="en-US" altLang="zh-CN" dirty="0">
                <a:solidFill>
                  <a:srgbClr val="C00000"/>
                </a:solidFill>
              </a:rPr>
              <a:t>and lung cancer (LC) </a:t>
            </a:r>
            <a:r>
              <a:rPr lang="en-US" altLang="zh-CN" dirty="0"/>
              <a:t>in China, which accounted for 41.12% and 30.55% of total premature death, </a:t>
            </a:r>
            <a:r>
              <a:rPr lang="en-US" altLang="zh-CN" dirty="0" smtClean="0"/>
              <a:t>respectively. </a:t>
            </a:r>
          </a:p>
          <a:p>
            <a:pPr marL="285750" indent="-28575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The attributable death increased remarkably with the increase of age. </a:t>
            </a:r>
          </a:p>
          <a:p>
            <a:pPr marL="285750" indent="-285750" algn="just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42675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109"/>
    </mc:Choice>
    <mc:Fallback xmlns="">
      <p:transition advTm="5610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ainbowowPPT"/>
          <p:cNvSpPr txBox="1"/>
          <p:nvPr/>
        </p:nvSpPr>
        <p:spPr>
          <a:xfrm>
            <a:off x="0" y="296862"/>
            <a:ext cx="9867680" cy="4770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 Health benefits : Change </a:t>
            </a:r>
            <a:r>
              <a:rPr lang="en-US" altLang="zh-CN" sz="2500" b="1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in PM</a:t>
            </a:r>
            <a:r>
              <a:rPr lang="en-US" altLang="zh-CN" sz="2500" b="1" baseline="-25000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2.5</a:t>
            </a:r>
            <a:r>
              <a:rPr lang="en-US" altLang="zh-CN" sz="2500" b="1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attributable death</a:t>
            </a:r>
            <a:endParaRPr lang="zh-CN" altLang="en-US" sz="2500" b="1" dirty="0">
              <a:solidFill>
                <a:srgbClr val="2B3262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50" name="矩形: 圆角 6"/>
          <p:cNvSpPr/>
          <p:nvPr/>
        </p:nvSpPr>
        <p:spPr>
          <a:xfrm>
            <a:off x="-1" y="-36194"/>
            <a:ext cx="12396247" cy="244424"/>
          </a:xfrm>
          <a:prstGeom prst="roundRect">
            <a:avLst>
              <a:gd name="adj" fmla="val 2846"/>
            </a:avLst>
          </a:prstGeom>
          <a:solidFill>
            <a:srgbClr val="2B3262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0" y="851173"/>
            <a:ext cx="11670384" cy="6666"/>
          </a:xfrm>
          <a:prstGeom prst="line">
            <a:avLst/>
          </a:prstGeom>
          <a:ln w="28575">
            <a:solidFill>
              <a:srgbClr val="2B3262"/>
            </a:solidFill>
            <a:tailEnd type="non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2916308" y="4896686"/>
            <a:ext cx="4541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ea typeface="Times New Roman" panose="02020603050405020304" pitchFamily="18" charset="0"/>
              </a:rPr>
              <a:t>Spatial distribution </a:t>
            </a:r>
            <a:r>
              <a:rPr lang="en-US" altLang="zh-CN" sz="1400" b="1" dirty="0" smtClean="0">
                <a:ea typeface="Times New Roman" panose="02020603050405020304" pitchFamily="18" charset="0"/>
              </a:rPr>
              <a:t>(1 km) </a:t>
            </a:r>
            <a:r>
              <a:rPr lang="en-US" altLang="zh-CN" sz="1400" b="1" dirty="0">
                <a:ea typeface="Times New Roman" panose="02020603050405020304" pitchFamily="18" charset="0"/>
              </a:rPr>
              <a:t>of </a:t>
            </a:r>
            <a:r>
              <a:rPr lang="en-US" altLang="zh-CN" sz="14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PM</a:t>
            </a:r>
            <a:r>
              <a:rPr lang="en-US" altLang="zh-CN" sz="1400" b="1" baseline="-140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2.5</a:t>
            </a:r>
            <a:r>
              <a:rPr lang="en-US" altLang="zh-CN" sz="14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-related </a:t>
            </a:r>
            <a:r>
              <a:rPr lang="en-US" altLang="zh-CN" sz="1400" b="1" dirty="0">
                <a:solidFill>
                  <a:srgbClr val="C00000"/>
                </a:solidFill>
                <a:ea typeface="Times New Roman" panose="02020603050405020304" pitchFamily="18" charset="0"/>
              </a:rPr>
              <a:t>death </a:t>
            </a:r>
            <a:r>
              <a:rPr lang="en-US" altLang="zh-CN" sz="1400" b="1" dirty="0">
                <a:ea typeface="Times New Roman" panose="02020603050405020304" pitchFamily="18" charset="0"/>
              </a:rPr>
              <a:t>in mainland </a:t>
            </a:r>
            <a:r>
              <a:rPr lang="en-US" altLang="zh-CN" sz="1400" b="1" dirty="0" smtClean="0">
                <a:ea typeface="Times New Roman" panose="02020603050405020304" pitchFamily="18" charset="0"/>
              </a:rPr>
              <a:t>China, and the priority control regions </a:t>
            </a:r>
            <a:r>
              <a:rPr lang="en-US" altLang="zh-CN" sz="1400" b="1" dirty="0">
                <a:ea typeface="Times New Roman" panose="02020603050405020304" pitchFamily="18" charset="0"/>
              </a:rPr>
              <a:t>in </a:t>
            </a:r>
            <a:r>
              <a:rPr lang="en-US" altLang="zh-CN" sz="1400" b="1" dirty="0" smtClean="0">
                <a:ea typeface="Times New Roman" panose="02020603050405020304" pitchFamily="18" charset="0"/>
              </a:rPr>
              <a:t>2020</a:t>
            </a:r>
            <a:endParaRPr lang="zh-CN" altLang="zh-CN" sz="1400" b="1" dirty="0">
              <a:ea typeface="Times New Roman" panose="02020603050405020304" pitchFamily="18" charset="0"/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173744" y="1416859"/>
            <a:ext cx="3044242" cy="4426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The </a:t>
            </a:r>
            <a:r>
              <a:rPr lang="en-US" altLang="zh-CN" dirty="0"/>
              <a:t>attributable deaths in most areas (~99.5%) of China are less than </a:t>
            </a:r>
            <a:r>
              <a:rPr lang="en-US" altLang="zh-CN" dirty="0" smtClean="0">
                <a:solidFill>
                  <a:srgbClr val="C00000"/>
                </a:solidFill>
              </a:rPr>
              <a:t>4 </a:t>
            </a:r>
            <a:r>
              <a:rPr lang="en-US" altLang="zh-CN" dirty="0">
                <a:solidFill>
                  <a:srgbClr val="C00000"/>
                </a:solidFill>
              </a:rPr>
              <a:t>cases per 1 km</a:t>
            </a:r>
            <a:r>
              <a:rPr lang="en-US" altLang="zh-CN" baseline="30000" dirty="0">
                <a:solidFill>
                  <a:srgbClr val="C00000"/>
                </a:solidFill>
              </a:rPr>
              <a:t>2</a:t>
            </a:r>
            <a:r>
              <a:rPr lang="en-US" altLang="zh-CN" dirty="0">
                <a:solidFill>
                  <a:srgbClr val="C00000"/>
                </a:solidFill>
              </a:rPr>
              <a:t> </a:t>
            </a:r>
            <a:r>
              <a:rPr lang="en-US" altLang="zh-CN" dirty="0"/>
              <a:t>in </a:t>
            </a:r>
            <a:r>
              <a:rPr lang="en-US" altLang="zh-CN" dirty="0" smtClean="0"/>
              <a:t>2020.</a:t>
            </a:r>
            <a:r>
              <a:rPr lang="en-US" altLang="zh-CN" baseline="30000" dirty="0" smtClean="0"/>
              <a:t> 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S</a:t>
            </a:r>
            <a:r>
              <a:rPr lang="en-US" altLang="zh-CN" dirty="0" smtClean="0"/>
              <a:t>evere </a:t>
            </a:r>
            <a:r>
              <a:rPr lang="en-US" altLang="zh-CN" dirty="0"/>
              <a:t>PM</a:t>
            </a:r>
            <a:r>
              <a:rPr lang="en-US" altLang="zh-CN" baseline="-25000" dirty="0"/>
              <a:t>2.5</a:t>
            </a:r>
            <a:r>
              <a:rPr lang="en-US" altLang="zh-CN" dirty="0"/>
              <a:t> attributable deaths were identified in </a:t>
            </a:r>
            <a:r>
              <a:rPr lang="en-US" altLang="zh-CN" dirty="0">
                <a:solidFill>
                  <a:srgbClr val="C00000"/>
                </a:solidFill>
              </a:rPr>
              <a:t>the dense population and advanced industry </a:t>
            </a:r>
            <a:r>
              <a:rPr lang="en-US" altLang="zh-CN" dirty="0" smtClean="0">
                <a:solidFill>
                  <a:srgbClr val="C00000"/>
                </a:solidFill>
              </a:rPr>
              <a:t>areas</a:t>
            </a:r>
            <a:r>
              <a:rPr lang="en-US" altLang="zh-CN" dirty="0" smtClean="0"/>
              <a:t>.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The attributable deaths have been reduced in </a:t>
            </a:r>
            <a:r>
              <a:rPr lang="en-US" altLang="zh-CN" dirty="0">
                <a:solidFill>
                  <a:srgbClr val="C00000"/>
                </a:solidFill>
              </a:rPr>
              <a:t>68.38%</a:t>
            </a:r>
            <a:r>
              <a:rPr lang="en-US" altLang="zh-CN" dirty="0"/>
              <a:t> areas of mainland China.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en-US" altLang="zh-CN" dirty="0" smtClean="0"/>
          </a:p>
        </p:txBody>
      </p:sp>
      <p:pic>
        <p:nvPicPr>
          <p:cNvPr id="151" name="图片 1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3545" r="2583" b="7601"/>
          <a:stretch/>
        </p:blipFill>
        <p:spPr>
          <a:xfrm>
            <a:off x="3088983" y="1144814"/>
            <a:ext cx="4278970" cy="3733972"/>
          </a:xfrm>
          <a:prstGeom prst="rect">
            <a:avLst/>
          </a:prstGeom>
        </p:spPr>
      </p:pic>
      <p:pic>
        <p:nvPicPr>
          <p:cNvPr id="152" name="图片 15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t="2542" r="1906"/>
          <a:stretch/>
        </p:blipFill>
        <p:spPr>
          <a:xfrm>
            <a:off x="7547435" y="1091713"/>
            <a:ext cx="4256999" cy="3845488"/>
          </a:xfrm>
          <a:prstGeom prst="rect">
            <a:avLst/>
          </a:prstGeom>
        </p:spPr>
      </p:pic>
      <p:sp>
        <p:nvSpPr>
          <p:cNvPr id="153" name="矩形 152"/>
          <p:cNvSpPr/>
          <p:nvPr/>
        </p:nvSpPr>
        <p:spPr>
          <a:xfrm>
            <a:off x="7367953" y="4913320"/>
            <a:ext cx="4615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ea typeface="Times New Roman" panose="02020603050405020304" pitchFamily="18" charset="0"/>
              </a:rPr>
              <a:t>Spatial distribution </a:t>
            </a:r>
            <a:r>
              <a:rPr lang="en-US" altLang="zh-CN" sz="1400" b="1" dirty="0" smtClean="0">
                <a:ea typeface="Times New Roman" panose="02020603050405020304" pitchFamily="18" charset="0"/>
              </a:rPr>
              <a:t>(1 km) </a:t>
            </a:r>
            <a:r>
              <a:rPr lang="en-US" altLang="zh-CN" sz="1400" b="1" dirty="0">
                <a:ea typeface="Times New Roman" panose="02020603050405020304" pitchFamily="18" charset="0"/>
              </a:rPr>
              <a:t>of </a:t>
            </a:r>
            <a:r>
              <a:rPr lang="en-US" altLang="zh-CN" sz="14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change in PM</a:t>
            </a:r>
            <a:r>
              <a:rPr lang="en-US" altLang="zh-CN" sz="1400" b="1" baseline="-14000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2.5</a:t>
            </a:r>
            <a:r>
              <a:rPr lang="en-US" altLang="zh-CN" sz="14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-related </a:t>
            </a:r>
            <a:r>
              <a:rPr lang="en-US" altLang="zh-CN" sz="1400" b="1" dirty="0">
                <a:solidFill>
                  <a:srgbClr val="C00000"/>
                </a:solidFill>
                <a:ea typeface="Times New Roman" panose="02020603050405020304" pitchFamily="18" charset="0"/>
              </a:rPr>
              <a:t>death </a:t>
            </a:r>
            <a:r>
              <a:rPr lang="en-US" altLang="zh-CN" sz="1400" b="1" dirty="0">
                <a:ea typeface="Times New Roman" panose="02020603050405020304" pitchFamily="18" charset="0"/>
              </a:rPr>
              <a:t>in mainland China and the priority control regions in </a:t>
            </a:r>
            <a:r>
              <a:rPr lang="en-US" altLang="zh-CN" sz="1400" b="1" dirty="0" smtClean="0">
                <a:ea typeface="Times New Roman" panose="02020603050405020304" pitchFamily="18" charset="0"/>
              </a:rPr>
              <a:t>2020</a:t>
            </a:r>
            <a:endParaRPr lang="zh-CN" altLang="zh-CN" sz="1400" b="1" dirty="0">
              <a:ea typeface="Times New Roman" panose="02020603050405020304" pitchFamily="18" charset="0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164952" y="5478219"/>
            <a:ext cx="11717048" cy="1070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The environment </a:t>
            </a:r>
            <a:r>
              <a:rPr lang="en-US" altLang="zh-CN" dirty="0"/>
              <a:t>and health benefits of China ACP are not fully synergistic in spatial pattern, with the </a:t>
            </a:r>
            <a:r>
              <a:rPr lang="en-US" altLang="zh-CN" dirty="0">
                <a:solidFill>
                  <a:srgbClr val="C00000"/>
                </a:solidFill>
              </a:rPr>
              <a:t>best health benefits detected in Yangtze River Delta</a:t>
            </a:r>
            <a:r>
              <a:rPr lang="en-US" altLang="zh-CN" dirty="0" smtClean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region </a:t>
            </a:r>
            <a:r>
              <a:rPr lang="en-US" altLang="zh-CN" dirty="0"/>
              <a:t>and </a:t>
            </a:r>
            <a:r>
              <a:rPr lang="en-US" altLang="zh-CN" dirty="0">
                <a:solidFill>
                  <a:srgbClr val="C00000"/>
                </a:solidFill>
              </a:rPr>
              <a:t>the best environment benefits identified in </a:t>
            </a:r>
            <a:r>
              <a:rPr lang="en-US" altLang="zh-CN" dirty="0" smtClean="0">
                <a:solidFill>
                  <a:srgbClr val="C00000"/>
                </a:solidFill>
              </a:rPr>
              <a:t>Beijing-Tianjin-Hebei </a:t>
            </a:r>
            <a:r>
              <a:rPr lang="en-US" altLang="zh-CN" dirty="0">
                <a:solidFill>
                  <a:srgbClr val="C00000"/>
                </a:solidFill>
              </a:rPr>
              <a:t>region.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109"/>
    </mc:Choice>
    <mc:Fallback xmlns="">
      <p:transition advTm="5610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ainbowowPPT"/>
          <p:cNvSpPr txBox="1"/>
          <p:nvPr/>
        </p:nvSpPr>
        <p:spPr>
          <a:xfrm>
            <a:off x="0" y="334796"/>
            <a:ext cx="11633617" cy="4770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 </a:t>
            </a:r>
            <a:r>
              <a:rPr lang="en-US" altLang="zh-CN" sz="2500" b="1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</a:t>
            </a:r>
            <a:r>
              <a:rPr lang="en-US" altLang="zh-CN" sz="2500" b="1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ir </a:t>
            </a:r>
            <a:r>
              <a:rPr lang="en-US" altLang="zh-CN" sz="2500" b="1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</a:t>
            </a:r>
            <a:r>
              <a:rPr lang="en-US" altLang="zh-CN" sz="2500" b="1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lean plan measures</a:t>
            </a:r>
            <a:endParaRPr lang="zh-CN" altLang="en-US" sz="2500" b="1" dirty="0">
              <a:solidFill>
                <a:srgbClr val="2B3262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5" name="矩形: 圆角 6"/>
          <p:cNvSpPr/>
          <p:nvPr/>
        </p:nvSpPr>
        <p:spPr>
          <a:xfrm>
            <a:off x="-1" y="-36194"/>
            <a:ext cx="12396247" cy="244424"/>
          </a:xfrm>
          <a:prstGeom prst="roundRect">
            <a:avLst>
              <a:gd name="adj" fmla="val 2846"/>
            </a:avLst>
          </a:prstGeom>
          <a:solidFill>
            <a:srgbClr val="2B3262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cxnSp>
        <p:nvCxnSpPr>
          <p:cNvPr id="76" name="直接连接符 75"/>
          <p:cNvCxnSpPr/>
          <p:nvPr/>
        </p:nvCxnSpPr>
        <p:spPr>
          <a:xfrm>
            <a:off x="0" y="851173"/>
            <a:ext cx="11670384" cy="6666"/>
          </a:xfrm>
          <a:prstGeom prst="line">
            <a:avLst/>
          </a:prstGeom>
          <a:ln w="28575">
            <a:solidFill>
              <a:srgbClr val="2B3262"/>
            </a:solidFill>
            <a:tailEnd type="non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77" name="组合 76"/>
          <p:cNvGrpSpPr>
            <a:grpSpLocks noChangeAspect="1"/>
          </p:cNvGrpSpPr>
          <p:nvPr/>
        </p:nvGrpSpPr>
        <p:grpSpPr>
          <a:xfrm>
            <a:off x="193972" y="6233201"/>
            <a:ext cx="1549104" cy="504000"/>
            <a:chOff x="3302807" y="1034911"/>
            <a:chExt cx="2457878" cy="799669"/>
          </a:xfrm>
          <a:solidFill>
            <a:srgbClr val="2B3262"/>
          </a:solidFill>
        </p:grpSpPr>
        <p:sp>
          <p:nvSpPr>
            <p:cNvPr id="78" name="íṡḷîḍê"/>
            <p:cNvSpPr/>
            <p:nvPr/>
          </p:nvSpPr>
          <p:spPr bwMode="auto">
            <a:xfrm>
              <a:off x="3518669" y="1287918"/>
              <a:ext cx="364442" cy="336408"/>
            </a:xfrm>
            <a:custGeom>
              <a:avLst/>
              <a:gdLst>
                <a:gd name="T0" fmla="*/ 154 w 159"/>
                <a:gd name="T1" fmla="*/ 43 h 146"/>
                <a:gd name="T2" fmla="*/ 133 w 159"/>
                <a:gd name="T3" fmla="*/ 41 h 146"/>
                <a:gd name="T4" fmla="*/ 159 w 159"/>
                <a:gd name="T5" fmla="*/ 25 h 146"/>
                <a:gd name="T6" fmla="*/ 133 w 159"/>
                <a:gd name="T7" fmla="*/ 24 h 146"/>
                <a:gd name="T8" fmla="*/ 97 w 159"/>
                <a:gd name="T9" fmla="*/ 38 h 146"/>
                <a:gd name="T10" fmla="*/ 106 w 159"/>
                <a:gd name="T11" fmla="*/ 24 h 146"/>
                <a:gd name="T12" fmla="*/ 72 w 159"/>
                <a:gd name="T13" fmla="*/ 34 h 146"/>
                <a:gd name="T14" fmla="*/ 66 w 159"/>
                <a:gd name="T15" fmla="*/ 36 h 146"/>
                <a:gd name="T16" fmla="*/ 0 w 159"/>
                <a:gd name="T17" fmla="*/ 23 h 146"/>
                <a:gd name="T18" fmla="*/ 28 w 159"/>
                <a:gd name="T19" fmla="*/ 34 h 146"/>
                <a:gd name="T20" fmla="*/ 30 w 159"/>
                <a:gd name="T21" fmla="*/ 41 h 146"/>
                <a:gd name="T22" fmla="*/ 11 w 159"/>
                <a:gd name="T23" fmla="*/ 40 h 146"/>
                <a:gd name="T24" fmla="*/ 41 w 159"/>
                <a:gd name="T25" fmla="*/ 60 h 146"/>
                <a:gd name="T26" fmla="*/ 24 w 159"/>
                <a:gd name="T27" fmla="*/ 60 h 146"/>
                <a:gd name="T28" fmla="*/ 46 w 159"/>
                <a:gd name="T29" fmla="*/ 79 h 146"/>
                <a:gd name="T30" fmla="*/ 35 w 159"/>
                <a:gd name="T31" fmla="*/ 78 h 146"/>
                <a:gd name="T32" fmla="*/ 54 w 159"/>
                <a:gd name="T33" fmla="*/ 92 h 146"/>
                <a:gd name="T34" fmla="*/ 54 w 159"/>
                <a:gd name="T35" fmla="*/ 96 h 146"/>
                <a:gd name="T36" fmla="*/ 46 w 159"/>
                <a:gd name="T37" fmla="*/ 96 h 146"/>
                <a:gd name="T38" fmla="*/ 64 w 159"/>
                <a:gd name="T39" fmla="*/ 108 h 146"/>
                <a:gd name="T40" fmla="*/ 64 w 159"/>
                <a:gd name="T41" fmla="*/ 114 h 146"/>
                <a:gd name="T42" fmla="*/ 60 w 159"/>
                <a:gd name="T43" fmla="*/ 115 h 146"/>
                <a:gd name="T44" fmla="*/ 81 w 159"/>
                <a:gd name="T45" fmla="*/ 146 h 146"/>
                <a:gd name="T46" fmla="*/ 103 w 159"/>
                <a:gd name="T47" fmla="*/ 117 h 146"/>
                <a:gd name="T48" fmla="*/ 98 w 159"/>
                <a:gd name="T49" fmla="*/ 114 h 146"/>
                <a:gd name="T50" fmla="*/ 99 w 159"/>
                <a:gd name="T51" fmla="*/ 107 h 146"/>
                <a:gd name="T52" fmla="*/ 115 w 159"/>
                <a:gd name="T53" fmla="*/ 97 h 146"/>
                <a:gd name="T54" fmla="*/ 112 w 159"/>
                <a:gd name="T55" fmla="*/ 92 h 146"/>
                <a:gd name="T56" fmla="*/ 131 w 159"/>
                <a:gd name="T57" fmla="*/ 79 h 146"/>
                <a:gd name="T58" fmla="*/ 119 w 159"/>
                <a:gd name="T59" fmla="*/ 79 h 146"/>
                <a:gd name="T60" fmla="*/ 117 w 159"/>
                <a:gd name="T61" fmla="*/ 75 h 146"/>
                <a:gd name="T62" fmla="*/ 141 w 159"/>
                <a:gd name="T63" fmla="*/ 59 h 146"/>
                <a:gd name="T64" fmla="*/ 125 w 159"/>
                <a:gd name="T65" fmla="*/ 58 h 146"/>
                <a:gd name="T66" fmla="*/ 124 w 159"/>
                <a:gd name="T67" fmla="*/ 54 h 146"/>
                <a:gd name="T68" fmla="*/ 154 w 159"/>
                <a:gd name="T69" fmla="*/ 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9" h="146">
                  <a:moveTo>
                    <a:pt x="154" y="43"/>
                  </a:moveTo>
                  <a:cubicBezTo>
                    <a:pt x="133" y="41"/>
                    <a:pt x="133" y="41"/>
                    <a:pt x="133" y="41"/>
                  </a:cubicBezTo>
                  <a:cubicBezTo>
                    <a:pt x="137" y="34"/>
                    <a:pt x="155" y="37"/>
                    <a:pt x="159" y="25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14" y="21"/>
                    <a:pt x="107" y="39"/>
                    <a:pt x="97" y="38"/>
                  </a:cubicBezTo>
                  <a:cubicBezTo>
                    <a:pt x="88" y="29"/>
                    <a:pt x="100" y="28"/>
                    <a:pt x="106" y="24"/>
                  </a:cubicBezTo>
                  <a:cubicBezTo>
                    <a:pt x="80" y="0"/>
                    <a:pt x="72" y="32"/>
                    <a:pt x="72" y="34"/>
                  </a:cubicBezTo>
                  <a:cubicBezTo>
                    <a:pt x="71" y="37"/>
                    <a:pt x="68" y="38"/>
                    <a:pt x="66" y="36"/>
                  </a:cubicBezTo>
                  <a:cubicBezTo>
                    <a:pt x="58" y="12"/>
                    <a:pt x="33" y="22"/>
                    <a:pt x="0" y="23"/>
                  </a:cubicBezTo>
                  <a:cubicBezTo>
                    <a:pt x="8" y="31"/>
                    <a:pt x="17" y="32"/>
                    <a:pt x="28" y="34"/>
                  </a:cubicBezTo>
                  <a:cubicBezTo>
                    <a:pt x="30" y="36"/>
                    <a:pt x="32" y="38"/>
                    <a:pt x="30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9" y="58"/>
                    <a:pt x="35" y="49"/>
                    <a:pt x="41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5" y="75"/>
                    <a:pt x="41" y="68"/>
                    <a:pt x="46" y="79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0" y="90"/>
                    <a:pt x="48" y="91"/>
                    <a:pt x="54" y="92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104"/>
                    <a:pt x="57" y="109"/>
                    <a:pt x="64" y="108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105" y="108"/>
                    <a:pt x="111" y="106"/>
                    <a:pt x="115" y="97"/>
                  </a:cubicBezTo>
                  <a:cubicBezTo>
                    <a:pt x="114" y="95"/>
                    <a:pt x="99" y="99"/>
                    <a:pt x="112" y="92"/>
                  </a:cubicBezTo>
                  <a:cubicBezTo>
                    <a:pt x="120" y="91"/>
                    <a:pt x="125" y="85"/>
                    <a:pt x="131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17" y="78"/>
                    <a:pt x="116" y="76"/>
                    <a:pt x="117" y="75"/>
                  </a:cubicBezTo>
                  <a:cubicBezTo>
                    <a:pt x="125" y="74"/>
                    <a:pt x="137" y="70"/>
                    <a:pt x="141" y="59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2" y="57"/>
                    <a:pt x="123" y="55"/>
                    <a:pt x="124" y="54"/>
                  </a:cubicBezTo>
                  <a:cubicBezTo>
                    <a:pt x="134" y="54"/>
                    <a:pt x="145" y="50"/>
                    <a:pt x="15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79" name="íŝḻiḍè"/>
            <p:cNvSpPr/>
            <p:nvPr/>
          </p:nvSpPr>
          <p:spPr bwMode="auto">
            <a:xfrm>
              <a:off x="3344157" y="1504480"/>
              <a:ext cx="93914" cy="74290"/>
            </a:xfrm>
            <a:custGeom>
              <a:avLst/>
              <a:gdLst>
                <a:gd name="T0" fmla="*/ 6 w 41"/>
                <a:gd name="T1" fmla="*/ 15 h 32"/>
                <a:gd name="T2" fmla="*/ 9 w 41"/>
                <a:gd name="T3" fmla="*/ 16 h 32"/>
                <a:gd name="T4" fmla="*/ 37 w 41"/>
                <a:gd name="T5" fmla="*/ 18 h 32"/>
                <a:gd name="T6" fmla="*/ 41 w 41"/>
                <a:gd name="T7" fmla="*/ 16 h 32"/>
                <a:gd name="T8" fmla="*/ 32 w 41"/>
                <a:gd name="T9" fmla="*/ 0 h 32"/>
                <a:gd name="T10" fmla="*/ 28 w 41"/>
                <a:gd name="T11" fmla="*/ 1 h 32"/>
                <a:gd name="T12" fmla="*/ 35 w 41"/>
                <a:gd name="T13" fmla="*/ 14 h 32"/>
                <a:gd name="T14" fmla="*/ 30 w 41"/>
                <a:gd name="T15" fmla="*/ 13 h 32"/>
                <a:gd name="T16" fmla="*/ 4 w 41"/>
                <a:gd name="T17" fmla="*/ 12 h 32"/>
                <a:gd name="T18" fmla="*/ 0 w 41"/>
                <a:gd name="T19" fmla="*/ 14 h 32"/>
                <a:gd name="T20" fmla="*/ 10 w 41"/>
                <a:gd name="T21" fmla="*/ 32 h 32"/>
                <a:gd name="T22" fmla="*/ 14 w 41"/>
                <a:gd name="T23" fmla="*/ 30 h 32"/>
                <a:gd name="T24" fmla="*/ 6 w 41"/>
                <a:gd name="T25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6" y="15"/>
                  </a:moveTo>
                  <a:cubicBezTo>
                    <a:pt x="9" y="16"/>
                    <a:pt x="9" y="16"/>
                    <a:pt x="9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14"/>
                    <a:pt x="32" y="14"/>
                    <a:pt x="30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4" y="30"/>
                    <a:pt x="14" y="30"/>
                    <a:pt x="14" y="30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0" name="îS1iďê"/>
            <p:cNvSpPr/>
            <p:nvPr/>
          </p:nvSpPr>
          <p:spPr bwMode="auto">
            <a:xfrm>
              <a:off x="3369388" y="1550736"/>
              <a:ext cx="91811" cy="71487"/>
            </a:xfrm>
            <a:custGeom>
              <a:avLst/>
              <a:gdLst>
                <a:gd name="T0" fmla="*/ 128 w 131"/>
                <a:gd name="T1" fmla="*/ 46 h 102"/>
                <a:gd name="T2" fmla="*/ 85 w 131"/>
                <a:gd name="T3" fmla="*/ 66 h 102"/>
                <a:gd name="T4" fmla="*/ 66 w 131"/>
                <a:gd name="T5" fmla="*/ 30 h 102"/>
                <a:gd name="T6" fmla="*/ 108 w 131"/>
                <a:gd name="T7" fmla="*/ 10 h 102"/>
                <a:gd name="T8" fmla="*/ 105 w 131"/>
                <a:gd name="T9" fmla="*/ 0 h 102"/>
                <a:gd name="T10" fmla="*/ 0 w 131"/>
                <a:gd name="T11" fmla="*/ 46 h 102"/>
                <a:gd name="T12" fmla="*/ 7 w 131"/>
                <a:gd name="T13" fmla="*/ 56 h 102"/>
                <a:gd name="T14" fmla="*/ 56 w 131"/>
                <a:gd name="T15" fmla="*/ 33 h 102"/>
                <a:gd name="T16" fmla="*/ 72 w 131"/>
                <a:gd name="T17" fmla="*/ 73 h 102"/>
                <a:gd name="T18" fmla="*/ 23 w 131"/>
                <a:gd name="T19" fmla="*/ 92 h 102"/>
                <a:gd name="T20" fmla="*/ 30 w 131"/>
                <a:gd name="T21" fmla="*/ 102 h 102"/>
                <a:gd name="T22" fmla="*/ 131 w 131"/>
                <a:gd name="T23" fmla="*/ 56 h 102"/>
                <a:gd name="T24" fmla="*/ 128 w 131"/>
                <a:gd name="T25" fmla="*/ 4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02">
                  <a:moveTo>
                    <a:pt x="128" y="46"/>
                  </a:moveTo>
                  <a:lnTo>
                    <a:pt x="85" y="66"/>
                  </a:lnTo>
                  <a:lnTo>
                    <a:pt x="66" y="30"/>
                  </a:lnTo>
                  <a:lnTo>
                    <a:pt x="108" y="10"/>
                  </a:lnTo>
                  <a:lnTo>
                    <a:pt x="105" y="0"/>
                  </a:lnTo>
                  <a:lnTo>
                    <a:pt x="0" y="46"/>
                  </a:lnTo>
                  <a:lnTo>
                    <a:pt x="7" y="56"/>
                  </a:lnTo>
                  <a:lnTo>
                    <a:pt x="56" y="33"/>
                  </a:lnTo>
                  <a:lnTo>
                    <a:pt x="72" y="73"/>
                  </a:lnTo>
                  <a:lnTo>
                    <a:pt x="23" y="92"/>
                  </a:lnTo>
                  <a:lnTo>
                    <a:pt x="30" y="102"/>
                  </a:lnTo>
                  <a:lnTo>
                    <a:pt x="131" y="56"/>
                  </a:lnTo>
                  <a:lnTo>
                    <a:pt x="12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1" name="i$ḷíḓe"/>
            <p:cNvSpPr/>
            <p:nvPr/>
          </p:nvSpPr>
          <p:spPr bwMode="auto">
            <a:xfrm>
              <a:off x="3394618" y="1599095"/>
              <a:ext cx="91811" cy="71487"/>
            </a:xfrm>
            <a:custGeom>
              <a:avLst/>
              <a:gdLst>
                <a:gd name="T0" fmla="*/ 72 w 131"/>
                <a:gd name="T1" fmla="*/ 76 h 102"/>
                <a:gd name="T2" fmla="*/ 85 w 131"/>
                <a:gd name="T3" fmla="*/ 69 h 102"/>
                <a:gd name="T4" fmla="*/ 66 w 131"/>
                <a:gd name="T5" fmla="*/ 30 h 102"/>
                <a:gd name="T6" fmla="*/ 98 w 131"/>
                <a:gd name="T7" fmla="*/ 17 h 102"/>
                <a:gd name="T8" fmla="*/ 118 w 131"/>
                <a:gd name="T9" fmla="*/ 56 h 102"/>
                <a:gd name="T10" fmla="*/ 131 w 131"/>
                <a:gd name="T11" fmla="*/ 53 h 102"/>
                <a:gd name="T12" fmla="*/ 105 w 131"/>
                <a:gd name="T13" fmla="*/ 0 h 102"/>
                <a:gd name="T14" fmla="*/ 0 w 131"/>
                <a:gd name="T15" fmla="*/ 50 h 102"/>
                <a:gd name="T16" fmla="*/ 30 w 131"/>
                <a:gd name="T17" fmla="*/ 102 h 102"/>
                <a:gd name="T18" fmla="*/ 39 w 131"/>
                <a:gd name="T19" fmla="*/ 96 h 102"/>
                <a:gd name="T20" fmla="*/ 20 w 131"/>
                <a:gd name="T21" fmla="*/ 53 h 102"/>
                <a:gd name="T22" fmla="*/ 52 w 131"/>
                <a:gd name="T23" fmla="*/ 36 h 102"/>
                <a:gd name="T24" fmla="*/ 72 w 131"/>
                <a:gd name="T25" fmla="*/ 7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02">
                  <a:moveTo>
                    <a:pt x="72" y="76"/>
                  </a:moveTo>
                  <a:lnTo>
                    <a:pt x="85" y="69"/>
                  </a:lnTo>
                  <a:lnTo>
                    <a:pt x="66" y="30"/>
                  </a:lnTo>
                  <a:lnTo>
                    <a:pt x="98" y="17"/>
                  </a:lnTo>
                  <a:lnTo>
                    <a:pt x="118" y="56"/>
                  </a:lnTo>
                  <a:lnTo>
                    <a:pt x="131" y="53"/>
                  </a:lnTo>
                  <a:lnTo>
                    <a:pt x="105" y="0"/>
                  </a:lnTo>
                  <a:lnTo>
                    <a:pt x="0" y="50"/>
                  </a:lnTo>
                  <a:lnTo>
                    <a:pt x="30" y="102"/>
                  </a:lnTo>
                  <a:lnTo>
                    <a:pt x="39" y="96"/>
                  </a:lnTo>
                  <a:lnTo>
                    <a:pt x="20" y="53"/>
                  </a:lnTo>
                  <a:lnTo>
                    <a:pt x="52" y="36"/>
                  </a:lnTo>
                  <a:lnTo>
                    <a:pt x="72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2" name="îş1íḍé"/>
            <p:cNvSpPr/>
            <p:nvPr/>
          </p:nvSpPr>
          <p:spPr bwMode="auto">
            <a:xfrm>
              <a:off x="3431063" y="1647453"/>
              <a:ext cx="73589" cy="53265"/>
            </a:xfrm>
            <a:custGeom>
              <a:avLst/>
              <a:gdLst>
                <a:gd name="T0" fmla="*/ 32 w 32"/>
                <a:gd name="T1" fmla="*/ 3 h 23"/>
                <a:gd name="T2" fmla="*/ 30 w 32"/>
                <a:gd name="T3" fmla="*/ 0 h 23"/>
                <a:gd name="T4" fmla="*/ 13 w 32"/>
                <a:gd name="T5" fmla="*/ 16 h 23"/>
                <a:gd name="T6" fmla="*/ 10 w 32"/>
                <a:gd name="T7" fmla="*/ 19 h 23"/>
                <a:gd name="T8" fmla="*/ 7 w 32"/>
                <a:gd name="T9" fmla="*/ 20 h 23"/>
                <a:gd name="T10" fmla="*/ 5 w 32"/>
                <a:gd name="T11" fmla="*/ 19 h 23"/>
                <a:gd name="T12" fmla="*/ 4 w 32"/>
                <a:gd name="T13" fmla="*/ 16 h 23"/>
                <a:gd name="T14" fmla="*/ 7 w 32"/>
                <a:gd name="T15" fmla="*/ 11 h 23"/>
                <a:gd name="T16" fmla="*/ 5 w 32"/>
                <a:gd name="T17" fmla="*/ 10 h 23"/>
                <a:gd name="T18" fmla="*/ 0 w 32"/>
                <a:gd name="T19" fmla="*/ 16 h 23"/>
                <a:gd name="T20" fmla="*/ 2 w 32"/>
                <a:gd name="T21" fmla="*/ 21 h 23"/>
                <a:gd name="T22" fmla="*/ 6 w 32"/>
                <a:gd name="T23" fmla="*/ 23 h 23"/>
                <a:gd name="T24" fmla="*/ 10 w 32"/>
                <a:gd name="T25" fmla="*/ 22 h 23"/>
                <a:gd name="T26" fmla="*/ 15 w 32"/>
                <a:gd name="T27" fmla="*/ 18 h 23"/>
                <a:gd name="T28" fmla="*/ 32 w 32"/>
                <a:gd name="T2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23">
                  <a:moveTo>
                    <a:pt x="32" y="3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1" y="18"/>
                    <a:pt x="10" y="19"/>
                    <a:pt x="10" y="19"/>
                  </a:cubicBezTo>
                  <a:cubicBezTo>
                    <a:pt x="9" y="19"/>
                    <a:pt x="8" y="20"/>
                    <a:pt x="7" y="20"/>
                  </a:cubicBezTo>
                  <a:cubicBezTo>
                    <a:pt x="6" y="20"/>
                    <a:pt x="6" y="19"/>
                    <a:pt x="5" y="19"/>
                  </a:cubicBezTo>
                  <a:cubicBezTo>
                    <a:pt x="4" y="18"/>
                    <a:pt x="4" y="17"/>
                    <a:pt x="4" y="16"/>
                  </a:cubicBezTo>
                  <a:cubicBezTo>
                    <a:pt x="4" y="15"/>
                    <a:pt x="6" y="13"/>
                    <a:pt x="7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2"/>
                    <a:pt x="1" y="14"/>
                    <a:pt x="0" y="16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3" y="22"/>
                    <a:pt x="4" y="23"/>
                    <a:pt x="6" y="23"/>
                  </a:cubicBezTo>
                  <a:cubicBezTo>
                    <a:pt x="7" y="23"/>
                    <a:pt x="9" y="23"/>
                    <a:pt x="10" y="22"/>
                  </a:cubicBezTo>
                  <a:cubicBezTo>
                    <a:pt x="12" y="22"/>
                    <a:pt x="13" y="20"/>
                    <a:pt x="15" y="18"/>
                  </a:cubicBezTo>
                  <a:lnTo>
                    <a:pt x="3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3" name="išḻïde"/>
            <p:cNvSpPr/>
            <p:nvPr/>
          </p:nvSpPr>
          <p:spPr bwMode="auto">
            <a:xfrm>
              <a:off x="3465404" y="1659368"/>
              <a:ext cx="60273" cy="59572"/>
            </a:xfrm>
            <a:custGeom>
              <a:avLst/>
              <a:gdLst>
                <a:gd name="T0" fmla="*/ 79 w 86"/>
                <a:gd name="T1" fmla="*/ 0 h 85"/>
                <a:gd name="T2" fmla="*/ 0 w 86"/>
                <a:gd name="T3" fmla="*/ 79 h 85"/>
                <a:gd name="T4" fmla="*/ 7 w 86"/>
                <a:gd name="T5" fmla="*/ 85 h 85"/>
                <a:gd name="T6" fmla="*/ 86 w 86"/>
                <a:gd name="T7" fmla="*/ 6 h 85"/>
                <a:gd name="T8" fmla="*/ 79 w 86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5">
                  <a:moveTo>
                    <a:pt x="79" y="0"/>
                  </a:moveTo>
                  <a:lnTo>
                    <a:pt x="0" y="79"/>
                  </a:lnTo>
                  <a:lnTo>
                    <a:pt x="7" y="85"/>
                  </a:lnTo>
                  <a:lnTo>
                    <a:pt x="8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4" name="ís1ïḓè"/>
            <p:cNvSpPr/>
            <p:nvPr/>
          </p:nvSpPr>
          <p:spPr bwMode="auto">
            <a:xfrm>
              <a:off x="3477319" y="1675487"/>
              <a:ext cx="73589" cy="80598"/>
            </a:xfrm>
            <a:custGeom>
              <a:avLst/>
              <a:gdLst>
                <a:gd name="T0" fmla="*/ 29 w 32"/>
                <a:gd name="T1" fmla="*/ 0 h 35"/>
                <a:gd name="T2" fmla="*/ 0 w 32"/>
                <a:gd name="T3" fmla="*/ 21 h 35"/>
                <a:gd name="T4" fmla="*/ 3 w 32"/>
                <a:gd name="T5" fmla="*/ 23 h 35"/>
                <a:gd name="T6" fmla="*/ 12 w 32"/>
                <a:gd name="T7" fmla="*/ 17 h 35"/>
                <a:gd name="T8" fmla="*/ 20 w 32"/>
                <a:gd name="T9" fmla="*/ 23 h 35"/>
                <a:gd name="T10" fmla="*/ 16 w 32"/>
                <a:gd name="T11" fmla="*/ 33 h 35"/>
                <a:gd name="T12" fmla="*/ 19 w 32"/>
                <a:gd name="T13" fmla="*/ 35 h 35"/>
                <a:gd name="T14" fmla="*/ 32 w 32"/>
                <a:gd name="T15" fmla="*/ 3 h 35"/>
                <a:gd name="T16" fmla="*/ 29 w 32"/>
                <a:gd name="T17" fmla="*/ 0 h 35"/>
                <a:gd name="T18" fmla="*/ 25 w 32"/>
                <a:gd name="T19" fmla="*/ 11 h 35"/>
                <a:gd name="T20" fmla="*/ 22 w 32"/>
                <a:gd name="T21" fmla="*/ 20 h 35"/>
                <a:gd name="T22" fmla="*/ 15 w 32"/>
                <a:gd name="T23" fmla="*/ 15 h 35"/>
                <a:gd name="T24" fmla="*/ 23 w 32"/>
                <a:gd name="T25" fmla="*/ 8 h 35"/>
                <a:gd name="T26" fmla="*/ 28 w 32"/>
                <a:gd name="T27" fmla="*/ 4 h 35"/>
                <a:gd name="T28" fmla="*/ 25 w 32"/>
                <a:gd name="T2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5">
                  <a:moveTo>
                    <a:pt x="29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2" y="3"/>
                    <a:pt x="32" y="3"/>
                    <a:pt x="32" y="3"/>
                  </a:cubicBezTo>
                  <a:lnTo>
                    <a:pt x="29" y="0"/>
                  </a:lnTo>
                  <a:close/>
                  <a:moveTo>
                    <a:pt x="25" y="11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5" y="7"/>
                    <a:pt x="27" y="6"/>
                    <a:pt x="28" y="4"/>
                  </a:cubicBezTo>
                  <a:cubicBezTo>
                    <a:pt x="28" y="6"/>
                    <a:pt x="27" y="8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5" name="ïṩlïďê"/>
            <p:cNvSpPr/>
            <p:nvPr/>
          </p:nvSpPr>
          <p:spPr bwMode="auto">
            <a:xfrm>
              <a:off x="3529882" y="1688803"/>
              <a:ext cx="80598" cy="87606"/>
            </a:xfrm>
            <a:custGeom>
              <a:avLst/>
              <a:gdLst>
                <a:gd name="T0" fmla="*/ 108 w 115"/>
                <a:gd name="T1" fmla="*/ 27 h 125"/>
                <a:gd name="T2" fmla="*/ 62 w 115"/>
                <a:gd name="T3" fmla="*/ 102 h 125"/>
                <a:gd name="T4" fmla="*/ 69 w 115"/>
                <a:gd name="T5" fmla="*/ 7 h 125"/>
                <a:gd name="T6" fmla="*/ 59 w 115"/>
                <a:gd name="T7" fmla="*/ 0 h 125"/>
                <a:gd name="T8" fmla="*/ 0 w 115"/>
                <a:gd name="T9" fmla="*/ 96 h 125"/>
                <a:gd name="T10" fmla="*/ 10 w 115"/>
                <a:gd name="T11" fmla="*/ 99 h 125"/>
                <a:gd name="T12" fmla="*/ 56 w 115"/>
                <a:gd name="T13" fmla="*/ 27 h 125"/>
                <a:gd name="T14" fmla="*/ 49 w 115"/>
                <a:gd name="T15" fmla="*/ 122 h 125"/>
                <a:gd name="T16" fmla="*/ 59 w 115"/>
                <a:gd name="T17" fmla="*/ 125 h 125"/>
                <a:gd name="T18" fmla="*/ 115 w 115"/>
                <a:gd name="T19" fmla="*/ 33 h 125"/>
                <a:gd name="T20" fmla="*/ 108 w 115"/>
                <a:gd name="T21" fmla="*/ 2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25">
                  <a:moveTo>
                    <a:pt x="108" y="27"/>
                  </a:moveTo>
                  <a:lnTo>
                    <a:pt x="62" y="102"/>
                  </a:lnTo>
                  <a:lnTo>
                    <a:pt x="69" y="7"/>
                  </a:lnTo>
                  <a:lnTo>
                    <a:pt x="59" y="0"/>
                  </a:lnTo>
                  <a:lnTo>
                    <a:pt x="0" y="96"/>
                  </a:lnTo>
                  <a:lnTo>
                    <a:pt x="10" y="99"/>
                  </a:lnTo>
                  <a:lnTo>
                    <a:pt x="56" y="27"/>
                  </a:lnTo>
                  <a:lnTo>
                    <a:pt x="49" y="122"/>
                  </a:lnTo>
                  <a:lnTo>
                    <a:pt x="59" y="125"/>
                  </a:lnTo>
                  <a:lnTo>
                    <a:pt x="115" y="33"/>
                  </a:lnTo>
                  <a:lnTo>
                    <a:pt x="10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6" name="íSliḋê"/>
            <p:cNvSpPr/>
            <p:nvPr/>
          </p:nvSpPr>
          <p:spPr bwMode="auto">
            <a:xfrm>
              <a:off x="3594360" y="1714735"/>
              <a:ext cx="56769" cy="77794"/>
            </a:xfrm>
            <a:custGeom>
              <a:avLst/>
              <a:gdLst>
                <a:gd name="T0" fmla="*/ 19 w 25"/>
                <a:gd name="T1" fmla="*/ 1 h 34"/>
                <a:gd name="T2" fmla="*/ 13 w 25"/>
                <a:gd name="T3" fmla="*/ 1 h 34"/>
                <a:gd name="T4" fmla="*/ 8 w 25"/>
                <a:gd name="T5" fmla="*/ 5 h 34"/>
                <a:gd name="T6" fmla="*/ 3 w 25"/>
                <a:gd name="T7" fmla="*/ 13 h 34"/>
                <a:gd name="T8" fmla="*/ 1 w 25"/>
                <a:gd name="T9" fmla="*/ 22 h 34"/>
                <a:gd name="T10" fmla="*/ 2 w 25"/>
                <a:gd name="T11" fmla="*/ 29 h 34"/>
                <a:gd name="T12" fmla="*/ 6 w 25"/>
                <a:gd name="T13" fmla="*/ 33 h 34"/>
                <a:gd name="T14" fmla="*/ 11 w 25"/>
                <a:gd name="T15" fmla="*/ 33 h 34"/>
                <a:gd name="T16" fmla="*/ 17 w 25"/>
                <a:gd name="T17" fmla="*/ 31 h 34"/>
                <a:gd name="T18" fmla="*/ 21 w 25"/>
                <a:gd name="T19" fmla="*/ 20 h 34"/>
                <a:gd name="T20" fmla="*/ 13 w 25"/>
                <a:gd name="T21" fmla="*/ 17 h 34"/>
                <a:gd name="T22" fmla="*/ 11 w 25"/>
                <a:gd name="T23" fmla="*/ 20 h 34"/>
                <a:gd name="T24" fmla="*/ 17 w 25"/>
                <a:gd name="T25" fmla="*/ 22 h 34"/>
                <a:gd name="T26" fmla="*/ 15 w 25"/>
                <a:gd name="T27" fmla="*/ 28 h 34"/>
                <a:gd name="T28" fmla="*/ 12 w 25"/>
                <a:gd name="T29" fmla="*/ 29 h 34"/>
                <a:gd name="T30" fmla="*/ 8 w 25"/>
                <a:gd name="T31" fmla="*/ 29 h 34"/>
                <a:gd name="T32" fmla="*/ 5 w 25"/>
                <a:gd name="T33" fmla="*/ 26 h 34"/>
                <a:gd name="T34" fmla="*/ 4 w 25"/>
                <a:gd name="T35" fmla="*/ 21 h 34"/>
                <a:gd name="T36" fmla="*/ 6 w 25"/>
                <a:gd name="T37" fmla="*/ 14 h 34"/>
                <a:gd name="T38" fmla="*/ 9 w 25"/>
                <a:gd name="T39" fmla="*/ 8 h 34"/>
                <a:gd name="T40" fmla="*/ 11 w 25"/>
                <a:gd name="T41" fmla="*/ 5 h 34"/>
                <a:gd name="T42" fmla="*/ 15 w 25"/>
                <a:gd name="T43" fmla="*/ 4 h 34"/>
                <a:gd name="T44" fmla="*/ 18 w 25"/>
                <a:gd name="T45" fmla="*/ 4 h 34"/>
                <a:gd name="T46" fmla="*/ 20 w 25"/>
                <a:gd name="T47" fmla="*/ 6 h 34"/>
                <a:gd name="T48" fmla="*/ 21 w 25"/>
                <a:gd name="T49" fmla="*/ 9 h 34"/>
                <a:gd name="T50" fmla="*/ 21 w 25"/>
                <a:gd name="T51" fmla="*/ 13 h 34"/>
                <a:gd name="T52" fmla="*/ 24 w 25"/>
                <a:gd name="T53" fmla="*/ 13 h 34"/>
                <a:gd name="T54" fmla="*/ 24 w 25"/>
                <a:gd name="T55" fmla="*/ 7 h 34"/>
                <a:gd name="T56" fmla="*/ 23 w 25"/>
                <a:gd name="T57" fmla="*/ 3 h 34"/>
                <a:gd name="T58" fmla="*/ 19 w 25"/>
                <a:gd name="T59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4">
                  <a:moveTo>
                    <a:pt x="19" y="1"/>
                  </a:moveTo>
                  <a:cubicBezTo>
                    <a:pt x="18" y="0"/>
                    <a:pt x="15" y="0"/>
                    <a:pt x="13" y="1"/>
                  </a:cubicBezTo>
                  <a:cubicBezTo>
                    <a:pt x="11" y="1"/>
                    <a:pt x="9" y="3"/>
                    <a:pt x="8" y="5"/>
                  </a:cubicBezTo>
                  <a:cubicBezTo>
                    <a:pt x="6" y="7"/>
                    <a:pt x="4" y="10"/>
                    <a:pt x="3" y="13"/>
                  </a:cubicBezTo>
                  <a:cubicBezTo>
                    <a:pt x="2" y="16"/>
                    <a:pt x="1" y="19"/>
                    <a:pt x="1" y="22"/>
                  </a:cubicBezTo>
                  <a:cubicBezTo>
                    <a:pt x="0" y="25"/>
                    <a:pt x="1" y="27"/>
                    <a:pt x="2" y="29"/>
                  </a:cubicBezTo>
                  <a:cubicBezTo>
                    <a:pt x="3" y="31"/>
                    <a:pt x="4" y="32"/>
                    <a:pt x="6" y="33"/>
                  </a:cubicBezTo>
                  <a:cubicBezTo>
                    <a:pt x="8" y="34"/>
                    <a:pt x="9" y="34"/>
                    <a:pt x="11" y="33"/>
                  </a:cubicBezTo>
                  <a:cubicBezTo>
                    <a:pt x="13" y="33"/>
                    <a:pt x="15" y="32"/>
                    <a:pt x="17" y="31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4" y="29"/>
                    <a:pt x="13" y="29"/>
                    <a:pt x="12" y="29"/>
                  </a:cubicBezTo>
                  <a:cubicBezTo>
                    <a:pt x="10" y="30"/>
                    <a:pt x="9" y="30"/>
                    <a:pt x="8" y="29"/>
                  </a:cubicBezTo>
                  <a:cubicBezTo>
                    <a:pt x="6" y="29"/>
                    <a:pt x="5" y="28"/>
                    <a:pt x="5" y="26"/>
                  </a:cubicBezTo>
                  <a:cubicBezTo>
                    <a:pt x="4" y="25"/>
                    <a:pt x="3" y="23"/>
                    <a:pt x="4" y="21"/>
                  </a:cubicBezTo>
                  <a:cubicBezTo>
                    <a:pt x="4" y="19"/>
                    <a:pt x="4" y="17"/>
                    <a:pt x="6" y="14"/>
                  </a:cubicBezTo>
                  <a:cubicBezTo>
                    <a:pt x="7" y="12"/>
                    <a:pt x="8" y="10"/>
                    <a:pt x="9" y="8"/>
                  </a:cubicBezTo>
                  <a:cubicBezTo>
                    <a:pt x="10" y="7"/>
                    <a:pt x="11" y="6"/>
                    <a:pt x="11" y="5"/>
                  </a:cubicBezTo>
                  <a:cubicBezTo>
                    <a:pt x="12" y="5"/>
                    <a:pt x="13" y="4"/>
                    <a:pt x="15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19" y="5"/>
                    <a:pt x="20" y="5"/>
                    <a:pt x="20" y="6"/>
                  </a:cubicBezTo>
                  <a:cubicBezTo>
                    <a:pt x="21" y="7"/>
                    <a:pt x="21" y="8"/>
                    <a:pt x="21" y="9"/>
                  </a:cubicBezTo>
                  <a:cubicBezTo>
                    <a:pt x="22" y="10"/>
                    <a:pt x="21" y="11"/>
                    <a:pt x="21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1"/>
                    <a:pt x="25" y="9"/>
                    <a:pt x="24" y="7"/>
                  </a:cubicBezTo>
                  <a:cubicBezTo>
                    <a:pt x="24" y="6"/>
                    <a:pt x="24" y="4"/>
                    <a:pt x="23" y="3"/>
                  </a:cubicBezTo>
                  <a:cubicBezTo>
                    <a:pt x="22" y="2"/>
                    <a:pt x="21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7" name="ísļîdè"/>
            <p:cNvSpPr/>
            <p:nvPr/>
          </p:nvSpPr>
          <p:spPr bwMode="auto">
            <a:xfrm>
              <a:off x="3681266" y="1716837"/>
              <a:ext cx="45555" cy="78495"/>
            </a:xfrm>
            <a:custGeom>
              <a:avLst/>
              <a:gdLst>
                <a:gd name="T0" fmla="*/ 17 w 20"/>
                <a:gd name="T1" fmla="*/ 19 h 34"/>
                <a:gd name="T2" fmla="*/ 15 w 20"/>
                <a:gd name="T3" fmla="*/ 27 h 34"/>
                <a:gd name="T4" fmla="*/ 10 w 20"/>
                <a:gd name="T5" fmla="*/ 30 h 34"/>
                <a:gd name="T6" fmla="*/ 7 w 20"/>
                <a:gd name="T7" fmla="*/ 29 h 34"/>
                <a:gd name="T8" fmla="*/ 4 w 20"/>
                <a:gd name="T9" fmla="*/ 25 h 34"/>
                <a:gd name="T10" fmla="*/ 4 w 20"/>
                <a:gd name="T11" fmla="*/ 19 h 34"/>
                <a:gd name="T12" fmla="*/ 4 w 20"/>
                <a:gd name="T13" fmla="*/ 0 h 34"/>
                <a:gd name="T14" fmla="*/ 0 w 20"/>
                <a:gd name="T15" fmla="*/ 0 h 34"/>
                <a:gd name="T16" fmla="*/ 0 w 20"/>
                <a:gd name="T17" fmla="*/ 19 h 34"/>
                <a:gd name="T18" fmla="*/ 1 w 20"/>
                <a:gd name="T19" fmla="*/ 27 h 34"/>
                <a:gd name="T20" fmla="*/ 5 w 20"/>
                <a:gd name="T21" fmla="*/ 32 h 34"/>
                <a:gd name="T22" fmla="*/ 10 w 20"/>
                <a:gd name="T23" fmla="*/ 34 h 34"/>
                <a:gd name="T24" fmla="*/ 16 w 20"/>
                <a:gd name="T25" fmla="*/ 32 h 34"/>
                <a:gd name="T26" fmla="*/ 19 w 20"/>
                <a:gd name="T27" fmla="*/ 27 h 34"/>
                <a:gd name="T28" fmla="*/ 20 w 20"/>
                <a:gd name="T29" fmla="*/ 19 h 34"/>
                <a:gd name="T30" fmla="*/ 20 w 20"/>
                <a:gd name="T31" fmla="*/ 0 h 34"/>
                <a:gd name="T32" fmla="*/ 17 w 20"/>
                <a:gd name="T33" fmla="*/ 0 h 34"/>
                <a:gd name="T34" fmla="*/ 17 w 20"/>
                <a:gd name="T35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34">
                  <a:moveTo>
                    <a:pt x="17" y="19"/>
                  </a:moveTo>
                  <a:cubicBezTo>
                    <a:pt x="17" y="23"/>
                    <a:pt x="16" y="26"/>
                    <a:pt x="15" y="27"/>
                  </a:cubicBezTo>
                  <a:cubicBezTo>
                    <a:pt x="14" y="29"/>
                    <a:pt x="13" y="30"/>
                    <a:pt x="10" y="30"/>
                  </a:cubicBezTo>
                  <a:cubicBezTo>
                    <a:pt x="9" y="30"/>
                    <a:pt x="8" y="29"/>
                    <a:pt x="7" y="29"/>
                  </a:cubicBezTo>
                  <a:cubicBezTo>
                    <a:pt x="6" y="28"/>
                    <a:pt x="5" y="27"/>
                    <a:pt x="4" y="25"/>
                  </a:cubicBezTo>
                  <a:cubicBezTo>
                    <a:pt x="4" y="24"/>
                    <a:pt x="4" y="22"/>
                    <a:pt x="4" y="1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3"/>
                    <a:pt x="1" y="25"/>
                    <a:pt x="1" y="27"/>
                  </a:cubicBezTo>
                  <a:cubicBezTo>
                    <a:pt x="2" y="29"/>
                    <a:pt x="3" y="31"/>
                    <a:pt x="5" y="32"/>
                  </a:cubicBezTo>
                  <a:cubicBezTo>
                    <a:pt x="6" y="33"/>
                    <a:pt x="8" y="34"/>
                    <a:pt x="10" y="34"/>
                  </a:cubicBezTo>
                  <a:cubicBezTo>
                    <a:pt x="13" y="34"/>
                    <a:pt x="15" y="33"/>
                    <a:pt x="16" y="32"/>
                  </a:cubicBezTo>
                  <a:cubicBezTo>
                    <a:pt x="18" y="31"/>
                    <a:pt x="19" y="29"/>
                    <a:pt x="19" y="27"/>
                  </a:cubicBezTo>
                  <a:cubicBezTo>
                    <a:pt x="20" y="25"/>
                    <a:pt x="20" y="22"/>
                    <a:pt x="20" y="19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7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8" name="îSlíḋé"/>
            <p:cNvSpPr/>
            <p:nvPr/>
          </p:nvSpPr>
          <p:spPr bwMode="auto">
            <a:xfrm>
              <a:off x="3733829" y="1709829"/>
              <a:ext cx="55367" cy="80598"/>
            </a:xfrm>
            <a:custGeom>
              <a:avLst/>
              <a:gdLst>
                <a:gd name="T0" fmla="*/ 53 w 79"/>
                <a:gd name="T1" fmla="*/ 0 h 115"/>
                <a:gd name="T2" fmla="*/ 62 w 79"/>
                <a:gd name="T3" fmla="*/ 86 h 115"/>
                <a:gd name="T4" fmla="*/ 10 w 79"/>
                <a:gd name="T5" fmla="*/ 3 h 115"/>
                <a:gd name="T6" fmla="*/ 0 w 79"/>
                <a:gd name="T7" fmla="*/ 7 h 115"/>
                <a:gd name="T8" fmla="*/ 13 w 79"/>
                <a:gd name="T9" fmla="*/ 115 h 115"/>
                <a:gd name="T10" fmla="*/ 23 w 79"/>
                <a:gd name="T11" fmla="*/ 115 h 115"/>
                <a:gd name="T12" fmla="*/ 13 w 79"/>
                <a:gd name="T13" fmla="*/ 30 h 115"/>
                <a:gd name="T14" fmla="*/ 66 w 79"/>
                <a:gd name="T15" fmla="*/ 109 h 115"/>
                <a:gd name="T16" fmla="*/ 79 w 79"/>
                <a:gd name="T17" fmla="*/ 109 h 115"/>
                <a:gd name="T18" fmla="*/ 62 w 79"/>
                <a:gd name="T19" fmla="*/ 0 h 115"/>
                <a:gd name="T20" fmla="*/ 53 w 79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115">
                  <a:moveTo>
                    <a:pt x="53" y="0"/>
                  </a:moveTo>
                  <a:lnTo>
                    <a:pt x="62" y="86"/>
                  </a:lnTo>
                  <a:lnTo>
                    <a:pt x="10" y="3"/>
                  </a:lnTo>
                  <a:lnTo>
                    <a:pt x="0" y="7"/>
                  </a:lnTo>
                  <a:lnTo>
                    <a:pt x="13" y="115"/>
                  </a:lnTo>
                  <a:lnTo>
                    <a:pt x="23" y="115"/>
                  </a:lnTo>
                  <a:lnTo>
                    <a:pt x="13" y="30"/>
                  </a:lnTo>
                  <a:lnTo>
                    <a:pt x="66" y="109"/>
                  </a:lnTo>
                  <a:lnTo>
                    <a:pt x="79" y="109"/>
                  </a:lnTo>
                  <a:lnTo>
                    <a:pt x="62" y="0"/>
                  </a:lnTo>
                  <a:lnTo>
                    <a:pt x="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89" name="íŝ1ïḓê"/>
            <p:cNvSpPr/>
            <p:nvPr/>
          </p:nvSpPr>
          <p:spPr bwMode="auto">
            <a:xfrm>
              <a:off x="3782188" y="1695812"/>
              <a:ext cx="32239" cy="76393"/>
            </a:xfrm>
            <a:custGeom>
              <a:avLst/>
              <a:gdLst>
                <a:gd name="T0" fmla="*/ 0 w 46"/>
                <a:gd name="T1" fmla="*/ 4 h 109"/>
                <a:gd name="T2" fmla="*/ 36 w 46"/>
                <a:gd name="T3" fmla="*/ 109 h 109"/>
                <a:gd name="T4" fmla="*/ 46 w 46"/>
                <a:gd name="T5" fmla="*/ 106 h 109"/>
                <a:gd name="T6" fmla="*/ 10 w 46"/>
                <a:gd name="T7" fmla="*/ 0 h 109"/>
                <a:gd name="T8" fmla="*/ 0 w 46"/>
                <a:gd name="T9" fmla="*/ 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09">
                  <a:moveTo>
                    <a:pt x="0" y="4"/>
                  </a:moveTo>
                  <a:lnTo>
                    <a:pt x="36" y="109"/>
                  </a:lnTo>
                  <a:lnTo>
                    <a:pt x="46" y="106"/>
                  </a:lnTo>
                  <a:lnTo>
                    <a:pt x="10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0" name="ï$ľíḑè"/>
            <p:cNvSpPr/>
            <p:nvPr/>
          </p:nvSpPr>
          <p:spPr bwMode="auto">
            <a:xfrm>
              <a:off x="3793401" y="1679692"/>
              <a:ext cx="55367" cy="83401"/>
            </a:xfrm>
            <a:custGeom>
              <a:avLst/>
              <a:gdLst>
                <a:gd name="T0" fmla="*/ 17 w 24"/>
                <a:gd name="T1" fmla="*/ 1 h 36"/>
                <a:gd name="T2" fmla="*/ 20 w 24"/>
                <a:gd name="T3" fmla="*/ 26 h 36"/>
                <a:gd name="T4" fmla="*/ 21 w 24"/>
                <a:gd name="T5" fmla="*/ 32 h 36"/>
                <a:gd name="T6" fmla="*/ 18 w 24"/>
                <a:gd name="T7" fmla="*/ 27 h 36"/>
                <a:gd name="T8" fmla="*/ 3 w 24"/>
                <a:gd name="T9" fmla="*/ 7 h 36"/>
                <a:gd name="T10" fmla="*/ 0 w 24"/>
                <a:gd name="T11" fmla="*/ 8 h 36"/>
                <a:gd name="T12" fmla="*/ 21 w 24"/>
                <a:gd name="T13" fmla="*/ 36 h 36"/>
                <a:gd name="T14" fmla="*/ 24 w 24"/>
                <a:gd name="T15" fmla="*/ 35 h 36"/>
                <a:gd name="T16" fmla="*/ 19 w 24"/>
                <a:gd name="T17" fmla="*/ 0 h 36"/>
                <a:gd name="T18" fmla="*/ 17 w 24"/>
                <a:gd name="T1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6">
                  <a:moveTo>
                    <a:pt x="17" y="1"/>
                  </a:moveTo>
                  <a:cubicBezTo>
                    <a:pt x="20" y="26"/>
                    <a:pt x="20" y="26"/>
                    <a:pt x="20" y="26"/>
                  </a:cubicBezTo>
                  <a:cubicBezTo>
                    <a:pt x="20" y="28"/>
                    <a:pt x="21" y="30"/>
                    <a:pt x="21" y="32"/>
                  </a:cubicBezTo>
                  <a:cubicBezTo>
                    <a:pt x="20" y="30"/>
                    <a:pt x="19" y="29"/>
                    <a:pt x="18" y="2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1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1" name="ïṧ1íḓè"/>
            <p:cNvSpPr/>
            <p:nvPr/>
          </p:nvSpPr>
          <p:spPr bwMode="auto">
            <a:xfrm>
              <a:off x="3843863" y="1661470"/>
              <a:ext cx="68683" cy="78495"/>
            </a:xfrm>
            <a:custGeom>
              <a:avLst/>
              <a:gdLst>
                <a:gd name="T0" fmla="*/ 62 w 98"/>
                <a:gd name="T1" fmla="*/ 99 h 112"/>
                <a:gd name="T2" fmla="*/ 40 w 98"/>
                <a:gd name="T3" fmla="*/ 66 h 112"/>
                <a:gd name="T4" fmla="*/ 66 w 98"/>
                <a:gd name="T5" fmla="*/ 49 h 112"/>
                <a:gd name="T6" fmla="*/ 59 w 98"/>
                <a:gd name="T7" fmla="*/ 39 h 112"/>
                <a:gd name="T8" fmla="*/ 33 w 98"/>
                <a:gd name="T9" fmla="*/ 56 h 112"/>
                <a:gd name="T10" fmla="*/ 13 w 98"/>
                <a:gd name="T11" fmla="*/ 26 h 112"/>
                <a:gd name="T12" fmla="*/ 40 w 98"/>
                <a:gd name="T13" fmla="*/ 10 h 112"/>
                <a:gd name="T14" fmla="*/ 33 w 98"/>
                <a:gd name="T15" fmla="*/ 0 h 112"/>
                <a:gd name="T16" fmla="*/ 0 w 98"/>
                <a:gd name="T17" fmla="*/ 20 h 112"/>
                <a:gd name="T18" fmla="*/ 62 w 98"/>
                <a:gd name="T19" fmla="*/ 112 h 112"/>
                <a:gd name="T20" fmla="*/ 98 w 98"/>
                <a:gd name="T21" fmla="*/ 92 h 112"/>
                <a:gd name="T22" fmla="*/ 89 w 98"/>
                <a:gd name="T23" fmla="*/ 79 h 112"/>
                <a:gd name="T24" fmla="*/ 62 w 98"/>
                <a:gd name="T25" fmla="*/ 9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12">
                  <a:moveTo>
                    <a:pt x="62" y="99"/>
                  </a:moveTo>
                  <a:lnTo>
                    <a:pt x="40" y="66"/>
                  </a:lnTo>
                  <a:lnTo>
                    <a:pt x="66" y="49"/>
                  </a:lnTo>
                  <a:lnTo>
                    <a:pt x="59" y="39"/>
                  </a:lnTo>
                  <a:lnTo>
                    <a:pt x="33" y="56"/>
                  </a:lnTo>
                  <a:lnTo>
                    <a:pt x="13" y="26"/>
                  </a:lnTo>
                  <a:lnTo>
                    <a:pt x="40" y="10"/>
                  </a:lnTo>
                  <a:lnTo>
                    <a:pt x="33" y="0"/>
                  </a:lnTo>
                  <a:lnTo>
                    <a:pt x="0" y="20"/>
                  </a:lnTo>
                  <a:lnTo>
                    <a:pt x="62" y="112"/>
                  </a:lnTo>
                  <a:lnTo>
                    <a:pt x="98" y="92"/>
                  </a:lnTo>
                  <a:lnTo>
                    <a:pt x="89" y="79"/>
                  </a:lnTo>
                  <a:lnTo>
                    <a:pt x="62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2" name="işļïḑê"/>
            <p:cNvSpPr/>
            <p:nvPr/>
          </p:nvSpPr>
          <p:spPr bwMode="auto">
            <a:xfrm>
              <a:off x="3876102" y="1636239"/>
              <a:ext cx="82700" cy="78495"/>
            </a:xfrm>
            <a:custGeom>
              <a:avLst/>
              <a:gdLst>
                <a:gd name="T0" fmla="*/ 22 w 36"/>
                <a:gd name="T1" fmla="*/ 16 h 34"/>
                <a:gd name="T2" fmla="*/ 20 w 36"/>
                <a:gd name="T3" fmla="*/ 16 h 34"/>
                <a:gd name="T4" fmla="*/ 22 w 36"/>
                <a:gd name="T5" fmla="*/ 11 h 34"/>
                <a:gd name="T6" fmla="*/ 19 w 36"/>
                <a:gd name="T7" fmla="*/ 5 h 34"/>
                <a:gd name="T8" fmla="*/ 15 w 36"/>
                <a:gd name="T9" fmla="*/ 2 h 34"/>
                <a:gd name="T10" fmla="*/ 12 w 36"/>
                <a:gd name="T11" fmla="*/ 0 h 34"/>
                <a:gd name="T12" fmla="*/ 8 w 36"/>
                <a:gd name="T13" fmla="*/ 2 h 34"/>
                <a:gd name="T14" fmla="*/ 0 w 36"/>
                <a:gd name="T15" fmla="*/ 7 h 34"/>
                <a:gd name="T16" fmla="*/ 21 w 36"/>
                <a:gd name="T17" fmla="*/ 34 h 34"/>
                <a:gd name="T18" fmla="*/ 23 w 36"/>
                <a:gd name="T19" fmla="*/ 33 h 34"/>
                <a:gd name="T20" fmla="*/ 14 w 36"/>
                <a:gd name="T21" fmla="*/ 21 h 34"/>
                <a:gd name="T22" fmla="*/ 16 w 36"/>
                <a:gd name="T23" fmla="*/ 19 h 34"/>
                <a:gd name="T24" fmla="*/ 18 w 36"/>
                <a:gd name="T25" fmla="*/ 18 h 34"/>
                <a:gd name="T26" fmla="*/ 19 w 36"/>
                <a:gd name="T27" fmla="*/ 18 h 34"/>
                <a:gd name="T28" fmla="*/ 22 w 36"/>
                <a:gd name="T29" fmla="*/ 19 h 34"/>
                <a:gd name="T30" fmla="*/ 26 w 36"/>
                <a:gd name="T31" fmla="*/ 22 h 34"/>
                <a:gd name="T32" fmla="*/ 33 w 36"/>
                <a:gd name="T33" fmla="*/ 26 h 34"/>
                <a:gd name="T34" fmla="*/ 36 w 36"/>
                <a:gd name="T35" fmla="*/ 24 h 34"/>
                <a:gd name="T36" fmla="*/ 27 w 36"/>
                <a:gd name="T37" fmla="*/ 19 h 34"/>
                <a:gd name="T38" fmla="*/ 22 w 36"/>
                <a:gd name="T39" fmla="*/ 16 h 34"/>
                <a:gd name="T40" fmla="*/ 18 w 36"/>
                <a:gd name="T41" fmla="*/ 12 h 34"/>
                <a:gd name="T42" fmla="*/ 16 w 36"/>
                <a:gd name="T43" fmla="*/ 14 h 34"/>
                <a:gd name="T44" fmla="*/ 12 w 36"/>
                <a:gd name="T45" fmla="*/ 18 h 34"/>
                <a:gd name="T46" fmla="*/ 5 w 36"/>
                <a:gd name="T47" fmla="*/ 9 h 34"/>
                <a:gd name="T48" fmla="*/ 10 w 36"/>
                <a:gd name="T49" fmla="*/ 5 h 34"/>
                <a:gd name="T50" fmla="*/ 14 w 36"/>
                <a:gd name="T51" fmla="*/ 4 h 34"/>
                <a:gd name="T52" fmla="*/ 17 w 36"/>
                <a:gd name="T53" fmla="*/ 7 h 34"/>
                <a:gd name="T54" fmla="*/ 18 w 36"/>
                <a:gd name="T55" fmla="*/ 10 h 34"/>
                <a:gd name="T56" fmla="*/ 18 w 36"/>
                <a:gd name="T57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34">
                  <a:moveTo>
                    <a:pt x="22" y="16"/>
                  </a:moveTo>
                  <a:cubicBezTo>
                    <a:pt x="22" y="16"/>
                    <a:pt x="21" y="16"/>
                    <a:pt x="20" y="16"/>
                  </a:cubicBezTo>
                  <a:cubicBezTo>
                    <a:pt x="21" y="14"/>
                    <a:pt x="22" y="13"/>
                    <a:pt x="22" y="11"/>
                  </a:cubicBezTo>
                  <a:cubicBezTo>
                    <a:pt x="22" y="9"/>
                    <a:pt x="21" y="7"/>
                    <a:pt x="19" y="5"/>
                  </a:cubicBezTo>
                  <a:cubicBezTo>
                    <a:pt x="18" y="4"/>
                    <a:pt x="17" y="3"/>
                    <a:pt x="15" y="2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1" y="0"/>
                    <a:pt x="9" y="1"/>
                    <a:pt x="8" y="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19"/>
                    <a:pt x="17" y="18"/>
                    <a:pt x="18" y="18"/>
                  </a:cubicBezTo>
                  <a:cubicBezTo>
                    <a:pt x="18" y="18"/>
                    <a:pt x="19" y="18"/>
                    <a:pt x="19" y="18"/>
                  </a:cubicBezTo>
                  <a:cubicBezTo>
                    <a:pt x="20" y="18"/>
                    <a:pt x="21" y="19"/>
                    <a:pt x="22" y="19"/>
                  </a:cubicBezTo>
                  <a:cubicBezTo>
                    <a:pt x="23" y="20"/>
                    <a:pt x="24" y="21"/>
                    <a:pt x="26" y="22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5" y="18"/>
                    <a:pt x="24" y="17"/>
                    <a:pt x="22" y="16"/>
                  </a:cubicBezTo>
                  <a:close/>
                  <a:moveTo>
                    <a:pt x="18" y="12"/>
                  </a:moveTo>
                  <a:cubicBezTo>
                    <a:pt x="18" y="13"/>
                    <a:pt x="17" y="14"/>
                    <a:pt x="16" y="14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3" y="4"/>
                    <a:pt x="14" y="4"/>
                  </a:cubicBezTo>
                  <a:cubicBezTo>
                    <a:pt x="15" y="5"/>
                    <a:pt x="16" y="6"/>
                    <a:pt x="17" y="7"/>
                  </a:cubicBezTo>
                  <a:cubicBezTo>
                    <a:pt x="18" y="8"/>
                    <a:pt x="18" y="9"/>
                    <a:pt x="18" y="10"/>
                  </a:cubicBezTo>
                  <a:cubicBezTo>
                    <a:pt x="19" y="11"/>
                    <a:pt x="19" y="11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3" name="îŝ1îdé"/>
            <p:cNvSpPr/>
            <p:nvPr/>
          </p:nvSpPr>
          <p:spPr bwMode="auto">
            <a:xfrm>
              <a:off x="3915349" y="1611009"/>
              <a:ext cx="77794" cy="61675"/>
            </a:xfrm>
            <a:custGeom>
              <a:avLst/>
              <a:gdLst>
                <a:gd name="T0" fmla="*/ 28 w 34"/>
                <a:gd name="T1" fmla="*/ 10 h 27"/>
                <a:gd name="T2" fmla="*/ 24 w 34"/>
                <a:gd name="T3" fmla="*/ 8 h 27"/>
                <a:gd name="T4" fmla="*/ 19 w 34"/>
                <a:gd name="T5" fmla="*/ 9 h 27"/>
                <a:gd name="T6" fmla="*/ 14 w 34"/>
                <a:gd name="T7" fmla="*/ 12 h 27"/>
                <a:gd name="T8" fmla="*/ 10 w 34"/>
                <a:gd name="T9" fmla="*/ 14 h 27"/>
                <a:gd name="T10" fmla="*/ 7 w 34"/>
                <a:gd name="T11" fmla="*/ 13 h 27"/>
                <a:gd name="T12" fmla="*/ 4 w 34"/>
                <a:gd name="T13" fmla="*/ 10 h 27"/>
                <a:gd name="T14" fmla="*/ 5 w 34"/>
                <a:gd name="T15" fmla="*/ 6 h 27"/>
                <a:gd name="T16" fmla="*/ 9 w 34"/>
                <a:gd name="T17" fmla="*/ 4 h 27"/>
                <a:gd name="T18" fmla="*/ 14 w 34"/>
                <a:gd name="T19" fmla="*/ 5 h 27"/>
                <a:gd name="T20" fmla="*/ 15 w 34"/>
                <a:gd name="T21" fmla="*/ 3 h 27"/>
                <a:gd name="T22" fmla="*/ 10 w 34"/>
                <a:gd name="T23" fmla="*/ 1 h 27"/>
                <a:gd name="T24" fmla="*/ 5 w 34"/>
                <a:gd name="T25" fmla="*/ 1 h 27"/>
                <a:gd name="T26" fmla="*/ 2 w 34"/>
                <a:gd name="T27" fmla="*/ 4 h 27"/>
                <a:gd name="T28" fmla="*/ 0 w 34"/>
                <a:gd name="T29" fmla="*/ 8 h 27"/>
                <a:gd name="T30" fmla="*/ 2 w 34"/>
                <a:gd name="T31" fmla="*/ 13 h 27"/>
                <a:gd name="T32" fmla="*/ 5 w 34"/>
                <a:gd name="T33" fmla="*/ 16 h 27"/>
                <a:gd name="T34" fmla="*/ 9 w 34"/>
                <a:gd name="T35" fmla="*/ 18 h 27"/>
                <a:gd name="T36" fmla="*/ 14 w 34"/>
                <a:gd name="T37" fmla="*/ 17 h 27"/>
                <a:gd name="T38" fmla="*/ 18 w 34"/>
                <a:gd name="T39" fmla="*/ 15 h 27"/>
                <a:gd name="T40" fmla="*/ 21 w 34"/>
                <a:gd name="T41" fmla="*/ 12 h 27"/>
                <a:gd name="T42" fmla="*/ 24 w 34"/>
                <a:gd name="T43" fmla="*/ 11 h 27"/>
                <a:gd name="T44" fmla="*/ 27 w 34"/>
                <a:gd name="T45" fmla="*/ 12 h 27"/>
                <a:gd name="T46" fmla="*/ 29 w 34"/>
                <a:gd name="T47" fmla="*/ 14 h 27"/>
                <a:gd name="T48" fmla="*/ 30 w 34"/>
                <a:gd name="T49" fmla="*/ 17 h 27"/>
                <a:gd name="T50" fmla="*/ 29 w 34"/>
                <a:gd name="T51" fmla="*/ 20 h 27"/>
                <a:gd name="T52" fmla="*/ 26 w 34"/>
                <a:gd name="T53" fmla="*/ 22 h 27"/>
                <a:gd name="T54" fmla="*/ 23 w 34"/>
                <a:gd name="T55" fmla="*/ 23 h 27"/>
                <a:gd name="T56" fmla="*/ 19 w 34"/>
                <a:gd name="T57" fmla="*/ 22 h 27"/>
                <a:gd name="T58" fmla="*/ 17 w 34"/>
                <a:gd name="T59" fmla="*/ 24 h 27"/>
                <a:gd name="T60" fmla="*/ 23 w 34"/>
                <a:gd name="T61" fmla="*/ 26 h 27"/>
                <a:gd name="T62" fmla="*/ 29 w 34"/>
                <a:gd name="T63" fmla="*/ 26 h 27"/>
                <a:gd name="T64" fmla="*/ 33 w 34"/>
                <a:gd name="T65" fmla="*/ 22 h 27"/>
                <a:gd name="T66" fmla="*/ 34 w 34"/>
                <a:gd name="T67" fmla="*/ 18 h 27"/>
                <a:gd name="T68" fmla="*/ 32 w 34"/>
                <a:gd name="T69" fmla="*/ 13 h 27"/>
                <a:gd name="T70" fmla="*/ 28 w 34"/>
                <a:gd name="T71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" h="27">
                  <a:moveTo>
                    <a:pt x="28" y="10"/>
                  </a:moveTo>
                  <a:cubicBezTo>
                    <a:pt x="27" y="9"/>
                    <a:pt x="25" y="8"/>
                    <a:pt x="24" y="8"/>
                  </a:cubicBezTo>
                  <a:cubicBezTo>
                    <a:pt x="22" y="8"/>
                    <a:pt x="20" y="8"/>
                    <a:pt x="19" y="9"/>
                  </a:cubicBezTo>
                  <a:cubicBezTo>
                    <a:pt x="18" y="9"/>
                    <a:pt x="16" y="10"/>
                    <a:pt x="14" y="12"/>
                  </a:cubicBezTo>
                  <a:cubicBezTo>
                    <a:pt x="12" y="13"/>
                    <a:pt x="11" y="14"/>
                    <a:pt x="10" y="14"/>
                  </a:cubicBezTo>
                  <a:cubicBezTo>
                    <a:pt x="9" y="14"/>
                    <a:pt x="8" y="14"/>
                    <a:pt x="7" y="13"/>
                  </a:cubicBezTo>
                  <a:cubicBezTo>
                    <a:pt x="5" y="13"/>
                    <a:pt x="5" y="12"/>
                    <a:pt x="4" y="10"/>
                  </a:cubicBezTo>
                  <a:cubicBezTo>
                    <a:pt x="4" y="9"/>
                    <a:pt x="4" y="8"/>
                    <a:pt x="5" y="6"/>
                  </a:cubicBezTo>
                  <a:cubicBezTo>
                    <a:pt x="6" y="5"/>
                    <a:pt x="7" y="4"/>
                    <a:pt x="9" y="4"/>
                  </a:cubicBezTo>
                  <a:cubicBezTo>
                    <a:pt x="10" y="4"/>
                    <a:pt x="12" y="4"/>
                    <a:pt x="14" y="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2"/>
                    <a:pt x="12" y="1"/>
                    <a:pt x="10" y="1"/>
                  </a:cubicBezTo>
                  <a:cubicBezTo>
                    <a:pt x="8" y="0"/>
                    <a:pt x="6" y="1"/>
                    <a:pt x="5" y="1"/>
                  </a:cubicBezTo>
                  <a:cubicBezTo>
                    <a:pt x="4" y="2"/>
                    <a:pt x="2" y="3"/>
                    <a:pt x="2" y="4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10"/>
                    <a:pt x="1" y="11"/>
                    <a:pt x="2" y="13"/>
                  </a:cubicBezTo>
                  <a:cubicBezTo>
                    <a:pt x="3" y="14"/>
                    <a:pt x="4" y="15"/>
                    <a:pt x="5" y="16"/>
                  </a:cubicBezTo>
                  <a:cubicBezTo>
                    <a:pt x="7" y="17"/>
                    <a:pt x="8" y="17"/>
                    <a:pt x="9" y="18"/>
                  </a:cubicBezTo>
                  <a:cubicBezTo>
                    <a:pt x="11" y="18"/>
                    <a:pt x="12" y="18"/>
                    <a:pt x="14" y="17"/>
                  </a:cubicBezTo>
                  <a:cubicBezTo>
                    <a:pt x="15" y="17"/>
                    <a:pt x="16" y="16"/>
                    <a:pt x="18" y="15"/>
                  </a:cubicBezTo>
                  <a:cubicBezTo>
                    <a:pt x="20" y="13"/>
                    <a:pt x="21" y="12"/>
                    <a:pt x="21" y="12"/>
                  </a:cubicBezTo>
                  <a:cubicBezTo>
                    <a:pt x="22" y="12"/>
                    <a:pt x="23" y="11"/>
                    <a:pt x="24" y="11"/>
                  </a:cubicBezTo>
                  <a:cubicBezTo>
                    <a:pt x="25" y="11"/>
                    <a:pt x="26" y="12"/>
                    <a:pt x="27" y="12"/>
                  </a:cubicBezTo>
                  <a:cubicBezTo>
                    <a:pt x="28" y="13"/>
                    <a:pt x="29" y="14"/>
                    <a:pt x="29" y="14"/>
                  </a:cubicBezTo>
                  <a:cubicBezTo>
                    <a:pt x="30" y="15"/>
                    <a:pt x="30" y="16"/>
                    <a:pt x="30" y="17"/>
                  </a:cubicBezTo>
                  <a:cubicBezTo>
                    <a:pt x="30" y="18"/>
                    <a:pt x="30" y="19"/>
                    <a:pt x="29" y="20"/>
                  </a:cubicBezTo>
                  <a:cubicBezTo>
                    <a:pt x="28" y="21"/>
                    <a:pt x="27" y="22"/>
                    <a:pt x="26" y="22"/>
                  </a:cubicBezTo>
                  <a:cubicBezTo>
                    <a:pt x="25" y="23"/>
                    <a:pt x="24" y="23"/>
                    <a:pt x="23" y="23"/>
                  </a:cubicBezTo>
                  <a:cubicBezTo>
                    <a:pt x="21" y="23"/>
                    <a:pt x="20" y="22"/>
                    <a:pt x="19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9" y="25"/>
                    <a:pt x="21" y="26"/>
                    <a:pt x="23" y="26"/>
                  </a:cubicBezTo>
                  <a:cubicBezTo>
                    <a:pt x="25" y="27"/>
                    <a:pt x="27" y="26"/>
                    <a:pt x="29" y="26"/>
                  </a:cubicBezTo>
                  <a:cubicBezTo>
                    <a:pt x="30" y="25"/>
                    <a:pt x="31" y="24"/>
                    <a:pt x="33" y="22"/>
                  </a:cubicBezTo>
                  <a:cubicBezTo>
                    <a:pt x="33" y="21"/>
                    <a:pt x="34" y="19"/>
                    <a:pt x="34" y="18"/>
                  </a:cubicBezTo>
                  <a:cubicBezTo>
                    <a:pt x="34" y="16"/>
                    <a:pt x="33" y="15"/>
                    <a:pt x="32" y="13"/>
                  </a:cubicBezTo>
                  <a:cubicBezTo>
                    <a:pt x="31" y="12"/>
                    <a:pt x="30" y="11"/>
                    <a:pt x="2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4" name="iṩlîḍe"/>
            <p:cNvSpPr/>
            <p:nvPr/>
          </p:nvSpPr>
          <p:spPr bwMode="auto">
            <a:xfrm>
              <a:off x="3940580" y="1585778"/>
              <a:ext cx="75692" cy="43453"/>
            </a:xfrm>
            <a:custGeom>
              <a:avLst/>
              <a:gdLst>
                <a:gd name="T0" fmla="*/ 0 w 108"/>
                <a:gd name="T1" fmla="*/ 9 h 62"/>
                <a:gd name="T2" fmla="*/ 101 w 108"/>
                <a:gd name="T3" fmla="*/ 62 h 62"/>
                <a:gd name="T4" fmla="*/ 108 w 108"/>
                <a:gd name="T5" fmla="*/ 52 h 62"/>
                <a:gd name="T6" fmla="*/ 6 w 108"/>
                <a:gd name="T7" fmla="*/ 0 h 62"/>
                <a:gd name="T8" fmla="*/ 0 w 108"/>
                <a:gd name="T9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62">
                  <a:moveTo>
                    <a:pt x="0" y="9"/>
                  </a:moveTo>
                  <a:lnTo>
                    <a:pt x="101" y="62"/>
                  </a:lnTo>
                  <a:lnTo>
                    <a:pt x="108" y="52"/>
                  </a:lnTo>
                  <a:lnTo>
                    <a:pt x="6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5" name="ïṣlíḋe"/>
            <p:cNvSpPr/>
            <p:nvPr/>
          </p:nvSpPr>
          <p:spPr bwMode="auto">
            <a:xfrm>
              <a:off x="3951793" y="1539522"/>
              <a:ext cx="82700" cy="55367"/>
            </a:xfrm>
            <a:custGeom>
              <a:avLst/>
              <a:gdLst>
                <a:gd name="T0" fmla="*/ 39 w 118"/>
                <a:gd name="T1" fmla="*/ 6 h 79"/>
                <a:gd name="T2" fmla="*/ 26 w 118"/>
                <a:gd name="T3" fmla="*/ 0 h 79"/>
                <a:gd name="T4" fmla="*/ 0 w 118"/>
                <a:gd name="T5" fmla="*/ 52 h 79"/>
                <a:gd name="T6" fmla="*/ 13 w 118"/>
                <a:gd name="T7" fmla="*/ 59 h 79"/>
                <a:gd name="T8" fmla="*/ 23 w 118"/>
                <a:gd name="T9" fmla="*/ 36 h 79"/>
                <a:gd name="T10" fmla="*/ 115 w 118"/>
                <a:gd name="T11" fmla="*/ 79 h 79"/>
                <a:gd name="T12" fmla="*/ 118 w 118"/>
                <a:gd name="T13" fmla="*/ 69 h 79"/>
                <a:gd name="T14" fmla="*/ 26 w 118"/>
                <a:gd name="T15" fmla="*/ 29 h 79"/>
                <a:gd name="T16" fmla="*/ 39 w 118"/>
                <a:gd name="T17" fmla="*/ 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79">
                  <a:moveTo>
                    <a:pt x="39" y="6"/>
                  </a:moveTo>
                  <a:lnTo>
                    <a:pt x="26" y="0"/>
                  </a:lnTo>
                  <a:lnTo>
                    <a:pt x="0" y="52"/>
                  </a:lnTo>
                  <a:lnTo>
                    <a:pt x="13" y="59"/>
                  </a:lnTo>
                  <a:lnTo>
                    <a:pt x="23" y="36"/>
                  </a:lnTo>
                  <a:lnTo>
                    <a:pt x="115" y="79"/>
                  </a:lnTo>
                  <a:lnTo>
                    <a:pt x="118" y="69"/>
                  </a:lnTo>
                  <a:lnTo>
                    <a:pt x="26" y="29"/>
                  </a:lnTo>
                  <a:lnTo>
                    <a:pt x="3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6" name="ísļiďè"/>
            <p:cNvSpPr/>
            <p:nvPr/>
          </p:nvSpPr>
          <p:spPr bwMode="auto">
            <a:xfrm>
              <a:off x="3573335" y="1604000"/>
              <a:ext cx="39248" cy="52564"/>
            </a:xfrm>
            <a:custGeom>
              <a:avLst/>
              <a:gdLst>
                <a:gd name="T0" fmla="*/ 17 w 17"/>
                <a:gd name="T1" fmla="*/ 1 h 23"/>
                <a:gd name="T2" fmla="*/ 17 w 17"/>
                <a:gd name="T3" fmla="*/ 0 h 23"/>
                <a:gd name="T4" fmla="*/ 10 w 17"/>
                <a:gd name="T5" fmla="*/ 0 h 23"/>
                <a:gd name="T6" fmla="*/ 10 w 17"/>
                <a:gd name="T7" fmla="*/ 1 h 23"/>
                <a:gd name="T8" fmla="*/ 12 w 17"/>
                <a:gd name="T9" fmla="*/ 1 h 23"/>
                <a:gd name="T10" fmla="*/ 13 w 17"/>
                <a:gd name="T11" fmla="*/ 2 h 23"/>
                <a:gd name="T12" fmla="*/ 13 w 17"/>
                <a:gd name="T13" fmla="*/ 3 h 23"/>
                <a:gd name="T14" fmla="*/ 11 w 17"/>
                <a:gd name="T15" fmla="*/ 5 h 23"/>
                <a:gd name="T16" fmla="*/ 5 w 17"/>
                <a:gd name="T17" fmla="*/ 16 h 23"/>
                <a:gd name="T18" fmla="*/ 3 w 17"/>
                <a:gd name="T19" fmla="*/ 18 h 23"/>
                <a:gd name="T20" fmla="*/ 2 w 17"/>
                <a:gd name="T21" fmla="*/ 19 h 23"/>
                <a:gd name="T22" fmla="*/ 0 w 17"/>
                <a:gd name="T23" fmla="*/ 18 h 23"/>
                <a:gd name="T24" fmla="*/ 0 w 17"/>
                <a:gd name="T25" fmla="*/ 19 h 23"/>
                <a:gd name="T26" fmla="*/ 8 w 17"/>
                <a:gd name="T27" fmla="*/ 23 h 23"/>
                <a:gd name="T28" fmla="*/ 8 w 17"/>
                <a:gd name="T29" fmla="*/ 22 h 23"/>
                <a:gd name="T30" fmla="*/ 6 w 17"/>
                <a:gd name="T31" fmla="*/ 21 h 23"/>
                <a:gd name="T32" fmla="*/ 6 w 17"/>
                <a:gd name="T33" fmla="*/ 20 h 23"/>
                <a:gd name="T34" fmla="*/ 7 w 17"/>
                <a:gd name="T35" fmla="*/ 18 h 23"/>
                <a:gd name="T36" fmla="*/ 17 w 17"/>
                <a:gd name="T3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23">
                  <a:moveTo>
                    <a:pt x="17" y="1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2" y="1"/>
                    <a:pt x="12" y="1"/>
                  </a:cubicBezTo>
                  <a:cubicBezTo>
                    <a:pt x="12" y="1"/>
                    <a:pt x="13" y="1"/>
                    <a:pt x="13" y="2"/>
                  </a:cubicBezTo>
                  <a:cubicBezTo>
                    <a:pt x="13" y="2"/>
                    <a:pt x="13" y="2"/>
                    <a:pt x="13" y="3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8"/>
                    <a:pt x="4" y="18"/>
                    <a:pt x="3" y="18"/>
                  </a:cubicBezTo>
                  <a:cubicBezTo>
                    <a:pt x="3" y="19"/>
                    <a:pt x="3" y="19"/>
                    <a:pt x="2" y="19"/>
                  </a:cubicBezTo>
                  <a:cubicBezTo>
                    <a:pt x="2" y="19"/>
                    <a:pt x="1" y="18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7" y="21"/>
                    <a:pt x="6" y="21"/>
                  </a:cubicBezTo>
                  <a:cubicBezTo>
                    <a:pt x="6" y="21"/>
                    <a:pt x="6" y="20"/>
                    <a:pt x="6" y="20"/>
                  </a:cubicBezTo>
                  <a:cubicBezTo>
                    <a:pt x="6" y="20"/>
                    <a:pt x="7" y="19"/>
                    <a:pt x="7" y="18"/>
                  </a:cubicBezTo>
                  <a:lnTo>
                    <a:pt x="1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7" name="íṡlïde"/>
            <p:cNvSpPr/>
            <p:nvPr/>
          </p:nvSpPr>
          <p:spPr bwMode="auto">
            <a:xfrm>
              <a:off x="3646924" y="1622223"/>
              <a:ext cx="34342" cy="57470"/>
            </a:xfrm>
            <a:custGeom>
              <a:avLst/>
              <a:gdLst>
                <a:gd name="T0" fmla="*/ 9 w 15"/>
                <a:gd name="T1" fmla="*/ 1 h 25"/>
                <a:gd name="T2" fmla="*/ 4 w 15"/>
                <a:gd name="T3" fmla="*/ 2 h 25"/>
                <a:gd name="T4" fmla="*/ 2 w 15"/>
                <a:gd name="T5" fmla="*/ 5 h 25"/>
                <a:gd name="T6" fmla="*/ 2 w 15"/>
                <a:gd name="T7" fmla="*/ 8 h 25"/>
                <a:gd name="T8" fmla="*/ 5 w 15"/>
                <a:gd name="T9" fmla="*/ 12 h 25"/>
                <a:gd name="T10" fmla="*/ 1 w 15"/>
                <a:gd name="T11" fmla="*/ 15 h 25"/>
                <a:gd name="T12" fmla="*/ 0 w 15"/>
                <a:gd name="T13" fmla="*/ 18 h 25"/>
                <a:gd name="T14" fmla="*/ 1 w 15"/>
                <a:gd name="T15" fmla="*/ 22 h 25"/>
                <a:gd name="T16" fmla="*/ 6 w 15"/>
                <a:gd name="T17" fmla="*/ 25 h 25"/>
                <a:gd name="T18" fmla="*/ 11 w 15"/>
                <a:gd name="T19" fmla="*/ 24 h 25"/>
                <a:gd name="T20" fmla="*/ 14 w 15"/>
                <a:gd name="T21" fmla="*/ 20 h 25"/>
                <a:gd name="T22" fmla="*/ 13 w 15"/>
                <a:gd name="T23" fmla="*/ 16 h 25"/>
                <a:gd name="T24" fmla="*/ 9 w 15"/>
                <a:gd name="T25" fmla="*/ 12 h 25"/>
                <a:gd name="T26" fmla="*/ 14 w 15"/>
                <a:gd name="T27" fmla="*/ 9 h 25"/>
                <a:gd name="T28" fmla="*/ 15 w 15"/>
                <a:gd name="T29" fmla="*/ 7 h 25"/>
                <a:gd name="T30" fmla="*/ 14 w 15"/>
                <a:gd name="T31" fmla="*/ 3 h 25"/>
                <a:gd name="T32" fmla="*/ 9 w 15"/>
                <a:gd name="T33" fmla="*/ 1 h 25"/>
                <a:gd name="T34" fmla="*/ 11 w 15"/>
                <a:gd name="T35" fmla="*/ 19 h 25"/>
                <a:gd name="T36" fmla="*/ 11 w 15"/>
                <a:gd name="T37" fmla="*/ 21 h 25"/>
                <a:gd name="T38" fmla="*/ 10 w 15"/>
                <a:gd name="T39" fmla="*/ 23 h 25"/>
                <a:gd name="T40" fmla="*/ 6 w 15"/>
                <a:gd name="T41" fmla="*/ 24 h 25"/>
                <a:gd name="T42" fmla="*/ 3 w 15"/>
                <a:gd name="T43" fmla="*/ 22 h 25"/>
                <a:gd name="T44" fmla="*/ 3 w 15"/>
                <a:gd name="T45" fmla="*/ 18 h 25"/>
                <a:gd name="T46" fmla="*/ 4 w 15"/>
                <a:gd name="T47" fmla="*/ 15 h 25"/>
                <a:gd name="T48" fmla="*/ 6 w 15"/>
                <a:gd name="T49" fmla="*/ 13 h 25"/>
                <a:gd name="T50" fmla="*/ 11 w 15"/>
                <a:gd name="T51" fmla="*/ 19 h 25"/>
                <a:gd name="T52" fmla="*/ 12 w 15"/>
                <a:gd name="T53" fmla="*/ 8 h 25"/>
                <a:gd name="T54" fmla="*/ 8 w 15"/>
                <a:gd name="T55" fmla="*/ 11 h 25"/>
                <a:gd name="T56" fmla="*/ 6 w 15"/>
                <a:gd name="T57" fmla="*/ 8 h 25"/>
                <a:gd name="T58" fmla="*/ 5 w 15"/>
                <a:gd name="T59" fmla="*/ 6 h 25"/>
                <a:gd name="T60" fmla="*/ 5 w 15"/>
                <a:gd name="T61" fmla="*/ 5 h 25"/>
                <a:gd name="T62" fmla="*/ 6 w 15"/>
                <a:gd name="T63" fmla="*/ 2 h 25"/>
                <a:gd name="T64" fmla="*/ 9 w 15"/>
                <a:gd name="T65" fmla="*/ 2 h 25"/>
                <a:gd name="T66" fmla="*/ 12 w 15"/>
                <a:gd name="T67" fmla="*/ 3 h 25"/>
                <a:gd name="T68" fmla="*/ 12 w 15"/>
                <a:gd name="T69" fmla="*/ 6 h 25"/>
                <a:gd name="T70" fmla="*/ 12 w 15"/>
                <a:gd name="T7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" h="25">
                  <a:moveTo>
                    <a:pt x="9" y="1"/>
                  </a:moveTo>
                  <a:cubicBezTo>
                    <a:pt x="7" y="0"/>
                    <a:pt x="6" y="1"/>
                    <a:pt x="4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3" y="9"/>
                    <a:pt x="4" y="11"/>
                    <a:pt x="5" y="12"/>
                  </a:cubicBezTo>
                  <a:cubicBezTo>
                    <a:pt x="4" y="13"/>
                    <a:pt x="2" y="14"/>
                    <a:pt x="1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0" y="19"/>
                    <a:pt x="0" y="21"/>
                    <a:pt x="1" y="22"/>
                  </a:cubicBezTo>
                  <a:cubicBezTo>
                    <a:pt x="2" y="24"/>
                    <a:pt x="4" y="24"/>
                    <a:pt x="6" y="25"/>
                  </a:cubicBezTo>
                  <a:cubicBezTo>
                    <a:pt x="8" y="25"/>
                    <a:pt x="10" y="25"/>
                    <a:pt x="11" y="24"/>
                  </a:cubicBezTo>
                  <a:cubicBezTo>
                    <a:pt x="13" y="23"/>
                    <a:pt x="14" y="21"/>
                    <a:pt x="14" y="20"/>
                  </a:cubicBezTo>
                  <a:cubicBezTo>
                    <a:pt x="14" y="18"/>
                    <a:pt x="14" y="17"/>
                    <a:pt x="13" y="16"/>
                  </a:cubicBezTo>
                  <a:cubicBezTo>
                    <a:pt x="12" y="15"/>
                    <a:pt x="11" y="14"/>
                    <a:pt x="9" y="12"/>
                  </a:cubicBezTo>
                  <a:cubicBezTo>
                    <a:pt x="11" y="11"/>
                    <a:pt x="13" y="10"/>
                    <a:pt x="14" y="9"/>
                  </a:cubicBezTo>
                  <a:cubicBezTo>
                    <a:pt x="14" y="8"/>
                    <a:pt x="15" y="7"/>
                    <a:pt x="15" y="7"/>
                  </a:cubicBezTo>
                  <a:cubicBezTo>
                    <a:pt x="15" y="5"/>
                    <a:pt x="15" y="4"/>
                    <a:pt x="14" y="3"/>
                  </a:cubicBezTo>
                  <a:cubicBezTo>
                    <a:pt x="13" y="2"/>
                    <a:pt x="11" y="1"/>
                    <a:pt x="9" y="1"/>
                  </a:cubicBezTo>
                  <a:close/>
                  <a:moveTo>
                    <a:pt x="11" y="19"/>
                  </a:moveTo>
                  <a:cubicBezTo>
                    <a:pt x="11" y="19"/>
                    <a:pt x="11" y="20"/>
                    <a:pt x="11" y="21"/>
                  </a:cubicBezTo>
                  <a:cubicBezTo>
                    <a:pt x="11" y="22"/>
                    <a:pt x="10" y="23"/>
                    <a:pt x="10" y="23"/>
                  </a:cubicBezTo>
                  <a:cubicBezTo>
                    <a:pt x="9" y="24"/>
                    <a:pt x="8" y="24"/>
                    <a:pt x="6" y="24"/>
                  </a:cubicBezTo>
                  <a:cubicBezTo>
                    <a:pt x="5" y="24"/>
                    <a:pt x="4" y="23"/>
                    <a:pt x="3" y="22"/>
                  </a:cubicBezTo>
                  <a:cubicBezTo>
                    <a:pt x="3" y="21"/>
                    <a:pt x="2" y="20"/>
                    <a:pt x="3" y="18"/>
                  </a:cubicBezTo>
                  <a:cubicBezTo>
                    <a:pt x="3" y="17"/>
                    <a:pt x="3" y="16"/>
                    <a:pt x="4" y="15"/>
                  </a:cubicBezTo>
                  <a:cubicBezTo>
                    <a:pt x="4" y="15"/>
                    <a:pt x="5" y="14"/>
                    <a:pt x="6" y="13"/>
                  </a:cubicBezTo>
                  <a:cubicBezTo>
                    <a:pt x="9" y="15"/>
                    <a:pt x="10" y="17"/>
                    <a:pt x="11" y="19"/>
                  </a:cubicBezTo>
                  <a:close/>
                  <a:moveTo>
                    <a:pt x="12" y="8"/>
                  </a:moveTo>
                  <a:cubicBezTo>
                    <a:pt x="11" y="9"/>
                    <a:pt x="10" y="10"/>
                    <a:pt x="8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6"/>
                    <a:pt x="4" y="5"/>
                    <a:pt x="5" y="5"/>
                  </a:cubicBezTo>
                  <a:cubicBezTo>
                    <a:pt x="5" y="4"/>
                    <a:pt x="5" y="3"/>
                    <a:pt x="6" y="2"/>
                  </a:cubicBezTo>
                  <a:cubicBezTo>
                    <a:pt x="7" y="2"/>
                    <a:pt x="8" y="2"/>
                    <a:pt x="9" y="2"/>
                  </a:cubicBezTo>
                  <a:cubicBezTo>
                    <a:pt x="10" y="2"/>
                    <a:pt x="11" y="2"/>
                    <a:pt x="12" y="3"/>
                  </a:cubicBezTo>
                  <a:cubicBezTo>
                    <a:pt x="12" y="4"/>
                    <a:pt x="13" y="5"/>
                    <a:pt x="12" y="6"/>
                  </a:cubicBezTo>
                  <a:cubicBezTo>
                    <a:pt x="12" y="7"/>
                    <a:pt x="12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8" name="iṩlide"/>
            <p:cNvSpPr/>
            <p:nvPr/>
          </p:nvSpPr>
          <p:spPr bwMode="auto">
            <a:xfrm>
              <a:off x="3717710" y="1622223"/>
              <a:ext cx="37145" cy="60273"/>
            </a:xfrm>
            <a:custGeom>
              <a:avLst/>
              <a:gdLst>
                <a:gd name="T0" fmla="*/ 15 w 16"/>
                <a:gd name="T1" fmla="*/ 16 h 26"/>
                <a:gd name="T2" fmla="*/ 15 w 16"/>
                <a:gd name="T3" fmla="*/ 9 h 26"/>
                <a:gd name="T4" fmla="*/ 12 w 16"/>
                <a:gd name="T5" fmla="*/ 2 h 26"/>
                <a:gd name="T6" fmla="*/ 6 w 16"/>
                <a:gd name="T7" fmla="*/ 1 h 26"/>
                <a:gd name="T8" fmla="*/ 1 w 16"/>
                <a:gd name="T9" fmla="*/ 4 h 26"/>
                <a:gd name="T10" fmla="*/ 0 w 16"/>
                <a:gd name="T11" fmla="*/ 10 h 26"/>
                <a:gd name="T12" fmla="*/ 3 w 16"/>
                <a:gd name="T13" fmla="*/ 15 h 26"/>
                <a:gd name="T14" fmla="*/ 8 w 16"/>
                <a:gd name="T15" fmla="*/ 16 h 26"/>
                <a:gd name="T16" fmla="*/ 12 w 16"/>
                <a:gd name="T17" fmla="*/ 13 h 26"/>
                <a:gd name="T18" fmla="*/ 11 w 16"/>
                <a:gd name="T19" fmla="*/ 19 h 26"/>
                <a:gd name="T20" fmla="*/ 8 w 16"/>
                <a:gd name="T21" fmla="*/ 23 h 26"/>
                <a:gd name="T22" fmla="*/ 4 w 16"/>
                <a:gd name="T23" fmla="*/ 25 h 26"/>
                <a:gd name="T24" fmla="*/ 4 w 16"/>
                <a:gd name="T25" fmla="*/ 26 h 26"/>
                <a:gd name="T26" fmla="*/ 5 w 16"/>
                <a:gd name="T27" fmla="*/ 26 h 26"/>
                <a:gd name="T28" fmla="*/ 11 w 16"/>
                <a:gd name="T29" fmla="*/ 23 h 26"/>
                <a:gd name="T30" fmla="*/ 15 w 16"/>
                <a:gd name="T31" fmla="*/ 16 h 26"/>
                <a:gd name="T32" fmla="*/ 11 w 16"/>
                <a:gd name="T33" fmla="*/ 13 h 26"/>
                <a:gd name="T34" fmla="*/ 9 w 16"/>
                <a:gd name="T35" fmla="*/ 14 h 26"/>
                <a:gd name="T36" fmla="*/ 6 w 16"/>
                <a:gd name="T37" fmla="*/ 13 h 26"/>
                <a:gd name="T38" fmla="*/ 3 w 16"/>
                <a:gd name="T39" fmla="*/ 8 h 26"/>
                <a:gd name="T40" fmla="*/ 3 w 16"/>
                <a:gd name="T41" fmla="*/ 4 h 26"/>
                <a:gd name="T42" fmla="*/ 6 w 16"/>
                <a:gd name="T43" fmla="*/ 2 h 26"/>
                <a:gd name="T44" fmla="*/ 8 w 16"/>
                <a:gd name="T45" fmla="*/ 2 h 26"/>
                <a:gd name="T46" fmla="*/ 11 w 16"/>
                <a:gd name="T47" fmla="*/ 5 h 26"/>
                <a:gd name="T48" fmla="*/ 12 w 16"/>
                <a:gd name="T49" fmla="*/ 8 h 26"/>
                <a:gd name="T50" fmla="*/ 12 w 16"/>
                <a:gd name="T51" fmla="*/ 12 h 26"/>
                <a:gd name="T52" fmla="*/ 11 w 16"/>
                <a:gd name="T53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" h="26">
                  <a:moveTo>
                    <a:pt x="15" y="16"/>
                  </a:moveTo>
                  <a:cubicBezTo>
                    <a:pt x="16" y="14"/>
                    <a:pt x="16" y="11"/>
                    <a:pt x="15" y="9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10" y="1"/>
                    <a:pt x="8" y="0"/>
                    <a:pt x="6" y="1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0" y="6"/>
                    <a:pt x="0" y="8"/>
                    <a:pt x="0" y="10"/>
                  </a:cubicBezTo>
                  <a:cubicBezTo>
                    <a:pt x="1" y="12"/>
                    <a:pt x="1" y="14"/>
                    <a:pt x="3" y="15"/>
                  </a:cubicBezTo>
                  <a:cubicBezTo>
                    <a:pt x="4" y="16"/>
                    <a:pt x="6" y="16"/>
                    <a:pt x="8" y="16"/>
                  </a:cubicBezTo>
                  <a:cubicBezTo>
                    <a:pt x="9" y="16"/>
                    <a:pt x="11" y="15"/>
                    <a:pt x="12" y="13"/>
                  </a:cubicBezTo>
                  <a:cubicBezTo>
                    <a:pt x="12" y="15"/>
                    <a:pt x="12" y="17"/>
                    <a:pt x="11" y="19"/>
                  </a:cubicBezTo>
                  <a:cubicBezTo>
                    <a:pt x="10" y="21"/>
                    <a:pt x="9" y="22"/>
                    <a:pt x="8" y="23"/>
                  </a:cubicBezTo>
                  <a:cubicBezTo>
                    <a:pt x="6" y="24"/>
                    <a:pt x="5" y="25"/>
                    <a:pt x="4" y="25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7" y="25"/>
                    <a:pt x="9" y="24"/>
                    <a:pt x="11" y="23"/>
                  </a:cubicBezTo>
                  <a:cubicBezTo>
                    <a:pt x="13" y="21"/>
                    <a:pt x="14" y="19"/>
                    <a:pt x="15" y="16"/>
                  </a:cubicBezTo>
                  <a:close/>
                  <a:moveTo>
                    <a:pt x="11" y="13"/>
                  </a:moveTo>
                  <a:cubicBezTo>
                    <a:pt x="10" y="14"/>
                    <a:pt x="9" y="14"/>
                    <a:pt x="9" y="14"/>
                  </a:cubicBezTo>
                  <a:cubicBezTo>
                    <a:pt x="8" y="14"/>
                    <a:pt x="7" y="14"/>
                    <a:pt x="6" y="13"/>
                  </a:cubicBezTo>
                  <a:cubicBezTo>
                    <a:pt x="4" y="12"/>
                    <a:pt x="3" y="10"/>
                    <a:pt x="3" y="8"/>
                  </a:cubicBezTo>
                  <a:cubicBezTo>
                    <a:pt x="3" y="6"/>
                    <a:pt x="3" y="5"/>
                    <a:pt x="3" y="4"/>
                  </a:cubicBezTo>
                  <a:cubicBezTo>
                    <a:pt x="4" y="3"/>
                    <a:pt x="5" y="2"/>
                    <a:pt x="6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9" y="3"/>
                    <a:pt x="10" y="4"/>
                    <a:pt x="11" y="5"/>
                  </a:cubicBezTo>
                  <a:cubicBezTo>
                    <a:pt x="11" y="6"/>
                    <a:pt x="12" y="7"/>
                    <a:pt x="12" y="8"/>
                  </a:cubicBezTo>
                  <a:cubicBezTo>
                    <a:pt x="12" y="9"/>
                    <a:pt x="12" y="10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99" name="îs1ïde"/>
            <p:cNvSpPr/>
            <p:nvPr/>
          </p:nvSpPr>
          <p:spPr bwMode="auto">
            <a:xfrm>
              <a:off x="3782188" y="1613112"/>
              <a:ext cx="32239" cy="57470"/>
            </a:xfrm>
            <a:custGeom>
              <a:avLst/>
              <a:gdLst>
                <a:gd name="T0" fmla="*/ 11 w 14"/>
                <a:gd name="T1" fmla="*/ 24 h 25"/>
                <a:gd name="T2" fmla="*/ 14 w 14"/>
                <a:gd name="T3" fmla="*/ 0 h 25"/>
                <a:gd name="T4" fmla="*/ 14 w 14"/>
                <a:gd name="T5" fmla="*/ 0 h 25"/>
                <a:gd name="T6" fmla="*/ 1 w 14"/>
                <a:gd name="T7" fmla="*/ 2 h 25"/>
                <a:gd name="T8" fmla="*/ 0 w 14"/>
                <a:gd name="T9" fmla="*/ 8 h 25"/>
                <a:gd name="T10" fmla="*/ 0 w 14"/>
                <a:gd name="T11" fmla="*/ 8 h 25"/>
                <a:gd name="T12" fmla="*/ 2 w 14"/>
                <a:gd name="T13" fmla="*/ 5 h 25"/>
                <a:gd name="T14" fmla="*/ 5 w 14"/>
                <a:gd name="T15" fmla="*/ 4 h 25"/>
                <a:gd name="T16" fmla="*/ 12 w 14"/>
                <a:gd name="T17" fmla="*/ 3 h 25"/>
                <a:gd name="T18" fmla="*/ 9 w 14"/>
                <a:gd name="T19" fmla="*/ 25 h 25"/>
                <a:gd name="T20" fmla="*/ 11 w 14"/>
                <a:gd name="T21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5">
                  <a:moveTo>
                    <a:pt x="11" y="24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7"/>
                    <a:pt x="1" y="6"/>
                    <a:pt x="2" y="5"/>
                  </a:cubicBezTo>
                  <a:cubicBezTo>
                    <a:pt x="3" y="5"/>
                    <a:pt x="4" y="4"/>
                    <a:pt x="5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9" y="25"/>
                    <a:pt x="9" y="25"/>
                    <a:pt x="9" y="25"/>
                  </a:cubicBezTo>
                  <a:lnTo>
                    <a:pt x="1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0" name="i$ľïḑe"/>
            <p:cNvSpPr/>
            <p:nvPr/>
          </p:nvSpPr>
          <p:spPr bwMode="auto">
            <a:xfrm>
              <a:off x="3349063" y="1294926"/>
              <a:ext cx="34342" cy="23128"/>
            </a:xfrm>
            <a:custGeom>
              <a:avLst/>
              <a:gdLst>
                <a:gd name="T0" fmla="*/ 8 w 15"/>
                <a:gd name="T1" fmla="*/ 7 h 10"/>
                <a:gd name="T2" fmla="*/ 12 w 15"/>
                <a:gd name="T3" fmla="*/ 10 h 10"/>
                <a:gd name="T4" fmla="*/ 14 w 15"/>
                <a:gd name="T5" fmla="*/ 3 h 10"/>
                <a:gd name="T6" fmla="*/ 10 w 15"/>
                <a:gd name="T7" fmla="*/ 0 h 10"/>
                <a:gd name="T8" fmla="*/ 0 w 15"/>
                <a:gd name="T9" fmla="*/ 2 h 10"/>
                <a:gd name="T10" fmla="*/ 8 w 15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0">
                  <a:moveTo>
                    <a:pt x="8" y="7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2" y="7"/>
                    <a:pt x="15" y="5"/>
                    <a:pt x="14" y="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0"/>
                    <a:pt x="0" y="2"/>
                  </a:cubicBezTo>
                  <a:cubicBezTo>
                    <a:pt x="1" y="4"/>
                    <a:pt x="4" y="8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1" name="iŝļíḍè"/>
            <p:cNvSpPr/>
            <p:nvPr/>
          </p:nvSpPr>
          <p:spPr bwMode="auto">
            <a:xfrm>
              <a:off x="3378499" y="1327165"/>
              <a:ext cx="27333" cy="18923"/>
            </a:xfrm>
            <a:custGeom>
              <a:avLst/>
              <a:gdLst>
                <a:gd name="T0" fmla="*/ 7 w 12"/>
                <a:gd name="T1" fmla="*/ 7 h 8"/>
                <a:gd name="T2" fmla="*/ 9 w 12"/>
                <a:gd name="T3" fmla="*/ 8 h 8"/>
                <a:gd name="T4" fmla="*/ 12 w 12"/>
                <a:gd name="T5" fmla="*/ 6 h 8"/>
                <a:gd name="T6" fmla="*/ 11 w 12"/>
                <a:gd name="T7" fmla="*/ 2 h 8"/>
                <a:gd name="T8" fmla="*/ 8 w 12"/>
                <a:gd name="T9" fmla="*/ 0 h 8"/>
                <a:gd name="T10" fmla="*/ 0 w 12"/>
                <a:gd name="T11" fmla="*/ 3 h 8"/>
                <a:gd name="T12" fmla="*/ 7 w 12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7" y="7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1" y="6"/>
                    <a:pt x="12" y="6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0"/>
                    <a:pt x="9" y="1"/>
                    <a:pt x="8" y="0"/>
                  </a:cubicBezTo>
                  <a:cubicBezTo>
                    <a:pt x="5" y="1"/>
                    <a:pt x="1" y="0"/>
                    <a:pt x="0" y="3"/>
                  </a:cubicBezTo>
                  <a:cubicBezTo>
                    <a:pt x="2" y="5"/>
                    <a:pt x="5" y="6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2" name="íṩḻîḋê"/>
            <p:cNvSpPr/>
            <p:nvPr/>
          </p:nvSpPr>
          <p:spPr bwMode="auto">
            <a:xfrm>
              <a:off x="3394618" y="1244465"/>
              <a:ext cx="100922" cy="166101"/>
            </a:xfrm>
            <a:custGeom>
              <a:avLst/>
              <a:gdLst>
                <a:gd name="T0" fmla="*/ 9 w 44"/>
                <a:gd name="T1" fmla="*/ 32 h 72"/>
                <a:gd name="T2" fmla="*/ 12 w 44"/>
                <a:gd name="T3" fmla="*/ 31 h 72"/>
                <a:gd name="T4" fmla="*/ 15 w 44"/>
                <a:gd name="T5" fmla="*/ 33 h 72"/>
                <a:gd name="T6" fmla="*/ 13 w 44"/>
                <a:gd name="T7" fmla="*/ 44 h 72"/>
                <a:gd name="T8" fmla="*/ 8 w 44"/>
                <a:gd name="T9" fmla="*/ 41 h 72"/>
                <a:gd name="T10" fmla="*/ 14 w 44"/>
                <a:gd name="T11" fmla="*/ 68 h 72"/>
                <a:gd name="T12" fmla="*/ 26 w 44"/>
                <a:gd name="T13" fmla="*/ 72 h 72"/>
                <a:gd name="T14" fmla="*/ 27 w 44"/>
                <a:gd name="T15" fmla="*/ 69 h 72"/>
                <a:gd name="T16" fmla="*/ 15 w 44"/>
                <a:gd name="T17" fmla="*/ 52 h 72"/>
                <a:gd name="T18" fmla="*/ 21 w 44"/>
                <a:gd name="T19" fmla="*/ 49 h 72"/>
                <a:gd name="T20" fmla="*/ 21 w 44"/>
                <a:gd name="T21" fmla="*/ 40 h 72"/>
                <a:gd name="T22" fmla="*/ 26 w 44"/>
                <a:gd name="T23" fmla="*/ 45 h 72"/>
                <a:gd name="T24" fmla="*/ 19 w 44"/>
                <a:gd name="T25" fmla="*/ 31 h 72"/>
                <a:gd name="T26" fmla="*/ 19 w 44"/>
                <a:gd name="T27" fmla="*/ 21 h 72"/>
                <a:gd name="T28" fmla="*/ 30 w 44"/>
                <a:gd name="T29" fmla="*/ 30 h 72"/>
                <a:gd name="T30" fmla="*/ 26 w 44"/>
                <a:gd name="T31" fmla="*/ 19 h 72"/>
                <a:gd name="T32" fmla="*/ 29 w 44"/>
                <a:gd name="T33" fmla="*/ 16 h 72"/>
                <a:gd name="T34" fmla="*/ 43 w 44"/>
                <a:gd name="T35" fmla="*/ 28 h 72"/>
                <a:gd name="T36" fmla="*/ 29 w 44"/>
                <a:gd name="T37" fmla="*/ 8 h 72"/>
                <a:gd name="T38" fmla="*/ 24 w 44"/>
                <a:gd name="T39" fmla="*/ 6 h 72"/>
                <a:gd name="T40" fmla="*/ 24 w 44"/>
                <a:gd name="T41" fmla="*/ 13 h 72"/>
                <a:gd name="T42" fmla="*/ 17 w 44"/>
                <a:gd name="T43" fmla="*/ 11 h 72"/>
                <a:gd name="T44" fmla="*/ 16 w 44"/>
                <a:gd name="T45" fmla="*/ 0 h 72"/>
                <a:gd name="T46" fmla="*/ 14 w 44"/>
                <a:gd name="T47" fmla="*/ 6 h 72"/>
                <a:gd name="T48" fmla="*/ 9 w 44"/>
                <a:gd name="T49" fmla="*/ 8 h 72"/>
                <a:gd name="T50" fmla="*/ 16 w 44"/>
                <a:gd name="T51" fmla="*/ 16 h 72"/>
                <a:gd name="T52" fmla="*/ 16 w 44"/>
                <a:gd name="T53" fmla="*/ 25 h 72"/>
                <a:gd name="T54" fmla="*/ 11 w 44"/>
                <a:gd name="T55" fmla="*/ 20 h 72"/>
                <a:gd name="T56" fmla="*/ 0 w 44"/>
                <a:gd name="T57" fmla="*/ 19 h 72"/>
                <a:gd name="T58" fmla="*/ 9 w 44"/>
                <a:gd name="T59" fmla="*/ 28 h 72"/>
                <a:gd name="T60" fmla="*/ 9 w 44"/>
                <a:gd name="T61" fmla="*/ 3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4" h="72">
                  <a:moveTo>
                    <a:pt x="9" y="32"/>
                  </a:moveTo>
                  <a:cubicBezTo>
                    <a:pt x="10" y="33"/>
                    <a:pt x="11" y="32"/>
                    <a:pt x="12" y="31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6" y="37"/>
                    <a:pt x="15" y="41"/>
                    <a:pt x="13" y="44"/>
                  </a:cubicBezTo>
                  <a:cubicBezTo>
                    <a:pt x="11" y="46"/>
                    <a:pt x="10" y="42"/>
                    <a:pt x="8" y="41"/>
                  </a:cubicBezTo>
                  <a:cubicBezTo>
                    <a:pt x="10" y="50"/>
                    <a:pt x="15" y="60"/>
                    <a:pt x="14" y="68"/>
                  </a:cubicBezTo>
                  <a:cubicBezTo>
                    <a:pt x="20" y="72"/>
                    <a:pt x="24" y="72"/>
                    <a:pt x="26" y="72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19" y="64"/>
                    <a:pt x="16" y="54"/>
                    <a:pt x="15" y="52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6"/>
                    <a:pt x="20" y="41"/>
                    <a:pt x="21" y="40"/>
                  </a:cubicBezTo>
                  <a:cubicBezTo>
                    <a:pt x="24" y="41"/>
                    <a:pt x="25" y="43"/>
                    <a:pt x="26" y="45"/>
                  </a:cubicBezTo>
                  <a:cubicBezTo>
                    <a:pt x="33" y="42"/>
                    <a:pt x="22" y="36"/>
                    <a:pt x="19" y="31"/>
                  </a:cubicBezTo>
                  <a:cubicBezTo>
                    <a:pt x="19" y="27"/>
                    <a:pt x="19" y="24"/>
                    <a:pt x="19" y="21"/>
                  </a:cubicBezTo>
                  <a:cubicBezTo>
                    <a:pt x="23" y="22"/>
                    <a:pt x="27" y="27"/>
                    <a:pt x="30" y="30"/>
                  </a:cubicBezTo>
                  <a:cubicBezTo>
                    <a:pt x="33" y="27"/>
                    <a:pt x="27" y="23"/>
                    <a:pt x="26" y="19"/>
                  </a:cubicBezTo>
                  <a:cubicBezTo>
                    <a:pt x="25" y="17"/>
                    <a:pt x="27" y="17"/>
                    <a:pt x="29" y="1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1"/>
                    <a:pt x="34" y="15"/>
                    <a:pt x="29" y="8"/>
                  </a:cubicBezTo>
                  <a:cubicBezTo>
                    <a:pt x="30" y="6"/>
                    <a:pt x="29" y="4"/>
                    <a:pt x="24" y="6"/>
                  </a:cubicBezTo>
                  <a:cubicBezTo>
                    <a:pt x="22" y="6"/>
                    <a:pt x="19" y="7"/>
                    <a:pt x="24" y="13"/>
                  </a:cubicBezTo>
                  <a:cubicBezTo>
                    <a:pt x="21" y="17"/>
                    <a:pt x="19" y="12"/>
                    <a:pt x="17" y="11"/>
                  </a:cubicBezTo>
                  <a:cubicBezTo>
                    <a:pt x="18" y="6"/>
                    <a:pt x="20" y="1"/>
                    <a:pt x="16" y="0"/>
                  </a:cubicBezTo>
                  <a:cubicBezTo>
                    <a:pt x="16" y="2"/>
                    <a:pt x="16" y="4"/>
                    <a:pt x="14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10"/>
                    <a:pt x="14" y="13"/>
                    <a:pt x="16" y="16"/>
                  </a:cubicBezTo>
                  <a:cubicBezTo>
                    <a:pt x="17" y="20"/>
                    <a:pt x="16" y="23"/>
                    <a:pt x="16" y="25"/>
                  </a:cubicBezTo>
                  <a:cubicBezTo>
                    <a:pt x="12" y="27"/>
                    <a:pt x="13" y="22"/>
                    <a:pt x="11" y="20"/>
                  </a:cubicBezTo>
                  <a:cubicBezTo>
                    <a:pt x="7" y="17"/>
                    <a:pt x="2" y="18"/>
                    <a:pt x="0" y="1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6" y="32"/>
                    <a:pt x="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3" name="íṡľiḑê"/>
            <p:cNvSpPr/>
            <p:nvPr/>
          </p:nvSpPr>
          <p:spPr bwMode="auto">
            <a:xfrm>
              <a:off x="3589455" y="1092381"/>
              <a:ext cx="30137" cy="30137"/>
            </a:xfrm>
            <a:custGeom>
              <a:avLst/>
              <a:gdLst>
                <a:gd name="T0" fmla="*/ 2 w 13"/>
                <a:gd name="T1" fmla="*/ 13 h 13"/>
                <a:gd name="T2" fmla="*/ 9 w 13"/>
                <a:gd name="T3" fmla="*/ 13 h 13"/>
                <a:gd name="T4" fmla="*/ 3 w 13"/>
                <a:gd name="T5" fmla="*/ 0 h 13"/>
                <a:gd name="T6" fmla="*/ 2 w 13"/>
                <a:gd name="T7" fmla="*/ 8 h 13"/>
                <a:gd name="T8" fmla="*/ 2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2" y="13"/>
                  </a:moveTo>
                  <a:cubicBezTo>
                    <a:pt x="4" y="13"/>
                    <a:pt x="6" y="13"/>
                    <a:pt x="9" y="13"/>
                  </a:cubicBezTo>
                  <a:cubicBezTo>
                    <a:pt x="13" y="8"/>
                    <a:pt x="6" y="3"/>
                    <a:pt x="3" y="0"/>
                  </a:cubicBezTo>
                  <a:cubicBezTo>
                    <a:pt x="0" y="1"/>
                    <a:pt x="2" y="6"/>
                    <a:pt x="2" y="8"/>
                  </a:cubicBezTo>
                  <a:cubicBezTo>
                    <a:pt x="2" y="9"/>
                    <a:pt x="1" y="11"/>
                    <a:pt x="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4" name="iṥļiḓe"/>
            <p:cNvSpPr/>
            <p:nvPr/>
          </p:nvSpPr>
          <p:spPr bwMode="auto">
            <a:xfrm>
              <a:off x="3578241" y="1138637"/>
              <a:ext cx="18222" cy="25231"/>
            </a:xfrm>
            <a:custGeom>
              <a:avLst/>
              <a:gdLst>
                <a:gd name="T0" fmla="*/ 2 w 8"/>
                <a:gd name="T1" fmla="*/ 11 h 11"/>
                <a:gd name="T2" fmla="*/ 8 w 8"/>
                <a:gd name="T3" fmla="*/ 9 h 11"/>
                <a:gd name="T4" fmla="*/ 7 w 8"/>
                <a:gd name="T5" fmla="*/ 4 h 11"/>
                <a:gd name="T6" fmla="*/ 3 w 8"/>
                <a:gd name="T7" fmla="*/ 0 h 11"/>
                <a:gd name="T8" fmla="*/ 1 w 8"/>
                <a:gd name="T9" fmla="*/ 5 h 11"/>
                <a:gd name="T10" fmla="*/ 2 w 8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1">
                  <a:moveTo>
                    <a:pt x="2" y="11"/>
                  </a:moveTo>
                  <a:cubicBezTo>
                    <a:pt x="4" y="11"/>
                    <a:pt x="6" y="10"/>
                    <a:pt x="8" y="9"/>
                  </a:cubicBezTo>
                  <a:cubicBezTo>
                    <a:pt x="8" y="7"/>
                    <a:pt x="8" y="6"/>
                    <a:pt x="7" y="4"/>
                  </a:cubicBezTo>
                  <a:cubicBezTo>
                    <a:pt x="6" y="3"/>
                    <a:pt x="5" y="1"/>
                    <a:pt x="3" y="0"/>
                  </a:cubicBezTo>
                  <a:cubicBezTo>
                    <a:pt x="3" y="0"/>
                    <a:pt x="0" y="1"/>
                    <a:pt x="1" y="5"/>
                  </a:cubicBezTo>
                  <a:cubicBezTo>
                    <a:pt x="2" y="8"/>
                    <a:pt x="2" y="9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5" name="iŝ1îḋé"/>
            <p:cNvSpPr/>
            <p:nvPr/>
          </p:nvSpPr>
          <p:spPr bwMode="auto">
            <a:xfrm>
              <a:off x="3628702" y="1117611"/>
              <a:ext cx="41350" cy="39248"/>
            </a:xfrm>
            <a:custGeom>
              <a:avLst/>
              <a:gdLst>
                <a:gd name="T0" fmla="*/ 5 w 18"/>
                <a:gd name="T1" fmla="*/ 11 h 17"/>
                <a:gd name="T2" fmla="*/ 7 w 18"/>
                <a:gd name="T3" fmla="*/ 11 h 17"/>
                <a:gd name="T4" fmla="*/ 7 w 18"/>
                <a:gd name="T5" fmla="*/ 17 h 17"/>
                <a:gd name="T6" fmla="*/ 8 w 18"/>
                <a:gd name="T7" fmla="*/ 17 h 17"/>
                <a:gd name="T8" fmla="*/ 12 w 18"/>
                <a:gd name="T9" fmla="*/ 14 h 17"/>
                <a:gd name="T10" fmla="*/ 13 w 18"/>
                <a:gd name="T11" fmla="*/ 12 h 17"/>
                <a:gd name="T12" fmla="*/ 17 w 18"/>
                <a:gd name="T13" fmla="*/ 7 h 17"/>
                <a:gd name="T14" fmla="*/ 13 w 18"/>
                <a:gd name="T15" fmla="*/ 0 h 17"/>
                <a:gd name="T16" fmla="*/ 2 w 18"/>
                <a:gd name="T17" fmla="*/ 3 h 17"/>
                <a:gd name="T18" fmla="*/ 5 w 18"/>
                <a:gd name="T1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7">
                  <a:moveTo>
                    <a:pt x="5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7" y="15"/>
                    <a:pt x="7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5"/>
                    <a:pt x="11" y="15"/>
                    <a:pt x="12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5"/>
                    <a:pt x="17" y="2"/>
                    <a:pt x="13" y="0"/>
                  </a:cubicBezTo>
                  <a:cubicBezTo>
                    <a:pt x="10" y="1"/>
                    <a:pt x="7" y="2"/>
                    <a:pt x="2" y="3"/>
                  </a:cubicBezTo>
                  <a:cubicBezTo>
                    <a:pt x="0" y="7"/>
                    <a:pt x="3" y="10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6" name="iṩḷiḓè"/>
            <p:cNvSpPr/>
            <p:nvPr/>
          </p:nvSpPr>
          <p:spPr bwMode="auto">
            <a:xfrm>
              <a:off x="3628702" y="1154756"/>
              <a:ext cx="38547" cy="29436"/>
            </a:xfrm>
            <a:custGeom>
              <a:avLst/>
              <a:gdLst>
                <a:gd name="T0" fmla="*/ 6 w 17"/>
                <a:gd name="T1" fmla="*/ 13 h 13"/>
                <a:gd name="T2" fmla="*/ 15 w 17"/>
                <a:gd name="T3" fmla="*/ 4 h 13"/>
                <a:gd name="T4" fmla="*/ 16 w 17"/>
                <a:gd name="T5" fmla="*/ 0 h 13"/>
                <a:gd name="T6" fmla="*/ 1 w 17"/>
                <a:gd name="T7" fmla="*/ 5 h 13"/>
                <a:gd name="T8" fmla="*/ 6 w 17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6" y="13"/>
                  </a:moveTo>
                  <a:cubicBezTo>
                    <a:pt x="9" y="10"/>
                    <a:pt x="13" y="8"/>
                    <a:pt x="15" y="4"/>
                  </a:cubicBezTo>
                  <a:cubicBezTo>
                    <a:pt x="16" y="3"/>
                    <a:pt x="17" y="2"/>
                    <a:pt x="16" y="0"/>
                  </a:cubicBezTo>
                  <a:cubicBezTo>
                    <a:pt x="11" y="0"/>
                    <a:pt x="6" y="5"/>
                    <a:pt x="1" y="5"/>
                  </a:cubicBezTo>
                  <a:cubicBezTo>
                    <a:pt x="0" y="10"/>
                    <a:pt x="4" y="11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7" name="îṥ1ïďé"/>
            <p:cNvSpPr/>
            <p:nvPr/>
          </p:nvSpPr>
          <p:spPr bwMode="auto">
            <a:xfrm>
              <a:off x="3548104" y="1165970"/>
              <a:ext cx="53265" cy="73589"/>
            </a:xfrm>
            <a:custGeom>
              <a:avLst/>
              <a:gdLst>
                <a:gd name="T0" fmla="*/ 7 w 23"/>
                <a:gd name="T1" fmla="*/ 32 h 32"/>
                <a:gd name="T2" fmla="*/ 23 w 23"/>
                <a:gd name="T3" fmla="*/ 0 h 32"/>
                <a:gd name="T4" fmla="*/ 3 w 23"/>
                <a:gd name="T5" fmla="*/ 23 h 32"/>
                <a:gd name="T6" fmla="*/ 7 w 23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2">
                  <a:moveTo>
                    <a:pt x="7" y="32"/>
                  </a:moveTo>
                  <a:cubicBezTo>
                    <a:pt x="13" y="23"/>
                    <a:pt x="20" y="11"/>
                    <a:pt x="23" y="0"/>
                  </a:cubicBezTo>
                  <a:cubicBezTo>
                    <a:pt x="17" y="9"/>
                    <a:pt x="11" y="18"/>
                    <a:pt x="3" y="23"/>
                  </a:cubicBezTo>
                  <a:cubicBezTo>
                    <a:pt x="0" y="28"/>
                    <a:pt x="6" y="31"/>
                    <a:pt x="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8" name="iSḷiḍé"/>
            <p:cNvSpPr/>
            <p:nvPr/>
          </p:nvSpPr>
          <p:spPr bwMode="auto">
            <a:xfrm>
              <a:off x="3773077" y="1117611"/>
              <a:ext cx="93914" cy="101623"/>
            </a:xfrm>
            <a:custGeom>
              <a:avLst/>
              <a:gdLst>
                <a:gd name="T0" fmla="*/ 9 w 41"/>
                <a:gd name="T1" fmla="*/ 38 h 44"/>
                <a:gd name="T2" fmla="*/ 22 w 41"/>
                <a:gd name="T3" fmla="*/ 33 h 44"/>
                <a:gd name="T4" fmla="*/ 12 w 41"/>
                <a:gd name="T5" fmla="*/ 44 h 44"/>
                <a:gd name="T6" fmla="*/ 29 w 41"/>
                <a:gd name="T7" fmla="*/ 31 h 44"/>
                <a:gd name="T8" fmla="*/ 39 w 41"/>
                <a:gd name="T9" fmla="*/ 26 h 44"/>
                <a:gd name="T10" fmla="*/ 40 w 41"/>
                <a:gd name="T11" fmla="*/ 22 h 44"/>
                <a:gd name="T12" fmla="*/ 39 w 41"/>
                <a:gd name="T13" fmla="*/ 22 h 44"/>
                <a:gd name="T14" fmla="*/ 36 w 41"/>
                <a:gd name="T15" fmla="*/ 24 h 44"/>
                <a:gd name="T16" fmla="*/ 34 w 41"/>
                <a:gd name="T17" fmla="*/ 23 h 44"/>
                <a:gd name="T18" fmla="*/ 37 w 41"/>
                <a:gd name="T19" fmla="*/ 18 h 44"/>
                <a:gd name="T20" fmla="*/ 40 w 41"/>
                <a:gd name="T21" fmla="*/ 14 h 44"/>
                <a:gd name="T22" fmla="*/ 37 w 41"/>
                <a:gd name="T23" fmla="*/ 0 h 44"/>
                <a:gd name="T24" fmla="*/ 29 w 41"/>
                <a:gd name="T25" fmla="*/ 23 h 44"/>
                <a:gd name="T26" fmla="*/ 23 w 41"/>
                <a:gd name="T27" fmla="*/ 27 h 44"/>
                <a:gd name="T28" fmla="*/ 6 w 41"/>
                <a:gd name="T29" fmla="*/ 29 h 44"/>
                <a:gd name="T30" fmla="*/ 4 w 41"/>
                <a:gd name="T31" fmla="*/ 28 h 44"/>
                <a:gd name="T32" fmla="*/ 6 w 41"/>
                <a:gd name="T33" fmla="*/ 37 h 44"/>
                <a:gd name="T34" fmla="*/ 9 w 41"/>
                <a:gd name="T35" fmla="*/ 3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4">
                  <a:moveTo>
                    <a:pt x="9" y="38"/>
                  </a:moveTo>
                  <a:cubicBezTo>
                    <a:pt x="14" y="36"/>
                    <a:pt x="18" y="33"/>
                    <a:pt x="22" y="33"/>
                  </a:cubicBezTo>
                  <a:cubicBezTo>
                    <a:pt x="22" y="37"/>
                    <a:pt x="15" y="41"/>
                    <a:pt x="12" y="44"/>
                  </a:cubicBezTo>
                  <a:cubicBezTo>
                    <a:pt x="22" y="43"/>
                    <a:pt x="26" y="37"/>
                    <a:pt x="29" y="31"/>
                  </a:cubicBezTo>
                  <a:cubicBezTo>
                    <a:pt x="32" y="28"/>
                    <a:pt x="36" y="27"/>
                    <a:pt x="39" y="26"/>
                  </a:cubicBezTo>
                  <a:cubicBezTo>
                    <a:pt x="40" y="25"/>
                    <a:pt x="41" y="25"/>
                    <a:pt x="40" y="22"/>
                  </a:cubicBezTo>
                  <a:cubicBezTo>
                    <a:pt x="40" y="22"/>
                    <a:pt x="39" y="22"/>
                    <a:pt x="39" y="22"/>
                  </a:cubicBezTo>
                  <a:cubicBezTo>
                    <a:pt x="38" y="23"/>
                    <a:pt x="37" y="24"/>
                    <a:pt x="36" y="24"/>
                  </a:cubicBezTo>
                  <a:cubicBezTo>
                    <a:pt x="35" y="25"/>
                    <a:pt x="33" y="25"/>
                    <a:pt x="34" y="23"/>
                  </a:cubicBezTo>
                  <a:cubicBezTo>
                    <a:pt x="35" y="21"/>
                    <a:pt x="36" y="19"/>
                    <a:pt x="37" y="18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1"/>
                    <a:pt x="40" y="3"/>
                    <a:pt x="37" y="0"/>
                  </a:cubicBezTo>
                  <a:cubicBezTo>
                    <a:pt x="33" y="3"/>
                    <a:pt x="31" y="15"/>
                    <a:pt x="29" y="23"/>
                  </a:cubicBezTo>
                  <a:cubicBezTo>
                    <a:pt x="27" y="27"/>
                    <a:pt x="25" y="27"/>
                    <a:pt x="23" y="27"/>
                  </a:cubicBezTo>
                  <a:cubicBezTo>
                    <a:pt x="18" y="28"/>
                    <a:pt x="10" y="30"/>
                    <a:pt x="6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32"/>
                    <a:pt x="5" y="35"/>
                    <a:pt x="6" y="37"/>
                  </a:cubicBezTo>
                  <a:lnTo>
                    <a:pt x="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09" name="îşļíďê"/>
            <p:cNvSpPr/>
            <p:nvPr/>
          </p:nvSpPr>
          <p:spPr bwMode="auto">
            <a:xfrm>
              <a:off x="3846666" y="1210123"/>
              <a:ext cx="22427" cy="32239"/>
            </a:xfrm>
            <a:custGeom>
              <a:avLst/>
              <a:gdLst>
                <a:gd name="T0" fmla="*/ 4 w 10"/>
                <a:gd name="T1" fmla="*/ 14 h 14"/>
                <a:gd name="T2" fmla="*/ 9 w 10"/>
                <a:gd name="T3" fmla="*/ 12 h 14"/>
                <a:gd name="T4" fmla="*/ 2 w 10"/>
                <a:gd name="T5" fmla="*/ 0 h 14"/>
                <a:gd name="T6" fmla="*/ 1 w 10"/>
                <a:gd name="T7" fmla="*/ 10 h 14"/>
                <a:gd name="T8" fmla="*/ 4 w 1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4" y="14"/>
                  </a:moveTo>
                  <a:cubicBezTo>
                    <a:pt x="6" y="14"/>
                    <a:pt x="7" y="14"/>
                    <a:pt x="9" y="12"/>
                  </a:cubicBezTo>
                  <a:cubicBezTo>
                    <a:pt x="10" y="7"/>
                    <a:pt x="8" y="2"/>
                    <a:pt x="2" y="0"/>
                  </a:cubicBezTo>
                  <a:cubicBezTo>
                    <a:pt x="0" y="3"/>
                    <a:pt x="2" y="6"/>
                    <a:pt x="1" y="10"/>
                  </a:cubicBezTo>
                  <a:cubicBezTo>
                    <a:pt x="0" y="13"/>
                    <a:pt x="3" y="12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0" name="îš1íḍê"/>
            <p:cNvSpPr/>
            <p:nvPr/>
          </p:nvSpPr>
          <p:spPr bwMode="auto">
            <a:xfrm>
              <a:off x="3944785" y="1278806"/>
              <a:ext cx="21025" cy="21025"/>
            </a:xfrm>
            <a:custGeom>
              <a:avLst/>
              <a:gdLst>
                <a:gd name="T0" fmla="*/ 7 w 9"/>
                <a:gd name="T1" fmla="*/ 6 h 9"/>
                <a:gd name="T2" fmla="*/ 8 w 9"/>
                <a:gd name="T3" fmla="*/ 1 h 9"/>
                <a:gd name="T4" fmla="*/ 2 w 9"/>
                <a:gd name="T5" fmla="*/ 2 h 9"/>
                <a:gd name="T6" fmla="*/ 0 w 9"/>
                <a:gd name="T7" fmla="*/ 6 h 9"/>
                <a:gd name="T8" fmla="*/ 7 w 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7" y="6"/>
                  </a:moveTo>
                  <a:cubicBezTo>
                    <a:pt x="8" y="4"/>
                    <a:pt x="9" y="2"/>
                    <a:pt x="8" y="1"/>
                  </a:cubicBezTo>
                  <a:cubicBezTo>
                    <a:pt x="6" y="0"/>
                    <a:pt x="4" y="2"/>
                    <a:pt x="2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9"/>
                    <a:pt x="4" y="8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1" name="íŝliḓê"/>
            <p:cNvSpPr/>
            <p:nvPr/>
          </p:nvSpPr>
          <p:spPr bwMode="auto">
            <a:xfrm>
              <a:off x="3910443" y="1308943"/>
              <a:ext cx="61675" cy="62376"/>
            </a:xfrm>
            <a:custGeom>
              <a:avLst/>
              <a:gdLst>
                <a:gd name="T0" fmla="*/ 6 w 27"/>
                <a:gd name="T1" fmla="*/ 10 h 27"/>
                <a:gd name="T2" fmla="*/ 14 w 27"/>
                <a:gd name="T3" fmla="*/ 14 h 27"/>
                <a:gd name="T4" fmla="*/ 9 w 27"/>
                <a:gd name="T5" fmla="*/ 18 h 27"/>
                <a:gd name="T6" fmla="*/ 4 w 27"/>
                <a:gd name="T7" fmla="*/ 16 h 27"/>
                <a:gd name="T8" fmla="*/ 2 w 27"/>
                <a:gd name="T9" fmla="*/ 17 h 27"/>
                <a:gd name="T10" fmla="*/ 8 w 27"/>
                <a:gd name="T11" fmla="*/ 27 h 27"/>
                <a:gd name="T12" fmla="*/ 22 w 27"/>
                <a:gd name="T13" fmla="*/ 17 h 27"/>
                <a:gd name="T14" fmla="*/ 25 w 27"/>
                <a:gd name="T15" fmla="*/ 18 h 27"/>
                <a:gd name="T16" fmla="*/ 26 w 27"/>
                <a:gd name="T17" fmla="*/ 16 h 27"/>
                <a:gd name="T18" fmla="*/ 24 w 27"/>
                <a:gd name="T19" fmla="*/ 14 h 27"/>
                <a:gd name="T20" fmla="*/ 24 w 27"/>
                <a:gd name="T21" fmla="*/ 11 h 27"/>
                <a:gd name="T22" fmla="*/ 23 w 27"/>
                <a:gd name="T23" fmla="*/ 9 h 27"/>
                <a:gd name="T24" fmla="*/ 19 w 27"/>
                <a:gd name="T25" fmla="*/ 12 h 27"/>
                <a:gd name="T26" fmla="*/ 11 w 27"/>
                <a:gd name="T27" fmla="*/ 7 h 27"/>
                <a:gd name="T28" fmla="*/ 4 w 27"/>
                <a:gd name="T29" fmla="*/ 2 h 27"/>
                <a:gd name="T30" fmla="*/ 0 w 27"/>
                <a:gd name="T31" fmla="*/ 3 h 27"/>
                <a:gd name="T32" fmla="*/ 6 w 27"/>
                <a:gd name="T33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7">
                  <a:moveTo>
                    <a:pt x="6" y="10"/>
                  </a:moveTo>
                  <a:cubicBezTo>
                    <a:pt x="9" y="11"/>
                    <a:pt x="12" y="12"/>
                    <a:pt x="14" y="14"/>
                  </a:cubicBezTo>
                  <a:cubicBezTo>
                    <a:pt x="14" y="15"/>
                    <a:pt x="11" y="17"/>
                    <a:pt x="9" y="18"/>
                  </a:cubicBezTo>
                  <a:cubicBezTo>
                    <a:pt x="7" y="19"/>
                    <a:pt x="6" y="16"/>
                    <a:pt x="4" y="16"/>
                  </a:cubicBezTo>
                  <a:cubicBezTo>
                    <a:pt x="3" y="15"/>
                    <a:pt x="2" y="15"/>
                    <a:pt x="2" y="17"/>
                  </a:cubicBezTo>
                  <a:cubicBezTo>
                    <a:pt x="4" y="20"/>
                    <a:pt x="4" y="25"/>
                    <a:pt x="8" y="27"/>
                  </a:cubicBezTo>
                  <a:cubicBezTo>
                    <a:pt x="13" y="23"/>
                    <a:pt x="17" y="20"/>
                    <a:pt x="22" y="1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6" y="18"/>
                    <a:pt x="27" y="17"/>
                    <a:pt x="26" y="16"/>
                  </a:cubicBezTo>
                  <a:cubicBezTo>
                    <a:pt x="26" y="16"/>
                    <a:pt x="25" y="14"/>
                    <a:pt x="24" y="14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0" y="11"/>
                    <a:pt x="19" y="12"/>
                  </a:cubicBezTo>
                  <a:cubicBezTo>
                    <a:pt x="16" y="10"/>
                    <a:pt x="13" y="9"/>
                    <a:pt x="11" y="7"/>
                  </a:cubicBezTo>
                  <a:cubicBezTo>
                    <a:pt x="8" y="6"/>
                    <a:pt x="6" y="4"/>
                    <a:pt x="4" y="2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9"/>
                    <a:pt x="3" y="10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2" name="iṡļiḍe"/>
            <p:cNvSpPr/>
            <p:nvPr/>
          </p:nvSpPr>
          <p:spPr bwMode="auto">
            <a:xfrm>
              <a:off x="3935674" y="1271798"/>
              <a:ext cx="124051" cy="76393"/>
            </a:xfrm>
            <a:custGeom>
              <a:avLst/>
              <a:gdLst>
                <a:gd name="T0" fmla="*/ 52 w 54"/>
                <a:gd name="T1" fmla="*/ 10 h 33"/>
                <a:gd name="T2" fmla="*/ 41 w 54"/>
                <a:gd name="T3" fmla="*/ 13 h 33"/>
                <a:gd name="T4" fmla="*/ 37 w 54"/>
                <a:gd name="T5" fmla="*/ 11 h 33"/>
                <a:gd name="T6" fmla="*/ 35 w 54"/>
                <a:gd name="T7" fmla="*/ 12 h 33"/>
                <a:gd name="T8" fmla="*/ 29 w 54"/>
                <a:gd name="T9" fmla="*/ 15 h 33"/>
                <a:gd name="T10" fmla="*/ 28 w 54"/>
                <a:gd name="T11" fmla="*/ 13 h 33"/>
                <a:gd name="T12" fmla="*/ 23 w 54"/>
                <a:gd name="T13" fmla="*/ 15 h 33"/>
                <a:gd name="T14" fmla="*/ 19 w 54"/>
                <a:gd name="T15" fmla="*/ 15 h 33"/>
                <a:gd name="T16" fmla="*/ 26 w 54"/>
                <a:gd name="T17" fmla="*/ 0 h 33"/>
                <a:gd name="T18" fmla="*/ 19 w 54"/>
                <a:gd name="T19" fmla="*/ 6 h 33"/>
                <a:gd name="T20" fmla="*/ 14 w 54"/>
                <a:gd name="T21" fmla="*/ 10 h 33"/>
                <a:gd name="T22" fmla="*/ 10 w 54"/>
                <a:gd name="T23" fmla="*/ 15 h 33"/>
                <a:gd name="T24" fmla="*/ 17 w 54"/>
                <a:gd name="T25" fmla="*/ 16 h 33"/>
                <a:gd name="T26" fmla="*/ 24 w 54"/>
                <a:gd name="T27" fmla="*/ 19 h 33"/>
                <a:gd name="T28" fmla="*/ 23 w 54"/>
                <a:gd name="T29" fmla="*/ 23 h 33"/>
                <a:gd name="T30" fmla="*/ 3 w 54"/>
                <a:gd name="T31" fmla="*/ 13 h 33"/>
                <a:gd name="T32" fmla="*/ 0 w 54"/>
                <a:gd name="T33" fmla="*/ 15 h 33"/>
                <a:gd name="T34" fmla="*/ 4 w 54"/>
                <a:gd name="T35" fmla="*/ 21 h 33"/>
                <a:gd name="T36" fmla="*/ 8 w 54"/>
                <a:gd name="T37" fmla="*/ 22 h 33"/>
                <a:gd name="T38" fmla="*/ 24 w 54"/>
                <a:gd name="T39" fmla="*/ 27 h 33"/>
                <a:gd name="T40" fmla="*/ 14 w 54"/>
                <a:gd name="T41" fmla="*/ 26 h 33"/>
                <a:gd name="T42" fmla="*/ 21 w 54"/>
                <a:gd name="T43" fmla="*/ 30 h 33"/>
                <a:gd name="T44" fmla="*/ 29 w 54"/>
                <a:gd name="T45" fmla="*/ 33 h 33"/>
                <a:gd name="T46" fmla="*/ 34 w 54"/>
                <a:gd name="T47" fmla="*/ 28 h 33"/>
                <a:gd name="T48" fmla="*/ 45 w 54"/>
                <a:gd name="T49" fmla="*/ 28 h 33"/>
                <a:gd name="T50" fmla="*/ 46 w 54"/>
                <a:gd name="T51" fmla="*/ 23 h 33"/>
                <a:gd name="T52" fmla="*/ 42 w 54"/>
                <a:gd name="T53" fmla="*/ 19 h 33"/>
                <a:gd name="T54" fmla="*/ 43 w 54"/>
                <a:gd name="T55" fmla="*/ 18 h 33"/>
                <a:gd name="T56" fmla="*/ 50 w 54"/>
                <a:gd name="T57" fmla="*/ 17 h 33"/>
                <a:gd name="T58" fmla="*/ 52 w 54"/>
                <a:gd name="T59" fmla="*/ 10 h 33"/>
                <a:gd name="T60" fmla="*/ 38 w 54"/>
                <a:gd name="T61" fmla="*/ 23 h 33"/>
                <a:gd name="T62" fmla="*/ 30 w 54"/>
                <a:gd name="T63" fmla="*/ 24 h 33"/>
                <a:gd name="T64" fmla="*/ 33 w 54"/>
                <a:gd name="T65" fmla="*/ 23 h 33"/>
                <a:gd name="T66" fmla="*/ 35 w 54"/>
                <a:gd name="T67" fmla="*/ 21 h 33"/>
                <a:gd name="T68" fmla="*/ 31 w 54"/>
                <a:gd name="T69" fmla="*/ 20 h 33"/>
                <a:gd name="T70" fmla="*/ 30 w 54"/>
                <a:gd name="T71" fmla="*/ 19 h 33"/>
                <a:gd name="T72" fmla="*/ 33 w 54"/>
                <a:gd name="T73" fmla="*/ 17 h 33"/>
                <a:gd name="T74" fmla="*/ 37 w 54"/>
                <a:gd name="T75" fmla="*/ 17 h 33"/>
                <a:gd name="T76" fmla="*/ 38 w 54"/>
                <a:gd name="T77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4" h="33">
                  <a:moveTo>
                    <a:pt x="52" y="10"/>
                  </a:moveTo>
                  <a:cubicBezTo>
                    <a:pt x="49" y="11"/>
                    <a:pt x="45" y="11"/>
                    <a:pt x="41" y="13"/>
                  </a:cubicBezTo>
                  <a:cubicBezTo>
                    <a:pt x="39" y="13"/>
                    <a:pt x="38" y="12"/>
                    <a:pt x="37" y="11"/>
                  </a:cubicBezTo>
                  <a:cubicBezTo>
                    <a:pt x="35" y="11"/>
                    <a:pt x="34" y="11"/>
                    <a:pt x="35" y="12"/>
                  </a:cubicBezTo>
                  <a:cubicBezTo>
                    <a:pt x="33" y="14"/>
                    <a:pt x="31" y="15"/>
                    <a:pt x="29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5" y="12"/>
                    <a:pt x="25" y="14"/>
                    <a:pt x="23" y="15"/>
                  </a:cubicBezTo>
                  <a:cubicBezTo>
                    <a:pt x="23" y="14"/>
                    <a:pt x="19" y="16"/>
                    <a:pt x="19" y="15"/>
                  </a:cubicBezTo>
                  <a:cubicBezTo>
                    <a:pt x="21" y="11"/>
                    <a:pt x="26" y="5"/>
                    <a:pt x="26" y="0"/>
                  </a:cubicBezTo>
                  <a:cubicBezTo>
                    <a:pt x="23" y="0"/>
                    <a:pt x="22" y="3"/>
                    <a:pt x="19" y="6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2" y="12"/>
                    <a:pt x="10" y="13"/>
                    <a:pt x="10" y="15"/>
                  </a:cubicBezTo>
                  <a:cubicBezTo>
                    <a:pt x="12" y="15"/>
                    <a:pt x="14" y="16"/>
                    <a:pt x="17" y="16"/>
                  </a:cubicBezTo>
                  <a:cubicBezTo>
                    <a:pt x="20" y="18"/>
                    <a:pt x="21" y="19"/>
                    <a:pt x="24" y="19"/>
                  </a:cubicBezTo>
                  <a:cubicBezTo>
                    <a:pt x="25" y="21"/>
                    <a:pt x="24" y="22"/>
                    <a:pt x="23" y="23"/>
                  </a:cubicBezTo>
                  <a:cubicBezTo>
                    <a:pt x="16" y="20"/>
                    <a:pt x="9" y="16"/>
                    <a:pt x="3" y="13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" y="17"/>
                    <a:pt x="3" y="20"/>
                    <a:pt x="4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20" y="25"/>
                    <a:pt x="24" y="27"/>
                  </a:cubicBezTo>
                  <a:cubicBezTo>
                    <a:pt x="23" y="29"/>
                    <a:pt x="15" y="25"/>
                    <a:pt x="14" y="26"/>
                  </a:cubicBezTo>
                  <a:cubicBezTo>
                    <a:pt x="16" y="29"/>
                    <a:pt x="19" y="28"/>
                    <a:pt x="21" y="30"/>
                  </a:cubicBezTo>
                  <a:cubicBezTo>
                    <a:pt x="24" y="31"/>
                    <a:pt x="27" y="32"/>
                    <a:pt x="29" y="33"/>
                  </a:cubicBezTo>
                  <a:cubicBezTo>
                    <a:pt x="31" y="31"/>
                    <a:pt x="32" y="28"/>
                    <a:pt x="34" y="28"/>
                  </a:cubicBezTo>
                  <a:cubicBezTo>
                    <a:pt x="37" y="28"/>
                    <a:pt x="42" y="30"/>
                    <a:pt x="45" y="28"/>
                  </a:cubicBezTo>
                  <a:cubicBezTo>
                    <a:pt x="45" y="26"/>
                    <a:pt x="46" y="24"/>
                    <a:pt x="46" y="23"/>
                  </a:cubicBezTo>
                  <a:cubicBezTo>
                    <a:pt x="45" y="21"/>
                    <a:pt x="42" y="20"/>
                    <a:pt x="42" y="19"/>
                  </a:cubicBezTo>
                  <a:cubicBezTo>
                    <a:pt x="42" y="19"/>
                    <a:pt x="42" y="18"/>
                    <a:pt x="43" y="18"/>
                  </a:cubicBezTo>
                  <a:cubicBezTo>
                    <a:pt x="46" y="18"/>
                    <a:pt x="48" y="18"/>
                    <a:pt x="50" y="17"/>
                  </a:cubicBezTo>
                  <a:cubicBezTo>
                    <a:pt x="51" y="18"/>
                    <a:pt x="54" y="12"/>
                    <a:pt x="52" y="10"/>
                  </a:cubicBezTo>
                  <a:close/>
                  <a:moveTo>
                    <a:pt x="38" y="23"/>
                  </a:moveTo>
                  <a:cubicBezTo>
                    <a:pt x="36" y="24"/>
                    <a:pt x="33" y="24"/>
                    <a:pt x="30" y="24"/>
                  </a:cubicBezTo>
                  <a:cubicBezTo>
                    <a:pt x="29" y="23"/>
                    <a:pt x="32" y="23"/>
                    <a:pt x="33" y="23"/>
                  </a:cubicBezTo>
                  <a:cubicBezTo>
                    <a:pt x="34" y="22"/>
                    <a:pt x="34" y="22"/>
                    <a:pt x="35" y="21"/>
                  </a:cubicBezTo>
                  <a:cubicBezTo>
                    <a:pt x="34" y="20"/>
                    <a:pt x="33" y="19"/>
                    <a:pt x="31" y="20"/>
                  </a:cubicBezTo>
                  <a:cubicBezTo>
                    <a:pt x="30" y="20"/>
                    <a:pt x="29" y="19"/>
                    <a:pt x="30" y="19"/>
                  </a:cubicBezTo>
                  <a:cubicBezTo>
                    <a:pt x="31" y="19"/>
                    <a:pt x="32" y="18"/>
                    <a:pt x="33" y="17"/>
                  </a:cubicBezTo>
                  <a:cubicBezTo>
                    <a:pt x="34" y="17"/>
                    <a:pt x="35" y="17"/>
                    <a:pt x="37" y="17"/>
                  </a:cubicBezTo>
                  <a:cubicBezTo>
                    <a:pt x="37" y="19"/>
                    <a:pt x="39" y="21"/>
                    <a:pt x="3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3" name="ï$ļïdé"/>
            <p:cNvSpPr/>
            <p:nvPr/>
          </p:nvSpPr>
          <p:spPr bwMode="auto">
            <a:xfrm>
              <a:off x="3302807" y="1034911"/>
              <a:ext cx="795464" cy="799669"/>
            </a:xfrm>
            <a:custGeom>
              <a:avLst/>
              <a:gdLst>
                <a:gd name="T0" fmla="*/ 174 w 347"/>
                <a:gd name="T1" fmla="*/ 0 h 347"/>
                <a:gd name="T2" fmla="*/ 0 w 347"/>
                <a:gd name="T3" fmla="*/ 173 h 347"/>
                <a:gd name="T4" fmla="*/ 174 w 347"/>
                <a:gd name="T5" fmla="*/ 347 h 347"/>
                <a:gd name="T6" fmla="*/ 347 w 347"/>
                <a:gd name="T7" fmla="*/ 173 h 347"/>
                <a:gd name="T8" fmla="*/ 174 w 347"/>
                <a:gd name="T9" fmla="*/ 0 h 347"/>
                <a:gd name="T10" fmla="*/ 174 w 347"/>
                <a:gd name="T11" fmla="*/ 343 h 347"/>
                <a:gd name="T12" fmla="*/ 4 w 347"/>
                <a:gd name="T13" fmla="*/ 173 h 347"/>
                <a:gd name="T14" fmla="*/ 174 w 347"/>
                <a:gd name="T15" fmla="*/ 4 h 347"/>
                <a:gd name="T16" fmla="*/ 343 w 347"/>
                <a:gd name="T17" fmla="*/ 173 h 347"/>
                <a:gd name="T18" fmla="*/ 174 w 347"/>
                <a:gd name="T19" fmla="*/ 34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7" h="347">
                  <a:moveTo>
                    <a:pt x="174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9"/>
                    <a:pt x="78" y="347"/>
                    <a:pt x="174" y="347"/>
                  </a:cubicBezTo>
                  <a:cubicBezTo>
                    <a:pt x="269" y="347"/>
                    <a:pt x="347" y="269"/>
                    <a:pt x="347" y="173"/>
                  </a:cubicBezTo>
                  <a:cubicBezTo>
                    <a:pt x="347" y="78"/>
                    <a:pt x="269" y="0"/>
                    <a:pt x="174" y="0"/>
                  </a:cubicBezTo>
                  <a:close/>
                  <a:moveTo>
                    <a:pt x="174" y="343"/>
                  </a:moveTo>
                  <a:cubicBezTo>
                    <a:pt x="80" y="343"/>
                    <a:pt x="4" y="267"/>
                    <a:pt x="4" y="173"/>
                  </a:cubicBezTo>
                  <a:cubicBezTo>
                    <a:pt x="4" y="80"/>
                    <a:pt x="80" y="4"/>
                    <a:pt x="174" y="4"/>
                  </a:cubicBezTo>
                  <a:cubicBezTo>
                    <a:pt x="267" y="4"/>
                    <a:pt x="343" y="80"/>
                    <a:pt x="343" y="173"/>
                  </a:cubicBezTo>
                  <a:cubicBezTo>
                    <a:pt x="343" y="267"/>
                    <a:pt x="267" y="343"/>
                    <a:pt x="174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4" name="íšlíḓe"/>
            <p:cNvSpPr/>
            <p:nvPr/>
          </p:nvSpPr>
          <p:spPr bwMode="auto">
            <a:xfrm>
              <a:off x="3481524" y="1212226"/>
              <a:ext cx="440834" cy="377758"/>
            </a:xfrm>
            <a:custGeom>
              <a:avLst/>
              <a:gdLst>
                <a:gd name="T0" fmla="*/ 28 w 192"/>
                <a:gd name="T1" fmla="*/ 164 h 164"/>
                <a:gd name="T2" fmla="*/ 31 w 192"/>
                <a:gd name="T3" fmla="*/ 164 h 164"/>
                <a:gd name="T4" fmla="*/ 2 w 192"/>
                <a:gd name="T5" fmla="*/ 96 h 164"/>
                <a:gd name="T6" fmla="*/ 96 w 192"/>
                <a:gd name="T7" fmla="*/ 2 h 164"/>
                <a:gd name="T8" fmla="*/ 190 w 192"/>
                <a:gd name="T9" fmla="*/ 96 h 164"/>
                <a:gd name="T10" fmla="*/ 160 w 192"/>
                <a:gd name="T11" fmla="*/ 164 h 164"/>
                <a:gd name="T12" fmla="*/ 163 w 192"/>
                <a:gd name="T13" fmla="*/ 164 h 164"/>
                <a:gd name="T14" fmla="*/ 192 w 192"/>
                <a:gd name="T15" fmla="*/ 96 h 164"/>
                <a:gd name="T16" fmla="*/ 96 w 192"/>
                <a:gd name="T17" fmla="*/ 0 h 164"/>
                <a:gd name="T18" fmla="*/ 0 w 192"/>
                <a:gd name="T19" fmla="*/ 96 h 164"/>
                <a:gd name="T20" fmla="*/ 28 w 192"/>
                <a:gd name="T21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2" h="164">
                  <a:moveTo>
                    <a:pt x="28" y="164"/>
                  </a:moveTo>
                  <a:cubicBezTo>
                    <a:pt x="31" y="164"/>
                    <a:pt x="31" y="164"/>
                    <a:pt x="31" y="164"/>
                  </a:cubicBezTo>
                  <a:cubicBezTo>
                    <a:pt x="13" y="147"/>
                    <a:pt x="2" y="123"/>
                    <a:pt x="2" y="96"/>
                  </a:cubicBezTo>
                  <a:cubicBezTo>
                    <a:pt x="2" y="45"/>
                    <a:pt x="44" y="2"/>
                    <a:pt x="96" y="2"/>
                  </a:cubicBezTo>
                  <a:cubicBezTo>
                    <a:pt x="147" y="2"/>
                    <a:pt x="190" y="45"/>
                    <a:pt x="190" y="96"/>
                  </a:cubicBezTo>
                  <a:cubicBezTo>
                    <a:pt x="190" y="123"/>
                    <a:pt x="178" y="147"/>
                    <a:pt x="160" y="164"/>
                  </a:cubicBezTo>
                  <a:cubicBezTo>
                    <a:pt x="163" y="164"/>
                    <a:pt x="163" y="164"/>
                    <a:pt x="163" y="164"/>
                  </a:cubicBezTo>
                  <a:cubicBezTo>
                    <a:pt x="181" y="147"/>
                    <a:pt x="192" y="123"/>
                    <a:pt x="192" y="96"/>
                  </a:cubicBezTo>
                  <a:cubicBezTo>
                    <a:pt x="192" y="43"/>
                    <a:pt x="148" y="0"/>
                    <a:pt x="96" y="0"/>
                  </a:cubicBezTo>
                  <a:cubicBezTo>
                    <a:pt x="43" y="0"/>
                    <a:pt x="0" y="43"/>
                    <a:pt x="0" y="96"/>
                  </a:cubicBezTo>
                  <a:cubicBezTo>
                    <a:pt x="0" y="123"/>
                    <a:pt x="11" y="147"/>
                    <a:pt x="28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5" name="ïṣļïḍê"/>
            <p:cNvSpPr/>
            <p:nvPr/>
          </p:nvSpPr>
          <p:spPr bwMode="auto">
            <a:xfrm>
              <a:off x="3972118" y="1573864"/>
              <a:ext cx="85504" cy="46256"/>
            </a:xfrm>
            <a:custGeom>
              <a:avLst/>
              <a:gdLst>
                <a:gd name="T0" fmla="*/ 36 w 37"/>
                <a:gd name="T1" fmla="*/ 20 h 20"/>
                <a:gd name="T2" fmla="*/ 22 w 37"/>
                <a:gd name="T3" fmla="*/ 16 h 20"/>
                <a:gd name="T4" fmla="*/ 0 w 37"/>
                <a:gd name="T5" fmla="*/ 20 h 20"/>
                <a:gd name="T6" fmla="*/ 1 w 37"/>
                <a:gd name="T7" fmla="*/ 16 h 20"/>
                <a:gd name="T8" fmla="*/ 12 w 37"/>
                <a:gd name="T9" fmla="*/ 14 h 20"/>
                <a:gd name="T10" fmla="*/ 19 w 37"/>
                <a:gd name="T11" fmla="*/ 14 h 20"/>
                <a:gd name="T12" fmla="*/ 13 w 37"/>
                <a:gd name="T13" fmla="*/ 10 h 20"/>
                <a:gd name="T14" fmla="*/ 5 w 37"/>
                <a:gd name="T15" fmla="*/ 3 h 20"/>
                <a:gd name="T16" fmla="*/ 6 w 37"/>
                <a:gd name="T17" fmla="*/ 0 h 20"/>
                <a:gd name="T18" fmla="*/ 23 w 37"/>
                <a:gd name="T19" fmla="*/ 13 h 20"/>
                <a:gd name="T20" fmla="*/ 37 w 37"/>
                <a:gd name="T21" fmla="*/ 17 h 20"/>
                <a:gd name="T22" fmla="*/ 36 w 37"/>
                <a:gd name="T2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0">
                  <a:moveTo>
                    <a:pt x="36" y="20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4" y="14"/>
                    <a:pt x="17" y="14"/>
                    <a:pt x="19" y="14"/>
                  </a:cubicBezTo>
                  <a:cubicBezTo>
                    <a:pt x="17" y="13"/>
                    <a:pt x="15" y="11"/>
                    <a:pt x="13" y="1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37" y="17"/>
                    <a:pt x="37" y="17"/>
                    <a:pt x="37" y="17"/>
                  </a:cubicBezTo>
                  <a:lnTo>
                    <a:pt x="3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6" name="ís1íḍe"/>
            <p:cNvSpPr/>
            <p:nvPr/>
          </p:nvSpPr>
          <p:spPr bwMode="auto">
            <a:xfrm>
              <a:off x="4302919" y="1198209"/>
              <a:ext cx="54666" cy="94615"/>
            </a:xfrm>
            <a:custGeom>
              <a:avLst/>
              <a:gdLst>
                <a:gd name="T0" fmla="*/ 20 w 24"/>
                <a:gd name="T1" fmla="*/ 28 h 41"/>
                <a:gd name="T2" fmla="*/ 14 w 24"/>
                <a:gd name="T3" fmla="*/ 9 h 41"/>
                <a:gd name="T4" fmla="*/ 4 w 24"/>
                <a:gd name="T5" fmla="*/ 10 h 41"/>
                <a:gd name="T6" fmla="*/ 5 w 24"/>
                <a:gd name="T7" fmla="*/ 32 h 41"/>
                <a:gd name="T8" fmla="*/ 20 w 24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1">
                  <a:moveTo>
                    <a:pt x="20" y="28"/>
                  </a:moveTo>
                  <a:cubicBezTo>
                    <a:pt x="24" y="20"/>
                    <a:pt x="14" y="9"/>
                    <a:pt x="14" y="9"/>
                  </a:cubicBezTo>
                  <a:cubicBezTo>
                    <a:pt x="14" y="9"/>
                    <a:pt x="8" y="0"/>
                    <a:pt x="4" y="10"/>
                  </a:cubicBezTo>
                  <a:cubicBezTo>
                    <a:pt x="0" y="20"/>
                    <a:pt x="0" y="23"/>
                    <a:pt x="5" y="32"/>
                  </a:cubicBezTo>
                  <a:cubicBezTo>
                    <a:pt x="9" y="41"/>
                    <a:pt x="16" y="35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7" name="íşlïḋe"/>
            <p:cNvSpPr/>
            <p:nvPr/>
          </p:nvSpPr>
          <p:spPr bwMode="auto">
            <a:xfrm>
              <a:off x="4279791" y="1281610"/>
              <a:ext cx="57470" cy="91811"/>
            </a:xfrm>
            <a:custGeom>
              <a:avLst/>
              <a:gdLst>
                <a:gd name="T0" fmla="*/ 4 w 25"/>
                <a:gd name="T1" fmla="*/ 34 h 40"/>
                <a:gd name="T2" fmla="*/ 13 w 25"/>
                <a:gd name="T3" fmla="*/ 36 h 40"/>
                <a:gd name="T4" fmla="*/ 21 w 25"/>
                <a:gd name="T5" fmla="*/ 17 h 40"/>
                <a:gd name="T6" fmla="*/ 14 w 25"/>
                <a:gd name="T7" fmla="*/ 10 h 40"/>
                <a:gd name="T8" fmla="*/ 10 w 25"/>
                <a:gd name="T9" fmla="*/ 4 h 40"/>
                <a:gd name="T10" fmla="*/ 0 w 25"/>
                <a:gd name="T11" fmla="*/ 13 h 40"/>
                <a:gd name="T12" fmla="*/ 5 w 25"/>
                <a:gd name="T13" fmla="*/ 25 h 40"/>
                <a:gd name="T14" fmla="*/ 4 w 25"/>
                <a:gd name="T1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0">
                  <a:moveTo>
                    <a:pt x="4" y="34"/>
                  </a:moveTo>
                  <a:cubicBezTo>
                    <a:pt x="4" y="34"/>
                    <a:pt x="2" y="40"/>
                    <a:pt x="13" y="36"/>
                  </a:cubicBezTo>
                  <a:cubicBezTo>
                    <a:pt x="23" y="31"/>
                    <a:pt x="25" y="21"/>
                    <a:pt x="21" y="17"/>
                  </a:cubicBezTo>
                  <a:cubicBezTo>
                    <a:pt x="18" y="12"/>
                    <a:pt x="14" y="10"/>
                    <a:pt x="14" y="10"/>
                  </a:cubicBezTo>
                  <a:cubicBezTo>
                    <a:pt x="14" y="10"/>
                    <a:pt x="11" y="8"/>
                    <a:pt x="10" y="4"/>
                  </a:cubicBezTo>
                  <a:cubicBezTo>
                    <a:pt x="9" y="0"/>
                    <a:pt x="1" y="9"/>
                    <a:pt x="0" y="13"/>
                  </a:cubicBezTo>
                  <a:cubicBezTo>
                    <a:pt x="0" y="18"/>
                    <a:pt x="1" y="20"/>
                    <a:pt x="5" y="25"/>
                  </a:cubicBezTo>
                  <a:cubicBezTo>
                    <a:pt x="8" y="30"/>
                    <a:pt x="4" y="34"/>
                    <a:pt x="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8" name="iŝļîḍé"/>
            <p:cNvSpPr/>
            <p:nvPr/>
          </p:nvSpPr>
          <p:spPr bwMode="auto">
            <a:xfrm>
              <a:off x="4231432" y="1248670"/>
              <a:ext cx="330100" cy="295058"/>
            </a:xfrm>
            <a:custGeom>
              <a:avLst/>
              <a:gdLst>
                <a:gd name="T0" fmla="*/ 138 w 144"/>
                <a:gd name="T1" fmla="*/ 24 h 128"/>
                <a:gd name="T2" fmla="*/ 135 w 144"/>
                <a:gd name="T3" fmla="*/ 20 h 128"/>
                <a:gd name="T4" fmla="*/ 126 w 144"/>
                <a:gd name="T5" fmla="*/ 23 h 128"/>
                <a:gd name="T6" fmla="*/ 117 w 144"/>
                <a:gd name="T7" fmla="*/ 29 h 128"/>
                <a:gd name="T8" fmla="*/ 120 w 144"/>
                <a:gd name="T9" fmla="*/ 23 h 128"/>
                <a:gd name="T10" fmla="*/ 131 w 144"/>
                <a:gd name="T11" fmla="*/ 15 h 128"/>
                <a:gd name="T12" fmla="*/ 138 w 144"/>
                <a:gd name="T13" fmla="*/ 9 h 128"/>
                <a:gd name="T14" fmla="*/ 127 w 144"/>
                <a:gd name="T15" fmla="*/ 5 h 128"/>
                <a:gd name="T16" fmla="*/ 112 w 144"/>
                <a:gd name="T17" fmla="*/ 5 h 128"/>
                <a:gd name="T18" fmla="*/ 102 w 144"/>
                <a:gd name="T19" fmla="*/ 8 h 128"/>
                <a:gd name="T20" fmla="*/ 100 w 144"/>
                <a:gd name="T21" fmla="*/ 24 h 128"/>
                <a:gd name="T22" fmla="*/ 88 w 144"/>
                <a:gd name="T23" fmla="*/ 33 h 128"/>
                <a:gd name="T24" fmla="*/ 83 w 144"/>
                <a:gd name="T25" fmla="*/ 31 h 128"/>
                <a:gd name="T26" fmla="*/ 91 w 144"/>
                <a:gd name="T27" fmla="*/ 26 h 128"/>
                <a:gd name="T28" fmla="*/ 91 w 144"/>
                <a:gd name="T29" fmla="*/ 21 h 128"/>
                <a:gd name="T30" fmla="*/ 82 w 144"/>
                <a:gd name="T31" fmla="*/ 10 h 128"/>
                <a:gd name="T32" fmla="*/ 70 w 144"/>
                <a:gd name="T33" fmla="*/ 12 h 128"/>
                <a:gd name="T34" fmla="*/ 63 w 144"/>
                <a:gd name="T35" fmla="*/ 30 h 128"/>
                <a:gd name="T36" fmla="*/ 58 w 144"/>
                <a:gd name="T37" fmla="*/ 42 h 128"/>
                <a:gd name="T38" fmla="*/ 58 w 144"/>
                <a:gd name="T39" fmla="*/ 52 h 128"/>
                <a:gd name="T40" fmla="*/ 39 w 144"/>
                <a:gd name="T41" fmla="*/ 61 h 128"/>
                <a:gd name="T42" fmla="*/ 35 w 144"/>
                <a:gd name="T43" fmla="*/ 58 h 128"/>
                <a:gd name="T44" fmla="*/ 9 w 144"/>
                <a:gd name="T45" fmla="*/ 90 h 128"/>
                <a:gd name="T46" fmla="*/ 3 w 144"/>
                <a:gd name="T47" fmla="*/ 115 h 128"/>
                <a:gd name="T48" fmla="*/ 20 w 144"/>
                <a:gd name="T49" fmla="*/ 114 h 128"/>
                <a:gd name="T50" fmla="*/ 33 w 144"/>
                <a:gd name="T51" fmla="*/ 82 h 128"/>
                <a:gd name="T52" fmla="*/ 42 w 144"/>
                <a:gd name="T53" fmla="*/ 80 h 128"/>
                <a:gd name="T54" fmla="*/ 56 w 144"/>
                <a:gd name="T55" fmla="*/ 73 h 128"/>
                <a:gd name="T56" fmla="*/ 58 w 144"/>
                <a:gd name="T57" fmla="*/ 79 h 128"/>
                <a:gd name="T58" fmla="*/ 58 w 144"/>
                <a:gd name="T59" fmla="*/ 89 h 128"/>
                <a:gd name="T60" fmla="*/ 76 w 144"/>
                <a:gd name="T61" fmla="*/ 70 h 128"/>
                <a:gd name="T62" fmla="*/ 77 w 144"/>
                <a:gd name="T63" fmla="*/ 60 h 128"/>
                <a:gd name="T64" fmla="*/ 95 w 144"/>
                <a:gd name="T65" fmla="*/ 42 h 128"/>
                <a:gd name="T66" fmla="*/ 95 w 144"/>
                <a:gd name="T67" fmla="*/ 53 h 128"/>
                <a:gd name="T68" fmla="*/ 96 w 144"/>
                <a:gd name="T69" fmla="*/ 67 h 128"/>
                <a:gd name="T70" fmla="*/ 113 w 144"/>
                <a:gd name="T71" fmla="*/ 50 h 128"/>
                <a:gd name="T72" fmla="*/ 116 w 144"/>
                <a:gd name="T73" fmla="*/ 50 h 128"/>
                <a:gd name="T74" fmla="*/ 117 w 144"/>
                <a:gd name="T75" fmla="*/ 87 h 128"/>
                <a:gd name="T76" fmla="*/ 135 w 144"/>
                <a:gd name="T77" fmla="*/ 66 h 128"/>
                <a:gd name="T78" fmla="*/ 134 w 144"/>
                <a:gd name="T79" fmla="*/ 40 h 128"/>
                <a:gd name="T80" fmla="*/ 144 w 144"/>
                <a:gd name="T81" fmla="*/ 28 h 128"/>
                <a:gd name="T82" fmla="*/ 138 w 144"/>
                <a:gd name="T83" fmla="*/ 2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4" h="128">
                  <a:moveTo>
                    <a:pt x="138" y="24"/>
                  </a:moveTo>
                  <a:cubicBezTo>
                    <a:pt x="138" y="24"/>
                    <a:pt x="135" y="23"/>
                    <a:pt x="135" y="20"/>
                  </a:cubicBezTo>
                  <a:cubicBezTo>
                    <a:pt x="135" y="20"/>
                    <a:pt x="130" y="17"/>
                    <a:pt x="126" y="23"/>
                  </a:cubicBezTo>
                  <a:cubicBezTo>
                    <a:pt x="122" y="28"/>
                    <a:pt x="120" y="30"/>
                    <a:pt x="117" y="29"/>
                  </a:cubicBezTo>
                  <a:cubicBezTo>
                    <a:pt x="114" y="28"/>
                    <a:pt x="118" y="25"/>
                    <a:pt x="120" y="23"/>
                  </a:cubicBezTo>
                  <a:cubicBezTo>
                    <a:pt x="123" y="22"/>
                    <a:pt x="127" y="16"/>
                    <a:pt x="131" y="15"/>
                  </a:cubicBezTo>
                  <a:cubicBezTo>
                    <a:pt x="136" y="14"/>
                    <a:pt x="138" y="14"/>
                    <a:pt x="138" y="9"/>
                  </a:cubicBezTo>
                  <a:cubicBezTo>
                    <a:pt x="138" y="5"/>
                    <a:pt x="137" y="0"/>
                    <a:pt x="127" y="5"/>
                  </a:cubicBezTo>
                  <a:cubicBezTo>
                    <a:pt x="117" y="10"/>
                    <a:pt x="114" y="9"/>
                    <a:pt x="112" y="5"/>
                  </a:cubicBezTo>
                  <a:cubicBezTo>
                    <a:pt x="109" y="0"/>
                    <a:pt x="103" y="1"/>
                    <a:pt x="102" y="8"/>
                  </a:cubicBezTo>
                  <a:cubicBezTo>
                    <a:pt x="102" y="16"/>
                    <a:pt x="100" y="24"/>
                    <a:pt x="100" y="24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8" y="33"/>
                    <a:pt x="79" y="34"/>
                    <a:pt x="83" y="31"/>
                  </a:cubicBezTo>
                  <a:cubicBezTo>
                    <a:pt x="87" y="27"/>
                    <a:pt x="91" y="26"/>
                    <a:pt x="91" y="26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1" y="21"/>
                    <a:pt x="84" y="15"/>
                    <a:pt x="82" y="10"/>
                  </a:cubicBezTo>
                  <a:cubicBezTo>
                    <a:pt x="80" y="4"/>
                    <a:pt x="71" y="2"/>
                    <a:pt x="70" y="12"/>
                  </a:cubicBezTo>
                  <a:cubicBezTo>
                    <a:pt x="69" y="22"/>
                    <a:pt x="68" y="27"/>
                    <a:pt x="63" y="30"/>
                  </a:cubicBezTo>
                  <a:cubicBezTo>
                    <a:pt x="58" y="34"/>
                    <a:pt x="48" y="39"/>
                    <a:pt x="58" y="42"/>
                  </a:cubicBezTo>
                  <a:cubicBezTo>
                    <a:pt x="67" y="45"/>
                    <a:pt x="61" y="48"/>
                    <a:pt x="58" y="52"/>
                  </a:cubicBezTo>
                  <a:cubicBezTo>
                    <a:pt x="54" y="56"/>
                    <a:pt x="42" y="65"/>
                    <a:pt x="39" y="61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18" y="82"/>
                    <a:pt x="9" y="90"/>
                  </a:cubicBezTo>
                  <a:cubicBezTo>
                    <a:pt x="1" y="97"/>
                    <a:pt x="0" y="105"/>
                    <a:pt x="3" y="115"/>
                  </a:cubicBezTo>
                  <a:cubicBezTo>
                    <a:pt x="5" y="126"/>
                    <a:pt x="17" y="128"/>
                    <a:pt x="20" y="114"/>
                  </a:cubicBezTo>
                  <a:cubicBezTo>
                    <a:pt x="22" y="100"/>
                    <a:pt x="29" y="88"/>
                    <a:pt x="33" y="82"/>
                  </a:cubicBezTo>
                  <a:cubicBezTo>
                    <a:pt x="37" y="75"/>
                    <a:pt x="42" y="80"/>
                    <a:pt x="42" y="80"/>
                  </a:cubicBezTo>
                  <a:cubicBezTo>
                    <a:pt x="42" y="80"/>
                    <a:pt x="51" y="80"/>
                    <a:pt x="56" y="73"/>
                  </a:cubicBezTo>
                  <a:cubicBezTo>
                    <a:pt x="60" y="66"/>
                    <a:pt x="60" y="76"/>
                    <a:pt x="58" y="79"/>
                  </a:cubicBezTo>
                  <a:cubicBezTo>
                    <a:pt x="56" y="82"/>
                    <a:pt x="49" y="89"/>
                    <a:pt x="58" y="89"/>
                  </a:cubicBezTo>
                  <a:cubicBezTo>
                    <a:pt x="66" y="89"/>
                    <a:pt x="73" y="80"/>
                    <a:pt x="76" y="7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7" y="60"/>
                    <a:pt x="88" y="47"/>
                    <a:pt x="95" y="4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86" y="65"/>
                    <a:pt x="96" y="67"/>
                  </a:cubicBezTo>
                  <a:cubicBezTo>
                    <a:pt x="106" y="69"/>
                    <a:pt x="110" y="61"/>
                    <a:pt x="113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32" y="87"/>
                    <a:pt x="135" y="66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34" y="40"/>
                    <a:pt x="143" y="34"/>
                    <a:pt x="144" y="28"/>
                  </a:cubicBezTo>
                  <a:cubicBezTo>
                    <a:pt x="144" y="23"/>
                    <a:pt x="138" y="24"/>
                    <a:pt x="13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19" name="íṧḷídé"/>
            <p:cNvSpPr/>
            <p:nvPr/>
          </p:nvSpPr>
          <p:spPr bwMode="auto">
            <a:xfrm>
              <a:off x="4768283" y="1194004"/>
              <a:ext cx="52564" cy="82700"/>
            </a:xfrm>
            <a:custGeom>
              <a:avLst/>
              <a:gdLst>
                <a:gd name="T0" fmla="*/ 10 w 23"/>
                <a:gd name="T1" fmla="*/ 6 h 36"/>
                <a:gd name="T2" fmla="*/ 3 w 23"/>
                <a:gd name="T3" fmla="*/ 10 h 36"/>
                <a:gd name="T4" fmla="*/ 3 w 23"/>
                <a:gd name="T5" fmla="*/ 30 h 36"/>
                <a:gd name="T6" fmla="*/ 19 w 23"/>
                <a:gd name="T7" fmla="*/ 30 h 36"/>
                <a:gd name="T8" fmla="*/ 18 w 23"/>
                <a:gd name="T9" fmla="*/ 14 h 36"/>
                <a:gd name="T10" fmla="*/ 10 w 23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6">
                  <a:moveTo>
                    <a:pt x="10" y="6"/>
                  </a:moveTo>
                  <a:cubicBezTo>
                    <a:pt x="10" y="6"/>
                    <a:pt x="6" y="0"/>
                    <a:pt x="3" y="10"/>
                  </a:cubicBezTo>
                  <a:cubicBezTo>
                    <a:pt x="0" y="19"/>
                    <a:pt x="4" y="24"/>
                    <a:pt x="3" y="30"/>
                  </a:cubicBezTo>
                  <a:cubicBezTo>
                    <a:pt x="2" y="36"/>
                    <a:pt x="15" y="34"/>
                    <a:pt x="19" y="30"/>
                  </a:cubicBezTo>
                  <a:cubicBezTo>
                    <a:pt x="23" y="27"/>
                    <a:pt x="23" y="18"/>
                    <a:pt x="18" y="14"/>
                  </a:cubicBezTo>
                  <a:cubicBezTo>
                    <a:pt x="12" y="9"/>
                    <a:pt x="10" y="6"/>
                    <a:pt x="1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0" name="îSḻiḋe"/>
            <p:cNvSpPr/>
            <p:nvPr/>
          </p:nvSpPr>
          <p:spPr bwMode="auto">
            <a:xfrm>
              <a:off x="4726932" y="1285815"/>
              <a:ext cx="61675" cy="80598"/>
            </a:xfrm>
            <a:custGeom>
              <a:avLst/>
              <a:gdLst>
                <a:gd name="T0" fmla="*/ 8 w 27"/>
                <a:gd name="T1" fmla="*/ 31 h 35"/>
                <a:gd name="T2" fmla="*/ 21 w 27"/>
                <a:gd name="T3" fmla="*/ 25 h 35"/>
                <a:gd name="T4" fmla="*/ 16 w 27"/>
                <a:gd name="T5" fmla="*/ 8 h 35"/>
                <a:gd name="T6" fmla="*/ 8 w 27"/>
                <a:gd name="T7" fmla="*/ 4 h 35"/>
                <a:gd name="T8" fmla="*/ 2 w 27"/>
                <a:gd name="T9" fmla="*/ 19 h 35"/>
                <a:gd name="T10" fmla="*/ 8 w 27"/>
                <a:gd name="T11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5">
                  <a:moveTo>
                    <a:pt x="8" y="31"/>
                  </a:moveTo>
                  <a:cubicBezTo>
                    <a:pt x="8" y="31"/>
                    <a:pt x="15" y="35"/>
                    <a:pt x="21" y="25"/>
                  </a:cubicBezTo>
                  <a:cubicBezTo>
                    <a:pt x="27" y="14"/>
                    <a:pt x="16" y="8"/>
                    <a:pt x="16" y="8"/>
                  </a:cubicBezTo>
                  <a:cubicBezTo>
                    <a:pt x="16" y="8"/>
                    <a:pt x="13" y="0"/>
                    <a:pt x="8" y="4"/>
                  </a:cubicBezTo>
                  <a:cubicBezTo>
                    <a:pt x="3" y="7"/>
                    <a:pt x="0" y="13"/>
                    <a:pt x="2" y="19"/>
                  </a:cubicBezTo>
                  <a:cubicBezTo>
                    <a:pt x="5" y="25"/>
                    <a:pt x="7" y="23"/>
                    <a:pt x="8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1" name="í$ḻîḓè"/>
            <p:cNvSpPr/>
            <p:nvPr/>
          </p:nvSpPr>
          <p:spPr bwMode="auto">
            <a:xfrm>
              <a:off x="4635121" y="1341182"/>
              <a:ext cx="160495" cy="198341"/>
            </a:xfrm>
            <a:custGeom>
              <a:avLst/>
              <a:gdLst>
                <a:gd name="T0" fmla="*/ 63 w 70"/>
                <a:gd name="T1" fmla="*/ 12 h 86"/>
                <a:gd name="T2" fmla="*/ 15 w 70"/>
                <a:gd name="T3" fmla="*/ 58 h 86"/>
                <a:gd name="T4" fmla="*/ 17 w 70"/>
                <a:gd name="T5" fmla="*/ 76 h 86"/>
                <a:gd name="T6" fmla="*/ 33 w 70"/>
                <a:gd name="T7" fmla="*/ 73 h 86"/>
                <a:gd name="T8" fmla="*/ 70 w 70"/>
                <a:gd name="T9" fmla="*/ 14 h 86"/>
                <a:gd name="T10" fmla="*/ 70 w 70"/>
                <a:gd name="T11" fmla="*/ 10 h 86"/>
                <a:gd name="T12" fmla="*/ 63 w 70"/>
                <a:gd name="T13" fmla="*/ 1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86">
                  <a:moveTo>
                    <a:pt x="63" y="12"/>
                  </a:moveTo>
                  <a:cubicBezTo>
                    <a:pt x="56" y="25"/>
                    <a:pt x="29" y="52"/>
                    <a:pt x="15" y="58"/>
                  </a:cubicBezTo>
                  <a:cubicBezTo>
                    <a:pt x="0" y="64"/>
                    <a:pt x="17" y="76"/>
                    <a:pt x="17" y="76"/>
                  </a:cubicBezTo>
                  <a:cubicBezTo>
                    <a:pt x="17" y="76"/>
                    <a:pt x="24" y="86"/>
                    <a:pt x="33" y="73"/>
                  </a:cubicBezTo>
                  <a:cubicBezTo>
                    <a:pt x="43" y="60"/>
                    <a:pt x="59" y="40"/>
                    <a:pt x="70" y="14"/>
                  </a:cubicBezTo>
                  <a:cubicBezTo>
                    <a:pt x="70" y="12"/>
                    <a:pt x="70" y="10"/>
                    <a:pt x="70" y="10"/>
                  </a:cubicBezTo>
                  <a:cubicBezTo>
                    <a:pt x="70" y="10"/>
                    <a:pt x="70" y="0"/>
                    <a:pt x="6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2" name="ïŝḷíḍe"/>
            <p:cNvSpPr/>
            <p:nvPr/>
          </p:nvSpPr>
          <p:spPr bwMode="auto">
            <a:xfrm>
              <a:off x="4850282" y="1255679"/>
              <a:ext cx="119845" cy="108632"/>
            </a:xfrm>
            <a:custGeom>
              <a:avLst/>
              <a:gdLst>
                <a:gd name="T0" fmla="*/ 37 w 52"/>
                <a:gd name="T1" fmla="*/ 2 h 47"/>
                <a:gd name="T2" fmla="*/ 10 w 52"/>
                <a:gd name="T3" fmla="*/ 11 h 47"/>
                <a:gd name="T4" fmla="*/ 6 w 52"/>
                <a:gd name="T5" fmla="*/ 21 h 47"/>
                <a:gd name="T6" fmla="*/ 19 w 52"/>
                <a:gd name="T7" fmla="*/ 29 h 47"/>
                <a:gd name="T8" fmla="*/ 25 w 52"/>
                <a:gd name="T9" fmla="*/ 32 h 47"/>
                <a:gd name="T10" fmla="*/ 20 w 52"/>
                <a:gd name="T11" fmla="*/ 47 h 47"/>
                <a:gd name="T12" fmla="*/ 36 w 52"/>
                <a:gd name="T13" fmla="*/ 41 h 47"/>
                <a:gd name="T14" fmla="*/ 51 w 52"/>
                <a:gd name="T15" fmla="*/ 17 h 47"/>
                <a:gd name="T16" fmla="*/ 37 w 52"/>
                <a:gd name="T17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7">
                  <a:moveTo>
                    <a:pt x="37" y="2"/>
                  </a:moveTo>
                  <a:cubicBezTo>
                    <a:pt x="27" y="5"/>
                    <a:pt x="10" y="11"/>
                    <a:pt x="10" y="11"/>
                  </a:cubicBezTo>
                  <a:cubicBezTo>
                    <a:pt x="10" y="11"/>
                    <a:pt x="0" y="14"/>
                    <a:pt x="6" y="21"/>
                  </a:cubicBezTo>
                  <a:cubicBezTo>
                    <a:pt x="12" y="28"/>
                    <a:pt x="12" y="33"/>
                    <a:pt x="19" y="29"/>
                  </a:cubicBezTo>
                  <a:cubicBezTo>
                    <a:pt x="27" y="26"/>
                    <a:pt x="27" y="28"/>
                    <a:pt x="25" y="32"/>
                  </a:cubicBezTo>
                  <a:cubicBezTo>
                    <a:pt x="24" y="36"/>
                    <a:pt x="19" y="43"/>
                    <a:pt x="20" y="47"/>
                  </a:cubicBezTo>
                  <a:cubicBezTo>
                    <a:pt x="20" y="47"/>
                    <a:pt x="32" y="46"/>
                    <a:pt x="36" y="41"/>
                  </a:cubicBezTo>
                  <a:cubicBezTo>
                    <a:pt x="39" y="35"/>
                    <a:pt x="50" y="24"/>
                    <a:pt x="51" y="17"/>
                  </a:cubicBezTo>
                  <a:cubicBezTo>
                    <a:pt x="52" y="9"/>
                    <a:pt x="46" y="0"/>
                    <a:pt x="3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3" name="íṩļiḋe"/>
            <p:cNvSpPr/>
            <p:nvPr/>
          </p:nvSpPr>
          <p:spPr bwMode="auto">
            <a:xfrm>
              <a:off x="4839068" y="1362208"/>
              <a:ext cx="100922" cy="66581"/>
            </a:xfrm>
            <a:custGeom>
              <a:avLst/>
              <a:gdLst>
                <a:gd name="T0" fmla="*/ 31 w 44"/>
                <a:gd name="T1" fmla="*/ 3 h 29"/>
                <a:gd name="T2" fmla="*/ 8 w 44"/>
                <a:gd name="T3" fmla="*/ 9 h 29"/>
                <a:gd name="T4" fmla="*/ 7 w 44"/>
                <a:gd name="T5" fmla="*/ 20 h 29"/>
                <a:gd name="T6" fmla="*/ 31 w 44"/>
                <a:gd name="T7" fmla="*/ 23 h 29"/>
                <a:gd name="T8" fmla="*/ 44 w 44"/>
                <a:gd name="T9" fmla="*/ 2 h 29"/>
                <a:gd name="T10" fmla="*/ 31 w 44"/>
                <a:gd name="T11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29">
                  <a:moveTo>
                    <a:pt x="31" y="3"/>
                  </a:moveTo>
                  <a:cubicBezTo>
                    <a:pt x="24" y="6"/>
                    <a:pt x="8" y="9"/>
                    <a:pt x="8" y="9"/>
                  </a:cubicBezTo>
                  <a:cubicBezTo>
                    <a:pt x="8" y="9"/>
                    <a:pt x="0" y="13"/>
                    <a:pt x="7" y="20"/>
                  </a:cubicBezTo>
                  <a:cubicBezTo>
                    <a:pt x="13" y="27"/>
                    <a:pt x="22" y="29"/>
                    <a:pt x="31" y="23"/>
                  </a:cubicBezTo>
                  <a:cubicBezTo>
                    <a:pt x="41" y="17"/>
                    <a:pt x="43" y="13"/>
                    <a:pt x="44" y="2"/>
                  </a:cubicBezTo>
                  <a:cubicBezTo>
                    <a:pt x="44" y="2"/>
                    <a:pt x="38" y="0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4" name="îṡlïḍé"/>
            <p:cNvSpPr/>
            <p:nvPr/>
          </p:nvSpPr>
          <p:spPr bwMode="auto">
            <a:xfrm>
              <a:off x="5091374" y="1186995"/>
              <a:ext cx="250203" cy="276135"/>
            </a:xfrm>
            <a:custGeom>
              <a:avLst/>
              <a:gdLst>
                <a:gd name="T0" fmla="*/ 108 w 109"/>
                <a:gd name="T1" fmla="*/ 54 h 120"/>
                <a:gd name="T2" fmla="*/ 97 w 109"/>
                <a:gd name="T3" fmla="*/ 52 h 120"/>
                <a:gd name="T4" fmla="*/ 84 w 109"/>
                <a:gd name="T5" fmla="*/ 58 h 120"/>
                <a:gd name="T6" fmla="*/ 89 w 109"/>
                <a:gd name="T7" fmla="*/ 43 h 120"/>
                <a:gd name="T8" fmla="*/ 85 w 109"/>
                <a:gd name="T9" fmla="*/ 10 h 120"/>
                <a:gd name="T10" fmla="*/ 70 w 109"/>
                <a:gd name="T11" fmla="*/ 16 h 120"/>
                <a:gd name="T12" fmla="*/ 68 w 109"/>
                <a:gd name="T13" fmla="*/ 53 h 120"/>
                <a:gd name="T14" fmla="*/ 53 w 109"/>
                <a:gd name="T15" fmla="*/ 72 h 120"/>
                <a:gd name="T16" fmla="*/ 11 w 109"/>
                <a:gd name="T17" fmla="*/ 79 h 120"/>
                <a:gd name="T18" fmla="*/ 2 w 109"/>
                <a:gd name="T19" fmla="*/ 89 h 120"/>
                <a:gd name="T20" fmla="*/ 20 w 109"/>
                <a:gd name="T21" fmla="*/ 100 h 120"/>
                <a:gd name="T22" fmla="*/ 31 w 109"/>
                <a:gd name="T23" fmla="*/ 98 h 120"/>
                <a:gd name="T24" fmla="*/ 41 w 109"/>
                <a:gd name="T25" fmla="*/ 94 h 120"/>
                <a:gd name="T26" fmla="*/ 49 w 109"/>
                <a:gd name="T27" fmla="*/ 90 h 120"/>
                <a:gd name="T28" fmla="*/ 54 w 109"/>
                <a:gd name="T29" fmla="*/ 92 h 120"/>
                <a:gd name="T30" fmla="*/ 32 w 109"/>
                <a:gd name="T31" fmla="*/ 110 h 120"/>
                <a:gd name="T32" fmla="*/ 35 w 109"/>
                <a:gd name="T33" fmla="*/ 119 h 120"/>
                <a:gd name="T34" fmla="*/ 70 w 109"/>
                <a:gd name="T35" fmla="*/ 92 h 120"/>
                <a:gd name="T36" fmla="*/ 89 w 109"/>
                <a:gd name="T37" fmla="*/ 72 h 120"/>
                <a:gd name="T38" fmla="*/ 108 w 109"/>
                <a:gd name="T39" fmla="*/ 5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9" h="120">
                  <a:moveTo>
                    <a:pt x="108" y="54"/>
                  </a:moveTo>
                  <a:cubicBezTo>
                    <a:pt x="109" y="45"/>
                    <a:pt x="101" y="49"/>
                    <a:pt x="97" y="52"/>
                  </a:cubicBezTo>
                  <a:cubicBezTo>
                    <a:pt x="94" y="54"/>
                    <a:pt x="86" y="57"/>
                    <a:pt x="84" y="58"/>
                  </a:cubicBezTo>
                  <a:cubicBezTo>
                    <a:pt x="84" y="58"/>
                    <a:pt x="86" y="48"/>
                    <a:pt x="89" y="43"/>
                  </a:cubicBezTo>
                  <a:cubicBezTo>
                    <a:pt x="92" y="37"/>
                    <a:pt x="96" y="21"/>
                    <a:pt x="85" y="10"/>
                  </a:cubicBezTo>
                  <a:cubicBezTo>
                    <a:pt x="74" y="0"/>
                    <a:pt x="72" y="5"/>
                    <a:pt x="70" y="16"/>
                  </a:cubicBezTo>
                  <a:cubicBezTo>
                    <a:pt x="67" y="26"/>
                    <a:pt x="72" y="36"/>
                    <a:pt x="68" y="53"/>
                  </a:cubicBezTo>
                  <a:cubicBezTo>
                    <a:pt x="64" y="70"/>
                    <a:pt x="64" y="68"/>
                    <a:pt x="53" y="72"/>
                  </a:cubicBezTo>
                  <a:cubicBezTo>
                    <a:pt x="42" y="76"/>
                    <a:pt x="27" y="81"/>
                    <a:pt x="11" y="79"/>
                  </a:cubicBezTo>
                  <a:cubicBezTo>
                    <a:pt x="3" y="78"/>
                    <a:pt x="0" y="75"/>
                    <a:pt x="2" y="89"/>
                  </a:cubicBezTo>
                  <a:cubicBezTo>
                    <a:pt x="2" y="89"/>
                    <a:pt x="4" y="97"/>
                    <a:pt x="20" y="100"/>
                  </a:cubicBezTo>
                  <a:cubicBezTo>
                    <a:pt x="24" y="101"/>
                    <a:pt x="27" y="99"/>
                    <a:pt x="31" y="98"/>
                  </a:cubicBezTo>
                  <a:cubicBezTo>
                    <a:pt x="35" y="98"/>
                    <a:pt x="38" y="96"/>
                    <a:pt x="41" y="94"/>
                  </a:cubicBezTo>
                  <a:cubicBezTo>
                    <a:pt x="46" y="92"/>
                    <a:pt x="49" y="90"/>
                    <a:pt x="49" y="90"/>
                  </a:cubicBezTo>
                  <a:cubicBezTo>
                    <a:pt x="49" y="90"/>
                    <a:pt x="55" y="89"/>
                    <a:pt x="54" y="92"/>
                  </a:cubicBezTo>
                  <a:cubicBezTo>
                    <a:pt x="53" y="95"/>
                    <a:pt x="47" y="104"/>
                    <a:pt x="32" y="110"/>
                  </a:cubicBezTo>
                  <a:cubicBezTo>
                    <a:pt x="17" y="116"/>
                    <a:pt x="29" y="120"/>
                    <a:pt x="35" y="119"/>
                  </a:cubicBezTo>
                  <a:cubicBezTo>
                    <a:pt x="40" y="118"/>
                    <a:pt x="61" y="116"/>
                    <a:pt x="70" y="92"/>
                  </a:cubicBezTo>
                  <a:cubicBezTo>
                    <a:pt x="80" y="69"/>
                    <a:pt x="89" y="72"/>
                    <a:pt x="89" y="72"/>
                  </a:cubicBezTo>
                  <a:cubicBezTo>
                    <a:pt x="89" y="72"/>
                    <a:pt x="107" y="63"/>
                    <a:pt x="108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5" name="iS1îḓè"/>
            <p:cNvSpPr/>
            <p:nvPr/>
          </p:nvSpPr>
          <p:spPr bwMode="auto">
            <a:xfrm>
              <a:off x="5288313" y="1394447"/>
              <a:ext cx="71487" cy="82700"/>
            </a:xfrm>
            <a:custGeom>
              <a:avLst/>
              <a:gdLst>
                <a:gd name="T0" fmla="*/ 17 w 31"/>
                <a:gd name="T1" fmla="*/ 6 h 36"/>
                <a:gd name="T2" fmla="*/ 3 w 31"/>
                <a:gd name="T3" fmla="*/ 7 h 36"/>
                <a:gd name="T4" fmla="*/ 9 w 31"/>
                <a:gd name="T5" fmla="*/ 27 h 36"/>
                <a:gd name="T6" fmla="*/ 12 w 31"/>
                <a:gd name="T7" fmla="*/ 36 h 36"/>
                <a:gd name="T8" fmla="*/ 26 w 31"/>
                <a:gd name="T9" fmla="*/ 17 h 36"/>
                <a:gd name="T10" fmla="*/ 17 w 31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6">
                  <a:moveTo>
                    <a:pt x="17" y="6"/>
                  </a:moveTo>
                  <a:cubicBezTo>
                    <a:pt x="17" y="6"/>
                    <a:pt x="6" y="0"/>
                    <a:pt x="3" y="7"/>
                  </a:cubicBezTo>
                  <a:cubicBezTo>
                    <a:pt x="0" y="14"/>
                    <a:pt x="6" y="23"/>
                    <a:pt x="9" y="27"/>
                  </a:cubicBezTo>
                  <a:cubicBezTo>
                    <a:pt x="12" y="31"/>
                    <a:pt x="5" y="36"/>
                    <a:pt x="12" y="36"/>
                  </a:cubicBezTo>
                  <a:cubicBezTo>
                    <a:pt x="20" y="36"/>
                    <a:pt x="31" y="33"/>
                    <a:pt x="26" y="17"/>
                  </a:cubicBezTo>
                  <a:cubicBezTo>
                    <a:pt x="23" y="10"/>
                    <a:pt x="17" y="6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6" name="íṡḷiḑê"/>
            <p:cNvSpPr/>
            <p:nvPr/>
          </p:nvSpPr>
          <p:spPr bwMode="auto">
            <a:xfrm>
              <a:off x="5490157" y="1294926"/>
              <a:ext cx="41350" cy="64478"/>
            </a:xfrm>
            <a:custGeom>
              <a:avLst/>
              <a:gdLst>
                <a:gd name="T0" fmla="*/ 11 w 18"/>
                <a:gd name="T1" fmla="*/ 27 h 28"/>
                <a:gd name="T2" fmla="*/ 17 w 18"/>
                <a:gd name="T3" fmla="*/ 10 h 28"/>
                <a:gd name="T4" fmla="*/ 14 w 18"/>
                <a:gd name="T5" fmla="*/ 4 h 28"/>
                <a:gd name="T6" fmla="*/ 8 w 18"/>
                <a:gd name="T7" fmla="*/ 0 h 28"/>
                <a:gd name="T8" fmla="*/ 1 w 18"/>
                <a:gd name="T9" fmla="*/ 12 h 28"/>
                <a:gd name="T10" fmla="*/ 11 w 18"/>
                <a:gd name="T11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8">
                  <a:moveTo>
                    <a:pt x="11" y="27"/>
                  </a:moveTo>
                  <a:cubicBezTo>
                    <a:pt x="15" y="25"/>
                    <a:pt x="18" y="21"/>
                    <a:pt x="17" y="10"/>
                  </a:cubicBezTo>
                  <a:cubicBezTo>
                    <a:pt x="16" y="7"/>
                    <a:pt x="15" y="6"/>
                    <a:pt x="14" y="4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6" y="0"/>
                    <a:pt x="0" y="2"/>
                    <a:pt x="1" y="12"/>
                  </a:cubicBezTo>
                  <a:cubicBezTo>
                    <a:pt x="2" y="21"/>
                    <a:pt x="7" y="28"/>
                    <a:pt x="1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7" name="iṩ1íḓê"/>
            <p:cNvSpPr/>
            <p:nvPr/>
          </p:nvSpPr>
          <p:spPr bwMode="auto">
            <a:xfrm>
              <a:off x="5464927" y="1142842"/>
              <a:ext cx="275434" cy="373553"/>
            </a:xfrm>
            <a:custGeom>
              <a:avLst/>
              <a:gdLst>
                <a:gd name="T0" fmla="*/ 100 w 120"/>
                <a:gd name="T1" fmla="*/ 60 h 162"/>
                <a:gd name="T2" fmla="*/ 107 w 120"/>
                <a:gd name="T3" fmla="*/ 27 h 162"/>
                <a:gd name="T4" fmla="*/ 95 w 120"/>
                <a:gd name="T5" fmla="*/ 23 h 162"/>
                <a:gd name="T6" fmla="*/ 91 w 120"/>
                <a:gd name="T7" fmla="*/ 3 h 162"/>
                <a:gd name="T8" fmla="*/ 84 w 120"/>
                <a:gd name="T9" fmla="*/ 9 h 162"/>
                <a:gd name="T10" fmla="*/ 77 w 120"/>
                <a:gd name="T11" fmla="*/ 19 h 162"/>
                <a:gd name="T12" fmla="*/ 69 w 120"/>
                <a:gd name="T13" fmla="*/ 19 h 162"/>
                <a:gd name="T14" fmla="*/ 56 w 120"/>
                <a:gd name="T15" fmla="*/ 28 h 162"/>
                <a:gd name="T16" fmla="*/ 60 w 120"/>
                <a:gd name="T17" fmla="*/ 33 h 162"/>
                <a:gd name="T18" fmla="*/ 59 w 120"/>
                <a:gd name="T19" fmla="*/ 43 h 162"/>
                <a:gd name="T20" fmla="*/ 50 w 120"/>
                <a:gd name="T21" fmla="*/ 52 h 162"/>
                <a:gd name="T22" fmla="*/ 52 w 120"/>
                <a:gd name="T23" fmla="*/ 60 h 162"/>
                <a:gd name="T24" fmla="*/ 48 w 120"/>
                <a:gd name="T25" fmla="*/ 56 h 162"/>
                <a:gd name="T26" fmla="*/ 32 w 120"/>
                <a:gd name="T27" fmla="*/ 37 h 162"/>
                <a:gd name="T28" fmla="*/ 26 w 120"/>
                <a:gd name="T29" fmla="*/ 50 h 162"/>
                <a:gd name="T30" fmla="*/ 33 w 120"/>
                <a:gd name="T31" fmla="*/ 76 h 162"/>
                <a:gd name="T32" fmla="*/ 45 w 120"/>
                <a:gd name="T33" fmla="*/ 77 h 162"/>
                <a:gd name="T34" fmla="*/ 58 w 120"/>
                <a:gd name="T35" fmla="*/ 72 h 162"/>
                <a:gd name="T36" fmla="*/ 62 w 120"/>
                <a:gd name="T37" fmla="*/ 75 h 162"/>
                <a:gd name="T38" fmla="*/ 22 w 120"/>
                <a:gd name="T39" fmla="*/ 101 h 162"/>
                <a:gd name="T40" fmla="*/ 25 w 120"/>
                <a:gd name="T41" fmla="*/ 111 h 162"/>
                <a:gd name="T42" fmla="*/ 55 w 120"/>
                <a:gd name="T43" fmla="*/ 100 h 162"/>
                <a:gd name="T44" fmla="*/ 59 w 120"/>
                <a:gd name="T45" fmla="*/ 103 h 162"/>
                <a:gd name="T46" fmla="*/ 39 w 120"/>
                <a:gd name="T47" fmla="*/ 119 h 162"/>
                <a:gd name="T48" fmla="*/ 12 w 120"/>
                <a:gd name="T49" fmla="*/ 128 h 162"/>
                <a:gd name="T50" fmla="*/ 7 w 120"/>
                <a:gd name="T51" fmla="*/ 136 h 162"/>
                <a:gd name="T52" fmla="*/ 30 w 120"/>
                <a:gd name="T53" fmla="*/ 141 h 162"/>
                <a:gd name="T54" fmla="*/ 55 w 120"/>
                <a:gd name="T55" fmla="*/ 136 h 162"/>
                <a:gd name="T56" fmla="*/ 43 w 120"/>
                <a:gd name="T57" fmla="*/ 148 h 162"/>
                <a:gd name="T58" fmla="*/ 50 w 120"/>
                <a:gd name="T59" fmla="*/ 158 h 162"/>
                <a:gd name="T60" fmla="*/ 71 w 120"/>
                <a:gd name="T61" fmla="*/ 149 h 162"/>
                <a:gd name="T62" fmla="*/ 71 w 120"/>
                <a:gd name="T63" fmla="*/ 125 h 162"/>
                <a:gd name="T64" fmla="*/ 79 w 120"/>
                <a:gd name="T65" fmla="*/ 120 h 162"/>
                <a:gd name="T66" fmla="*/ 75 w 120"/>
                <a:gd name="T67" fmla="*/ 102 h 162"/>
                <a:gd name="T68" fmla="*/ 96 w 120"/>
                <a:gd name="T69" fmla="*/ 86 h 162"/>
                <a:gd name="T70" fmla="*/ 102 w 120"/>
                <a:gd name="T71" fmla="*/ 75 h 162"/>
                <a:gd name="T72" fmla="*/ 100 w 120"/>
                <a:gd name="T73" fmla="*/ 60 h 162"/>
                <a:gd name="T74" fmla="*/ 90 w 120"/>
                <a:gd name="T75" fmla="*/ 49 h 162"/>
                <a:gd name="T76" fmla="*/ 86 w 120"/>
                <a:gd name="T77" fmla="*/ 53 h 162"/>
                <a:gd name="T78" fmla="*/ 83 w 120"/>
                <a:gd name="T79" fmla="*/ 53 h 162"/>
                <a:gd name="T80" fmla="*/ 80 w 120"/>
                <a:gd name="T81" fmla="*/ 48 h 162"/>
                <a:gd name="T82" fmla="*/ 89 w 120"/>
                <a:gd name="T83" fmla="*/ 44 h 162"/>
                <a:gd name="T84" fmla="*/ 90 w 120"/>
                <a:gd name="T85" fmla="*/ 4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62">
                  <a:moveTo>
                    <a:pt x="100" y="60"/>
                  </a:moveTo>
                  <a:cubicBezTo>
                    <a:pt x="108" y="50"/>
                    <a:pt x="120" y="40"/>
                    <a:pt x="107" y="27"/>
                  </a:cubicBezTo>
                  <a:cubicBezTo>
                    <a:pt x="107" y="27"/>
                    <a:pt x="105" y="24"/>
                    <a:pt x="95" y="23"/>
                  </a:cubicBezTo>
                  <a:cubicBezTo>
                    <a:pt x="95" y="23"/>
                    <a:pt x="105" y="8"/>
                    <a:pt x="91" y="3"/>
                  </a:cubicBezTo>
                  <a:cubicBezTo>
                    <a:pt x="91" y="3"/>
                    <a:pt x="88" y="0"/>
                    <a:pt x="84" y="9"/>
                  </a:cubicBezTo>
                  <a:cubicBezTo>
                    <a:pt x="80" y="17"/>
                    <a:pt x="77" y="17"/>
                    <a:pt x="77" y="19"/>
                  </a:cubicBezTo>
                  <a:cubicBezTo>
                    <a:pt x="77" y="21"/>
                    <a:pt x="74" y="21"/>
                    <a:pt x="69" y="19"/>
                  </a:cubicBezTo>
                  <a:cubicBezTo>
                    <a:pt x="64" y="17"/>
                    <a:pt x="56" y="19"/>
                    <a:pt x="56" y="28"/>
                  </a:cubicBezTo>
                  <a:cubicBezTo>
                    <a:pt x="56" y="28"/>
                    <a:pt x="56" y="31"/>
                    <a:pt x="60" y="33"/>
                  </a:cubicBezTo>
                  <a:cubicBezTo>
                    <a:pt x="63" y="36"/>
                    <a:pt x="66" y="37"/>
                    <a:pt x="59" y="43"/>
                  </a:cubicBezTo>
                  <a:cubicBezTo>
                    <a:pt x="53" y="49"/>
                    <a:pt x="50" y="40"/>
                    <a:pt x="50" y="52"/>
                  </a:cubicBezTo>
                  <a:cubicBezTo>
                    <a:pt x="50" y="52"/>
                    <a:pt x="57" y="57"/>
                    <a:pt x="52" y="60"/>
                  </a:cubicBezTo>
                  <a:cubicBezTo>
                    <a:pt x="47" y="63"/>
                    <a:pt x="48" y="59"/>
                    <a:pt x="48" y="56"/>
                  </a:cubicBezTo>
                  <a:cubicBezTo>
                    <a:pt x="48" y="59"/>
                    <a:pt x="43" y="42"/>
                    <a:pt x="32" y="37"/>
                  </a:cubicBezTo>
                  <a:cubicBezTo>
                    <a:pt x="30" y="37"/>
                    <a:pt x="24" y="37"/>
                    <a:pt x="26" y="50"/>
                  </a:cubicBezTo>
                  <a:cubicBezTo>
                    <a:pt x="28" y="63"/>
                    <a:pt x="32" y="66"/>
                    <a:pt x="33" y="76"/>
                  </a:cubicBezTo>
                  <a:cubicBezTo>
                    <a:pt x="33" y="87"/>
                    <a:pt x="43" y="82"/>
                    <a:pt x="45" y="77"/>
                  </a:cubicBezTo>
                  <a:cubicBezTo>
                    <a:pt x="46" y="72"/>
                    <a:pt x="58" y="72"/>
                    <a:pt x="58" y="72"/>
                  </a:cubicBezTo>
                  <a:cubicBezTo>
                    <a:pt x="58" y="72"/>
                    <a:pt x="68" y="71"/>
                    <a:pt x="62" y="75"/>
                  </a:cubicBezTo>
                  <a:cubicBezTo>
                    <a:pt x="56" y="80"/>
                    <a:pt x="22" y="101"/>
                    <a:pt x="22" y="101"/>
                  </a:cubicBezTo>
                  <a:cubicBezTo>
                    <a:pt x="22" y="101"/>
                    <a:pt x="9" y="108"/>
                    <a:pt x="25" y="111"/>
                  </a:cubicBezTo>
                  <a:cubicBezTo>
                    <a:pt x="42" y="113"/>
                    <a:pt x="55" y="100"/>
                    <a:pt x="55" y="100"/>
                  </a:cubicBezTo>
                  <a:cubicBezTo>
                    <a:pt x="55" y="100"/>
                    <a:pt x="61" y="95"/>
                    <a:pt x="59" y="103"/>
                  </a:cubicBezTo>
                  <a:cubicBezTo>
                    <a:pt x="56" y="111"/>
                    <a:pt x="39" y="119"/>
                    <a:pt x="39" y="119"/>
                  </a:cubicBezTo>
                  <a:cubicBezTo>
                    <a:pt x="39" y="119"/>
                    <a:pt x="23" y="125"/>
                    <a:pt x="12" y="128"/>
                  </a:cubicBezTo>
                  <a:cubicBezTo>
                    <a:pt x="0" y="130"/>
                    <a:pt x="4" y="130"/>
                    <a:pt x="7" y="136"/>
                  </a:cubicBezTo>
                  <a:cubicBezTo>
                    <a:pt x="10" y="143"/>
                    <a:pt x="21" y="147"/>
                    <a:pt x="30" y="141"/>
                  </a:cubicBezTo>
                  <a:cubicBezTo>
                    <a:pt x="38" y="135"/>
                    <a:pt x="56" y="129"/>
                    <a:pt x="55" y="136"/>
                  </a:cubicBezTo>
                  <a:cubicBezTo>
                    <a:pt x="55" y="143"/>
                    <a:pt x="54" y="145"/>
                    <a:pt x="43" y="148"/>
                  </a:cubicBezTo>
                  <a:cubicBezTo>
                    <a:pt x="32" y="152"/>
                    <a:pt x="37" y="154"/>
                    <a:pt x="50" y="158"/>
                  </a:cubicBezTo>
                  <a:cubicBezTo>
                    <a:pt x="63" y="162"/>
                    <a:pt x="71" y="157"/>
                    <a:pt x="71" y="149"/>
                  </a:cubicBezTo>
                  <a:cubicBezTo>
                    <a:pt x="71" y="140"/>
                    <a:pt x="71" y="125"/>
                    <a:pt x="71" y="125"/>
                  </a:cubicBezTo>
                  <a:cubicBezTo>
                    <a:pt x="71" y="125"/>
                    <a:pt x="76" y="121"/>
                    <a:pt x="79" y="120"/>
                  </a:cubicBezTo>
                  <a:cubicBezTo>
                    <a:pt x="82" y="119"/>
                    <a:pt x="85" y="103"/>
                    <a:pt x="75" y="102"/>
                  </a:cubicBezTo>
                  <a:cubicBezTo>
                    <a:pt x="75" y="102"/>
                    <a:pt x="81" y="90"/>
                    <a:pt x="96" y="86"/>
                  </a:cubicBezTo>
                  <a:cubicBezTo>
                    <a:pt x="96" y="86"/>
                    <a:pt x="102" y="84"/>
                    <a:pt x="102" y="75"/>
                  </a:cubicBezTo>
                  <a:cubicBezTo>
                    <a:pt x="102" y="66"/>
                    <a:pt x="91" y="70"/>
                    <a:pt x="100" y="60"/>
                  </a:cubicBezTo>
                  <a:close/>
                  <a:moveTo>
                    <a:pt x="90" y="49"/>
                  </a:moveTo>
                  <a:cubicBezTo>
                    <a:pt x="88" y="51"/>
                    <a:pt x="86" y="53"/>
                    <a:pt x="86" y="53"/>
                  </a:cubicBezTo>
                  <a:cubicBezTo>
                    <a:pt x="85" y="59"/>
                    <a:pt x="85" y="55"/>
                    <a:pt x="83" y="53"/>
                  </a:cubicBezTo>
                  <a:cubicBezTo>
                    <a:pt x="80" y="51"/>
                    <a:pt x="80" y="48"/>
                    <a:pt x="80" y="48"/>
                  </a:cubicBezTo>
                  <a:cubicBezTo>
                    <a:pt x="81" y="38"/>
                    <a:pt x="89" y="44"/>
                    <a:pt x="89" y="44"/>
                  </a:cubicBezTo>
                  <a:cubicBezTo>
                    <a:pt x="89" y="44"/>
                    <a:pt x="92" y="48"/>
                    <a:pt x="9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8" name="ïşľïďé"/>
            <p:cNvSpPr/>
            <p:nvPr/>
          </p:nvSpPr>
          <p:spPr bwMode="auto">
            <a:xfrm>
              <a:off x="4199193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109 h 132"/>
                <a:gd name="T4" fmla="*/ 69 w 105"/>
                <a:gd name="T5" fmla="*/ 23 h 132"/>
                <a:gd name="T6" fmla="*/ 7 w 105"/>
                <a:gd name="T7" fmla="*/ 23 h 132"/>
                <a:gd name="T8" fmla="*/ 7 w 105"/>
                <a:gd name="T9" fmla="*/ 0 h 132"/>
                <a:gd name="T10" fmla="*/ 102 w 105"/>
                <a:gd name="T11" fmla="*/ 0 h 132"/>
                <a:gd name="T12" fmla="*/ 102 w 105"/>
                <a:gd name="T13" fmla="*/ 23 h 132"/>
                <a:gd name="T14" fmla="*/ 33 w 105"/>
                <a:gd name="T15" fmla="*/ 112 h 132"/>
                <a:gd name="T16" fmla="*/ 105 w 105"/>
                <a:gd name="T17" fmla="*/ 112 h 132"/>
                <a:gd name="T18" fmla="*/ 105 w 105"/>
                <a:gd name="T19" fmla="*/ 132 h 132"/>
                <a:gd name="T20" fmla="*/ 0 w 105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109"/>
                  </a:lnTo>
                  <a:lnTo>
                    <a:pt x="69" y="23"/>
                  </a:lnTo>
                  <a:lnTo>
                    <a:pt x="7" y="23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102" y="23"/>
                  </a:lnTo>
                  <a:lnTo>
                    <a:pt x="33" y="112"/>
                  </a:lnTo>
                  <a:lnTo>
                    <a:pt x="105" y="112"/>
                  </a:lnTo>
                  <a:lnTo>
                    <a:pt x="105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29" name="ïśḷïḍê"/>
            <p:cNvSpPr/>
            <p:nvPr/>
          </p:nvSpPr>
          <p:spPr bwMode="auto">
            <a:xfrm>
              <a:off x="4291004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0 h 132"/>
                <a:gd name="T4" fmla="*/ 30 w 105"/>
                <a:gd name="T5" fmla="*/ 0 h 132"/>
                <a:gd name="T6" fmla="*/ 30 w 105"/>
                <a:gd name="T7" fmla="*/ 53 h 132"/>
                <a:gd name="T8" fmla="*/ 79 w 105"/>
                <a:gd name="T9" fmla="*/ 53 h 132"/>
                <a:gd name="T10" fmla="*/ 79 w 105"/>
                <a:gd name="T11" fmla="*/ 0 h 132"/>
                <a:gd name="T12" fmla="*/ 105 w 105"/>
                <a:gd name="T13" fmla="*/ 0 h 132"/>
                <a:gd name="T14" fmla="*/ 105 w 105"/>
                <a:gd name="T15" fmla="*/ 132 h 132"/>
                <a:gd name="T16" fmla="*/ 79 w 105"/>
                <a:gd name="T17" fmla="*/ 132 h 132"/>
                <a:gd name="T18" fmla="*/ 79 w 105"/>
                <a:gd name="T19" fmla="*/ 76 h 132"/>
                <a:gd name="T20" fmla="*/ 30 w 105"/>
                <a:gd name="T21" fmla="*/ 76 h 132"/>
                <a:gd name="T22" fmla="*/ 30 w 105"/>
                <a:gd name="T23" fmla="*/ 132 h 132"/>
                <a:gd name="T24" fmla="*/ 0 w 105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53"/>
                  </a:lnTo>
                  <a:lnTo>
                    <a:pt x="79" y="53"/>
                  </a:lnTo>
                  <a:lnTo>
                    <a:pt x="79" y="0"/>
                  </a:lnTo>
                  <a:lnTo>
                    <a:pt x="105" y="0"/>
                  </a:lnTo>
                  <a:lnTo>
                    <a:pt x="105" y="132"/>
                  </a:lnTo>
                  <a:lnTo>
                    <a:pt x="79" y="132"/>
                  </a:lnTo>
                  <a:lnTo>
                    <a:pt x="79" y="76"/>
                  </a:lnTo>
                  <a:lnTo>
                    <a:pt x="30" y="76"/>
                  </a:lnTo>
                  <a:lnTo>
                    <a:pt x="30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0" name="ïṡḷíḑé"/>
            <p:cNvSpPr/>
            <p:nvPr/>
          </p:nvSpPr>
          <p:spPr bwMode="auto">
            <a:xfrm>
              <a:off x="4391926" y="1624325"/>
              <a:ext cx="68683" cy="92512"/>
            </a:xfrm>
            <a:custGeom>
              <a:avLst/>
              <a:gdLst>
                <a:gd name="T0" fmla="*/ 0 w 98"/>
                <a:gd name="T1" fmla="*/ 132 h 132"/>
                <a:gd name="T2" fmla="*/ 0 w 98"/>
                <a:gd name="T3" fmla="*/ 0 h 132"/>
                <a:gd name="T4" fmla="*/ 95 w 98"/>
                <a:gd name="T5" fmla="*/ 0 h 132"/>
                <a:gd name="T6" fmla="*/ 95 w 98"/>
                <a:gd name="T7" fmla="*/ 23 h 132"/>
                <a:gd name="T8" fmla="*/ 26 w 98"/>
                <a:gd name="T9" fmla="*/ 23 h 132"/>
                <a:gd name="T10" fmla="*/ 26 w 98"/>
                <a:gd name="T11" fmla="*/ 53 h 132"/>
                <a:gd name="T12" fmla="*/ 92 w 98"/>
                <a:gd name="T13" fmla="*/ 53 h 132"/>
                <a:gd name="T14" fmla="*/ 92 w 98"/>
                <a:gd name="T15" fmla="*/ 76 h 132"/>
                <a:gd name="T16" fmla="*/ 26 w 98"/>
                <a:gd name="T17" fmla="*/ 76 h 132"/>
                <a:gd name="T18" fmla="*/ 26 w 98"/>
                <a:gd name="T19" fmla="*/ 112 h 132"/>
                <a:gd name="T20" fmla="*/ 98 w 98"/>
                <a:gd name="T21" fmla="*/ 112 h 132"/>
                <a:gd name="T22" fmla="*/ 98 w 98"/>
                <a:gd name="T23" fmla="*/ 132 h 132"/>
                <a:gd name="T24" fmla="*/ 0 w 98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32">
                  <a:moveTo>
                    <a:pt x="0" y="132"/>
                  </a:moveTo>
                  <a:lnTo>
                    <a:pt x="0" y="0"/>
                  </a:lnTo>
                  <a:lnTo>
                    <a:pt x="95" y="0"/>
                  </a:lnTo>
                  <a:lnTo>
                    <a:pt x="95" y="23"/>
                  </a:lnTo>
                  <a:lnTo>
                    <a:pt x="26" y="23"/>
                  </a:lnTo>
                  <a:lnTo>
                    <a:pt x="26" y="53"/>
                  </a:lnTo>
                  <a:lnTo>
                    <a:pt x="92" y="53"/>
                  </a:lnTo>
                  <a:lnTo>
                    <a:pt x="92" y="76"/>
                  </a:lnTo>
                  <a:lnTo>
                    <a:pt x="26" y="76"/>
                  </a:lnTo>
                  <a:lnTo>
                    <a:pt x="26" y="112"/>
                  </a:lnTo>
                  <a:lnTo>
                    <a:pt x="98" y="112"/>
                  </a:lnTo>
                  <a:lnTo>
                    <a:pt x="98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1" name="iśḻíde"/>
            <p:cNvSpPr/>
            <p:nvPr/>
          </p:nvSpPr>
          <p:spPr bwMode="auto">
            <a:xfrm>
              <a:off x="4476729" y="1624325"/>
              <a:ext cx="59572" cy="94615"/>
            </a:xfrm>
            <a:custGeom>
              <a:avLst/>
              <a:gdLst>
                <a:gd name="T0" fmla="*/ 18 w 26"/>
                <a:gd name="T1" fmla="*/ 0 h 41"/>
                <a:gd name="T2" fmla="*/ 26 w 26"/>
                <a:gd name="T3" fmla="*/ 0 h 41"/>
                <a:gd name="T4" fmla="*/ 26 w 26"/>
                <a:gd name="T5" fmla="*/ 26 h 41"/>
                <a:gd name="T6" fmla="*/ 25 w 26"/>
                <a:gd name="T7" fmla="*/ 33 h 41"/>
                <a:gd name="T8" fmla="*/ 20 w 26"/>
                <a:gd name="T9" fmla="*/ 39 h 41"/>
                <a:gd name="T10" fmla="*/ 12 w 26"/>
                <a:gd name="T11" fmla="*/ 41 h 41"/>
                <a:gd name="T12" fmla="*/ 3 w 26"/>
                <a:gd name="T13" fmla="*/ 38 h 41"/>
                <a:gd name="T14" fmla="*/ 0 w 26"/>
                <a:gd name="T15" fmla="*/ 28 h 41"/>
                <a:gd name="T16" fmla="*/ 8 w 26"/>
                <a:gd name="T17" fmla="*/ 27 h 41"/>
                <a:gd name="T18" fmla="*/ 9 w 26"/>
                <a:gd name="T19" fmla="*/ 32 h 41"/>
                <a:gd name="T20" fmla="*/ 13 w 26"/>
                <a:gd name="T21" fmla="*/ 34 h 41"/>
                <a:gd name="T22" fmla="*/ 16 w 26"/>
                <a:gd name="T23" fmla="*/ 33 h 41"/>
                <a:gd name="T24" fmla="*/ 18 w 26"/>
                <a:gd name="T25" fmla="*/ 26 h 41"/>
                <a:gd name="T26" fmla="*/ 18 w 26"/>
                <a:gd name="T2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41">
                  <a:moveTo>
                    <a:pt x="18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9"/>
                    <a:pt x="25" y="32"/>
                    <a:pt x="25" y="33"/>
                  </a:cubicBezTo>
                  <a:cubicBezTo>
                    <a:pt x="24" y="36"/>
                    <a:pt x="23" y="37"/>
                    <a:pt x="20" y="39"/>
                  </a:cubicBezTo>
                  <a:cubicBezTo>
                    <a:pt x="18" y="40"/>
                    <a:pt x="16" y="41"/>
                    <a:pt x="12" y="41"/>
                  </a:cubicBezTo>
                  <a:cubicBezTo>
                    <a:pt x="8" y="41"/>
                    <a:pt x="5" y="40"/>
                    <a:pt x="3" y="38"/>
                  </a:cubicBezTo>
                  <a:cubicBezTo>
                    <a:pt x="1" y="35"/>
                    <a:pt x="0" y="32"/>
                    <a:pt x="0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9"/>
                    <a:pt x="8" y="31"/>
                    <a:pt x="9" y="32"/>
                  </a:cubicBezTo>
                  <a:cubicBezTo>
                    <a:pt x="10" y="33"/>
                    <a:pt x="11" y="34"/>
                    <a:pt x="13" y="34"/>
                  </a:cubicBezTo>
                  <a:cubicBezTo>
                    <a:pt x="14" y="34"/>
                    <a:pt x="16" y="34"/>
                    <a:pt x="16" y="33"/>
                  </a:cubicBezTo>
                  <a:cubicBezTo>
                    <a:pt x="17" y="32"/>
                    <a:pt x="18" y="29"/>
                    <a:pt x="18" y="26"/>
                  </a:cubicBez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2" name="í$ḻîdê"/>
            <p:cNvSpPr/>
            <p:nvPr/>
          </p:nvSpPr>
          <p:spPr bwMode="auto">
            <a:xfrm>
              <a:off x="4561532" y="1624325"/>
              <a:ext cx="18222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3" name="iṩḷídé"/>
            <p:cNvSpPr/>
            <p:nvPr/>
          </p:nvSpPr>
          <p:spPr bwMode="auto">
            <a:xfrm>
              <a:off x="4595874" y="1624325"/>
              <a:ext cx="91811" cy="92512"/>
            </a:xfrm>
            <a:custGeom>
              <a:avLst/>
              <a:gdLst>
                <a:gd name="T0" fmla="*/ 131 w 131"/>
                <a:gd name="T1" fmla="*/ 132 h 132"/>
                <a:gd name="T2" fmla="*/ 102 w 131"/>
                <a:gd name="T3" fmla="*/ 132 h 132"/>
                <a:gd name="T4" fmla="*/ 92 w 131"/>
                <a:gd name="T5" fmla="*/ 102 h 132"/>
                <a:gd name="T6" fmla="*/ 40 w 131"/>
                <a:gd name="T7" fmla="*/ 102 h 132"/>
                <a:gd name="T8" fmla="*/ 26 w 131"/>
                <a:gd name="T9" fmla="*/ 132 h 132"/>
                <a:gd name="T10" fmla="*/ 0 w 131"/>
                <a:gd name="T11" fmla="*/ 132 h 132"/>
                <a:gd name="T12" fmla="*/ 49 w 131"/>
                <a:gd name="T13" fmla="*/ 0 h 132"/>
                <a:gd name="T14" fmla="*/ 79 w 131"/>
                <a:gd name="T15" fmla="*/ 0 h 132"/>
                <a:gd name="T16" fmla="*/ 131 w 131"/>
                <a:gd name="T17" fmla="*/ 132 h 132"/>
                <a:gd name="T18" fmla="*/ 131 w 131"/>
                <a:gd name="T19" fmla="*/ 132 h 132"/>
                <a:gd name="T20" fmla="*/ 82 w 131"/>
                <a:gd name="T21" fmla="*/ 83 h 132"/>
                <a:gd name="T22" fmla="*/ 66 w 131"/>
                <a:gd name="T23" fmla="*/ 33 h 132"/>
                <a:gd name="T24" fmla="*/ 46 w 131"/>
                <a:gd name="T25" fmla="*/ 83 h 132"/>
                <a:gd name="T26" fmla="*/ 82 w 131"/>
                <a:gd name="T27" fmla="*/ 8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1" h="132">
                  <a:moveTo>
                    <a:pt x="131" y="132"/>
                  </a:moveTo>
                  <a:lnTo>
                    <a:pt x="102" y="132"/>
                  </a:lnTo>
                  <a:lnTo>
                    <a:pt x="92" y="102"/>
                  </a:lnTo>
                  <a:lnTo>
                    <a:pt x="40" y="102"/>
                  </a:lnTo>
                  <a:lnTo>
                    <a:pt x="26" y="132"/>
                  </a:lnTo>
                  <a:lnTo>
                    <a:pt x="0" y="132"/>
                  </a:lnTo>
                  <a:lnTo>
                    <a:pt x="49" y="0"/>
                  </a:lnTo>
                  <a:lnTo>
                    <a:pt x="79" y="0"/>
                  </a:lnTo>
                  <a:lnTo>
                    <a:pt x="131" y="132"/>
                  </a:lnTo>
                  <a:lnTo>
                    <a:pt x="131" y="132"/>
                  </a:lnTo>
                  <a:close/>
                  <a:moveTo>
                    <a:pt x="82" y="83"/>
                  </a:moveTo>
                  <a:lnTo>
                    <a:pt x="66" y="33"/>
                  </a:lnTo>
                  <a:lnTo>
                    <a:pt x="46" y="83"/>
                  </a:lnTo>
                  <a:lnTo>
                    <a:pt x="82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4" name="iślíḓè"/>
            <p:cNvSpPr/>
            <p:nvPr/>
          </p:nvSpPr>
          <p:spPr bwMode="auto">
            <a:xfrm>
              <a:off x="4703805" y="1624325"/>
              <a:ext cx="73589" cy="92512"/>
            </a:xfrm>
            <a:custGeom>
              <a:avLst/>
              <a:gdLst>
                <a:gd name="T0" fmla="*/ 0 w 105"/>
                <a:gd name="T1" fmla="*/ 132 h 132"/>
                <a:gd name="T2" fmla="*/ 0 w 105"/>
                <a:gd name="T3" fmla="*/ 0 h 132"/>
                <a:gd name="T4" fmla="*/ 26 w 105"/>
                <a:gd name="T5" fmla="*/ 0 h 132"/>
                <a:gd name="T6" fmla="*/ 82 w 105"/>
                <a:gd name="T7" fmla="*/ 89 h 132"/>
                <a:gd name="T8" fmla="*/ 82 w 105"/>
                <a:gd name="T9" fmla="*/ 0 h 132"/>
                <a:gd name="T10" fmla="*/ 105 w 105"/>
                <a:gd name="T11" fmla="*/ 0 h 132"/>
                <a:gd name="T12" fmla="*/ 105 w 105"/>
                <a:gd name="T13" fmla="*/ 132 h 132"/>
                <a:gd name="T14" fmla="*/ 79 w 105"/>
                <a:gd name="T15" fmla="*/ 132 h 132"/>
                <a:gd name="T16" fmla="*/ 26 w 105"/>
                <a:gd name="T17" fmla="*/ 46 h 132"/>
                <a:gd name="T18" fmla="*/ 26 w 105"/>
                <a:gd name="T19" fmla="*/ 132 h 132"/>
                <a:gd name="T20" fmla="*/ 0 w 105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32">
                  <a:moveTo>
                    <a:pt x="0" y="132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82" y="89"/>
                  </a:lnTo>
                  <a:lnTo>
                    <a:pt x="82" y="0"/>
                  </a:lnTo>
                  <a:lnTo>
                    <a:pt x="105" y="0"/>
                  </a:lnTo>
                  <a:lnTo>
                    <a:pt x="105" y="132"/>
                  </a:lnTo>
                  <a:lnTo>
                    <a:pt x="79" y="132"/>
                  </a:lnTo>
                  <a:lnTo>
                    <a:pt x="26" y="46"/>
                  </a:lnTo>
                  <a:lnTo>
                    <a:pt x="26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5" name="îṥ1ïḋe"/>
            <p:cNvSpPr/>
            <p:nvPr/>
          </p:nvSpPr>
          <p:spPr bwMode="auto">
            <a:xfrm>
              <a:off x="4799821" y="1624325"/>
              <a:ext cx="87606" cy="94615"/>
            </a:xfrm>
            <a:custGeom>
              <a:avLst/>
              <a:gdLst>
                <a:gd name="T0" fmla="*/ 20 w 38"/>
                <a:gd name="T1" fmla="*/ 26 h 41"/>
                <a:gd name="T2" fmla="*/ 20 w 38"/>
                <a:gd name="T3" fmla="*/ 19 h 41"/>
                <a:gd name="T4" fmla="*/ 38 w 38"/>
                <a:gd name="T5" fmla="*/ 19 h 41"/>
                <a:gd name="T6" fmla="*/ 38 w 38"/>
                <a:gd name="T7" fmla="*/ 35 h 41"/>
                <a:gd name="T8" fmla="*/ 30 w 38"/>
                <a:gd name="T9" fmla="*/ 39 h 41"/>
                <a:gd name="T10" fmla="*/ 21 w 38"/>
                <a:gd name="T11" fmla="*/ 41 h 41"/>
                <a:gd name="T12" fmla="*/ 10 w 38"/>
                <a:gd name="T13" fmla="*/ 38 h 41"/>
                <a:gd name="T14" fmla="*/ 3 w 38"/>
                <a:gd name="T15" fmla="*/ 31 h 41"/>
                <a:gd name="T16" fmla="*/ 0 w 38"/>
                <a:gd name="T17" fmla="*/ 20 h 41"/>
                <a:gd name="T18" fmla="*/ 3 w 38"/>
                <a:gd name="T19" fmla="*/ 9 h 41"/>
                <a:gd name="T20" fmla="*/ 11 w 38"/>
                <a:gd name="T21" fmla="*/ 2 h 41"/>
                <a:gd name="T22" fmla="*/ 20 w 38"/>
                <a:gd name="T23" fmla="*/ 0 h 41"/>
                <a:gd name="T24" fmla="*/ 32 w 38"/>
                <a:gd name="T25" fmla="*/ 3 h 41"/>
                <a:gd name="T26" fmla="*/ 37 w 38"/>
                <a:gd name="T27" fmla="*/ 11 h 41"/>
                <a:gd name="T28" fmla="*/ 29 w 38"/>
                <a:gd name="T29" fmla="*/ 13 h 41"/>
                <a:gd name="T30" fmla="*/ 26 w 38"/>
                <a:gd name="T31" fmla="*/ 8 h 41"/>
                <a:gd name="T32" fmla="*/ 20 w 38"/>
                <a:gd name="T33" fmla="*/ 7 h 41"/>
                <a:gd name="T34" fmla="*/ 12 w 38"/>
                <a:gd name="T35" fmla="*/ 10 h 41"/>
                <a:gd name="T36" fmla="*/ 9 w 38"/>
                <a:gd name="T37" fmla="*/ 20 h 41"/>
                <a:gd name="T38" fmla="*/ 12 w 38"/>
                <a:gd name="T39" fmla="*/ 31 h 41"/>
                <a:gd name="T40" fmla="*/ 20 w 38"/>
                <a:gd name="T41" fmla="*/ 34 h 41"/>
                <a:gd name="T42" fmla="*/ 25 w 38"/>
                <a:gd name="T43" fmla="*/ 33 h 41"/>
                <a:gd name="T44" fmla="*/ 29 w 38"/>
                <a:gd name="T45" fmla="*/ 31 h 41"/>
                <a:gd name="T46" fmla="*/ 29 w 38"/>
                <a:gd name="T47" fmla="*/ 26 h 41"/>
                <a:gd name="T48" fmla="*/ 20 w 38"/>
                <a:gd name="T49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41">
                  <a:moveTo>
                    <a:pt x="20" y="26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6" y="36"/>
                    <a:pt x="33" y="38"/>
                    <a:pt x="30" y="39"/>
                  </a:cubicBezTo>
                  <a:cubicBezTo>
                    <a:pt x="27" y="40"/>
                    <a:pt x="24" y="41"/>
                    <a:pt x="21" y="41"/>
                  </a:cubicBezTo>
                  <a:cubicBezTo>
                    <a:pt x="16" y="41"/>
                    <a:pt x="13" y="40"/>
                    <a:pt x="10" y="38"/>
                  </a:cubicBezTo>
                  <a:cubicBezTo>
                    <a:pt x="6" y="37"/>
                    <a:pt x="4" y="34"/>
                    <a:pt x="3" y="31"/>
                  </a:cubicBezTo>
                  <a:cubicBezTo>
                    <a:pt x="1" y="28"/>
                    <a:pt x="0" y="24"/>
                    <a:pt x="0" y="20"/>
                  </a:cubicBezTo>
                  <a:cubicBezTo>
                    <a:pt x="0" y="16"/>
                    <a:pt x="1" y="12"/>
                    <a:pt x="3" y="9"/>
                  </a:cubicBezTo>
                  <a:cubicBezTo>
                    <a:pt x="5" y="6"/>
                    <a:pt x="7" y="3"/>
                    <a:pt x="11" y="2"/>
                  </a:cubicBezTo>
                  <a:cubicBezTo>
                    <a:pt x="13" y="0"/>
                    <a:pt x="16" y="0"/>
                    <a:pt x="20" y="0"/>
                  </a:cubicBezTo>
                  <a:cubicBezTo>
                    <a:pt x="25" y="0"/>
                    <a:pt x="29" y="1"/>
                    <a:pt x="32" y="3"/>
                  </a:cubicBezTo>
                  <a:cubicBezTo>
                    <a:pt x="34" y="5"/>
                    <a:pt x="36" y="8"/>
                    <a:pt x="37" y="11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1"/>
                    <a:pt x="27" y="9"/>
                    <a:pt x="26" y="8"/>
                  </a:cubicBezTo>
                  <a:cubicBezTo>
                    <a:pt x="24" y="7"/>
                    <a:pt x="22" y="7"/>
                    <a:pt x="20" y="7"/>
                  </a:cubicBezTo>
                  <a:cubicBezTo>
                    <a:pt x="17" y="7"/>
                    <a:pt x="14" y="8"/>
                    <a:pt x="12" y="10"/>
                  </a:cubicBezTo>
                  <a:cubicBezTo>
                    <a:pt x="10" y="12"/>
                    <a:pt x="9" y="16"/>
                    <a:pt x="9" y="20"/>
                  </a:cubicBezTo>
                  <a:cubicBezTo>
                    <a:pt x="9" y="25"/>
                    <a:pt x="10" y="28"/>
                    <a:pt x="12" y="31"/>
                  </a:cubicBezTo>
                  <a:cubicBezTo>
                    <a:pt x="14" y="33"/>
                    <a:pt x="17" y="34"/>
                    <a:pt x="20" y="34"/>
                  </a:cubicBezTo>
                  <a:cubicBezTo>
                    <a:pt x="22" y="34"/>
                    <a:pt x="23" y="34"/>
                    <a:pt x="25" y="33"/>
                  </a:cubicBezTo>
                  <a:cubicBezTo>
                    <a:pt x="27" y="32"/>
                    <a:pt x="28" y="32"/>
                    <a:pt x="29" y="31"/>
                  </a:cubicBezTo>
                  <a:cubicBezTo>
                    <a:pt x="29" y="26"/>
                    <a:pt x="29" y="26"/>
                    <a:pt x="29" y="26"/>
                  </a:cubicBezTo>
                  <a:lnTo>
                    <a:pt x="2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6" name="iṧḷídè"/>
            <p:cNvSpPr/>
            <p:nvPr/>
          </p:nvSpPr>
          <p:spPr bwMode="auto">
            <a:xfrm>
              <a:off x="4937888" y="1624325"/>
              <a:ext cx="72888" cy="94615"/>
            </a:xfrm>
            <a:custGeom>
              <a:avLst/>
              <a:gdLst>
                <a:gd name="T0" fmla="*/ 0 w 32"/>
                <a:gd name="T1" fmla="*/ 0 h 41"/>
                <a:gd name="T2" fmla="*/ 9 w 32"/>
                <a:gd name="T3" fmla="*/ 0 h 41"/>
                <a:gd name="T4" fmla="*/ 9 w 32"/>
                <a:gd name="T5" fmla="*/ 22 h 41"/>
                <a:gd name="T6" fmla="*/ 9 w 32"/>
                <a:gd name="T7" fmla="*/ 29 h 41"/>
                <a:gd name="T8" fmla="*/ 11 w 32"/>
                <a:gd name="T9" fmla="*/ 33 h 41"/>
                <a:gd name="T10" fmla="*/ 17 w 32"/>
                <a:gd name="T11" fmla="*/ 34 h 41"/>
                <a:gd name="T12" fmla="*/ 22 w 32"/>
                <a:gd name="T13" fmla="*/ 33 h 41"/>
                <a:gd name="T14" fmla="*/ 24 w 32"/>
                <a:gd name="T15" fmla="*/ 29 h 41"/>
                <a:gd name="T16" fmla="*/ 24 w 32"/>
                <a:gd name="T17" fmla="*/ 22 h 41"/>
                <a:gd name="T18" fmla="*/ 24 w 32"/>
                <a:gd name="T19" fmla="*/ 0 h 41"/>
                <a:gd name="T20" fmla="*/ 32 w 32"/>
                <a:gd name="T21" fmla="*/ 0 h 41"/>
                <a:gd name="T22" fmla="*/ 32 w 32"/>
                <a:gd name="T23" fmla="*/ 21 h 41"/>
                <a:gd name="T24" fmla="*/ 32 w 32"/>
                <a:gd name="T25" fmla="*/ 32 h 41"/>
                <a:gd name="T26" fmla="*/ 29 w 32"/>
                <a:gd name="T27" fmla="*/ 37 h 41"/>
                <a:gd name="T28" fmla="*/ 25 w 32"/>
                <a:gd name="T29" fmla="*/ 40 h 41"/>
                <a:gd name="T30" fmla="*/ 17 w 32"/>
                <a:gd name="T31" fmla="*/ 41 h 41"/>
                <a:gd name="T32" fmla="*/ 8 w 32"/>
                <a:gd name="T33" fmla="*/ 40 h 41"/>
                <a:gd name="T34" fmla="*/ 4 w 32"/>
                <a:gd name="T35" fmla="*/ 36 h 41"/>
                <a:gd name="T36" fmla="*/ 1 w 32"/>
                <a:gd name="T37" fmla="*/ 32 h 41"/>
                <a:gd name="T38" fmla="*/ 0 w 32"/>
                <a:gd name="T39" fmla="*/ 22 h 41"/>
                <a:gd name="T40" fmla="*/ 0 w 32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41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5"/>
                    <a:pt x="9" y="28"/>
                    <a:pt x="9" y="29"/>
                  </a:cubicBezTo>
                  <a:cubicBezTo>
                    <a:pt x="9" y="30"/>
                    <a:pt x="10" y="32"/>
                    <a:pt x="11" y="33"/>
                  </a:cubicBezTo>
                  <a:cubicBezTo>
                    <a:pt x="13" y="34"/>
                    <a:pt x="14" y="34"/>
                    <a:pt x="17" y="34"/>
                  </a:cubicBezTo>
                  <a:cubicBezTo>
                    <a:pt x="19" y="34"/>
                    <a:pt x="21" y="34"/>
                    <a:pt x="22" y="33"/>
                  </a:cubicBezTo>
                  <a:cubicBezTo>
                    <a:pt x="23" y="32"/>
                    <a:pt x="24" y="31"/>
                    <a:pt x="24" y="29"/>
                  </a:cubicBezTo>
                  <a:cubicBezTo>
                    <a:pt x="24" y="28"/>
                    <a:pt x="24" y="26"/>
                    <a:pt x="24" y="2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6"/>
                    <a:pt x="32" y="30"/>
                    <a:pt x="32" y="32"/>
                  </a:cubicBezTo>
                  <a:cubicBezTo>
                    <a:pt x="31" y="34"/>
                    <a:pt x="30" y="35"/>
                    <a:pt x="29" y="37"/>
                  </a:cubicBezTo>
                  <a:cubicBezTo>
                    <a:pt x="28" y="38"/>
                    <a:pt x="27" y="39"/>
                    <a:pt x="25" y="40"/>
                  </a:cubicBezTo>
                  <a:cubicBezTo>
                    <a:pt x="23" y="41"/>
                    <a:pt x="20" y="41"/>
                    <a:pt x="17" y="41"/>
                  </a:cubicBezTo>
                  <a:cubicBezTo>
                    <a:pt x="13" y="41"/>
                    <a:pt x="10" y="41"/>
                    <a:pt x="8" y="40"/>
                  </a:cubicBezTo>
                  <a:cubicBezTo>
                    <a:pt x="6" y="39"/>
                    <a:pt x="5" y="38"/>
                    <a:pt x="4" y="36"/>
                  </a:cubicBezTo>
                  <a:cubicBezTo>
                    <a:pt x="2" y="35"/>
                    <a:pt x="2" y="33"/>
                    <a:pt x="1" y="32"/>
                  </a:cubicBezTo>
                  <a:cubicBezTo>
                    <a:pt x="1" y="30"/>
                    <a:pt x="0" y="26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7" name="ïṩḷíḍé"/>
            <p:cNvSpPr/>
            <p:nvPr/>
          </p:nvSpPr>
          <p:spPr bwMode="auto">
            <a:xfrm>
              <a:off x="5038810" y="1624325"/>
              <a:ext cx="72888" cy="92512"/>
            </a:xfrm>
            <a:custGeom>
              <a:avLst/>
              <a:gdLst>
                <a:gd name="T0" fmla="*/ 0 w 104"/>
                <a:gd name="T1" fmla="*/ 132 h 132"/>
                <a:gd name="T2" fmla="*/ 0 w 104"/>
                <a:gd name="T3" fmla="*/ 0 h 132"/>
                <a:gd name="T4" fmla="*/ 26 w 104"/>
                <a:gd name="T5" fmla="*/ 0 h 132"/>
                <a:gd name="T6" fmla="*/ 78 w 104"/>
                <a:gd name="T7" fmla="*/ 89 h 132"/>
                <a:gd name="T8" fmla="*/ 78 w 104"/>
                <a:gd name="T9" fmla="*/ 0 h 132"/>
                <a:gd name="T10" fmla="*/ 104 w 104"/>
                <a:gd name="T11" fmla="*/ 0 h 132"/>
                <a:gd name="T12" fmla="*/ 104 w 104"/>
                <a:gd name="T13" fmla="*/ 132 h 132"/>
                <a:gd name="T14" fmla="*/ 78 w 104"/>
                <a:gd name="T15" fmla="*/ 132 h 132"/>
                <a:gd name="T16" fmla="*/ 23 w 104"/>
                <a:gd name="T17" fmla="*/ 46 h 132"/>
                <a:gd name="T18" fmla="*/ 23 w 104"/>
                <a:gd name="T19" fmla="*/ 132 h 132"/>
                <a:gd name="T20" fmla="*/ 0 w 104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132">
                  <a:moveTo>
                    <a:pt x="0" y="132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78" y="89"/>
                  </a:lnTo>
                  <a:lnTo>
                    <a:pt x="78" y="0"/>
                  </a:lnTo>
                  <a:lnTo>
                    <a:pt x="104" y="0"/>
                  </a:lnTo>
                  <a:lnTo>
                    <a:pt x="104" y="132"/>
                  </a:lnTo>
                  <a:lnTo>
                    <a:pt x="78" y="132"/>
                  </a:lnTo>
                  <a:lnTo>
                    <a:pt x="23" y="46"/>
                  </a:lnTo>
                  <a:lnTo>
                    <a:pt x="23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8" name="ï$liḓê"/>
            <p:cNvSpPr/>
            <p:nvPr/>
          </p:nvSpPr>
          <p:spPr bwMode="auto">
            <a:xfrm>
              <a:off x="5136929" y="1624325"/>
              <a:ext cx="18923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39" name="iṩlidè"/>
            <p:cNvSpPr/>
            <p:nvPr/>
          </p:nvSpPr>
          <p:spPr bwMode="auto">
            <a:xfrm>
              <a:off x="5171271" y="1624325"/>
              <a:ext cx="84803" cy="92512"/>
            </a:xfrm>
            <a:custGeom>
              <a:avLst/>
              <a:gdLst>
                <a:gd name="T0" fmla="*/ 46 w 121"/>
                <a:gd name="T1" fmla="*/ 132 h 132"/>
                <a:gd name="T2" fmla="*/ 0 w 121"/>
                <a:gd name="T3" fmla="*/ 0 h 132"/>
                <a:gd name="T4" fmla="*/ 30 w 121"/>
                <a:gd name="T5" fmla="*/ 0 h 132"/>
                <a:gd name="T6" fmla="*/ 63 w 121"/>
                <a:gd name="T7" fmla="*/ 99 h 132"/>
                <a:gd name="T8" fmla="*/ 92 w 121"/>
                <a:gd name="T9" fmla="*/ 0 h 132"/>
                <a:gd name="T10" fmla="*/ 121 w 121"/>
                <a:gd name="T11" fmla="*/ 0 h 132"/>
                <a:gd name="T12" fmla="*/ 76 w 121"/>
                <a:gd name="T13" fmla="*/ 132 h 132"/>
                <a:gd name="T14" fmla="*/ 46 w 121"/>
                <a:gd name="T1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32">
                  <a:moveTo>
                    <a:pt x="46" y="132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63" y="99"/>
                  </a:lnTo>
                  <a:lnTo>
                    <a:pt x="92" y="0"/>
                  </a:lnTo>
                  <a:lnTo>
                    <a:pt x="121" y="0"/>
                  </a:lnTo>
                  <a:lnTo>
                    <a:pt x="76" y="132"/>
                  </a:lnTo>
                  <a:lnTo>
                    <a:pt x="46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0" name="íṧļîḓé"/>
            <p:cNvSpPr/>
            <p:nvPr/>
          </p:nvSpPr>
          <p:spPr bwMode="auto">
            <a:xfrm>
              <a:off x="5272193" y="1624325"/>
              <a:ext cx="71487" cy="92512"/>
            </a:xfrm>
            <a:custGeom>
              <a:avLst/>
              <a:gdLst>
                <a:gd name="T0" fmla="*/ 0 w 102"/>
                <a:gd name="T1" fmla="*/ 132 h 132"/>
                <a:gd name="T2" fmla="*/ 0 w 102"/>
                <a:gd name="T3" fmla="*/ 0 h 132"/>
                <a:gd name="T4" fmla="*/ 99 w 102"/>
                <a:gd name="T5" fmla="*/ 0 h 132"/>
                <a:gd name="T6" fmla="*/ 99 w 102"/>
                <a:gd name="T7" fmla="*/ 23 h 132"/>
                <a:gd name="T8" fmla="*/ 27 w 102"/>
                <a:gd name="T9" fmla="*/ 23 h 132"/>
                <a:gd name="T10" fmla="*/ 27 w 102"/>
                <a:gd name="T11" fmla="*/ 53 h 132"/>
                <a:gd name="T12" fmla="*/ 92 w 102"/>
                <a:gd name="T13" fmla="*/ 53 h 132"/>
                <a:gd name="T14" fmla="*/ 92 w 102"/>
                <a:gd name="T15" fmla="*/ 76 h 132"/>
                <a:gd name="T16" fmla="*/ 27 w 102"/>
                <a:gd name="T17" fmla="*/ 76 h 132"/>
                <a:gd name="T18" fmla="*/ 27 w 102"/>
                <a:gd name="T19" fmla="*/ 112 h 132"/>
                <a:gd name="T20" fmla="*/ 102 w 102"/>
                <a:gd name="T21" fmla="*/ 112 h 132"/>
                <a:gd name="T22" fmla="*/ 102 w 102"/>
                <a:gd name="T23" fmla="*/ 132 h 132"/>
                <a:gd name="T24" fmla="*/ 0 w 102"/>
                <a:gd name="T2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32">
                  <a:moveTo>
                    <a:pt x="0" y="132"/>
                  </a:moveTo>
                  <a:lnTo>
                    <a:pt x="0" y="0"/>
                  </a:lnTo>
                  <a:lnTo>
                    <a:pt x="99" y="0"/>
                  </a:lnTo>
                  <a:lnTo>
                    <a:pt x="99" y="23"/>
                  </a:lnTo>
                  <a:lnTo>
                    <a:pt x="27" y="23"/>
                  </a:lnTo>
                  <a:lnTo>
                    <a:pt x="27" y="53"/>
                  </a:lnTo>
                  <a:lnTo>
                    <a:pt x="92" y="53"/>
                  </a:lnTo>
                  <a:lnTo>
                    <a:pt x="92" y="76"/>
                  </a:lnTo>
                  <a:lnTo>
                    <a:pt x="27" y="76"/>
                  </a:lnTo>
                  <a:lnTo>
                    <a:pt x="27" y="112"/>
                  </a:lnTo>
                  <a:lnTo>
                    <a:pt x="102" y="112"/>
                  </a:lnTo>
                  <a:lnTo>
                    <a:pt x="102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1" name="iṩḻîḑè"/>
            <p:cNvSpPr/>
            <p:nvPr/>
          </p:nvSpPr>
          <p:spPr bwMode="auto">
            <a:xfrm>
              <a:off x="5366808" y="1624325"/>
              <a:ext cx="79897" cy="92512"/>
            </a:xfrm>
            <a:custGeom>
              <a:avLst/>
              <a:gdLst>
                <a:gd name="T0" fmla="*/ 0 w 35"/>
                <a:gd name="T1" fmla="*/ 40 h 40"/>
                <a:gd name="T2" fmla="*/ 0 w 35"/>
                <a:gd name="T3" fmla="*/ 0 h 40"/>
                <a:gd name="T4" fmla="*/ 17 w 35"/>
                <a:gd name="T5" fmla="*/ 0 h 40"/>
                <a:gd name="T6" fmla="*/ 26 w 35"/>
                <a:gd name="T7" fmla="*/ 1 h 40"/>
                <a:gd name="T8" fmla="*/ 30 w 35"/>
                <a:gd name="T9" fmla="*/ 5 h 40"/>
                <a:gd name="T10" fmla="*/ 32 w 35"/>
                <a:gd name="T11" fmla="*/ 12 h 40"/>
                <a:gd name="T12" fmla="*/ 30 w 35"/>
                <a:gd name="T13" fmla="*/ 19 h 40"/>
                <a:gd name="T14" fmla="*/ 22 w 35"/>
                <a:gd name="T15" fmla="*/ 23 h 40"/>
                <a:gd name="T16" fmla="*/ 26 w 35"/>
                <a:gd name="T17" fmla="*/ 26 h 40"/>
                <a:gd name="T18" fmla="*/ 31 w 35"/>
                <a:gd name="T19" fmla="*/ 33 h 40"/>
                <a:gd name="T20" fmla="*/ 35 w 35"/>
                <a:gd name="T21" fmla="*/ 40 h 40"/>
                <a:gd name="T22" fmla="*/ 26 w 35"/>
                <a:gd name="T23" fmla="*/ 40 h 40"/>
                <a:gd name="T24" fmla="*/ 20 w 35"/>
                <a:gd name="T25" fmla="*/ 32 h 40"/>
                <a:gd name="T26" fmla="*/ 16 w 35"/>
                <a:gd name="T27" fmla="*/ 26 h 40"/>
                <a:gd name="T28" fmla="*/ 13 w 35"/>
                <a:gd name="T29" fmla="*/ 24 h 40"/>
                <a:gd name="T30" fmla="*/ 9 w 35"/>
                <a:gd name="T31" fmla="*/ 24 h 40"/>
                <a:gd name="T32" fmla="*/ 8 w 35"/>
                <a:gd name="T33" fmla="*/ 24 h 40"/>
                <a:gd name="T34" fmla="*/ 8 w 35"/>
                <a:gd name="T35" fmla="*/ 40 h 40"/>
                <a:gd name="T36" fmla="*/ 0 w 35"/>
                <a:gd name="T37" fmla="*/ 40 h 40"/>
                <a:gd name="T38" fmla="*/ 8 w 35"/>
                <a:gd name="T39" fmla="*/ 17 h 40"/>
                <a:gd name="T40" fmla="*/ 14 w 35"/>
                <a:gd name="T41" fmla="*/ 17 h 40"/>
                <a:gd name="T42" fmla="*/ 21 w 35"/>
                <a:gd name="T43" fmla="*/ 17 h 40"/>
                <a:gd name="T44" fmla="*/ 23 w 35"/>
                <a:gd name="T45" fmla="*/ 15 h 40"/>
                <a:gd name="T46" fmla="*/ 24 w 35"/>
                <a:gd name="T47" fmla="*/ 12 h 40"/>
                <a:gd name="T48" fmla="*/ 23 w 35"/>
                <a:gd name="T49" fmla="*/ 9 h 40"/>
                <a:gd name="T50" fmla="*/ 20 w 35"/>
                <a:gd name="T51" fmla="*/ 7 h 40"/>
                <a:gd name="T52" fmla="*/ 14 w 35"/>
                <a:gd name="T53" fmla="*/ 7 h 40"/>
                <a:gd name="T54" fmla="*/ 8 w 35"/>
                <a:gd name="T55" fmla="*/ 7 h 40"/>
                <a:gd name="T56" fmla="*/ 8 w 35"/>
                <a:gd name="T57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1" y="0"/>
                    <a:pt x="24" y="1"/>
                    <a:pt x="26" y="1"/>
                  </a:cubicBezTo>
                  <a:cubicBezTo>
                    <a:pt x="28" y="2"/>
                    <a:pt x="29" y="3"/>
                    <a:pt x="30" y="5"/>
                  </a:cubicBezTo>
                  <a:cubicBezTo>
                    <a:pt x="32" y="7"/>
                    <a:pt x="32" y="9"/>
                    <a:pt x="32" y="12"/>
                  </a:cubicBezTo>
                  <a:cubicBezTo>
                    <a:pt x="32" y="15"/>
                    <a:pt x="31" y="17"/>
                    <a:pt x="30" y="19"/>
                  </a:cubicBezTo>
                  <a:cubicBezTo>
                    <a:pt x="28" y="21"/>
                    <a:pt x="25" y="22"/>
                    <a:pt x="22" y="23"/>
                  </a:cubicBezTo>
                  <a:cubicBezTo>
                    <a:pt x="23" y="24"/>
                    <a:pt x="25" y="25"/>
                    <a:pt x="26" y="26"/>
                  </a:cubicBezTo>
                  <a:cubicBezTo>
                    <a:pt x="27" y="27"/>
                    <a:pt x="29" y="29"/>
                    <a:pt x="31" y="33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8" y="29"/>
                    <a:pt x="17" y="27"/>
                    <a:pt x="16" y="26"/>
                  </a:cubicBezTo>
                  <a:cubicBezTo>
                    <a:pt x="15" y="25"/>
                    <a:pt x="14" y="24"/>
                    <a:pt x="13" y="24"/>
                  </a:cubicBezTo>
                  <a:cubicBezTo>
                    <a:pt x="12" y="24"/>
                    <a:pt x="11" y="24"/>
                    <a:pt x="9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  <a:moveTo>
                    <a:pt x="8" y="17"/>
                  </a:moveTo>
                  <a:cubicBezTo>
                    <a:pt x="14" y="17"/>
                    <a:pt x="14" y="17"/>
                    <a:pt x="14" y="17"/>
                  </a:cubicBezTo>
                  <a:cubicBezTo>
                    <a:pt x="17" y="17"/>
                    <a:pt x="20" y="17"/>
                    <a:pt x="21" y="17"/>
                  </a:cubicBezTo>
                  <a:cubicBezTo>
                    <a:pt x="22" y="16"/>
                    <a:pt x="23" y="16"/>
                    <a:pt x="23" y="15"/>
                  </a:cubicBezTo>
                  <a:cubicBezTo>
                    <a:pt x="24" y="14"/>
                    <a:pt x="24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2" y="8"/>
                    <a:pt x="21" y="8"/>
                    <a:pt x="20" y="7"/>
                  </a:cubicBezTo>
                  <a:cubicBezTo>
                    <a:pt x="19" y="7"/>
                    <a:pt x="17" y="7"/>
                    <a:pt x="14" y="7"/>
                  </a:cubicBezTo>
                  <a:cubicBezTo>
                    <a:pt x="8" y="7"/>
                    <a:pt x="8" y="7"/>
                    <a:pt x="8" y="7"/>
                  </a:cubicBezTo>
                  <a:lnTo>
                    <a:pt x="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2" name="ïṣľíḑé"/>
            <p:cNvSpPr/>
            <p:nvPr/>
          </p:nvSpPr>
          <p:spPr bwMode="auto">
            <a:xfrm>
              <a:off x="5460722" y="1624325"/>
              <a:ext cx="72888" cy="94615"/>
            </a:xfrm>
            <a:custGeom>
              <a:avLst/>
              <a:gdLst>
                <a:gd name="T0" fmla="*/ 0 w 32"/>
                <a:gd name="T1" fmla="*/ 27 h 41"/>
                <a:gd name="T2" fmla="*/ 8 w 32"/>
                <a:gd name="T3" fmla="*/ 27 h 41"/>
                <a:gd name="T4" fmla="*/ 11 w 32"/>
                <a:gd name="T5" fmla="*/ 32 h 41"/>
                <a:gd name="T6" fmla="*/ 16 w 32"/>
                <a:gd name="T7" fmla="*/ 34 h 41"/>
                <a:gd name="T8" fmla="*/ 22 w 32"/>
                <a:gd name="T9" fmla="*/ 33 h 41"/>
                <a:gd name="T10" fmla="*/ 24 w 32"/>
                <a:gd name="T11" fmla="*/ 29 h 41"/>
                <a:gd name="T12" fmla="*/ 23 w 32"/>
                <a:gd name="T13" fmla="*/ 26 h 41"/>
                <a:gd name="T14" fmla="*/ 21 w 32"/>
                <a:gd name="T15" fmla="*/ 25 h 41"/>
                <a:gd name="T16" fmla="*/ 14 w 32"/>
                <a:gd name="T17" fmla="*/ 23 h 41"/>
                <a:gd name="T18" fmla="*/ 5 w 32"/>
                <a:gd name="T19" fmla="*/ 19 h 41"/>
                <a:gd name="T20" fmla="*/ 1 w 32"/>
                <a:gd name="T21" fmla="*/ 11 h 41"/>
                <a:gd name="T22" fmla="*/ 3 w 32"/>
                <a:gd name="T23" fmla="*/ 5 h 41"/>
                <a:gd name="T24" fmla="*/ 8 w 32"/>
                <a:gd name="T25" fmla="*/ 1 h 41"/>
                <a:gd name="T26" fmla="*/ 16 w 32"/>
                <a:gd name="T27" fmla="*/ 0 h 41"/>
                <a:gd name="T28" fmla="*/ 27 w 32"/>
                <a:gd name="T29" fmla="*/ 3 h 41"/>
                <a:gd name="T30" fmla="*/ 31 w 32"/>
                <a:gd name="T31" fmla="*/ 12 h 41"/>
                <a:gd name="T32" fmla="*/ 23 w 32"/>
                <a:gd name="T33" fmla="*/ 12 h 41"/>
                <a:gd name="T34" fmla="*/ 21 w 32"/>
                <a:gd name="T35" fmla="*/ 8 h 41"/>
                <a:gd name="T36" fmla="*/ 16 w 32"/>
                <a:gd name="T37" fmla="*/ 6 h 41"/>
                <a:gd name="T38" fmla="*/ 10 w 32"/>
                <a:gd name="T39" fmla="*/ 8 h 41"/>
                <a:gd name="T40" fmla="*/ 9 w 32"/>
                <a:gd name="T41" fmla="*/ 10 h 41"/>
                <a:gd name="T42" fmla="*/ 10 w 32"/>
                <a:gd name="T43" fmla="*/ 13 h 41"/>
                <a:gd name="T44" fmla="*/ 18 w 32"/>
                <a:gd name="T45" fmla="*/ 15 h 41"/>
                <a:gd name="T46" fmla="*/ 26 w 32"/>
                <a:gd name="T47" fmla="*/ 18 h 41"/>
                <a:gd name="T48" fmla="*/ 31 w 32"/>
                <a:gd name="T49" fmla="*/ 22 h 41"/>
                <a:gd name="T50" fmla="*/ 32 w 32"/>
                <a:gd name="T51" fmla="*/ 29 h 41"/>
                <a:gd name="T52" fmla="*/ 30 w 32"/>
                <a:gd name="T53" fmla="*/ 35 h 41"/>
                <a:gd name="T54" fmla="*/ 25 w 32"/>
                <a:gd name="T55" fmla="*/ 40 h 41"/>
                <a:gd name="T56" fmla="*/ 16 w 32"/>
                <a:gd name="T57" fmla="*/ 41 h 41"/>
                <a:gd name="T58" fmla="*/ 5 w 32"/>
                <a:gd name="T59" fmla="*/ 38 h 41"/>
                <a:gd name="T60" fmla="*/ 0 w 32"/>
                <a:gd name="T61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" h="41">
                  <a:moveTo>
                    <a:pt x="0" y="27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8" y="29"/>
                    <a:pt x="9" y="31"/>
                    <a:pt x="11" y="32"/>
                  </a:cubicBezTo>
                  <a:cubicBezTo>
                    <a:pt x="12" y="34"/>
                    <a:pt x="14" y="34"/>
                    <a:pt x="16" y="34"/>
                  </a:cubicBezTo>
                  <a:cubicBezTo>
                    <a:pt x="19" y="34"/>
                    <a:pt x="21" y="34"/>
                    <a:pt x="22" y="33"/>
                  </a:cubicBezTo>
                  <a:cubicBezTo>
                    <a:pt x="24" y="31"/>
                    <a:pt x="24" y="30"/>
                    <a:pt x="24" y="29"/>
                  </a:cubicBezTo>
                  <a:cubicBezTo>
                    <a:pt x="24" y="28"/>
                    <a:pt x="24" y="27"/>
                    <a:pt x="23" y="26"/>
                  </a:cubicBezTo>
                  <a:cubicBezTo>
                    <a:pt x="23" y="26"/>
                    <a:pt x="22" y="25"/>
                    <a:pt x="21" y="25"/>
                  </a:cubicBezTo>
                  <a:cubicBezTo>
                    <a:pt x="20" y="24"/>
                    <a:pt x="17" y="24"/>
                    <a:pt x="14" y="23"/>
                  </a:cubicBezTo>
                  <a:cubicBezTo>
                    <a:pt x="10" y="22"/>
                    <a:pt x="7" y="20"/>
                    <a:pt x="5" y="19"/>
                  </a:cubicBezTo>
                  <a:cubicBezTo>
                    <a:pt x="3" y="17"/>
                    <a:pt x="1" y="14"/>
                    <a:pt x="1" y="11"/>
                  </a:cubicBezTo>
                  <a:cubicBezTo>
                    <a:pt x="1" y="9"/>
                    <a:pt x="2" y="7"/>
                    <a:pt x="3" y="5"/>
                  </a:cubicBezTo>
                  <a:cubicBezTo>
                    <a:pt x="4" y="3"/>
                    <a:pt x="6" y="2"/>
                    <a:pt x="8" y="1"/>
                  </a:cubicBezTo>
                  <a:cubicBezTo>
                    <a:pt x="10" y="0"/>
                    <a:pt x="13" y="0"/>
                    <a:pt x="16" y="0"/>
                  </a:cubicBezTo>
                  <a:cubicBezTo>
                    <a:pt x="21" y="0"/>
                    <a:pt x="25" y="1"/>
                    <a:pt x="27" y="3"/>
                  </a:cubicBezTo>
                  <a:cubicBezTo>
                    <a:pt x="30" y="5"/>
                    <a:pt x="31" y="8"/>
                    <a:pt x="31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20" y="7"/>
                    <a:pt x="18" y="6"/>
                    <a:pt x="16" y="6"/>
                  </a:cubicBezTo>
                  <a:cubicBezTo>
                    <a:pt x="13" y="6"/>
                    <a:pt x="12" y="7"/>
                    <a:pt x="10" y="8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1"/>
                    <a:pt x="9" y="12"/>
                    <a:pt x="10" y="13"/>
                  </a:cubicBezTo>
                  <a:cubicBezTo>
                    <a:pt x="11" y="14"/>
                    <a:pt x="14" y="14"/>
                    <a:pt x="18" y="15"/>
                  </a:cubicBezTo>
                  <a:cubicBezTo>
                    <a:pt x="22" y="16"/>
                    <a:pt x="24" y="17"/>
                    <a:pt x="26" y="18"/>
                  </a:cubicBezTo>
                  <a:cubicBezTo>
                    <a:pt x="28" y="19"/>
                    <a:pt x="30" y="21"/>
                    <a:pt x="31" y="22"/>
                  </a:cubicBezTo>
                  <a:cubicBezTo>
                    <a:pt x="32" y="24"/>
                    <a:pt x="32" y="26"/>
                    <a:pt x="32" y="29"/>
                  </a:cubicBezTo>
                  <a:cubicBezTo>
                    <a:pt x="32" y="31"/>
                    <a:pt x="32" y="33"/>
                    <a:pt x="30" y="35"/>
                  </a:cubicBezTo>
                  <a:cubicBezTo>
                    <a:pt x="29" y="37"/>
                    <a:pt x="27" y="39"/>
                    <a:pt x="25" y="40"/>
                  </a:cubicBezTo>
                  <a:cubicBezTo>
                    <a:pt x="23" y="41"/>
                    <a:pt x="20" y="41"/>
                    <a:pt x="16" y="41"/>
                  </a:cubicBezTo>
                  <a:cubicBezTo>
                    <a:pt x="11" y="41"/>
                    <a:pt x="7" y="40"/>
                    <a:pt x="5" y="38"/>
                  </a:cubicBezTo>
                  <a:cubicBezTo>
                    <a:pt x="2" y="35"/>
                    <a:pt x="0" y="32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3" name="îşḻîḑè"/>
            <p:cNvSpPr/>
            <p:nvPr/>
          </p:nvSpPr>
          <p:spPr bwMode="auto">
            <a:xfrm>
              <a:off x="5556738" y="1624325"/>
              <a:ext cx="18222" cy="925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4" name="iṣḷiḓê"/>
            <p:cNvSpPr/>
            <p:nvPr/>
          </p:nvSpPr>
          <p:spPr bwMode="auto">
            <a:xfrm>
              <a:off x="5593182" y="1624325"/>
              <a:ext cx="73589" cy="92512"/>
            </a:xfrm>
            <a:custGeom>
              <a:avLst/>
              <a:gdLst>
                <a:gd name="T0" fmla="*/ 40 w 105"/>
                <a:gd name="T1" fmla="*/ 132 h 132"/>
                <a:gd name="T2" fmla="*/ 40 w 105"/>
                <a:gd name="T3" fmla="*/ 23 h 132"/>
                <a:gd name="T4" fmla="*/ 0 w 105"/>
                <a:gd name="T5" fmla="*/ 23 h 132"/>
                <a:gd name="T6" fmla="*/ 0 w 105"/>
                <a:gd name="T7" fmla="*/ 0 h 132"/>
                <a:gd name="T8" fmla="*/ 105 w 105"/>
                <a:gd name="T9" fmla="*/ 0 h 132"/>
                <a:gd name="T10" fmla="*/ 105 w 105"/>
                <a:gd name="T11" fmla="*/ 23 h 132"/>
                <a:gd name="T12" fmla="*/ 66 w 105"/>
                <a:gd name="T13" fmla="*/ 23 h 132"/>
                <a:gd name="T14" fmla="*/ 66 w 105"/>
                <a:gd name="T15" fmla="*/ 132 h 132"/>
                <a:gd name="T16" fmla="*/ 40 w 105"/>
                <a:gd name="T1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32">
                  <a:moveTo>
                    <a:pt x="40" y="132"/>
                  </a:moveTo>
                  <a:lnTo>
                    <a:pt x="40" y="23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23"/>
                  </a:lnTo>
                  <a:lnTo>
                    <a:pt x="66" y="23"/>
                  </a:lnTo>
                  <a:lnTo>
                    <a:pt x="66" y="132"/>
                  </a:lnTo>
                  <a:lnTo>
                    <a:pt x="40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  <p:sp>
          <p:nvSpPr>
            <p:cNvPr id="145" name="işļídè"/>
            <p:cNvSpPr/>
            <p:nvPr/>
          </p:nvSpPr>
          <p:spPr bwMode="auto">
            <a:xfrm>
              <a:off x="5675882" y="1624325"/>
              <a:ext cx="84803" cy="92512"/>
            </a:xfrm>
            <a:custGeom>
              <a:avLst/>
              <a:gdLst>
                <a:gd name="T0" fmla="*/ 46 w 121"/>
                <a:gd name="T1" fmla="*/ 132 h 132"/>
                <a:gd name="T2" fmla="*/ 46 w 121"/>
                <a:gd name="T3" fmla="*/ 79 h 132"/>
                <a:gd name="T4" fmla="*/ 0 w 121"/>
                <a:gd name="T5" fmla="*/ 0 h 132"/>
                <a:gd name="T6" fmla="*/ 30 w 121"/>
                <a:gd name="T7" fmla="*/ 0 h 132"/>
                <a:gd name="T8" fmla="*/ 62 w 121"/>
                <a:gd name="T9" fmla="*/ 53 h 132"/>
                <a:gd name="T10" fmla="*/ 92 w 121"/>
                <a:gd name="T11" fmla="*/ 0 h 132"/>
                <a:gd name="T12" fmla="*/ 121 w 121"/>
                <a:gd name="T13" fmla="*/ 0 h 132"/>
                <a:gd name="T14" fmla="*/ 75 w 121"/>
                <a:gd name="T15" fmla="*/ 79 h 132"/>
                <a:gd name="T16" fmla="*/ 75 w 121"/>
                <a:gd name="T17" fmla="*/ 132 h 132"/>
                <a:gd name="T18" fmla="*/ 46 w 121"/>
                <a:gd name="T1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32">
                  <a:moveTo>
                    <a:pt x="46" y="132"/>
                  </a:moveTo>
                  <a:lnTo>
                    <a:pt x="46" y="79"/>
                  </a:lnTo>
                  <a:lnTo>
                    <a:pt x="0" y="0"/>
                  </a:lnTo>
                  <a:lnTo>
                    <a:pt x="30" y="0"/>
                  </a:lnTo>
                  <a:lnTo>
                    <a:pt x="62" y="53"/>
                  </a:lnTo>
                  <a:lnTo>
                    <a:pt x="92" y="0"/>
                  </a:lnTo>
                  <a:lnTo>
                    <a:pt x="121" y="0"/>
                  </a:lnTo>
                  <a:lnTo>
                    <a:pt x="75" y="79"/>
                  </a:lnTo>
                  <a:lnTo>
                    <a:pt x="75" y="132"/>
                  </a:lnTo>
                  <a:lnTo>
                    <a:pt x="46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solidFill>
                  <a:schemeClr val="accent1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92001" y="5600909"/>
            <a:ext cx="544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ea typeface="Times New Roman" panose="02020603050405020304" pitchFamily="18" charset="0"/>
              </a:rPr>
              <a:t>Major air pollution control goals, policies, and measures in China from the end of 2013 to 2020.</a:t>
            </a:r>
            <a:endParaRPr lang="zh-CN" altLang="en-US" sz="1600" b="1" dirty="0"/>
          </a:p>
        </p:txBody>
      </p:sp>
      <p:sp>
        <p:nvSpPr>
          <p:cNvPr id="146" name="矩形 145"/>
          <p:cNvSpPr/>
          <p:nvPr/>
        </p:nvSpPr>
        <p:spPr>
          <a:xfrm>
            <a:off x="6273208" y="1101190"/>
            <a:ext cx="5641215" cy="490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ea typeface="Times New Roman" panose="02020603050405020304" pitchFamily="18" charset="0"/>
              </a:rPr>
              <a:t>Process control measure—</a:t>
            </a:r>
            <a:r>
              <a:rPr lang="en-US" altLang="zh-CN" b="1" dirty="0">
                <a:ea typeface="Times New Roman" panose="02020603050405020304" pitchFamily="18" charset="0"/>
              </a:rPr>
              <a:t>C</a:t>
            </a:r>
            <a:r>
              <a:rPr lang="en-US" altLang="zh-CN" b="1" dirty="0" smtClean="0">
                <a:ea typeface="Times New Roman" panose="02020603050405020304" pitchFamily="18" charset="0"/>
              </a:rPr>
              <a:t>lean production</a:t>
            </a:r>
          </a:p>
          <a:p>
            <a:pPr algn="just">
              <a:lnSpc>
                <a:spcPts val="2500"/>
              </a:lnSpc>
            </a:pPr>
            <a:r>
              <a:rPr lang="en-US" altLang="zh-CN" dirty="0" smtClean="0">
                <a:ea typeface="Times New Roman" panose="02020603050405020304" pitchFamily="18" charset="0"/>
              </a:rPr>
              <a:t> </a:t>
            </a:r>
            <a:r>
              <a:rPr lang="en-US" altLang="zh-CN" dirty="0">
                <a:ea typeface="Times New Roman" panose="02020603050405020304" pitchFamily="18" charset="0"/>
              </a:rPr>
              <a:t>(e.g., using end-of-pipe devices in coal-fired power plants) </a:t>
            </a:r>
            <a:endParaRPr lang="en-US" altLang="zh-CN" dirty="0" smtClean="0">
              <a:ea typeface="Times New Roman" panose="02020603050405020304" pitchFamily="18" charset="0"/>
            </a:endParaRPr>
          </a:p>
          <a:p>
            <a:pPr algn="just">
              <a:lnSpc>
                <a:spcPts val="2500"/>
              </a:lnSpc>
            </a:pPr>
            <a:r>
              <a:rPr lang="en-US" altLang="zh-CN" dirty="0" smtClean="0">
                <a:ea typeface="Times New Roman" panose="02020603050405020304" pitchFamily="18" charset="0"/>
              </a:rPr>
              <a:t>Install desulfurization facilities </a:t>
            </a:r>
            <a:r>
              <a:rPr lang="en-US" altLang="zh-CN" dirty="0">
                <a:ea typeface="Times New Roman" panose="02020603050405020304" pitchFamily="18" charset="0"/>
              </a:rPr>
              <a:t>and denitrification facilities </a:t>
            </a:r>
            <a:r>
              <a:rPr lang="en-US" altLang="zh-CN" dirty="0" smtClean="0">
                <a:ea typeface="Times New Roman" panose="02020603050405020304" pitchFamily="18" charset="0"/>
              </a:rPr>
              <a:t>in </a:t>
            </a:r>
            <a:r>
              <a:rPr lang="en-US" altLang="zh-CN" dirty="0">
                <a:ea typeface="Times New Roman" panose="02020603050405020304" pitchFamily="18" charset="0"/>
              </a:rPr>
              <a:t>coal-fired power </a:t>
            </a:r>
            <a:r>
              <a:rPr lang="en-US" altLang="zh-CN" dirty="0" smtClean="0">
                <a:ea typeface="Times New Roman" panose="02020603050405020304" pitchFamily="18" charset="0"/>
              </a:rPr>
              <a:t>plants.</a:t>
            </a:r>
          </a:p>
          <a:p>
            <a:pPr algn="just">
              <a:lnSpc>
                <a:spcPts val="2500"/>
              </a:lnSpc>
            </a:pPr>
            <a:r>
              <a:rPr lang="en-US" altLang="zh-CN" dirty="0" smtClean="0">
                <a:ea typeface="Times New Roman" panose="02020603050405020304" pitchFamily="18" charset="0"/>
              </a:rPr>
              <a:t>Implement </a:t>
            </a:r>
            <a:r>
              <a:rPr lang="en-US" altLang="zh-CN" dirty="0">
                <a:ea typeface="Times New Roman" panose="02020603050405020304" pitchFamily="18" charset="0"/>
              </a:rPr>
              <a:t>ultra-low emission transformation of steel and other </a:t>
            </a:r>
            <a:r>
              <a:rPr lang="en-US" altLang="zh-CN" dirty="0" smtClean="0">
                <a:ea typeface="Times New Roman" panose="02020603050405020304" pitchFamily="18" charset="0"/>
              </a:rPr>
              <a:t>industries</a:t>
            </a:r>
            <a:endParaRPr lang="en-US" altLang="zh-CN" dirty="0"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ea typeface="Times New Roman" panose="02020603050405020304" pitchFamily="18" charset="0"/>
              </a:rPr>
              <a:t>Source control measure—Energy consumption control</a:t>
            </a:r>
          </a:p>
          <a:p>
            <a:pPr algn="just">
              <a:lnSpc>
                <a:spcPts val="2500"/>
              </a:lnSpc>
            </a:pPr>
            <a:r>
              <a:rPr lang="en-US" altLang="zh-CN" dirty="0">
                <a:ea typeface="Times New Roman" panose="02020603050405020304" pitchFamily="18" charset="0"/>
              </a:rPr>
              <a:t>S</a:t>
            </a:r>
            <a:r>
              <a:rPr lang="en-US" altLang="zh-CN" dirty="0" smtClean="0">
                <a:ea typeface="Times New Roman" panose="02020603050405020304" pitchFamily="18" charset="0"/>
              </a:rPr>
              <a:t>tringent </a:t>
            </a:r>
            <a:r>
              <a:rPr lang="en-US" altLang="zh-CN" dirty="0">
                <a:ea typeface="Times New Roman" panose="02020603050405020304" pitchFamily="18" charset="0"/>
              </a:rPr>
              <a:t>industry emission standards were enacted to limit the energy and industrial emissions (e.g., thermal power, iron and steel, and cement) for controlling the energy </a:t>
            </a:r>
            <a:r>
              <a:rPr lang="en-US" altLang="zh-CN" dirty="0" smtClean="0">
                <a:ea typeface="Times New Roman" panose="02020603050405020304" pitchFamily="18" charset="0"/>
              </a:rPr>
              <a:t>consumption</a:t>
            </a:r>
            <a:endParaRPr lang="en-US" altLang="zh-CN" dirty="0"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ea typeface="Times New Roman" panose="02020603050405020304" pitchFamily="18" charset="0"/>
              </a:rPr>
              <a:t>Structure control measure—Optimize fuel structure</a:t>
            </a:r>
          </a:p>
          <a:p>
            <a:pPr algn="just">
              <a:lnSpc>
                <a:spcPts val="2500"/>
              </a:lnSpc>
            </a:pPr>
            <a:r>
              <a:rPr lang="en-US" altLang="zh-CN" dirty="0" smtClean="0">
                <a:ea typeface="Times New Roman" panose="02020603050405020304" pitchFamily="18" charset="0"/>
              </a:rPr>
              <a:t>(</a:t>
            </a:r>
            <a:r>
              <a:rPr lang="en-US" altLang="zh-CN" dirty="0">
                <a:ea typeface="Times New Roman" panose="02020603050405020304" pitchFamily="18" charset="0"/>
              </a:rPr>
              <a:t>e.g., remediation of “small, scattered and polluted” enterprises, replacing residential coal with electricity and natural gas)</a:t>
            </a:r>
            <a:endParaRPr lang="en-US" altLang="zh-CN" dirty="0" smtClean="0">
              <a:ea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/>
          <a:stretch/>
        </p:blipFill>
        <p:spPr>
          <a:xfrm>
            <a:off x="99606" y="1130532"/>
            <a:ext cx="6070688" cy="447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109"/>
    </mc:Choice>
    <mc:Fallback xmlns="">
      <p:transition advTm="5610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ainbowowPPT"/>
          <p:cNvSpPr txBox="1"/>
          <p:nvPr/>
        </p:nvSpPr>
        <p:spPr>
          <a:xfrm>
            <a:off x="-1" y="353650"/>
            <a:ext cx="11633618" cy="4770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2500" b="1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 Contribution </a:t>
            </a:r>
            <a:r>
              <a:rPr lang="en-US" altLang="zh-CN" sz="2500" b="1" dirty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of different </a:t>
            </a:r>
            <a:r>
              <a:rPr lang="en-US" altLang="zh-CN" sz="2500" b="1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drivers to PM</a:t>
            </a:r>
            <a:r>
              <a:rPr lang="en-US" altLang="zh-CN" sz="2500" b="1" baseline="-14000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2.5</a:t>
            </a:r>
            <a:r>
              <a:rPr lang="en-US" altLang="zh-CN" sz="2500" b="1" dirty="0" smtClean="0">
                <a:solidFill>
                  <a:srgbClr val="2B3262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and related death change</a:t>
            </a:r>
            <a:endParaRPr lang="zh-CN" altLang="en-US" sz="2500" b="1" dirty="0">
              <a:solidFill>
                <a:srgbClr val="2B3262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6" name="矩形: 圆角 6"/>
          <p:cNvSpPr/>
          <p:nvPr/>
        </p:nvSpPr>
        <p:spPr>
          <a:xfrm>
            <a:off x="-1" y="-36194"/>
            <a:ext cx="12396247" cy="244424"/>
          </a:xfrm>
          <a:prstGeom prst="roundRect">
            <a:avLst>
              <a:gd name="adj" fmla="val 2846"/>
            </a:avLst>
          </a:prstGeom>
          <a:solidFill>
            <a:srgbClr val="2B3262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0" y="851173"/>
            <a:ext cx="11670384" cy="6666"/>
          </a:xfrm>
          <a:prstGeom prst="line">
            <a:avLst/>
          </a:prstGeom>
          <a:ln w="28575">
            <a:solidFill>
              <a:srgbClr val="2B3262"/>
            </a:solidFill>
            <a:tailEnd type="non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93972" y="4768824"/>
            <a:ext cx="60963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/>
              <a:t>Contribution of different factors to the change of </a:t>
            </a:r>
            <a:r>
              <a:rPr lang="en-US" altLang="zh-CN" sz="1600" b="1" dirty="0" smtClean="0"/>
              <a:t>PM</a:t>
            </a:r>
            <a:r>
              <a:rPr lang="en-US" altLang="zh-CN" sz="1600" b="1" baseline="-25000" dirty="0" smtClean="0"/>
              <a:t>2.5</a:t>
            </a:r>
            <a:endParaRPr lang="zh-CN" altLang="en-US" sz="1600" b="1" dirty="0"/>
          </a:p>
        </p:txBody>
      </p:sp>
      <p:sp>
        <p:nvSpPr>
          <p:cNvPr id="6" name="矩形 5"/>
          <p:cNvSpPr/>
          <p:nvPr/>
        </p:nvSpPr>
        <p:spPr>
          <a:xfrm>
            <a:off x="307732" y="5110441"/>
            <a:ext cx="5583114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CN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Amongst all air pollution control measures, </a:t>
            </a:r>
            <a:r>
              <a:rPr lang="en-US" altLang="zh-CN" kern="100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clean production made the largest contribution</a:t>
            </a:r>
            <a:r>
              <a:rPr lang="en-US" altLang="zh-CN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ts val="26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kern="100" dirty="0" smtClean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kern="100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co-effect of </a:t>
            </a:r>
            <a:r>
              <a:rPr lang="en-US" altLang="zh-CN" kern="100" dirty="0" smtClean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carbon </a:t>
            </a:r>
            <a:r>
              <a:rPr lang="en-US" altLang="zh-CN" kern="100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and PM</a:t>
            </a:r>
            <a:r>
              <a:rPr lang="en-US" altLang="zh-CN" kern="100" baseline="-25000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altLang="zh-CN" kern="100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became one of the main drivers for PM</a:t>
            </a:r>
            <a:r>
              <a:rPr lang="en-US" altLang="zh-CN" kern="100" baseline="-25000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altLang="zh-CN" kern="100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kern="100" dirty="0" smtClean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decrease </a:t>
            </a:r>
            <a:r>
              <a:rPr lang="en-US" altLang="zh-CN" kern="1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since 2017.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57"/>
          <a:stretch/>
        </p:blipFill>
        <p:spPr>
          <a:xfrm>
            <a:off x="7096" y="1030552"/>
            <a:ext cx="5798184" cy="3743672"/>
          </a:xfrm>
          <a:prstGeom prst="rect">
            <a:avLst/>
          </a:prstGeom>
        </p:spPr>
      </p:pic>
      <p:sp>
        <p:nvSpPr>
          <p:cNvPr id="147" name="矩形 146"/>
          <p:cNvSpPr/>
          <p:nvPr/>
        </p:nvSpPr>
        <p:spPr>
          <a:xfrm>
            <a:off x="559714" y="1084540"/>
            <a:ext cx="2482782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b="1" i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The first phase of ACP</a:t>
            </a:r>
            <a:endParaRPr lang="zh-CN" altLang="en-US" sz="1600" b="1" i="1" dirty="0">
              <a:solidFill>
                <a:srgbClr val="C00000"/>
              </a:solidFill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3106399" y="1084539"/>
            <a:ext cx="2494301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b="1" i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The second phase of ACP</a:t>
            </a:r>
            <a:endParaRPr lang="zh-CN" altLang="en-US" sz="1600" b="1" i="1" dirty="0">
              <a:solidFill>
                <a:srgbClr val="C00000"/>
              </a:solidFill>
            </a:endParaRPr>
          </a:p>
        </p:txBody>
      </p:sp>
      <p:pic>
        <p:nvPicPr>
          <p:cNvPr id="150" name="图片 1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t="50317" r="166" b="-462"/>
          <a:stretch/>
        </p:blipFill>
        <p:spPr>
          <a:xfrm>
            <a:off x="5827177" y="1084539"/>
            <a:ext cx="5885568" cy="3807760"/>
          </a:xfrm>
          <a:prstGeom prst="rect">
            <a:avLst/>
          </a:prstGeom>
        </p:spPr>
      </p:pic>
      <p:sp>
        <p:nvSpPr>
          <p:cNvPr id="151" name="矩形 150"/>
          <p:cNvSpPr/>
          <p:nvPr/>
        </p:nvSpPr>
        <p:spPr>
          <a:xfrm>
            <a:off x="6406649" y="1058397"/>
            <a:ext cx="2482782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b="1" i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The first phase of ACP</a:t>
            </a:r>
            <a:endParaRPr lang="zh-CN" altLang="en-US" sz="1600" b="1" i="1" dirty="0">
              <a:solidFill>
                <a:srgbClr val="C00000"/>
              </a:solidFill>
            </a:endParaRPr>
          </a:p>
        </p:txBody>
      </p:sp>
      <p:sp>
        <p:nvSpPr>
          <p:cNvPr id="152" name="矩形 151"/>
          <p:cNvSpPr/>
          <p:nvPr/>
        </p:nvSpPr>
        <p:spPr>
          <a:xfrm>
            <a:off x="8953334" y="1058396"/>
            <a:ext cx="2494301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b="1" i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The second phase of ACP</a:t>
            </a:r>
            <a:endParaRPr lang="zh-CN" altLang="en-US" sz="1600" b="1" i="1" dirty="0">
              <a:solidFill>
                <a:srgbClr val="C00000"/>
              </a:solidFill>
            </a:endParaRPr>
          </a:p>
        </p:txBody>
      </p:sp>
      <p:sp>
        <p:nvSpPr>
          <p:cNvPr id="153" name="矩形 152"/>
          <p:cNvSpPr/>
          <p:nvPr/>
        </p:nvSpPr>
        <p:spPr>
          <a:xfrm>
            <a:off x="6061939" y="4749164"/>
            <a:ext cx="6130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/>
              <a:t>Contribution of different factors to the change of </a:t>
            </a:r>
            <a:r>
              <a:rPr lang="en-US" altLang="zh-CN" sz="1600" b="1" dirty="0" smtClean="0"/>
              <a:t>PM</a:t>
            </a:r>
            <a:r>
              <a:rPr lang="en-US" altLang="zh-CN" sz="1600" b="1" baseline="-25000" dirty="0" smtClean="0"/>
              <a:t>2.5</a:t>
            </a:r>
            <a:r>
              <a:rPr lang="en-US" altLang="zh-CN" sz="1600" b="1" dirty="0" smtClean="0"/>
              <a:t>-related death</a:t>
            </a:r>
            <a:endParaRPr lang="zh-CN" altLang="en-US" sz="1600" b="1" dirty="0"/>
          </a:p>
        </p:txBody>
      </p:sp>
      <p:sp>
        <p:nvSpPr>
          <p:cNvPr id="154" name="矩形 153"/>
          <p:cNvSpPr/>
          <p:nvPr/>
        </p:nvSpPr>
        <p:spPr>
          <a:xfrm>
            <a:off x="6004606" y="5075294"/>
            <a:ext cx="5891385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Population </a:t>
            </a:r>
            <a:r>
              <a:rPr lang="en-US" altLang="zh-CN" dirty="0"/>
              <a:t>and economic growth are major obstacles for controlling PM</a:t>
            </a:r>
            <a:r>
              <a:rPr lang="en-US" altLang="zh-CN" baseline="-18000" dirty="0"/>
              <a:t>2.5</a:t>
            </a:r>
            <a:r>
              <a:rPr lang="en-US" altLang="zh-CN" dirty="0"/>
              <a:t> and related deaths</a:t>
            </a:r>
            <a:r>
              <a:rPr lang="en-US" altLang="zh-CN" dirty="0" smtClean="0"/>
              <a:t>.</a:t>
            </a:r>
          </a:p>
          <a:p>
            <a:pPr marL="285750" indent="-285750" algn="just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Their negative impacts are unavoidable when societies expand, but were largely </a:t>
            </a:r>
            <a:r>
              <a:rPr lang="en-US" altLang="zh-CN" dirty="0">
                <a:solidFill>
                  <a:srgbClr val="C00000"/>
                </a:solidFill>
              </a:rPr>
              <a:t>offset by the ACP control policies and improvements in health care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833718" y="1361090"/>
            <a:ext cx="1075763" cy="25943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 flipH="1">
            <a:off x="2008093" y="1513491"/>
            <a:ext cx="175391" cy="13372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flipH="1">
            <a:off x="2271530" y="1513491"/>
            <a:ext cx="770966" cy="98766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 flipH="1">
            <a:off x="6877070" y="1361090"/>
            <a:ext cx="1415279" cy="157036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 flipH="1">
            <a:off x="9188823" y="1328639"/>
            <a:ext cx="188959" cy="77806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 flipH="1">
            <a:off x="10883152" y="1619334"/>
            <a:ext cx="170329" cy="85492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4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109"/>
    </mc:Choice>
    <mc:Fallback xmlns="">
      <p:transition advTm="56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10050</TotalTime>
  <Words>1168</Words>
  <Application>Microsoft Office PowerPoint</Application>
  <PresentationFormat>宽屏</PresentationFormat>
  <Paragraphs>102</Paragraphs>
  <Slides>11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等线</vt:lpstr>
      <vt:lpstr>等线 Light</vt:lpstr>
      <vt:lpstr>管峻楷书简体</vt:lpstr>
      <vt:lpstr>黑体</vt:lpstr>
      <vt:lpstr>思源宋体 CN Heavy</vt:lpstr>
      <vt:lpstr>微软雅黑</vt:lpstr>
      <vt:lpstr>Arial</vt:lpstr>
      <vt:lpstr>Calibri</vt:lpstr>
      <vt:lpstr>Calibri Light</vt:lpstr>
      <vt:lpstr>Segoe UI</vt:lpstr>
      <vt:lpstr>Times New Roman</vt:lpstr>
      <vt:lpstr>Wingdings</vt:lpstr>
      <vt:lpstr>1_Office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Rainbowow Lee</dc:creator>
  <cp:lastModifiedBy>WZG</cp:lastModifiedBy>
  <cp:revision>1052</cp:revision>
  <dcterms:created xsi:type="dcterms:W3CDTF">1900-01-01T00:00:00Z</dcterms:created>
  <dcterms:modified xsi:type="dcterms:W3CDTF">2022-05-25T02:30:37Z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06DDCDC58BB5BD1703BF82615A9F75CC</vt:lpwstr>
  </property>
  <property fmtid="{D5CDD505-2E9C-101B-9397-08002B2CF9AE}" pid="3" name="KSOProductBuildVer">
    <vt:lpwstr>2052-11.16.1</vt:lpwstr>
  </property>
</Properties>
</file>