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
  </p:notesMasterIdLst>
  <p:sldIdLst>
    <p:sldId id="256" r:id="rId5"/>
    <p:sldId id="265" r:id="rId6"/>
    <p:sldId id="266" r:id="rId7"/>
    <p:sldId id="264" r:id="rId8"/>
  </p:sldIdLst>
  <p:sldSz cx="12192000" cy="6858000"/>
  <p:notesSz cx="6858000" cy="9144000"/>
  <p:embeddedFontLst>
    <p:embeddedFont>
      <p:font typeface="Avenir Next LT Pro" panose="020B0504020202020204" pitchFamily="34" charset="0"/>
      <p:regular r:id="rId10"/>
      <p:bold r:id="rId11"/>
      <p:italic r:id="rId12"/>
      <p:boldItalic r:id="rId13"/>
    </p:embeddedFont>
    <p:embeddedFont>
      <p:font typeface="Avenir Next LT Pro Demi" panose="020B0704020202020204" pitchFamily="34" charset="0"/>
      <p:bold r:id="rId14"/>
      <p:boldItalic r:id="rId15"/>
    </p:embeddedFont>
    <p:embeddedFont>
      <p:font typeface="Calibri" panose="020F0502020204030204" pitchFamily="34" charset="0"/>
      <p:regular r:id="rId16"/>
      <p:bold r:id="rId17"/>
      <p:italic r:id="rId18"/>
      <p:boldItalic r:id="rId19"/>
    </p:embeddedFont>
  </p:embeddedFont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BE4"/>
    <a:srgbClr val="F1EFE7"/>
    <a:srgbClr val="325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4A8EF-54E2-412E-83A7-B967547575D7}" v="19" dt="2022-05-20T06:38:22.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7" d="100"/>
          <a:sy n="87" d="100"/>
        </p:scale>
        <p:origin x="4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ørn Hallvard Samset" userId="5b952e04-4286-4ffe-b26d-45dfe44134a2" providerId="ADAL" clId="{2CC4A8EF-54E2-412E-83A7-B967547575D7}"/>
    <pc:docChg chg="undo custSel delSld modSld sldOrd">
      <pc:chgData name="Bjørn Hallvard Samset" userId="5b952e04-4286-4ffe-b26d-45dfe44134a2" providerId="ADAL" clId="{2CC4A8EF-54E2-412E-83A7-B967547575D7}" dt="2022-05-20T06:39:14.365" v="3042" actId="14100"/>
      <pc:docMkLst>
        <pc:docMk/>
      </pc:docMkLst>
      <pc:sldChg chg="addSp delSp modSp mod modNotesTx">
        <pc:chgData name="Bjørn Hallvard Samset" userId="5b952e04-4286-4ffe-b26d-45dfe44134a2" providerId="ADAL" clId="{2CC4A8EF-54E2-412E-83A7-B967547575D7}" dt="2022-05-20T06:30:21.679" v="2672"/>
        <pc:sldMkLst>
          <pc:docMk/>
          <pc:sldMk cId="1877131564" sldId="256"/>
        </pc:sldMkLst>
        <pc:spChg chg="mod">
          <ac:chgData name="Bjørn Hallvard Samset" userId="5b952e04-4286-4ffe-b26d-45dfe44134a2" providerId="ADAL" clId="{2CC4A8EF-54E2-412E-83A7-B967547575D7}" dt="2022-05-19T06:46:53.406" v="29" actId="20577"/>
          <ac:spMkLst>
            <pc:docMk/>
            <pc:sldMk cId="1877131564" sldId="256"/>
            <ac:spMk id="4" creationId="{ABCB4E0C-36A8-4F1F-AADB-1300DCDFD975}"/>
          </ac:spMkLst>
        </pc:spChg>
        <pc:spChg chg="add mod">
          <ac:chgData name="Bjørn Hallvard Samset" userId="5b952e04-4286-4ffe-b26d-45dfe44134a2" providerId="ADAL" clId="{2CC4A8EF-54E2-412E-83A7-B967547575D7}" dt="2022-05-19T06:44:59.165" v="10" actId="207"/>
          <ac:spMkLst>
            <pc:docMk/>
            <pc:sldMk cId="1877131564" sldId="256"/>
            <ac:spMk id="6" creationId="{CF277CF5-6509-BA12-6872-8390A13EF59A}"/>
          </ac:spMkLst>
        </pc:spChg>
        <pc:spChg chg="mod">
          <ac:chgData name="Bjørn Hallvard Samset" userId="5b952e04-4286-4ffe-b26d-45dfe44134a2" providerId="ADAL" clId="{2CC4A8EF-54E2-412E-83A7-B967547575D7}" dt="2022-05-19T07:47:30.667" v="2546" actId="404"/>
          <ac:spMkLst>
            <pc:docMk/>
            <pc:sldMk cId="1877131564" sldId="256"/>
            <ac:spMk id="9" creationId="{75987916-0789-4879-AB2A-D435D9E8030B}"/>
          </ac:spMkLst>
        </pc:spChg>
        <pc:spChg chg="del">
          <ac:chgData name="Bjørn Hallvard Samset" userId="5b952e04-4286-4ffe-b26d-45dfe44134a2" providerId="ADAL" clId="{2CC4A8EF-54E2-412E-83A7-B967547575D7}" dt="2022-05-19T06:44:29.481" v="0" actId="931"/>
          <ac:spMkLst>
            <pc:docMk/>
            <pc:sldMk cId="1877131564" sldId="256"/>
            <ac:spMk id="10" creationId="{317C0FF0-1AE8-4BE6-AA56-10F11A48AFDB}"/>
          </ac:spMkLst>
        </pc:spChg>
        <pc:picChg chg="add mod">
          <ac:chgData name="Bjørn Hallvard Samset" userId="5b952e04-4286-4ffe-b26d-45dfe44134a2" providerId="ADAL" clId="{2CC4A8EF-54E2-412E-83A7-B967547575D7}" dt="2022-05-19T06:44:32.273" v="2" actId="962"/>
          <ac:picMkLst>
            <pc:docMk/>
            <pc:sldMk cId="1877131564" sldId="256"/>
            <ac:picMk id="5" creationId="{C61F65A6-40F6-7144-CF5A-F4ADF563FCA1}"/>
          </ac:picMkLst>
        </pc:picChg>
      </pc:sldChg>
      <pc:sldChg chg="del">
        <pc:chgData name="Bjørn Hallvard Samset" userId="5b952e04-4286-4ffe-b26d-45dfe44134a2" providerId="ADAL" clId="{2CC4A8EF-54E2-412E-83A7-B967547575D7}" dt="2022-05-19T06:45:14.621" v="11" actId="47"/>
        <pc:sldMkLst>
          <pc:docMk/>
          <pc:sldMk cId="4073778035" sldId="257"/>
        </pc:sldMkLst>
      </pc:sldChg>
      <pc:sldChg chg="del">
        <pc:chgData name="Bjørn Hallvard Samset" userId="5b952e04-4286-4ffe-b26d-45dfe44134a2" providerId="ADAL" clId="{2CC4A8EF-54E2-412E-83A7-B967547575D7}" dt="2022-05-19T06:45:15.763" v="12" actId="47"/>
        <pc:sldMkLst>
          <pc:docMk/>
          <pc:sldMk cId="2150419304" sldId="258"/>
        </pc:sldMkLst>
      </pc:sldChg>
      <pc:sldChg chg="del">
        <pc:chgData name="Bjørn Hallvard Samset" userId="5b952e04-4286-4ffe-b26d-45dfe44134a2" providerId="ADAL" clId="{2CC4A8EF-54E2-412E-83A7-B967547575D7}" dt="2022-05-19T06:45:16.213" v="13" actId="47"/>
        <pc:sldMkLst>
          <pc:docMk/>
          <pc:sldMk cId="2151619835" sldId="259"/>
        </pc:sldMkLst>
      </pc:sldChg>
      <pc:sldChg chg="del">
        <pc:chgData name="Bjørn Hallvard Samset" userId="5b952e04-4286-4ffe-b26d-45dfe44134a2" providerId="ADAL" clId="{2CC4A8EF-54E2-412E-83A7-B967547575D7}" dt="2022-05-19T06:45:16.982" v="14" actId="47"/>
        <pc:sldMkLst>
          <pc:docMk/>
          <pc:sldMk cId="411797829" sldId="260"/>
        </pc:sldMkLst>
      </pc:sldChg>
      <pc:sldChg chg="addSp delSp modSp del mod">
        <pc:chgData name="Bjørn Hallvard Samset" userId="5b952e04-4286-4ffe-b26d-45dfe44134a2" providerId="ADAL" clId="{2CC4A8EF-54E2-412E-83A7-B967547575D7}" dt="2022-05-20T06:36:02.721" v="2823" actId="47"/>
        <pc:sldMkLst>
          <pc:docMk/>
          <pc:sldMk cId="381929921" sldId="261"/>
        </pc:sldMkLst>
        <pc:spChg chg="mod">
          <ac:chgData name="Bjørn Hallvard Samset" userId="5b952e04-4286-4ffe-b26d-45dfe44134a2" providerId="ADAL" clId="{2CC4A8EF-54E2-412E-83A7-B967547575D7}" dt="2022-05-19T07:46:12.447" v="2530" actId="20577"/>
          <ac:spMkLst>
            <pc:docMk/>
            <pc:sldMk cId="381929921" sldId="261"/>
            <ac:spMk id="9" creationId="{3A57629E-F184-4D23-AF23-AE061E4E0852}"/>
          </ac:spMkLst>
        </pc:spChg>
        <pc:spChg chg="del">
          <ac:chgData name="Bjørn Hallvard Samset" userId="5b952e04-4286-4ffe-b26d-45dfe44134a2" providerId="ADAL" clId="{2CC4A8EF-54E2-412E-83A7-B967547575D7}" dt="2022-05-19T07:28:04.139" v="1649" actId="931"/>
          <ac:spMkLst>
            <pc:docMk/>
            <pc:sldMk cId="381929921" sldId="261"/>
            <ac:spMk id="11" creationId="{7F12982C-CB86-47B4-9B58-C894E6F7B995}"/>
          </ac:spMkLst>
        </pc:spChg>
        <pc:spChg chg="mod">
          <ac:chgData name="Bjørn Hallvard Samset" userId="5b952e04-4286-4ffe-b26d-45dfe44134a2" providerId="ADAL" clId="{2CC4A8EF-54E2-412E-83A7-B967547575D7}" dt="2022-05-19T07:28:20.281" v="1706" actId="20577"/>
          <ac:spMkLst>
            <pc:docMk/>
            <pc:sldMk cId="381929921" sldId="261"/>
            <ac:spMk id="12" creationId="{6A18E92D-2ED8-4B89-BA9D-B8CD4E6D0861}"/>
          </ac:spMkLst>
        </pc:spChg>
        <pc:spChg chg="add mod">
          <ac:chgData name="Bjørn Hallvard Samset" userId="5b952e04-4286-4ffe-b26d-45dfe44134a2" providerId="ADAL" clId="{2CC4A8EF-54E2-412E-83A7-B967547575D7}" dt="2022-05-19T07:47:01.362" v="2544"/>
          <ac:spMkLst>
            <pc:docMk/>
            <pc:sldMk cId="381929921" sldId="261"/>
            <ac:spMk id="14" creationId="{39E43C5C-80DC-600A-5D17-A60CE092BC8D}"/>
          </ac:spMkLst>
        </pc:spChg>
        <pc:picChg chg="add mod">
          <ac:chgData name="Bjørn Hallvard Samset" userId="5b952e04-4286-4ffe-b26d-45dfe44134a2" providerId="ADAL" clId="{2CC4A8EF-54E2-412E-83A7-B967547575D7}" dt="2022-05-19T07:28:07.037" v="1651" actId="962"/>
          <ac:picMkLst>
            <pc:docMk/>
            <pc:sldMk cId="381929921" sldId="261"/>
            <ac:picMk id="3" creationId="{EB028EDF-15B9-7946-58A3-874033E045A1}"/>
          </ac:picMkLst>
        </pc:picChg>
      </pc:sldChg>
      <pc:sldChg chg="del">
        <pc:chgData name="Bjørn Hallvard Samset" userId="5b952e04-4286-4ffe-b26d-45dfe44134a2" providerId="ADAL" clId="{2CC4A8EF-54E2-412E-83A7-B967547575D7}" dt="2022-05-19T07:46:27.667" v="2531" actId="47"/>
        <pc:sldMkLst>
          <pc:docMk/>
          <pc:sldMk cId="56368532" sldId="262"/>
        </pc:sldMkLst>
      </pc:sldChg>
      <pc:sldChg chg="del">
        <pc:chgData name="Bjørn Hallvard Samset" userId="5b952e04-4286-4ffe-b26d-45dfe44134a2" providerId="ADAL" clId="{2CC4A8EF-54E2-412E-83A7-B967547575D7}" dt="2022-05-19T07:46:28.212" v="2532" actId="47"/>
        <pc:sldMkLst>
          <pc:docMk/>
          <pc:sldMk cId="654625381" sldId="263"/>
        </pc:sldMkLst>
      </pc:sldChg>
      <pc:sldChg chg="addSp modSp mod ord">
        <pc:chgData name="Bjørn Hallvard Samset" userId="5b952e04-4286-4ffe-b26d-45dfe44134a2" providerId="ADAL" clId="{2CC4A8EF-54E2-412E-83A7-B967547575D7}" dt="2022-05-20T06:35:41.309" v="2822" actId="1076"/>
        <pc:sldMkLst>
          <pc:docMk/>
          <pc:sldMk cId="2685726919" sldId="264"/>
        </pc:sldMkLst>
        <pc:spChg chg="mod">
          <ac:chgData name="Bjørn Hallvard Samset" userId="5b952e04-4286-4ffe-b26d-45dfe44134a2" providerId="ADAL" clId="{2CC4A8EF-54E2-412E-83A7-B967547575D7}" dt="2022-05-19T07:32:05.048" v="1766" actId="14100"/>
          <ac:spMkLst>
            <pc:docMk/>
            <pc:sldMk cId="2685726919" sldId="264"/>
            <ac:spMk id="3" creationId="{0CC70BFB-C19A-4AA0-8130-ECCB85A79704}"/>
          </ac:spMkLst>
        </pc:spChg>
        <pc:spChg chg="mod">
          <ac:chgData name="Bjørn Hallvard Samset" userId="5b952e04-4286-4ffe-b26d-45dfe44134a2" providerId="ADAL" clId="{2CC4A8EF-54E2-412E-83A7-B967547575D7}" dt="2022-05-20T06:32:57.043" v="2682" actId="20577"/>
          <ac:spMkLst>
            <pc:docMk/>
            <pc:sldMk cId="2685726919" sldId="264"/>
            <ac:spMk id="4" creationId="{4328BE6B-D5AE-4777-9C1B-85C3F295E4E3}"/>
          </ac:spMkLst>
        </pc:spChg>
        <pc:spChg chg="mod">
          <ac:chgData name="Bjørn Hallvard Samset" userId="5b952e04-4286-4ffe-b26d-45dfe44134a2" providerId="ADAL" clId="{2CC4A8EF-54E2-412E-83A7-B967547575D7}" dt="2022-05-19T07:25:59.427" v="1639" actId="20577"/>
          <ac:spMkLst>
            <pc:docMk/>
            <pc:sldMk cId="2685726919" sldId="264"/>
            <ac:spMk id="5" creationId="{E8921517-E825-4C34-BE20-B79422E9F764}"/>
          </ac:spMkLst>
        </pc:spChg>
        <pc:spChg chg="mod">
          <ac:chgData name="Bjørn Hallvard Samset" userId="5b952e04-4286-4ffe-b26d-45dfe44134a2" providerId="ADAL" clId="{2CC4A8EF-54E2-412E-83A7-B967547575D7}" dt="2022-05-19T07:12:49.261" v="374" actId="20577"/>
          <ac:spMkLst>
            <pc:docMk/>
            <pc:sldMk cId="2685726919" sldId="264"/>
            <ac:spMk id="6" creationId="{F1FBE844-D483-4977-9676-AD52A5CE96AC}"/>
          </ac:spMkLst>
        </pc:spChg>
        <pc:spChg chg="add mod">
          <ac:chgData name="Bjørn Hallvard Samset" userId="5b952e04-4286-4ffe-b26d-45dfe44134a2" providerId="ADAL" clId="{2CC4A8EF-54E2-412E-83A7-B967547575D7}" dt="2022-05-19T08:42:03.991" v="2665" actId="20577"/>
          <ac:spMkLst>
            <pc:docMk/>
            <pc:sldMk cId="2685726919" sldId="264"/>
            <ac:spMk id="9" creationId="{6A816AA4-481F-12B6-F85C-F306CA20B410}"/>
          </ac:spMkLst>
        </pc:spChg>
        <pc:spChg chg="add mod">
          <ac:chgData name="Bjørn Hallvard Samset" userId="5b952e04-4286-4ffe-b26d-45dfe44134a2" providerId="ADAL" clId="{2CC4A8EF-54E2-412E-83A7-B967547575D7}" dt="2022-05-20T06:35:41.309" v="2822" actId="1076"/>
          <ac:spMkLst>
            <pc:docMk/>
            <pc:sldMk cId="2685726919" sldId="264"/>
            <ac:spMk id="10" creationId="{A4A17D97-8E46-68B4-08CD-E0BD4EF084D4}"/>
          </ac:spMkLst>
        </pc:spChg>
        <pc:picChg chg="add mod">
          <ac:chgData name="Bjørn Hallvard Samset" userId="5b952e04-4286-4ffe-b26d-45dfe44134a2" providerId="ADAL" clId="{2CC4A8EF-54E2-412E-83A7-B967547575D7}" dt="2022-05-19T08:40:46.567" v="2548" actId="1076"/>
          <ac:picMkLst>
            <pc:docMk/>
            <pc:sldMk cId="2685726919" sldId="264"/>
            <ac:picMk id="8" creationId="{7A00D20D-A2A0-3AF3-E897-C75075897222}"/>
          </ac:picMkLst>
        </pc:picChg>
      </pc:sldChg>
      <pc:sldChg chg="addSp delSp modSp mod ord modAnim">
        <pc:chgData name="Bjørn Hallvard Samset" userId="5b952e04-4286-4ffe-b26d-45dfe44134a2" providerId="ADAL" clId="{2CC4A8EF-54E2-412E-83A7-B967547575D7}" dt="2022-05-20T06:39:14.365" v="3042" actId="14100"/>
        <pc:sldMkLst>
          <pc:docMk/>
          <pc:sldMk cId="4217264398" sldId="265"/>
        </pc:sldMkLst>
        <pc:spChg chg="add mod">
          <ac:chgData name="Bjørn Hallvard Samset" userId="5b952e04-4286-4ffe-b26d-45dfe44134a2" providerId="ADAL" clId="{2CC4A8EF-54E2-412E-83A7-B967547575D7}" dt="2022-05-19T07:08:21.926" v="240" actId="1582"/>
          <ac:spMkLst>
            <pc:docMk/>
            <pc:sldMk cId="4217264398" sldId="265"/>
            <ac:spMk id="7" creationId="{4CFD4384-C664-12B8-1C3F-C562AB1B8916}"/>
          </ac:spMkLst>
        </pc:spChg>
        <pc:spChg chg="mod">
          <ac:chgData name="Bjørn Hallvard Samset" userId="5b952e04-4286-4ffe-b26d-45dfe44134a2" providerId="ADAL" clId="{2CC4A8EF-54E2-412E-83A7-B967547575D7}" dt="2022-05-19T07:07:32.566" v="233" actId="20577"/>
          <ac:spMkLst>
            <pc:docMk/>
            <pc:sldMk cId="4217264398" sldId="265"/>
            <ac:spMk id="8" creationId="{55FA2343-240D-4157-B192-781A22720651}"/>
          </ac:spMkLst>
        </pc:spChg>
        <pc:spChg chg="del">
          <ac:chgData name="Bjørn Hallvard Samset" userId="5b952e04-4286-4ffe-b26d-45dfe44134a2" providerId="ADAL" clId="{2CC4A8EF-54E2-412E-83A7-B967547575D7}" dt="2022-05-19T07:03:52.717" v="43" actId="931"/>
          <ac:spMkLst>
            <pc:docMk/>
            <pc:sldMk cId="4217264398" sldId="265"/>
            <ac:spMk id="9" creationId="{EE9450F9-C163-49CC-804F-F555ADF0FA88}"/>
          </ac:spMkLst>
        </pc:spChg>
        <pc:spChg chg="del">
          <ac:chgData name="Bjørn Hallvard Samset" userId="5b952e04-4286-4ffe-b26d-45dfe44134a2" providerId="ADAL" clId="{2CC4A8EF-54E2-412E-83A7-B967547575D7}" dt="2022-05-19T07:05:34.010" v="64" actId="478"/>
          <ac:spMkLst>
            <pc:docMk/>
            <pc:sldMk cId="4217264398" sldId="265"/>
            <ac:spMk id="10" creationId="{AB181BA1-14AD-492E-AFCE-1D7493CA02B0}"/>
          </ac:spMkLst>
        </pc:spChg>
        <pc:spChg chg="del">
          <ac:chgData name="Bjørn Hallvard Samset" userId="5b952e04-4286-4ffe-b26d-45dfe44134a2" providerId="ADAL" clId="{2CC4A8EF-54E2-412E-83A7-B967547575D7}" dt="2022-05-19T06:58:07.009" v="30" actId="931"/>
          <ac:spMkLst>
            <pc:docMk/>
            <pc:sldMk cId="4217264398" sldId="265"/>
            <ac:spMk id="11" creationId="{C1766F98-1A3E-4B8D-8609-012073F5F182}"/>
          </ac:spMkLst>
        </pc:spChg>
        <pc:spChg chg="add mod">
          <ac:chgData name="Bjørn Hallvard Samset" userId="5b952e04-4286-4ffe-b26d-45dfe44134a2" providerId="ADAL" clId="{2CC4A8EF-54E2-412E-83A7-B967547575D7}" dt="2022-05-20T06:39:14.365" v="3042" actId="14100"/>
          <ac:spMkLst>
            <pc:docMk/>
            <pc:sldMk cId="4217264398" sldId="265"/>
            <ac:spMk id="12" creationId="{5C685FEB-F9DB-38CA-E42B-37E9F4795666}"/>
          </ac:spMkLst>
        </pc:spChg>
        <pc:spChg chg="add mod">
          <ac:chgData name="Bjørn Hallvard Samset" userId="5b952e04-4286-4ffe-b26d-45dfe44134a2" providerId="ADAL" clId="{2CC4A8EF-54E2-412E-83A7-B967547575D7}" dt="2022-05-19T07:32:50.198" v="1769" actId="14100"/>
          <ac:spMkLst>
            <pc:docMk/>
            <pc:sldMk cId="4217264398" sldId="265"/>
            <ac:spMk id="13" creationId="{35C38012-D718-A554-6BB6-3E51F1C3EA86}"/>
          </ac:spMkLst>
        </pc:spChg>
        <pc:spChg chg="add mod">
          <ac:chgData name="Bjørn Hallvard Samset" userId="5b952e04-4286-4ffe-b26d-45dfe44134a2" providerId="ADAL" clId="{2CC4A8EF-54E2-412E-83A7-B967547575D7}" dt="2022-05-20T06:38:44.650" v="3040" actId="1076"/>
          <ac:spMkLst>
            <pc:docMk/>
            <pc:sldMk cId="4217264398" sldId="265"/>
            <ac:spMk id="14" creationId="{E37D204C-9F8A-7A8C-396E-403225A6B982}"/>
          </ac:spMkLst>
        </pc:spChg>
        <pc:spChg chg="add mod">
          <ac:chgData name="Bjørn Hallvard Samset" userId="5b952e04-4286-4ffe-b26d-45dfe44134a2" providerId="ADAL" clId="{2CC4A8EF-54E2-412E-83A7-B967547575D7}" dt="2022-05-20T06:38:37.635" v="3039" actId="20577"/>
          <ac:spMkLst>
            <pc:docMk/>
            <pc:sldMk cId="4217264398" sldId="265"/>
            <ac:spMk id="15" creationId="{6EAAB895-1465-69A8-ED7C-2711EAFD8B84}"/>
          </ac:spMkLst>
        </pc:spChg>
        <pc:picChg chg="add mod modCrop">
          <ac:chgData name="Bjørn Hallvard Samset" userId="5b952e04-4286-4ffe-b26d-45dfe44134a2" providerId="ADAL" clId="{2CC4A8EF-54E2-412E-83A7-B967547575D7}" dt="2022-05-19T07:05:37.194" v="66" actId="1076"/>
          <ac:picMkLst>
            <pc:docMk/>
            <pc:sldMk cId="4217264398" sldId="265"/>
            <ac:picMk id="4" creationId="{96F9225A-F0DD-1139-11B9-B806D777A4F9}"/>
          </ac:picMkLst>
        </pc:picChg>
        <pc:picChg chg="add mod ord modCrop">
          <ac:chgData name="Bjørn Hallvard Samset" userId="5b952e04-4286-4ffe-b26d-45dfe44134a2" providerId="ADAL" clId="{2CC4A8EF-54E2-412E-83A7-B967547575D7}" dt="2022-05-19T07:05:39.391" v="68" actId="1076"/>
          <ac:picMkLst>
            <pc:docMk/>
            <pc:sldMk cId="4217264398" sldId="265"/>
            <ac:picMk id="6" creationId="{25905298-424E-1194-107B-55397041EE87}"/>
          </ac:picMkLst>
        </pc:picChg>
      </pc:sldChg>
      <pc:sldChg chg="addSp delSp modSp mod ord">
        <pc:chgData name="Bjørn Hallvard Samset" userId="5b952e04-4286-4ffe-b26d-45dfe44134a2" providerId="ADAL" clId="{2CC4A8EF-54E2-412E-83A7-B967547575D7}" dt="2022-05-19T07:44:26.523" v="2524" actId="404"/>
        <pc:sldMkLst>
          <pc:docMk/>
          <pc:sldMk cId="845511946" sldId="266"/>
        </pc:sldMkLst>
        <pc:spChg chg="del">
          <ac:chgData name="Bjørn Hallvard Samset" userId="5b952e04-4286-4ffe-b26d-45dfe44134a2" providerId="ADAL" clId="{2CC4A8EF-54E2-412E-83A7-B967547575D7}" dt="2022-05-19T07:09:37.020" v="243" actId="931"/>
          <ac:spMkLst>
            <pc:docMk/>
            <pc:sldMk cId="845511946" sldId="266"/>
            <ac:spMk id="3" creationId="{E8C3D8CE-07F3-4A13-BF44-24F908FE15F3}"/>
          </ac:spMkLst>
        </pc:spChg>
        <pc:spChg chg="mod">
          <ac:chgData name="Bjørn Hallvard Samset" userId="5b952e04-4286-4ffe-b26d-45dfe44134a2" providerId="ADAL" clId="{2CC4A8EF-54E2-412E-83A7-B967547575D7}" dt="2022-05-19T07:44:26.523" v="2524" actId="404"/>
          <ac:spMkLst>
            <pc:docMk/>
            <pc:sldMk cId="845511946" sldId="266"/>
            <ac:spMk id="4" creationId="{F4785656-FFE9-454A-A8C0-6584889F2394}"/>
          </ac:spMkLst>
        </pc:spChg>
        <pc:spChg chg="add mod">
          <ac:chgData name="Bjørn Hallvard Samset" userId="5b952e04-4286-4ffe-b26d-45dfe44134a2" providerId="ADAL" clId="{2CC4A8EF-54E2-412E-83A7-B967547575D7}" dt="2022-05-19T07:41:48.420" v="2492" actId="1035"/>
          <ac:spMkLst>
            <pc:docMk/>
            <pc:sldMk cId="845511946" sldId="266"/>
            <ac:spMk id="7" creationId="{723B367C-4FBB-D255-3823-B33E59384A15}"/>
          </ac:spMkLst>
        </pc:spChg>
        <pc:picChg chg="add mod">
          <ac:chgData name="Bjørn Hallvard Samset" userId="5b952e04-4286-4ffe-b26d-45dfe44134a2" providerId="ADAL" clId="{2CC4A8EF-54E2-412E-83A7-B967547575D7}" dt="2022-05-19T07:09:46.034" v="248" actId="1076"/>
          <ac:picMkLst>
            <pc:docMk/>
            <pc:sldMk cId="845511946" sldId="266"/>
            <ac:picMk id="6" creationId="{D3251F37-546E-A565-7C23-DF48CF665CBD}"/>
          </ac:picMkLst>
        </pc:picChg>
      </pc:sldChg>
      <pc:sldChg chg="del">
        <pc:chgData name="Bjørn Hallvard Samset" userId="5b952e04-4286-4ffe-b26d-45dfe44134a2" providerId="ADAL" clId="{2CC4A8EF-54E2-412E-83A7-B967547575D7}" dt="2022-05-19T07:46:28.709" v="2533" actId="47"/>
        <pc:sldMkLst>
          <pc:docMk/>
          <pc:sldMk cId="1527058791" sldId="267"/>
        </pc:sldMkLst>
      </pc:sldChg>
      <pc:sldChg chg="del">
        <pc:chgData name="Bjørn Hallvard Samset" userId="5b952e04-4286-4ffe-b26d-45dfe44134a2" providerId="ADAL" clId="{2CC4A8EF-54E2-412E-83A7-B967547575D7}" dt="2022-05-19T07:46:29.217" v="2534" actId="47"/>
        <pc:sldMkLst>
          <pc:docMk/>
          <pc:sldMk cId="1239094370" sldId="268"/>
        </pc:sldMkLst>
      </pc:sldChg>
      <pc:sldChg chg="del">
        <pc:chgData name="Bjørn Hallvard Samset" userId="5b952e04-4286-4ffe-b26d-45dfe44134a2" providerId="ADAL" clId="{2CC4A8EF-54E2-412E-83A7-B967547575D7}" dt="2022-05-19T07:46:29.609" v="2535" actId="47"/>
        <pc:sldMkLst>
          <pc:docMk/>
          <pc:sldMk cId="1529033371" sldId="269"/>
        </pc:sldMkLst>
      </pc:sldChg>
      <pc:sldChg chg="del">
        <pc:chgData name="Bjørn Hallvard Samset" userId="5b952e04-4286-4ffe-b26d-45dfe44134a2" providerId="ADAL" clId="{2CC4A8EF-54E2-412E-83A7-B967547575D7}" dt="2022-05-19T07:46:30.153" v="2536" actId="47"/>
        <pc:sldMkLst>
          <pc:docMk/>
          <pc:sldMk cId="1217541702" sldId="270"/>
        </pc:sldMkLst>
      </pc:sldChg>
      <pc:sldChg chg="del">
        <pc:chgData name="Bjørn Hallvard Samset" userId="5b952e04-4286-4ffe-b26d-45dfe44134a2" providerId="ADAL" clId="{2CC4A8EF-54E2-412E-83A7-B967547575D7}" dt="2022-05-19T07:46:30.618" v="2537" actId="47"/>
        <pc:sldMkLst>
          <pc:docMk/>
          <pc:sldMk cId="3584702422" sldId="271"/>
        </pc:sldMkLst>
      </pc:sldChg>
      <pc:sldChg chg="del">
        <pc:chgData name="Bjørn Hallvard Samset" userId="5b952e04-4286-4ffe-b26d-45dfe44134a2" providerId="ADAL" clId="{2CC4A8EF-54E2-412E-83A7-B967547575D7}" dt="2022-05-19T07:46:31.158" v="2538" actId="47"/>
        <pc:sldMkLst>
          <pc:docMk/>
          <pc:sldMk cId="3816935819" sldId="272"/>
        </pc:sldMkLst>
      </pc:sldChg>
      <pc:sldChg chg="del">
        <pc:chgData name="Bjørn Hallvard Samset" userId="5b952e04-4286-4ffe-b26d-45dfe44134a2" providerId="ADAL" clId="{2CC4A8EF-54E2-412E-83A7-B967547575D7}" dt="2022-05-19T07:46:31.745" v="2539" actId="47"/>
        <pc:sldMkLst>
          <pc:docMk/>
          <pc:sldMk cId="3645524178" sldId="273"/>
        </pc:sldMkLst>
      </pc:sldChg>
      <pc:sldChg chg="del">
        <pc:chgData name="Bjørn Hallvard Samset" userId="5b952e04-4286-4ffe-b26d-45dfe44134a2" providerId="ADAL" clId="{2CC4A8EF-54E2-412E-83A7-B967547575D7}" dt="2022-05-19T07:46:32.217" v="2540" actId="47"/>
        <pc:sldMkLst>
          <pc:docMk/>
          <pc:sldMk cId="3495273753" sldId="274"/>
        </pc:sldMkLst>
      </pc:sldChg>
      <pc:sldChg chg="del">
        <pc:chgData name="Bjørn Hallvard Samset" userId="5b952e04-4286-4ffe-b26d-45dfe44134a2" providerId="ADAL" clId="{2CC4A8EF-54E2-412E-83A7-B967547575D7}" dt="2022-05-19T07:46:32.676" v="2541" actId="47"/>
        <pc:sldMkLst>
          <pc:docMk/>
          <pc:sldMk cId="3586293483" sldId="275"/>
        </pc:sldMkLst>
      </pc:sldChg>
      <pc:sldChg chg="del">
        <pc:chgData name="Bjørn Hallvard Samset" userId="5b952e04-4286-4ffe-b26d-45dfe44134a2" providerId="ADAL" clId="{2CC4A8EF-54E2-412E-83A7-B967547575D7}" dt="2022-05-19T07:46:33.128" v="2542" actId="47"/>
        <pc:sldMkLst>
          <pc:docMk/>
          <pc:sldMk cId="3100790792" sldId="276"/>
        </pc:sldMkLst>
      </pc:sldChg>
      <pc:sldChg chg="del">
        <pc:chgData name="Bjørn Hallvard Samset" userId="5b952e04-4286-4ffe-b26d-45dfe44134a2" providerId="ADAL" clId="{2CC4A8EF-54E2-412E-83A7-B967547575D7}" dt="2022-05-19T07:46:34.995" v="2543" actId="47"/>
        <pc:sldMkLst>
          <pc:docMk/>
          <pc:sldMk cId="3619707978"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99280-68E1-4EC2-AC5B-CA03E228B936}" type="datetimeFigureOut">
              <a:rPr lang="en-GB" smtClean="0"/>
              <a:t>19/05/2022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DBA5B-E740-49FB-8973-615FF21B45CD}" type="slidenum">
              <a:rPr lang="en-GB" smtClean="0"/>
              <a:t>‹#›</a:t>
            </a:fld>
            <a:endParaRPr lang="en-GB"/>
          </a:p>
        </p:txBody>
      </p:sp>
    </p:spTree>
    <p:extLst>
      <p:ext uri="{BB962C8B-B14F-4D97-AF65-F5344CB8AC3E}">
        <p14:creationId xmlns:p14="http://schemas.microsoft.com/office/powerpoint/2010/main" val="2649990306"/>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https://unsplash.com/photos/wZTiKB6rQYY?utm_source=unsplash&amp;utm_medium=referral&amp;utm_content=creditShareLink</a:t>
            </a:r>
          </a:p>
        </p:txBody>
      </p:sp>
      <p:sp>
        <p:nvSpPr>
          <p:cNvPr id="4" name="Slide Number Placeholder 3"/>
          <p:cNvSpPr>
            <a:spLocks noGrp="1"/>
          </p:cNvSpPr>
          <p:nvPr>
            <p:ph type="sldNum" sz="quarter" idx="5"/>
          </p:nvPr>
        </p:nvSpPr>
        <p:spPr/>
        <p:txBody>
          <a:bodyPr/>
          <a:lstStyle/>
          <a:p>
            <a:fld id="{94FDBA5B-E740-49FB-8973-615FF21B45CD}" type="slidenum">
              <a:rPr lang="en-GB" smtClean="0"/>
              <a:t>1</a:t>
            </a:fld>
            <a:endParaRPr lang="en-GB"/>
          </a:p>
        </p:txBody>
      </p:sp>
    </p:spTree>
    <p:extLst>
      <p:ext uri="{BB962C8B-B14F-4D97-AF65-F5344CB8AC3E}">
        <p14:creationId xmlns:p14="http://schemas.microsoft.com/office/powerpoint/2010/main" val="1004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4FDBA5B-E740-49FB-8973-615FF21B45CD}" type="slidenum">
              <a:rPr lang="en-GB" smtClean="0"/>
              <a:t>4</a:t>
            </a:fld>
            <a:endParaRPr lang="en-GB"/>
          </a:p>
        </p:txBody>
      </p:sp>
    </p:spTree>
    <p:extLst>
      <p:ext uri="{BB962C8B-B14F-4D97-AF65-F5344CB8AC3E}">
        <p14:creationId xmlns:p14="http://schemas.microsoft.com/office/powerpoint/2010/main" val="3087483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Bilde">
    <p:spTree>
      <p:nvGrpSpPr>
        <p:cNvPr id="1" name=""/>
        <p:cNvGrpSpPr/>
        <p:nvPr/>
      </p:nvGrpSpPr>
      <p:grpSpPr>
        <a:xfrm>
          <a:off x="0" y="0"/>
          <a:ext cx="0" cy="0"/>
          <a:chOff x="0" y="0"/>
          <a:chExt cx="0" cy="0"/>
        </a:xfrm>
      </p:grpSpPr>
      <p:pic>
        <p:nvPicPr>
          <p:cNvPr id="8" name="Picture 7" descr="Text&#10;&#10;Description automatically generated with low confidence" hidden="1">
            <a:extLst>
              <a:ext uri="{FF2B5EF4-FFF2-40B4-BE49-F238E27FC236}">
                <a16:creationId xmlns:a16="http://schemas.microsoft.com/office/drawing/2014/main" id="{774CA23A-309A-4751-93B1-56BC6F8C0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10" name="Picture Placeholder 9">
            <a:extLst>
              <a:ext uri="{FF2B5EF4-FFF2-40B4-BE49-F238E27FC236}">
                <a16:creationId xmlns:a16="http://schemas.microsoft.com/office/drawing/2014/main" id="{9FAF5995-9017-444D-9E57-0338DA9DCE91}"/>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13F5CA67-85F6-4ED3-8A80-BA4091EDE173}"/>
              </a:ext>
            </a:extLst>
          </p:cNvPr>
          <p:cNvSpPr>
            <a:spLocks noGrp="1"/>
          </p:cNvSpPr>
          <p:nvPr>
            <p:ph type="body" sz="quarter" idx="11" hasCustomPrompt="1"/>
          </p:nvPr>
        </p:nvSpPr>
        <p:spPr>
          <a:xfrm>
            <a:off x="441469" y="443604"/>
            <a:ext cx="1853484" cy="330303"/>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dirty="0"/>
              <a:t> </a:t>
            </a:r>
            <a:endParaRPr lang="en-GB" dirty="0"/>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sp>
        <p:nvSpPr>
          <p:cNvPr id="31" name="Title 1">
            <a:extLst>
              <a:ext uri="{FF2B5EF4-FFF2-40B4-BE49-F238E27FC236}">
                <a16:creationId xmlns:a16="http://schemas.microsoft.com/office/drawing/2014/main" id="{43256731-132D-4ACA-B141-DBB627A011F3}"/>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dirty="0"/>
          </a:p>
        </p:txBody>
      </p:sp>
      <p:sp>
        <p:nvSpPr>
          <p:cNvPr id="32" name="Subtitle 2">
            <a:extLst>
              <a:ext uri="{FF2B5EF4-FFF2-40B4-BE49-F238E27FC236}">
                <a16:creationId xmlns:a16="http://schemas.microsoft.com/office/drawing/2014/main" id="{BD9D7E17-F998-4777-B47C-1EF7F480EED1}"/>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dirty="0"/>
          </a:p>
        </p:txBody>
      </p:sp>
      <p:sp>
        <p:nvSpPr>
          <p:cNvPr id="3" name="Content Placeholder 2">
            <a:extLst>
              <a:ext uri="{FF2B5EF4-FFF2-40B4-BE49-F238E27FC236}">
                <a16:creationId xmlns:a16="http://schemas.microsoft.com/office/drawing/2014/main" id="{123A29E8-55CB-459D-B6F8-7FF016993F2A}"/>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237367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tekst og innhold høy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442887" y="2186572"/>
            <a:ext cx="4071364"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867592" y="1771650"/>
            <a:ext cx="6743246" cy="444500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EF01F8C5-21F0-4C71-AF55-3AA2FA1BE44C}"/>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8" name="Text Placeholder 10">
            <a:extLst>
              <a:ext uri="{FF2B5EF4-FFF2-40B4-BE49-F238E27FC236}">
                <a16:creationId xmlns:a16="http://schemas.microsoft.com/office/drawing/2014/main" id="{D35F8EA1-DA0D-46F6-B974-2BA405394FE8}"/>
              </a:ext>
            </a:extLst>
          </p:cNvPr>
          <p:cNvSpPr>
            <a:spLocks noGrp="1"/>
          </p:cNvSpPr>
          <p:nvPr>
            <p:ph type="body" sz="quarter" idx="13"/>
          </p:nvPr>
        </p:nvSpPr>
        <p:spPr>
          <a:xfrm>
            <a:off x="440976" y="1771650"/>
            <a:ext cx="407136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0437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2642963" y="1714500"/>
            <a:ext cx="6906074" cy="450215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D6C6A687-3098-4EE9-9928-9116F9BC4B74}"/>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293219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1514573" y="514844"/>
            <a:ext cx="9154121" cy="570180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993856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fem tekstbokser farge1">
    <p:bg>
      <p:bgPr>
        <a:solidFill>
          <a:srgbClr val="F1EFE7"/>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Title 1">
            <a:extLst>
              <a:ext uri="{FF2B5EF4-FFF2-40B4-BE49-F238E27FC236}">
                <a16:creationId xmlns:a16="http://schemas.microsoft.com/office/drawing/2014/main" id="{BD635DD8-1247-4FD7-8408-E13FF6057116}"/>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38" name="Text Placeholder 10">
            <a:extLst>
              <a:ext uri="{FF2B5EF4-FFF2-40B4-BE49-F238E27FC236}">
                <a16:creationId xmlns:a16="http://schemas.microsoft.com/office/drawing/2014/main" id="{E4719C10-5276-4B8B-AE99-465F3E13D90E}"/>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9" name="Text Placeholder 10">
            <a:extLst>
              <a:ext uri="{FF2B5EF4-FFF2-40B4-BE49-F238E27FC236}">
                <a16:creationId xmlns:a16="http://schemas.microsoft.com/office/drawing/2014/main" id="{71425B1D-903D-483D-88CF-562C3C4E74DE}"/>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0" name="Text Placeholder 10">
            <a:extLst>
              <a:ext uri="{FF2B5EF4-FFF2-40B4-BE49-F238E27FC236}">
                <a16:creationId xmlns:a16="http://schemas.microsoft.com/office/drawing/2014/main" id="{47C70BE9-E30C-44EA-8B90-0C216CA2FD9C}"/>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1" name="Text Placeholder 10">
            <a:extLst>
              <a:ext uri="{FF2B5EF4-FFF2-40B4-BE49-F238E27FC236}">
                <a16:creationId xmlns:a16="http://schemas.microsoft.com/office/drawing/2014/main" id="{32606037-C00F-42E0-91A4-7460D59FB217}"/>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2" name="Text Placeholder 10">
            <a:extLst>
              <a:ext uri="{FF2B5EF4-FFF2-40B4-BE49-F238E27FC236}">
                <a16:creationId xmlns:a16="http://schemas.microsoft.com/office/drawing/2014/main" id="{E700C0E9-A1AD-40AC-B51F-B730BF528D0E}"/>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82414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fem tekstbokser farge2">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itle 1">
            <a:extLst>
              <a:ext uri="{FF2B5EF4-FFF2-40B4-BE49-F238E27FC236}">
                <a16:creationId xmlns:a16="http://schemas.microsoft.com/office/drawing/2014/main" id="{81E431CA-F10A-47D6-B135-B92CFEE54BF9}"/>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7" name="Text Placeholder 10">
            <a:extLst>
              <a:ext uri="{FF2B5EF4-FFF2-40B4-BE49-F238E27FC236}">
                <a16:creationId xmlns:a16="http://schemas.microsoft.com/office/drawing/2014/main" id="{CEF0925E-FAB5-4B2C-B982-B366973BA490}"/>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8" name="Text Placeholder 10">
            <a:extLst>
              <a:ext uri="{FF2B5EF4-FFF2-40B4-BE49-F238E27FC236}">
                <a16:creationId xmlns:a16="http://schemas.microsoft.com/office/drawing/2014/main" id="{A7C844CB-47AF-47BF-8A3F-092A5451FE35}"/>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DD2B5FE5-9A66-48B7-B043-1D94A9A29274}"/>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0" name="Text Placeholder 10">
            <a:extLst>
              <a:ext uri="{FF2B5EF4-FFF2-40B4-BE49-F238E27FC236}">
                <a16:creationId xmlns:a16="http://schemas.microsoft.com/office/drawing/2014/main" id="{D48255FA-8DE9-433E-9D90-249664FEE7E9}"/>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1" name="Text Placeholder 10">
            <a:extLst>
              <a:ext uri="{FF2B5EF4-FFF2-40B4-BE49-F238E27FC236}">
                <a16:creationId xmlns:a16="http://schemas.microsoft.com/office/drawing/2014/main" id="{71CA22A4-1BDE-48DE-94DC-9A95AAC5BF00}"/>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10377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fem tekstbokser farge3">
    <p:bg>
      <p:bgPr>
        <a:solidFill>
          <a:srgbClr val="DEEBE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26" name="Title 1">
            <a:extLst>
              <a:ext uri="{FF2B5EF4-FFF2-40B4-BE49-F238E27FC236}">
                <a16:creationId xmlns:a16="http://schemas.microsoft.com/office/drawing/2014/main" id="{0592805B-C089-415E-9936-79D71DC04E42}"/>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27" name="Text Placeholder 10">
            <a:extLst>
              <a:ext uri="{FF2B5EF4-FFF2-40B4-BE49-F238E27FC236}">
                <a16:creationId xmlns:a16="http://schemas.microsoft.com/office/drawing/2014/main" id="{66B14D7B-9C2A-4FD4-A256-095DF6AB8D49}"/>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10">
            <a:extLst>
              <a:ext uri="{FF2B5EF4-FFF2-40B4-BE49-F238E27FC236}">
                <a16:creationId xmlns:a16="http://schemas.microsoft.com/office/drawing/2014/main" id="{A821628F-E76A-4F12-8B57-BE3B7D73141F}"/>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10">
            <a:extLst>
              <a:ext uri="{FF2B5EF4-FFF2-40B4-BE49-F238E27FC236}">
                <a16:creationId xmlns:a16="http://schemas.microsoft.com/office/drawing/2014/main" id="{871B829F-C763-41BA-B9D5-30E09BA1D22B}"/>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4" name="Text Placeholder 10">
            <a:extLst>
              <a:ext uri="{FF2B5EF4-FFF2-40B4-BE49-F238E27FC236}">
                <a16:creationId xmlns:a16="http://schemas.microsoft.com/office/drawing/2014/main" id="{A966C1BD-E393-426A-A999-0CDD6710BA2B}"/>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6" name="Text Placeholder 10">
            <a:extLst>
              <a:ext uri="{FF2B5EF4-FFF2-40B4-BE49-F238E27FC236}">
                <a16:creationId xmlns:a16="http://schemas.microsoft.com/office/drawing/2014/main" id="{0C2F593F-D35A-413C-A2AC-04444CD3F592}"/>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72599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farge1">
    <p:bg>
      <p:bgPr>
        <a:solidFill>
          <a:srgbClr val="F1EFE7"/>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13" name="Title 1">
            <a:extLst>
              <a:ext uri="{FF2B5EF4-FFF2-40B4-BE49-F238E27FC236}">
                <a16:creationId xmlns:a16="http://schemas.microsoft.com/office/drawing/2014/main" id="{8075E672-5C58-42B7-86D8-D521410E34C0}"/>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14" name="Text Placeholder 6">
            <a:extLst>
              <a:ext uri="{FF2B5EF4-FFF2-40B4-BE49-F238E27FC236}">
                <a16:creationId xmlns:a16="http://schemas.microsoft.com/office/drawing/2014/main" id="{019EEDDC-E650-45ED-BEF7-4976EEDE7DA4}"/>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321196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 farge2">
    <p:bg>
      <p:bgPr>
        <a:solidFill>
          <a:schemeClr val="bg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itle 1">
            <a:extLst>
              <a:ext uri="{FF2B5EF4-FFF2-40B4-BE49-F238E27FC236}">
                <a16:creationId xmlns:a16="http://schemas.microsoft.com/office/drawing/2014/main" id="{AB9C9F13-1242-4C98-985D-8B5D904A134D}"/>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9" name="Text Placeholder 6">
            <a:extLst>
              <a:ext uri="{FF2B5EF4-FFF2-40B4-BE49-F238E27FC236}">
                <a16:creationId xmlns:a16="http://schemas.microsoft.com/office/drawing/2014/main" id="{641BAF67-1195-4426-86D3-D3079ABCC452}"/>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3220360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farge3">
    <p:bg>
      <p:bgPr>
        <a:solidFill>
          <a:srgbClr val="DEEBE4"/>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7BF32332-0A4B-444C-9C33-7E41BD61EAAA}"/>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ext Placeholder 6">
            <a:extLst>
              <a:ext uri="{FF2B5EF4-FFF2-40B4-BE49-F238E27FC236}">
                <a16:creationId xmlns:a16="http://schemas.microsoft.com/office/drawing/2014/main" id="{CA449B4D-E7F7-4F78-B158-E4ADED3931A5}"/>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2657675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og undertitler farge1">
    <p:bg>
      <p:bgPr>
        <a:solidFill>
          <a:srgbClr val="F1EFE7"/>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4" name="Text Placeholder 10">
            <a:extLst>
              <a:ext uri="{FF2B5EF4-FFF2-40B4-BE49-F238E27FC236}">
                <a16:creationId xmlns:a16="http://schemas.microsoft.com/office/drawing/2014/main" id="{3406A254-3088-4622-8C72-FE3BA7B318D4}"/>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5EE83FD2-E603-4324-82EC-C472F8AF51D7}"/>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6" name="Text Placeholder 10">
            <a:extLst>
              <a:ext uri="{FF2B5EF4-FFF2-40B4-BE49-F238E27FC236}">
                <a16:creationId xmlns:a16="http://schemas.microsoft.com/office/drawing/2014/main" id="{67F42F3B-2A84-4C55-AD68-30D9503698E1}"/>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7" name="Graphic 26">
            <a:extLst>
              <a:ext uri="{FF2B5EF4-FFF2-40B4-BE49-F238E27FC236}">
                <a16:creationId xmlns:a16="http://schemas.microsoft.com/office/drawing/2014/main" id="{5B6D1E4D-40F1-439A-A49E-77834B76B6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2">
            <a:extLst>
              <a:ext uri="{FF2B5EF4-FFF2-40B4-BE49-F238E27FC236}">
                <a16:creationId xmlns:a16="http://schemas.microsoft.com/office/drawing/2014/main" id="{D07BCB3D-13BC-4AEF-ADBF-64EEB5ABBD08}"/>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
        <p:nvSpPr>
          <p:cNvPr id="19" name="Title 1">
            <a:extLst>
              <a:ext uri="{FF2B5EF4-FFF2-40B4-BE49-F238E27FC236}">
                <a16:creationId xmlns:a16="http://schemas.microsoft.com/office/drawing/2014/main" id="{C3C20FE8-5042-4C48-93D3-2F519FF1CF32}"/>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71110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Far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ACC3A5-F62B-402C-B414-379128544242}"/>
              </a:ext>
            </a:extLst>
          </p:cNvPr>
          <p:cNvSpPr/>
          <p:nvPr userDrawn="1"/>
        </p:nvSpPr>
        <p:spPr>
          <a:xfrm>
            <a:off x="0" y="0"/>
            <a:ext cx="58574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900"/>
          </a:p>
        </p:txBody>
      </p:sp>
      <p:sp>
        <p:nvSpPr>
          <p:cNvPr id="2" name="Title 1">
            <a:extLst>
              <a:ext uri="{FF2B5EF4-FFF2-40B4-BE49-F238E27FC236}">
                <a16:creationId xmlns:a16="http://schemas.microsoft.com/office/drawing/2014/main" id="{7B324DF8-7097-4150-8243-90690C3AFFB4}"/>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B4ECEA04-B6ED-4473-A697-09982A38BAF2}"/>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dirty="0"/>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pic>
        <p:nvPicPr>
          <p:cNvPr id="11" name="Graphic 10">
            <a:extLst>
              <a:ext uri="{FF2B5EF4-FFF2-40B4-BE49-F238E27FC236}">
                <a16:creationId xmlns:a16="http://schemas.microsoft.com/office/drawing/2014/main" id="{42A18548-6590-43E8-9F8A-DA9B81218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69" y="443603"/>
            <a:ext cx="1853484" cy="330303"/>
          </a:xfrm>
          <a:prstGeom prst="rect">
            <a:avLst/>
          </a:prstGeom>
        </p:spPr>
      </p:pic>
      <p:sp>
        <p:nvSpPr>
          <p:cNvPr id="9" name="Content Placeholder 2">
            <a:extLst>
              <a:ext uri="{FF2B5EF4-FFF2-40B4-BE49-F238E27FC236}">
                <a16:creationId xmlns:a16="http://schemas.microsoft.com/office/drawing/2014/main" id="{7A671B5A-DDF6-4F5C-9FE1-18F2E4AAF5EC}"/>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1646329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og undertitler farge2">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3" name="Text Placeholder 10">
            <a:extLst>
              <a:ext uri="{FF2B5EF4-FFF2-40B4-BE49-F238E27FC236}">
                <a16:creationId xmlns:a16="http://schemas.microsoft.com/office/drawing/2014/main" id="{5A1FE76B-FB79-4D6B-8519-164F6A3938F3}"/>
              </a:ext>
            </a:extLst>
          </p:cNvPr>
          <p:cNvSpPr>
            <a:spLocks noGrp="1"/>
          </p:cNvSpPr>
          <p:nvPr>
            <p:ph type="body" sz="quarter" idx="14"/>
          </p:nvPr>
        </p:nvSpPr>
        <p:spPr>
          <a:xfrm>
            <a:off x="442887" y="1704975"/>
            <a:ext cx="4986717" cy="361711"/>
          </a:xfrm>
        </p:spPr>
        <p:txBody>
          <a:bodyPr anchor="b"/>
          <a:lstStyle>
            <a:lvl1pPr marL="0" indent="0">
              <a:buNone/>
              <a:defRPr sz="1800" b="1" spc="0" baseline="0">
                <a:latin typeface="+mn-lt"/>
              </a:defRPr>
            </a:lvl1pPr>
          </a:lstStyle>
          <a:p>
            <a:pPr lvl="0"/>
            <a:r>
              <a:rPr lang="en-US"/>
              <a:t>Click to edit Master text styles</a:t>
            </a:r>
          </a:p>
        </p:txBody>
      </p:sp>
      <p:sp>
        <p:nvSpPr>
          <p:cNvPr id="24" name="Text Placeholder 10">
            <a:extLst>
              <a:ext uri="{FF2B5EF4-FFF2-40B4-BE49-F238E27FC236}">
                <a16:creationId xmlns:a16="http://schemas.microsoft.com/office/drawing/2014/main" id="{D66E6F09-33B3-4BCE-A987-37008E1441DC}"/>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029EEBB2-6385-4EA3-BFDC-46C8D050F973}"/>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6" name="Graphic 25">
            <a:extLst>
              <a:ext uri="{FF2B5EF4-FFF2-40B4-BE49-F238E27FC236}">
                <a16:creationId xmlns:a16="http://schemas.microsoft.com/office/drawing/2014/main" id="{D1EBD9E3-CE36-4DB4-916B-9CD033F916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7" name="Title 1">
            <a:extLst>
              <a:ext uri="{FF2B5EF4-FFF2-40B4-BE49-F238E27FC236}">
                <a16:creationId xmlns:a16="http://schemas.microsoft.com/office/drawing/2014/main" id="{F9B53DB1-6FF3-42A0-854E-DD2C837A3F3C}"/>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
        <p:nvSpPr>
          <p:cNvPr id="17" name="Content Placeholder 2">
            <a:extLst>
              <a:ext uri="{FF2B5EF4-FFF2-40B4-BE49-F238E27FC236}">
                <a16:creationId xmlns:a16="http://schemas.microsoft.com/office/drawing/2014/main" id="{41E485B3-09D5-4D3D-8E02-F925427281E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2439318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 og undertitler farge3">
    <p:bg>
      <p:bgPr>
        <a:solidFill>
          <a:srgbClr val="DEEBE4"/>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itle 1">
            <a:extLst>
              <a:ext uri="{FF2B5EF4-FFF2-40B4-BE49-F238E27FC236}">
                <a16:creationId xmlns:a16="http://schemas.microsoft.com/office/drawing/2014/main" id="{507F8391-CA01-4B9D-AE49-FCCFFFD7F163}"/>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D84B26B5-64ED-4604-B682-7156648FF959}"/>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5" name="Text Placeholder 10">
            <a:extLst>
              <a:ext uri="{FF2B5EF4-FFF2-40B4-BE49-F238E27FC236}">
                <a16:creationId xmlns:a16="http://schemas.microsoft.com/office/drawing/2014/main" id="{834F140C-D9C4-48F3-BBB1-1637C36D4D61}"/>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10">
            <a:extLst>
              <a:ext uri="{FF2B5EF4-FFF2-40B4-BE49-F238E27FC236}">
                <a16:creationId xmlns:a16="http://schemas.microsoft.com/office/drawing/2014/main" id="{CA0B41EC-BA16-44CB-9B34-E40ED45722D5}"/>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pic>
        <p:nvPicPr>
          <p:cNvPr id="23" name="Graphic 22">
            <a:extLst>
              <a:ext uri="{FF2B5EF4-FFF2-40B4-BE49-F238E27FC236}">
                <a16:creationId xmlns:a16="http://schemas.microsoft.com/office/drawing/2014/main" id="{67E20CA6-B85B-468D-BD8E-95D90A9550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9" name="Content Placeholder 2">
            <a:extLst>
              <a:ext uri="{FF2B5EF4-FFF2-40B4-BE49-F238E27FC236}">
                <a16:creationId xmlns:a16="http://schemas.microsoft.com/office/drawing/2014/main" id="{79F9B2D4-828D-4B87-A1CF-9F1AD7F63A0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394689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lutningsside">
    <p:bg>
      <p:bgPr>
        <a:solidFill>
          <a:schemeClr val="bg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088E679-20FC-4B5B-9DBA-BAAB879650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57" y="445191"/>
            <a:ext cx="1516046" cy="270169"/>
          </a:xfrm>
          <a:prstGeom prst="rect">
            <a:avLst/>
          </a:prstGeom>
        </p:spPr>
      </p:pic>
      <p:sp>
        <p:nvSpPr>
          <p:cNvPr id="8" name="Title 1">
            <a:extLst>
              <a:ext uri="{FF2B5EF4-FFF2-40B4-BE49-F238E27FC236}">
                <a16:creationId xmlns:a16="http://schemas.microsoft.com/office/drawing/2014/main" id="{22F60602-29BC-4A63-BC8D-5098E9183826}"/>
              </a:ext>
            </a:extLst>
          </p:cNvPr>
          <p:cNvSpPr>
            <a:spLocks noGrp="1"/>
          </p:cNvSpPr>
          <p:nvPr>
            <p:ph type="title" hasCustomPrompt="1"/>
          </p:nvPr>
        </p:nvSpPr>
        <p:spPr>
          <a:xfrm>
            <a:off x="443057" y="1343025"/>
            <a:ext cx="5652943" cy="2456543"/>
          </a:xfrm>
        </p:spPr>
        <p:txBody>
          <a:bodyPr anchor="b"/>
          <a:lstStyle>
            <a:lvl1pPr>
              <a:lnSpc>
                <a:spcPct val="110000"/>
              </a:lnSpc>
              <a:defRPr sz="5000" b="1" spc="-95" baseline="0">
                <a:solidFill>
                  <a:schemeClr val="tx2"/>
                </a:solidFill>
                <a:latin typeface="+mn-lt"/>
              </a:defRPr>
            </a:lvl1pPr>
          </a:lstStyle>
          <a:p>
            <a:r>
              <a:rPr lang="nb-NO" dirty="0"/>
              <a:t>Takk for oss</a:t>
            </a:r>
            <a:endParaRPr lang="en-GB" dirty="0"/>
          </a:p>
        </p:txBody>
      </p:sp>
      <p:sp>
        <p:nvSpPr>
          <p:cNvPr id="10" name="Text Placeholder 9">
            <a:extLst>
              <a:ext uri="{FF2B5EF4-FFF2-40B4-BE49-F238E27FC236}">
                <a16:creationId xmlns:a16="http://schemas.microsoft.com/office/drawing/2014/main" id="{A095CA3D-465C-4463-AE25-A50372BAED36}"/>
              </a:ext>
            </a:extLst>
          </p:cNvPr>
          <p:cNvSpPr>
            <a:spLocks noGrp="1"/>
          </p:cNvSpPr>
          <p:nvPr>
            <p:ph type="body" sz="quarter" idx="10"/>
          </p:nvPr>
        </p:nvSpPr>
        <p:spPr>
          <a:xfrm>
            <a:off x="443057" y="5436893"/>
            <a:ext cx="5652943" cy="1209182"/>
          </a:xfrm>
        </p:spPr>
        <p:txBody>
          <a:bodyPr/>
          <a:lstStyle>
            <a:lvl1pPr marL="0" indent="0">
              <a:lnSpc>
                <a:spcPct val="101000"/>
              </a:lnSpc>
              <a:spcBef>
                <a:spcPts val="300"/>
              </a:spcBef>
              <a:buNone/>
              <a:defRPr sz="18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91729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FCF2-4D33-4655-A594-9E0C3BF7ADCF}"/>
              </a:ext>
            </a:extLst>
          </p:cNvPr>
          <p:cNvSpPr>
            <a:spLocks noGrp="1"/>
          </p:cNvSpPr>
          <p:nvPr>
            <p:ph type="title"/>
          </p:nvPr>
        </p:nvSpPr>
        <p:spPr>
          <a:xfrm>
            <a:off x="449763" y="2745796"/>
            <a:ext cx="10655923" cy="751111"/>
          </a:xfrm>
        </p:spPr>
        <p:txBody>
          <a:bodyPr/>
          <a:lstStyle>
            <a:lvl1pPr>
              <a:defRPr sz="5000" b="1" spc="-100" baseline="0">
                <a:solidFill>
                  <a:srgbClr val="3250C8"/>
                </a:solidFill>
                <a:latin typeface="+mn-lt"/>
              </a:defRPr>
            </a:lvl1pPr>
          </a:lstStyle>
          <a:p>
            <a:r>
              <a:rPr lang="en-US"/>
              <a:t>Click to edit Master title style</a:t>
            </a:r>
            <a:endParaRPr lang="en-GB" dirty="0"/>
          </a:p>
        </p:txBody>
      </p:sp>
      <p:pic>
        <p:nvPicPr>
          <p:cNvPr id="7" name="Graphic 6">
            <a:extLst>
              <a:ext uri="{FF2B5EF4-FFF2-40B4-BE49-F238E27FC236}">
                <a16:creationId xmlns:a16="http://schemas.microsoft.com/office/drawing/2014/main" id="{8482A7B0-2E28-476D-A834-98DEAC3698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70" y="443603"/>
            <a:ext cx="1514458" cy="269886"/>
          </a:xfrm>
          <a:prstGeom prst="rect">
            <a:avLst/>
          </a:prstGeom>
        </p:spPr>
      </p:pic>
      <p:sp>
        <p:nvSpPr>
          <p:cNvPr id="10" name="Text Placeholder 9">
            <a:extLst>
              <a:ext uri="{FF2B5EF4-FFF2-40B4-BE49-F238E27FC236}">
                <a16:creationId xmlns:a16="http://schemas.microsoft.com/office/drawing/2014/main" id="{E9F0FA4B-7619-415A-A4CF-4ECAAD87A21F}"/>
              </a:ext>
            </a:extLst>
          </p:cNvPr>
          <p:cNvSpPr>
            <a:spLocks noGrp="1"/>
          </p:cNvSpPr>
          <p:nvPr>
            <p:ph type="body" sz="quarter" idx="13"/>
          </p:nvPr>
        </p:nvSpPr>
        <p:spPr>
          <a:xfrm>
            <a:off x="457513" y="3570964"/>
            <a:ext cx="10655923" cy="1097289"/>
          </a:xfrm>
          <a:prstGeom prst="rect">
            <a:avLst/>
          </a:prstGeom>
        </p:spPr>
        <p:txBody>
          <a:bodyPr lIns="0" tIns="0" rIns="0" bIns="0"/>
          <a:lstStyle>
            <a:lvl1pPr marL="0" indent="0" algn="l">
              <a:lnSpc>
                <a:spcPct val="90000"/>
              </a:lnSpc>
              <a:spcBef>
                <a:spcPts val="600"/>
              </a:spcBef>
              <a:spcAft>
                <a:spcPts val="0"/>
              </a:spcAft>
              <a:buClrTx/>
              <a:buFont typeface="Avenir Next LT Pro" panose="020B0504020202020204" pitchFamily="34" charset="0"/>
              <a:buNone/>
              <a:defRPr sz="5000" b="0" i="0" u="none" cap="none" spc="-70" baseline="0">
                <a:solidFill>
                  <a:schemeClr val="tx2"/>
                </a:solidFill>
                <a:latin typeface="+mn-lt"/>
              </a:defRPr>
            </a:lvl1pPr>
            <a:lvl2pPr marL="557213" indent="-226219" algn="l">
              <a:lnSpc>
                <a:spcPct val="112000"/>
              </a:lnSpc>
              <a:spcBef>
                <a:spcPts val="600"/>
              </a:spcBef>
              <a:spcAft>
                <a:spcPts val="0"/>
              </a:spcAft>
              <a:buClrTx/>
              <a:buFont typeface="Avenir Next LT Pro" panose="020B0504020202020204" pitchFamily="34" charset="0"/>
              <a:buChar char="•"/>
              <a:defRPr sz="1800" b="0" i="0" u="none" cap="none">
                <a:solidFill>
                  <a:srgbClr val="000000"/>
                </a:solidFill>
                <a:latin typeface="+mn-lt"/>
              </a:defRPr>
            </a:lvl2pPr>
            <a:lvl3pPr marL="788988" indent="-203200" algn="l">
              <a:lnSpc>
                <a:spcPct val="112000"/>
              </a:lnSpc>
              <a:spcBef>
                <a:spcPts val="700"/>
              </a:spcBef>
              <a:spcAft>
                <a:spcPts val="0"/>
              </a:spcAft>
              <a:buClrTx/>
              <a:buFont typeface="Avenir Next LT Pro" panose="020B0504020202020204" pitchFamily="34" charset="0"/>
              <a:buChar char="•"/>
              <a:defRPr sz="1600" b="0" i="0" u="none" cap="none">
                <a:solidFill>
                  <a:srgbClr val="000000"/>
                </a:solidFill>
                <a:latin typeface="+mn-lt"/>
              </a:defRPr>
            </a:lvl3pPr>
            <a:lvl4pPr marL="987425" indent="-180975" algn="l">
              <a:lnSpc>
                <a:spcPct val="112000"/>
              </a:lnSpc>
              <a:spcBef>
                <a:spcPts val="1200"/>
              </a:spcBef>
              <a:spcAft>
                <a:spcPts val="0"/>
              </a:spcAft>
              <a:buClrTx/>
              <a:buFont typeface="Avenir Next LT Pro" panose="020B0504020202020204" pitchFamily="34" charset="0"/>
              <a:buChar char="•"/>
              <a:defRPr sz="1500" b="0" i="0" u="none" cap="none">
                <a:solidFill>
                  <a:srgbClr val="000000"/>
                </a:solidFill>
                <a:latin typeface="+mn-lt"/>
              </a:defRPr>
            </a:lvl4pPr>
            <a:lvl5pPr marL="1209675" indent="-206375" algn="l">
              <a:lnSpc>
                <a:spcPct val="112000"/>
              </a:lnSpc>
              <a:spcBef>
                <a:spcPts val="1200"/>
              </a:spcBef>
              <a:spcAft>
                <a:spcPts val="0"/>
              </a:spcAft>
              <a:buClrTx/>
              <a:buFont typeface="Avenir Next LT Pro" panose="020B0504020202020204" pitchFamily="34" charset="0"/>
              <a:buChar char="•"/>
              <a:defRPr sz="1400" b="0" i="0" u="none" cap="none">
                <a:solidFill>
                  <a:srgbClr val="000000"/>
                </a:solidFill>
                <a:latin typeface="+mn-lt"/>
              </a:defRPr>
            </a:lvl5pPr>
          </a:lstStyle>
          <a:p>
            <a:pPr lvl="0"/>
            <a:r>
              <a:rPr lang="en-US"/>
              <a:t>Click to edit Master text styles</a:t>
            </a:r>
          </a:p>
        </p:txBody>
      </p:sp>
      <p:sp>
        <p:nvSpPr>
          <p:cNvPr id="12" name="Text Placeholder 11">
            <a:extLst>
              <a:ext uri="{FF2B5EF4-FFF2-40B4-BE49-F238E27FC236}">
                <a16:creationId xmlns:a16="http://schemas.microsoft.com/office/drawing/2014/main" id="{5161ED82-235C-421F-B4E1-3AEEF380D21B}"/>
              </a:ext>
            </a:extLst>
          </p:cNvPr>
          <p:cNvSpPr>
            <a:spLocks noGrp="1"/>
          </p:cNvSpPr>
          <p:nvPr>
            <p:ph type="body" sz="quarter" idx="14"/>
          </p:nvPr>
        </p:nvSpPr>
        <p:spPr>
          <a:xfrm>
            <a:off x="441470" y="5966779"/>
            <a:ext cx="10671966" cy="546316"/>
          </a:xfrm>
        </p:spPr>
        <p:txBody>
          <a:bodyPr/>
          <a:lstStyle>
            <a:lvl1pPr marL="0" indent="0">
              <a:buNone/>
              <a:defRPr sz="2600">
                <a:solidFill>
                  <a:srgbClr val="3250C8"/>
                </a:solidFill>
              </a:defRPr>
            </a:lvl1pPr>
          </a:lstStyle>
          <a:p>
            <a:pPr lvl="0"/>
            <a:r>
              <a:rPr lang="en-US"/>
              <a:t>Click to edit Master text styles</a:t>
            </a:r>
          </a:p>
        </p:txBody>
      </p:sp>
    </p:spTree>
    <p:extLst>
      <p:ext uri="{BB962C8B-B14F-4D97-AF65-F5344CB8AC3E}">
        <p14:creationId xmlns:p14="http://schemas.microsoft.com/office/powerpoint/2010/main" val="240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ilde">
    <p:bg>
      <p:bgPr>
        <a:solidFill>
          <a:srgbClr val="F1EF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41A2210-E195-4248-88F2-475C17E878ED}"/>
              </a:ext>
            </a:extLst>
          </p:cNvPr>
          <p:cNvSpPr>
            <a:spLocks noGrp="1"/>
          </p:cNvSpPr>
          <p:nvPr>
            <p:ph type="pic" sz="quarter" idx="14"/>
          </p:nvPr>
        </p:nvSpPr>
        <p:spPr>
          <a:xfrm>
            <a:off x="6280559" y="0"/>
            <a:ext cx="5911441" cy="6857207"/>
          </a:xfrm>
          <a:solidFill>
            <a:schemeClr val="bg1">
              <a:lumMod val="75000"/>
            </a:schemeClr>
          </a:solidFill>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B95CDD14-533F-463C-947A-5B1675BB8E28}"/>
              </a:ext>
            </a:extLst>
          </p:cNvPr>
          <p:cNvSpPr>
            <a:spLocks noGrp="1"/>
          </p:cNvSpPr>
          <p:nvPr>
            <p:ph type="title"/>
          </p:nvPr>
        </p:nvSpPr>
        <p:spPr>
          <a:xfrm>
            <a:off x="445268" y="481014"/>
            <a:ext cx="5079592" cy="995362"/>
          </a:xfrm>
        </p:spPr>
        <p:txBody>
          <a:bodyPr anchor="t"/>
          <a:lstStyle>
            <a:lvl1pPr>
              <a:defRPr sz="4000" b="1" spc="-65" baseline="0">
                <a:latin typeface="+mn-lt"/>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bg1"/>
                </a:solidFill>
              </a:defRPr>
            </a:lvl1pPr>
          </a:lstStyle>
          <a:p>
            <a:fld id="{E78D6F22-C38B-4922-9056-25853B06C35F}" type="slidenum">
              <a:rPr lang="en-GB" smtClean="0"/>
              <a:pPr/>
              <a:t>‹#›</a:t>
            </a:fld>
            <a:endParaRPr lang="en-GB" dirty="0"/>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7" y="1786507"/>
            <a:ext cx="5079591"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860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1EFE7"/>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tx1"/>
                </a:solidFill>
              </a:defRPr>
            </a:lvl1pPr>
          </a:lstStyle>
          <a:p>
            <a:fld id="{E78D6F22-C38B-4922-9056-25853B06C35F}" type="slidenum">
              <a:rPr lang="en-GB" smtClean="0"/>
              <a:pPr/>
              <a:t>‹#›</a:t>
            </a:fld>
            <a:endParaRPr lang="en-GB" dirty="0"/>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6" y="1786507"/>
            <a:ext cx="8301633"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1">
            <a:extLst>
              <a:ext uri="{FF2B5EF4-FFF2-40B4-BE49-F238E27FC236}">
                <a16:creationId xmlns:a16="http://schemas.microsoft.com/office/drawing/2014/main" id="{0F040F58-93FB-4970-A911-127F1288E8A3}"/>
              </a:ext>
            </a:extLst>
          </p:cNvPr>
          <p:cNvSpPr>
            <a:spLocks noGrp="1"/>
          </p:cNvSpPr>
          <p:nvPr>
            <p:ph type="title"/>
          </p:nvPr>
        </p:nvSpPr>
        <p:spPr>
          <a:xfrm>
            <a:off x="445268" y="481014"/>
            <a:ext cx="8301634" cy="995362"/>
          </a:xfrm>
        </p:spPr>
        <p:txBody>
          <a:bodyPr anchor="t"/>
          <a:lstStyle>
            <a:lvl1pPr>
              <a:defRPr sz="4000" b="1" spc="-6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413411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dirty="0"/>
          </a:p>
        </p:txBody>
      </p:sp>
      <p:pic>
        <p:nvPicPr>
          <p:cNvPr id="9" name="Picture 8" descr="Text&#10;&#10;Description automatically generated" hidden="1">
            <a:extLst>
              <a:ext uri="{FF2B5EF4-FFF2-40B4-BE49-F238E27FC236}">
                <a16:creationId xmlns:a16="http://schemas.microsoft.com/office/drawing/2014/main" id="{27825654-155B-442B-90D3-5A9EB288E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6429238" y="2186573"/>
            <a:ext cx="5181600" cy="40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1" name="Text Placeholder 10">
            <a:extLst>
              <a:ext uri="{FF2B5EF4-FFF2-40B4-BE49-F238E27FC236}">
                <a16:creationId xmlns:a16="http://schemas.microsoft.com/office/drawing/2014/main" id="{3660E21D-8996-4D69-B646-724169E51076}"/>
              </a:ext>
            </a:extLst>
          </p:cNvPr>
          <p:cNvSpPr>
            <a:spLocks noGrp="1"/>
          </p:cNvSpPr>
          <p:nvPr>
            <p:ph type="body" sz="quarter" idx="13"/>
          </p:nvPr>
        </p:nvSpPr>
        <p:spPr>
          <a:xfrm>
            <a:off x="6427327" y="1569605"/>
            <a:ext cx="5181600" cy="521290"/>
          </a:xfrm>
        </p:spPr>
        <p:txBody>
          <a:bodyPr lIns="0" tIns="0" rIns="0" bIns="0" anchor="b"/>
          <a:lstStyle>
            <a:lvl1pPr marL="0" indent="0">
              <a:buNone/>
              <a:defRPr sz="2000" b="1" baseline="0">
                <a:latin typeface="+mn-lt"/>
              </a:defRPr>
            </a:lvl1pPr>
          </a:lstStyle>
          <a:p>
            <a:pPr lvl="0"/>
            <a:r>
              <a:rPr lang="en-US"/>
              <a:t>Click to edit Master text styles</a:t>
            </a:r>
          </a:p>
        </p:txBody>
      </p:sp>
      <p:sp>
        <p:nvSpPr>
          <p:cNvPr id="17" name="Title 1">
            <a:extLst>
              <a:ext uri="{FF2B5EF4-FFF2-40B4-BE49-F238E27FC236}">
                <a16:creationId xmlns:a16="http://schemas.microsoft.com/office/drawing/2014/main" id="{239EE11D-D421-498B-ACD1-814015347F23}"/>
              </a:ext>
            </a:extLst>
          </p:cNvPr>
          <p:cNvSpPr>
            <a:spLocks noGrp="1"/>
          </p:cNvSpPr>
          <p:nvPr>
            <p:ph type="title"/>
          </p:nvPr>
        </p:nvSpPr>
        <p:spPr>
          <a:xfrm>
            <a:off x="6427327" y="512138"/>
            <a:ext cx="5181601" cy="881695"/>
          </a:xfrm>
        </p:spPr>
        <p:txBody>
          <a:bodyPr/>
          <a:lstStyle>
            <a:lvl1pPr>
              <a:defRPr b="1" spc="-75" baseline="0">
                <a:latin typeface="+mn-lt"/>
              </a:defRPr>
            </a:lvl1pPr>
          </a:lstStyle>
          <a:p>
            <a:r>
              <a:rPr lang="en-US"/>
              <a:t>Click to edit Master title style</a:t>
            </a:r>
            <a:endParaRPr lang="en-GB" dirty="0"/>
          </a:p>
        </p:txBody>
      </p:sp>
      <p:sp>
        <p:nvSpPr>
          <p:cNvPr id="19" name="Text Placeholder 6">
            <a:extLst>
              <a:ext uri="{FF2B5EF4-FFF2-40B4-BE49-F238E27FC236}">
                <a16:creationId xmlns:a16="http://schemas.microsoft.com/office/drawing/2014/main" id="{ED7FA851-C5AB-49C3-817A-A84FECFA0006}"/>
              </a:ext>
            </a:extLst>
          </p:cNvPr>
          <p:cNvSpPr>
            <a:spLocks noGrp="1"/>
          </p:cNvSpPr>
          <p:nvPr>
            <p:ph type="body" sz="quarter" idx="15" hasCustomPrompt="1"/>
          </p:nvPr>
        </p:nvSpPr>
        <p:spPr>
          <a:xfrm>
            <a:off x="442886" y="6424614"/>
            <a:ext cx="831959" cy="148261"/>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96389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lite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440976" y="1771650"/>
            <a:ext cx="6246009" cy="41529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7125163" y="2186572"/>
            <a:ext cx="448567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440976" y="5980348"/>
            <a:ext cx="6246009" cy="236303"/>
          </a:xfrm>
        </p:spPr>
        <p:txBody>
          <a:bodyPr/>
          <a:lstStyle>
            <a:lvl1pPr marL="0" indent="0">
              <a:buNone/>
              <a:defRPr sz="900"/>
            </a:lvl1pPr>
          </a:lstStyle>
          <a:p>
            <a:pPr lvl="0"/>
            <a:r>
              <a:rPr lang="nb-NO" dirty="0"/>
              <a:t>Bildetekst/Fotokreditering</a:t>
            </a:r>
            <a:endParaRPr lang="en-GB" dirty="0"/>
          </a:p>
        </p:txBody>
      </p:sp>
      <p:sp>
        <p:nvSpPr>
          <p:cNvPr id="14" name="Title 1">
            <a:extLst>
              <a:ext uri="{FF2B5EF4-FFF2-40B4-BE49-F238E27FC236}">
                <a16:creationId xmlns:a16="http://schemas.microsoft.com/office/drawing/2014/main" id="{4EAD3663-B9C6-4257-8CB7-349BC5732F08}"/>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6" name="Text Placeholder 10">
            <a:extLst>
              <a:ext uri="{FF2B5EF4-FFF2-40B4-BE49-F238E27FC236}">
                <a16:creationId xmlns:a16="http://schemas.microsoft.com/office/drawing/2014/main" id="{82AFDCB9-3989-4BD8-B150-60AF4ED48A02}"/>
              </a:ext>
            </a:extLst>
          </p:cNvPr>
          <p:cNvSpPr>
            <a:spLocks noGrp="1"/>
          </p:cNvSpPr>
          <p:nvPr>
            <p:ph type="body" sz="quarter" idx="13"/>
          </p:nvPr>
        </p:nvSpPr>
        <p:spPr>
          <a:xfrm>
            <a:off x="7123252" y="1771650"/>
            <a:ext cx="448567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11747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lite bilde høy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5334347" y="1771650"/>
            <a:ext cx="6276491" cy="41529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442886" y="2186572"/>
            <a:ext cx="4576223"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5334347" y="5980348"/>
            <a:ext cx="6276491" cy="236303"/>
          </a:xfrm>
        </p:spPr>
        <p:txBody>
          <a:bodyPr/>
          <a:lstStyle>
            <a:lvl1pPr marL="0" indent="0">
              <a:buNone/>
              <a:defRPr sz="900"/>
            </a:lvl1pPr>
          </a:lstStyle>
          <a:p>
            <a:pPr lvl="0"/>
            <a:r>
              <a:rPr lang="nb-NO" dirty="0"/>
              <a:t>Bildetekst/Fotokreditering</a:t>
            </a:r>
            <a:endParaRPr lang="en-GB" dirty="0"/>
          </a:p>
        </p:txBody>
      </p:sp>
      <p:sp>
        <p:nvSpPr>
          <p:cNvPr id="14" name="Title 1">
            <a:extLst>
              <a:ext uri="{FF2B5EF4-FFF2-40B4-BE49-F238E27FC236}">
                <a16:creationId xmlns:a16="http://schemas.microsoft.com/office/drawing/2014/main" id="{62B7BE46-4400-48BA-BC7F-E6B1E2B3A1DD}"/>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6" name="Text Placeholder 10">
            <a:extLst>
              <a:ext uri="{FF2B5EF4-FFF2-40B4-BE49-F238E27FC236}">
                <a16:creationId xmlns:a16="http://schemas.microsoft.com/office/drawing/2014/main" id="{81F629A3-2F9C-4BFF-85DB-00EA335324D4}"/>
              </a:ext>
            </a:extLst>
          </p:cNvPr>
          <p:cNvSpPr>
            <a:spLocks noGrp="1"/>
          </p:cNvSpPr>
          <p:nvPr>
            <p:ph type="body" sz="quarter" idx="13"/>
          </p:nvPr>
        </p:nvSpPr>
        <p:spPr>
          <a:xfrm>
            <a:off x="440976" y="1771650"/>
            <a:ext cx="4576223"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8572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tekst og innhold vens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67D45E-1927-486B-B5B6-BA32B34A78BC}"/>
              </a:ext>
            </a:extLst>
          </p:cNvPr>
          <p:cNvSpPr/>
          <p:nvPr userDrawn="1"/>
        </p:nvSpPr>
        <p:spPr>
          <a:xfrm>
            <a:off x="7125164" y="0"/>
            <a:ext cx="5066836" cy="6858000"/>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7582393" y="2186572"/>
            <a:ext cx="402844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42887" y="1771650"/>
            <a:ext cx="6205996" cy="4445000"/>
          </a:xfrm>
        </p:spPr>
        <p:txBody>
          <a:bodyPr/>
          <a:lstStyle>
            <a:lvl1pPr marL="0" indent="0">
              <a:buNone/>
              <a:defRPr/>
            </a:lvl1pPr>
          </a:lstStyle>
          <a:p>
            <a:pPr lvl="0"/>
            <a:r>
              <a:rPr lang="en-US"/>
              <a:t>Click to edit Master text styles</a:t>
            </a:r>
          </a:p>
        </p:txBody>
      </p:sp>
      <p:sp>
        <p:nvSpPr>
          <p:cNvPr id="18" name="Title 1">
            <a:extLst>
              <a:ext uri="{FF2B5EF4-FFF2-40B4-BE49-F238E27FC236}">
                <a16:creationId xmlns:a16="http://schemas.microsoft.com/office/drawing/2014/main" id="{EA84DF43-4719-4754-B585-507F5CE10773}"/>
              </a:ext>
            </a:extLst>
          </p:cNvPr>
          <p:cNvSpPr>
            <a:spLocks noGrp="1"/>
          </p:cNvSpPr>
          <p:nvPr>
            <p:ph type="title"/>
          </p:nvPr>
        </p:nvSpPr>
        <p:spPr>
          <a:xfrm>
            <a:off x="440977" y="512138"/>
            <a:ext cx="6205996" cy="881695"/>
          </a:xfrm>
        </p:spPr>
        <p:txBody>
          <a:bodyPr/>
          <a:lstStyle>
            <a:lvl1pPr>
              <a:defRPr b="1" spc="-75" baseline="0">
                <a:latin typeface="+mn-lt"/>
              </a:defRPr>
            </a:lvl1pPr>
          </a:lstStyle>
          <a:p>
            <a:r>
              <a:rPr lang="en-US"/>
              <a:t>Click to edit Master title style</a:t>
            </a:r>
            <a:endParaRPr lang="en-GB" dirty="0"/>
          </a:p>
        </p:txBody>
      </p:sp>
      <p:sp>
        <p:nvSpPr>
          <p:cNvPr id="19" name="Text Placeholder 10">
            <a:extLst>
              <a:ext uri="{FF2B5EF4-FFF2-40B4-BE49-F238E27FC236}">
                <a16:creationId xmlns:a16="http://schemas.microsoft.com/office/drawing/2014/main" id="{D3266C38-B21D-4DC2-B0D8-F46F50163B56}"/>
              </a:ext>
            </a:extLst>
          </p:cNvPr>
          <p:cNvSpPr>
            <a:spLocks noGrp="1"/>
          </p:cNvSpPr>
          <p:nvPr>
            <p:ph type="body" sz="quarter" idx="15"/>
          </p:nvPr>
        </p:nvSpPr>
        <p:spPr>
          <a:xfrm>
            <a:off x="7580482" y="1771650"/>
            <a:ext cx="402844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2456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D39ED-5C06-4917-BEA2-7811FC13ACC5}"/>
              </a:ext>
            </a:extLst>
          </p:cNvPr>
          <p:cNvSpPr>
            <a:spLocks noGrp="1"/>
          </p:cNvSpPr>
          <p:nvPr>
            <p:ph type="title"/>
          </p:nvPr>
        </p:nvSpPr>
        <p:spPr>
          <a:xfrm>
            <a:off x="6429238" y="514844"/>
            <a:ext cx="4924562" cy="881695"/>
          </a:xfrm>
          <a:prstGeom prst="rect">
            <a:avLst/>
          </a:prstGeom>
        </p:spPr>
        <p:txBody>
          <a:bodyPr vert="horz" lIns="0" tIns="0" rIns="0" bIns="0" rtlCol="0" anchor="t">
            <a:noAutofit/>
          </a:bodyPr>
          <a:lstStyle/>
          <a:p>
            <a:r>
              <a:rPr lang="en-US" dirty="0" err="1"/>
              <a:t>Overskrift</a:t>
            </a:r>
            <a:endParaRPr lang="en-GB" dirty="0"/>
          </a:p>
        </p:txBody>
      </p:sp>
      <p:sp>
        <p:nvSpPr>
          <p:cNvPr id="3" name="Text Placeholder 2">
            <a:extLst>
              <a:ext uri="{FF2B5EF4-FFF2-40B4-BE49-F238E27FC236}">
                <a16:creationId xmlns:a16="http://schemas.microsoft.com/office/drawing/2014/main" id="{6270018E-68CE-4BE1-BD83-27B28E3A7DB4}"/>
              </a:ext>
            </a:extLst>
          </p:cNvPr>
          <p:cNvSpPr>
            <a:spLocks noGrp="1"/>
          </p:cNvSpPr>
          <p:nvPr>
            <p:ph type="body" idx="1"/>
          </p:nvPr>
        </p:nvSpPr>
        <p:spPr>
          <a:xfrm>
            <a:off x="6429238" y="1911159"/>
            <a:ext cx="4924562" cy="2558041"/>
          </a:xfrm>
          <a:prstGeom prst="rect">
            <a:avLst/>
          </a:prstGeom>
        </p:spPr>
        <p:txBody>
          <a:bodyPr vert="horz" lIns="0" tIns="0" rIns="0" bIns="0" rtlCol="0">
            <a:noAutofit/>
          </a:bodyPr>
          <a:lstStyle/>
          <a:p>
            <a:pPr lvl="0"/>
            <a:r>
              <a:rPr lang="en-US" dirty="0" err="1"/>
              <a:t>Dlick</a:t>
            </a:r>
            <a:r>
              <a:rPr lang="en-US" dirty="0"/>
              <a:t> to edit Master text styles</a:t>
            </a:r>
          </a:p>
          <a:p>
            <a:pPr lvl="0"/>
            <a:r>
              <a:rPr lang="en-US" dirty="0"/>
              <a:t>Dette</a:t>
            </a:r>
          </a:p>
          <a:p>
            <a:pPr lvl="1"/>
            <a:r>
              <a:rPr lang="en-US" dirty="0" err="1"/>
              <a:t>decond</a:t>
            </a:r>
            <a:r>
              <a:rPr lang="en-US" dirty="0"/>
              <a:t> level</a:t>
            </a:r>
          </a:p>
          <a:p>
            <a:pPr lvl="2"/>
            <a:r>
              <a:rPr lang="en-US" dirty="0" err="1"/>
              <a:t>Dhird</a:t>
            </a:r>
            <a:r>
              <a:rPr lang="en-US" dirty="0"/>
              <a:t>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B32893-0408-4419-98BB-1ED53188A5F6}"/>
              </a:ext>
            </a:extLst>
          </p:cNvPr>
          <p:cNvSpPr>
            <a:spLocks noGrp="1"/>
          </p:cNvSpPr>
          <p:nvPr>
            <p:ph type="dt" sz="half" idx="2"/>
          </p:nvPr>
        </p:nvSpPr>
        <p:spPr>
          <a:xfrm>
            <a:off x="838200" y="7189835"/>
            <a:ext cx="2743200" cy="365125"/>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580E0478-E3A2-4DD6-9958-671AF8144ECD}"/>
              </a:ext>
            </a:extLst>
          </p:cNvPr>
          <p:cNvSpPr>
            <a:spLocks noGrp="1"/>
          </p:cNvSpPr>
          <p:nvPr>
            <p:ph type="ftr" sz="quarter" idx="3"/>
          </p:nvPr>
        </p:nvSpPr>
        <p:spPr>
          <a:xfrm>
            <a:off x="4038600" y="7189835"/>
            <a:ext cx="41148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7DC09A-3304-4934-9F7A-71841379A63D}"/>
              </a:ext>
            </a:extLst>
          </p:cNvPr>
          <p:cNvSpPr>
            <a:spLocks noGrp="1"/>
          </p:cNvSpPr>
          <p:nvPr>
            <p:ph type="sldNum" sz="quarter" idx="4"/>
          </p:nvPr>
        </p:nvSpPr>
        <p:spPr>
          <a:xfrm>
            <a:off x="11353800" y="6313489"/>
            <a:ext cx="395313" cy="365125"/>
          </a:xfrm>
          <a:prstGeom prst="rect">
            <a:avLst/>
          </a:prstGeom>
        </p:spPr>
        <p:txBody>
          <a:bodyPr vert="horz" lIns="0" tIns="0" rIns="0" bIns="0" rtlCol="0" anchor="ctr"/>
          <a:lstStyle>
            <a:lvl1pPr algn="r">
              <a:defRPr sz="900">
                <a:solidFill>
                  <a:schemeClr val="tx1"/>
                </a:solidFill>
              </a:defRPr>
            </a:lvl1pPr>
          </a:lstStyle>
          <a:p>
            <a:fld id="{E78D6F22-C38B-4922-9056-25853B06C35F}" type="slidenum">
              <a:rPr lang="en-GB" smtClean="0"/>
              <a:pPr/>
              <a:t>‹#›</a:t>
            </a:fld>
            <a:endParaRPr lang="en-GB" dirty="0"/>
          </a:p>
        </p:txBody>
      </p:sp>
    </p:spTree>
    <p:extLst>
      <p:ext uri="{BB962C8B-B14F-4D97-AF65-F5344CB8AC3E}">
        <p14:creationId xmlns:p14="http://schemas.microsoft.com/office/powerpoint/2010/main" val="28298090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62" r:id="rId7"/>
    <p:sldLayoutId id="2147483663" r:id="rId8"/>
    <p:sldLayoutId id="2147483664" r:id="rId9"/>
    <p:sldLayoutId id="2147483665" r:id="rId10"/>
    <p:sldLayoutId id="2147483666" r:id="rId11"/>
    <p:sldLayoutId id="2147483667" r:id="rId12"/>
    <p:sldLayoutId id="2147483653" r:id="rId13"/>
    <p:sldLayoutId id="2147483668" r:id="rId14"/>
    <p:sldLayoutId id="2147483669" r:id="rId15"/>
    <p:sldLayoutId id="2147483654" r:id="rId16"/>
    <p:sldLayoutId id="2147483670" r:id="rId17"/>
    <p:sldLayoutId id="2147483671" r:id="rId18"/>
    <p:sldLayoutId id="2147483656" r:id="rId19"/>
    <p:sldLayoutId id="2147483672" r:id="rId20"/>
    <p:sldLayoutId id="2147483673" r:id="rId21"/>
    <p:sldLayoutId id="2147483655" r:id="rId22"/>
  </p:sldLayoutIdLst>
  <p:hf hdr="0"/>
  <p:txStyles>
    <p:titleStyle>
      <a:lvl1pPr algn="l" defTabSz="457200" rtl="0" eaLnBrk="1" latinLnBrk="0" hangingPunct="1">
        <a:lnSpc>
          <a:spcPct val="110000"/>
        </a:lnSpc>
        <a:spcBef>
          <a:spcPct val="0"/>
        </a:spcBef>
        <a:buNone/>
        <a:defRPr sz="2750" b="0" kern="1200">
          <a:solidFill>
            <a:schemeClr val="tx1"/>
          </a:solidFill>
          <a:latin typeface="+mj-lt"/>
          <a:ea typeface="+mj-ea"/>
          <a:cs typeface="+mj-cs"/>
        </a:defRPr>
      </a:lvl1pPr>
    </p:titleStyle>
    <p:bodyStyle>
      <a:lvl1pPr marL="257175" indent="-257175" algn="l" defTabSz="457200" rtl="0" eaLnBrk="1" latinLnBrk="0" hangingPunct="1">
        <a:lnSpc>
          <a:spcPct val="112000"/>
        </a:lnSpc>
        <a:spcBef>
          <a:spcPts val="600"/>
        </a:spcBef>
        <a:buFont typeface="Avenir Next LT Pro" panose="020B0504020202020204" pitchFamily="34" charset="0"/>
        <a:buChar char="•"/>
        <a:defRPr sz="2000" kern="1200">
          <a:solidFill>
            <a:schemeClr val="tx1"/>
          </a:solidFill>
          <a:latin typeface="+mn-lt"/>
          <a:ea typeface="+mn-ea"/>
          <a:cs typeface="+mn-cs"/>
        </a:defRPr>
      </a:lvl1pPr>
      <a:lvl2pPr marL="557213" indent="-226219" algn="l" defTabSz="457200" rtl="0" eaLnBrk="1" latinLnBrk="0" hangingPunct="1">
        <a:lnSpc>
          <a:spcPct val="112000"/>
        </a:lnSpc>
        <a:spcBef>
          <a:spcPts val="600"/>
        </a:spcBef>
        <a:buFont typeface="Avenir Next LT Pro" panose="020B0504020202020204" pitchFamily="34" charset="0"/>
        <a:buChar char="•"/>
        <a:defRPr sz="1800" kern="1200">
          <a:solidFill>
            <a:schemeClr val="tx1"/>
          </a:solidFill>
          <a:latin typeface="+mn-lt"/>
          <a:ea typeface="+mn-ea"/>
          <a:cs typeface="+mn-cs"/>
        </a:defRPr>
      </a:lvl2pPr>
      <a:lvl3pPr marL="788988" indent="-203200" algn="l" defTabSz="457200" rtl="0" eaLnBrk="1" latinLnBrk="0" hangingPunct="1">
        <a:lnSpc>
          <a:spcPct val="112000"/>
        </a:lnSpc>
        <a:spcBef>
          <a:spcPts val="700"/>
        </a:spcBef>
        <a:buFont typeface="Avenir Next LT Pro" panose="020B0504020202020204" pitchFamily="34" charset="0"/>
        <a:buChar char="•"/>
        <a:defRPr sz="1600" kern="1200">
          <a:solidFill>
            <a:schemeClr val="tx1"/>
          </a:solidFill>
          <a:latin typeface="+mn-lt"/>
          <a:ea typeface="+mn-ea"/>
          <a:cs typeface="+mn-cs"/>
        </a:defRPr>
      </a:lvl3pPr>
      <a:lvl4pPr marL="987425" indent="-180975" algn="l" defTabSz="457200" rtl="0" eaLnBrk="1" latinLnBrk="0" hangingPunct="1">
        <a:lnSpc>
          <a:spcPct val="112000"/>
        </a:lnSpc>
        <a:spcBef>
          <a:spcPts val="1200"/>
        </a:spcBef>
        <a:buFont typeface="Avenir Next LT Pro" panose="020B0504020202020204" pitchFamily="34" charset="0"/>
        <a:buChar char="•"/>
        <a:defRPr sz="1500" kern="1200">
          <a:solidFill>
            <a:schemeClr val="tx1"/>
          </a:solidFill>
          <a:latin typeface="+mn-lt"/>
          <a:ea typeface="+mn-ea"/>
          <a:cs typeface="+mn-cs"/>
        </a:defRPr>
      </a:lvl4pPr>
      <a:lvl5pPr marL="1209675" indent="-206375" algn="l" defTabSz="457200" rtl="0" eaLnBrk="1" latinLnBrk="0" hangingPunct="1">
        <a:lnSpc>
          <a:spcPct val="112000"/>
        </a:lnSpc>
        <a:spcBef>
          <a:spcPts val="1200"/>
        </a:spcBef>
        <a:buFont typeface="Avenir Next LT Pro" panose="020B0504020202020204" pitchFamily="34" charset="0"/>
        <a:buChar char="•"/>
        <a:defRPr sz="14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unsplash.com/s/photos/air-pollution?utm_source=unsplash&amp;utm_medium=referral&amp;utm_content=creditCopyText" TargetMode="External"/><Relationship Id="rId4" Type="http://schemas.openxmlformats.org/officeDocument/2006/relationships/hyperlink" Target="https://unsplash.com/@photoholgic?utm_source=unsplash&amp;utm_medium=referral&amp;utm_content=creditCopyTex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sky, city, factory&#10;&#10;Description automatically generated">
            <a:extLst>
              <a:ext uri="{FF2B5EF4-FFF2-40B4-BE49-F238E27FC236}">
                <a16:creationId xmlns:a16="http://schemas.microsoft.com/office/drawing/2014/main" id="{C61F65A6-40F6-7144-CF5A-F4ADF563FCA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528" r="21528"/>
          <a:stretch>
            <a:fillRect/>
          </a:stretch>
        </p:blipFill>
        <p:spPr/>
      </p:pic>
      <p:sp>
        <p:nvSpPr>
          <p:cNvPr id="11" name="Text Placeholder 10">
            <a:extLst>
              <a:ext uri="{FF2B5EF4-FFF2-40B4-BE49-F238E27FC236}">
                <a16:creationId xmlns:a16="http://schemas.microsoft.com/office/drawing/2014/main" id="{E436A134-D75D-4C98-BEC2-C26F8B804822}"/>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ABCB4E0C-36A8-4F1F-AADB-1300DCDFD975}"/>
              </a:ext>
            </a:extLst>
          </p:cNvPr>
          <p:cNvSpPr>
            <a:spLocks noGrp="1"/>
          </p:cNvSpPr>
          <p:nvPr>
            <p:ph type="body" sz="quarter" idx="12"/>
          </p:nvPr>
        </p:nvSpPr>
        <p:spPr>
          <a:xfrm>
            <a:off x="6317983" y="5762553"/>
            <a:ext cx="4322134" cy="1129221"/>
          </a:xfrm>
        </p:spPr>
        <p:txBody>
          <a:bodyPr/>
          <a:lstStyle/>
          <a:p>
            <a:r>
              <a:rPr lang="en-GB" dirty="0"/>
              <a:t>EGU 2022, EGU22-6910</a:t>
            </a:r>
            <a:endParaRPr lang="en-GB" b="1" dirty="0"/>
          </a:p>
          <a:p>
            <a:r>
              <a:rPr lang="en-GB" dirty="0"/>
              <a:t>Vienna, 23.05.2022</a:t>
            </a:r>
          </a:p>
        </p:txBody>
      </p:sp>
      <p:sp>
        <p:nvSpPr>
          <p:cNvPr id="8" name="Title 7">
            <a:extLst>
              <a:ext uri="{FF2B5EF4-FFF2-40B4-BE49-F238E27FC236}">
                <a16:creationId xmlns:a16="http://schemas.microsoft.com/office/drawing/2014/main" id="{0E91D0A5-AF21-41E3-A39F-BD9361645834}"/>
              </a:ext>
            </a:extLst>
          </p:cNvPr>
          <p:cNvSpPr>
            <a:spLocks noGrp="1"/>
          </p:cNvSpPr>
          <p:nvPr>
            <p:ph type="ctrTitle"/>
          </p:nvPr>
        </p:nvSpPr>
        <p:spPr>
          <a:xfrm>
            <a:off x="6317983" y="1001578"/>
            <a:ext cx="5416092" cy="2579687"/>
          </a:xfrm>
        </p:spPr>
        <p:txBody>
          <a:bodyPr/>
          <a:lstStyle/>
          <a:p>
            <a:r>
              <a:rPr lang="en-US" dirty="0"/>
              <a:t>Rapidly evolving anthropogenic aerosol emissions induce strong and regionally heterogeneous climate impacts on the way to a net-zero world</a:t>
            </a:r>
            <a:endParaRPr lang="en-GB" dirty="0"/>
          </a:p>
        </p:txBody>
      </p:sp>
      <p:sp>
        <p:nvSpPr>
          <p:cNvPr id="9" name="Subtitle 8">
            <a:extLst>
              <a:ext uri="{FF2B5EF4-FFF2-40B4-BE49-F238E27FC236}">
                <a16:creationId xmlns:a16="http://schemas.microsoft.com/office/drawing/2014/main" id="{75987916-0789-4879-AB2A-D435D9E8030B}"/>
              </a:ext>
            </a:extLst>
          </p:cNvPr>
          <p:cNvSpPr>
            <a:spLocks noGrp="1"/>
          </p:cNvSpPr>
          <p:nvPr>
            <p:ph type="subTitle" idx="1"/>
          </p:nvPr>
        </p:nvSpPr>
        <p:spPr>
          <a:xfrm>
            <a:off x="6317983" y="3758121"/>
            <a:ext cx="5414728" cy="1655762"/>
          </a:xfrm>
        </p:spPr>
        <p:txBody>
          <a:bodyPr/>
          <a:lstStyle/>
          <a:p>
            <a:r>
              <a:rPr lang="en-GB" sz="2000" dirty="0"/>
              <a:t>Bjørn H. Samset, Geeta Persad, Laura Wilcox</a:t>
            </a:r>
            <a:br>
              <a:rPr lang="en-GB" sz="2000" dirty="0"/>
            </a:br>
            <a:r>
              <a:rPr lang="en-GB" sz="1600" dirty="0"/>
              <a:t>on behalf of the regional aerosol community</a:t>
            </a:r>
            <a:br>
              <a:rPr lang="en-GB" sz="1600" dirty="0"/>
            </a:br>
            <a:r>
              <a:rPr lang="en-GB" sz="1400" dirty="0"/>
              <a:t>(Robert J. Allen, Massimo A. Bollasina, Ben B. B. Booth, Celine Bonfils, Manoj Joshi, Marianne T. Lund, Kate Marvel, Joonas Merikanto, Kalle Nordling, Sabine Undorf, Daniel M. Westervelt, </a:t>
            </a:r>
            <a:r>
              <a:rPr lang="en-GB" sz="1400" dirty="0" err="1"/>
              <a:t>Alcide</a:t>
            </a:r>
            <a:r>
              <a:rPr lang="en-GB" sz="1400" dirty="0"/>
              <a:t> Zhao, +++)</a:t>
            </a:r>
          </a:p>
          <a:p>
            <a:endParaRPr lang="en-GB" sz="2000" dirty="0"/>
          </a:p>
        </p:txBody>
      </p:sp>
      <p:sp>
        <p:nvSpPr>
          <p:cNvPr id="3" name="Content Placeholder 2">
            <a:extLst>
              <a:ext uri="{FF2B5EF4-FFF2-40B4-BE49-F238E27FC236}">
                <a16:creationId xmlns:a16="http://schemas.microsoft.com/office/drawing/2014/main" id="{27D56520-D2A3-425B-93A2-0E340F25526B}"/>
              </a:ext>
            </a:extLst>
          </p:cNvPr>
          <p:cNvSpPr>
            <a:spLocks noGrp="1"/>
          </p:cNvSpPr>
          <p:nvPr>
            <p:ph sz="quarter" idx="13"/>
          </p:nvPr>
        </p:nvSpPr>
        <p:spPr/>
        <p:txBody>
          <a:bodyPr/>
          <a:lstStyle/>
          <a:p>
            <a:endParaRPr lang="en-GB"/>
          </a:p>
        </p:txBody>
      </p:sp>
      <p:sp>
        <p:nvSpPr>
          <p:cNvPr id="6" name="TextBox 5">
            <a:extLst>
              <a:ext uri="{FF2B5EF4-FFF2-40B4-BE49-F238E27FC236}">
                <a16:creationId xmlns:a16="http://schemas.microsoft.com/office/drawing/2014/main" id="{CF277CF5-6509-BA12-6872-8390A13EF59A}"/>
              </a:ext>
            </a:extLst>
          </p:cNvPr>
          <p:cNvSpPr txBox="1"/>
          <p:nvPr/>
        </p:nvSpPr>
        <p:spPr>
          <a:xfrm>
            <a:off x="26914" y="6550223"/>
            <a:ext cx="2733825" cy="307777"/>
          </a:xfrm>
          <a:prstGeom prst="rect">
            <a:avLst/>
          </a:prstGeom>
          <a:noFill/>
        </p:spPr>
        <p:txBody>
          <a:bodyPr wrap="none" rtlCol="0">
            <a:spAutoFit/>
          </a:bodyPr>
          <a:lstStyle/>
          <a:p>
            <a:r>
              <a:rPr lang="en-US" sz="1400" i="0" dirty="0">
                <a:effectLst/>
                <a:latin typeface="-apple-system"/>
              </a:rPr>
              <a:t>Photo by </a:t>
            </a:r>
            <a:r>
              <a:rPr lang="en-US" sz="1400" i="0" dirty="0" err="1">
                <a:effectLst/>
                <a:latin typeface="-apple-system"/>
                <a:hlinkClick r:id="rId4">
                  <a:extLst>
                    <a:ext uri="{A12FA001-AC4F-418D-AE19-62706E023703}">
                      <ahyp:hlinkClr xmlns:ahyp="http://schemas.microsoft.com/office/drawing/2018/hyperlinkcolor" val="tx"/>
                    </a:ext>
                  </a:extLst>
                </a:hlinkClick>
              </a:rPr>
              <a:t>Photoholgic</a:t>
            </a:r>
            <a:r>
              <a:rPr lang="en-US" sz="1400" i="0" dirty="0">
                <a:effectLst/>
                <a:latin typeface="-apple-system"/>
              </a:rPr>
              <a:t> on </a:t>
            </a:r>
            <a:r>
              <a:rPr lang="en-US" sz="1400" i="0" dirty="0" err="1">
                <a:effectLst/>
                <a:latin typeface="-apple-system"/>
                <a:hlinkClick r:id="rId5">
                  <a:extLst>
                    <a:ext uri="{A12FA001-AC4F-418D-AE19-62706E023703}">
                      <ahyp:hlinkClr xmlns:ahyp="http://schemas.microsoft.com/office/drawing/2018/hyperlinkcolor" val="tx"/>
                    </a:ext>
                  </a:extLst>
                </a:hlinkClick>
              </a:rPr>
              <a:t>Unsplash</a:t>
            </a:r>
            <a:endParaRPr lang="nb-NO" sz="1400" dirty="0"/>
          </a:p>
        </p:txBody>
      </p:sp>
    </p:spTree>
    <p:extLst>
      <p:ext uri="{BB962C8B-B14F-4D97-AF65-F5344CB8AC3E}">
        <p14:creationId xmlns:p14="http://schemas.microsoft.com/office/powerpoint/2010/main" val="1877131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DE359-ED85-45B8-A5B2-CA883C95BA4C}"/>
              </a:ext>
            </a:extLst>
          </p:cNvPr>
          <p:cNvSpPr>
            <a:spLocks noGrp="1"/>
          </p:cNvSpPr>
          <p:nvPr>
            <p:ph type="sldNum" sz="quarter" idx="12"/>
          </p:nvPr>
        </p:nvSpPr>
        <p:spPr>
          <a:xfrm>
            <a:off x="11353800" y="6313489"/>
            <a:ext cx="395313" cy="365125"/>
          </a:xfrm>
        </p:spPr>
        <p:txBody>
          <a:bodyPr/>
          <a:lstStyle/>
          <a:p>
            <a:fld id="{E78D6F22-C38B-4922-9056-25853B06C35F}" type="slidenum">
              <a:rPr lang="en-GB" smtClean="0"/>
              <a:pPr/>
              <a:t>2</a:t>
            </a:fld>
            <a:endParaRPr lang="en-GB"/>
          </a:p>
        </p:txBody>
      </p:sp>
      <p:pic>
        <p:nvPicPr>
          <p:cNvPr id="4" name="Content Placeholder 3" descr="Chart, box and whisker chart&#10;&#10;Description automatically generated">
            <a:extLst>
              <a:ext uri="{FF2B5EF4-FFF2-40B4-BE49-F238E27FC236}">
                <a16:creationId xmlns:a16="http://schemas.microsoft.com/office/drawing/2014/main" id="{96F9225A-F0DD-1139-11B9-B806D777A4F9}"/>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16576" r="51652" b="5587"/>
          <a:stretch/>
        </p:blipFill>
        <p:spPr>
          <a:xfrm>
            <a:off x="583072" y="1393833"/>
            <a:ext cx="3992142" cy="5639523"/>
          </a:xfrm>
        </p:spPr>
      </p:pic>
      <p:sp>
        <p:nvSpPr>
          <p:cNvPr id="8" name="Title 7">
            <a:extLst>
              <a:ext uri="{FF2B5EF4-FFF2-40B4-BE49-F238E27FC236}">
                <a16:creationId xmlns:a16="http://schemas.microsoft.com/office/drawing/2014/main" id="{55FA2343-240D-4157-B192-781A22720651}"/>
              </a:ext>
            </a:extLst>
          </p:cNvPr>
          <p:cNvSpPr>
            <a:spLocks noGrp="1"/>
          </p:cNvSpPr>
          <p:nvPr>
            <p:ph type="title"/>
          </p:nvPr>
        </p:nvSpPr>
        <p:spPr>
          <a:xfrm>
            <a:off x="583072" y="347968"/>
            <a:ext cx="4629788" cy="881695"/>
          </a:xfrm>
        </p:spPr>
        <p:txBody>
          <a:bodyPr/>
          <a:lstStyle/>
          <a:p>
            <a:r>
              <a:rPr lang="en-GB" dirty="0"/>
              <a:t>Aerosol emissions have</a:t>
            </a:r>
            <a:br>
              <a:rPr lang="en-GB" dirty="0"/>
            </a:br>
            <a:r>
              <a:rPr lang="en-GB" dirty="0"/>
              <a:t>a marked climate impact</a:t>
            </a:r>
          </a:p>
        </p:txBody>
      </p:sp>
      <p:pic>
        <p:nvPicPr>
          <p:cNvPr id="6" name="Content Placeholder 5" descr="A picture containing chart&#10;&#10;Description automatically generated">
            <a:extLst>
              <a:ext uri="{FF2B5EF4-FFF2-40B4-BE49-F238E27FC236}">
                <a16:creationId xmlns:a16="http://schemas.microsoft.com/office/drawing/2014/main" id="{25905298-424E-1194-107B-55397041EE8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9024"/>
          <a:stretch/>
        </p:blipFill>
        <p:spPr>
          <a:xfrm>
            <a:off x="4995392" y="1813214"/>
            <a:ext cx="5938229" cy="3815122"/>
          </a:xfrm>
        </p:spPr>
      </p:pic>
      <p:sp>
        <p:nvSpPr>
          <p:cNvPr id="12" name="Title 7">
            <a:extLst>
              <a:ext uri="{FF2B5EF4-FFF2-40B4-BE49-F238E27FC236}">
                <a16:creationId xmlns:a16="http://schemas.microsoft.com/office/drawing/2014/main" id="{5C685FEB-F9DB-38CA-E42B-37E9F4795666}"/>
              </a:ext>
            </a:extLst>
          </p:cNvPr>
          <p:cNvSpPr txBox="1">
            <a:spLocks/>
          </p:cNvSpPr>
          <p:nvPr/>
        </p:nvSpPr>
        <p:spPr>
          <a:xfrm>
            <a:off x="5212859" y="347967"/>
            <a:ext cx="5720761" cy="881695"/>
          </a:xfrm>
          <a:prstGeom prst="rect">
            <a:avLst/>
          </a:prstGeom>
        </p:spPr>
        <p:txBody>
          <a:bodyPr vert="horz" lIns="0" tIns="0" rIns="0" bIns="0" rtlCol="0" anchor="t">
            <a:noAutofit/>
          </a:bodyPr>
          <a:lstStyle>
            <a:lvl1pPr algn="l" defTabSz="457200" rtl="0" eaLnBrk="1" latinLnBrk="0" hangingPunct="1">
              <a:lnSpc>
                <a:spcPct val="110000"/>
              </a:lnSpc>
              <a:spcBef>
                <a:spcPct val="0"/>
              </a:spcBef>
              <a:buNone/>
              <a:defRPr sz="2750" b="1" kern="1200" spc="-75" baseline="0">
                <a:solidFill>
                  <a:schemeClr val="tx1"/>
                </a:solidFill>
                <a:latin typeface="+mn-lt"/>
                <a:ea typeface="+mj-ea"/>
                <a:cs typeface="+mj-cs"/>
              </a:defRPr>
            </a:lvl1pPr>
          </a:lstStyle>
          <a:p>
            <a:r>
              <a:rPr lang="en-GB" dirty="0"/>
              <a:t>Strong near-term trends are expected in all Paris compatible scenarios</a:t>
            </a:r>
          </a:p>
        </p:txBody>
      </p:sp>
      <p:sp>
        <p:nvSpPr>
          <p:cNvPr id="7" name="Rectangle 6">
            <a:extLst>
              <a:ext uri="{FF2B5EF4-FFF2-40B4-BE49-F238E27FC236}">
                <a16:creationId xmlns:a16="http://schemas.microsoft.com/office/drawing/2014/main" id="{4CFD4384-C664-12B8-1C3F-C562AB1B8916}"/>
              </a:ext>
            </a:extLst>
          </p:cNvPr>
          <p:cNvSpPr/>
          <p:nvPr/>
        </p:nvSpPr>
        <p:spPr>
          <a:xfrm>
            <a:off x="2722418" y="2015836"/>
            <a:ext cx="675409" cy="29198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35C38012-D718-A554-6BB6-3E51F1C3EA86}"/>
              </a:ext>
            </a:extLst>
          </p:cNvPr>
          <p:cNvSpPr/>
          <p:nvPr/>
        </p:nvSpPr>
        <p:spPr>
          <a:xfrm>
            <a:off x="7103918" y="1969076"/>
            <a:ext cx="2102427" cy="33095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xtBox 13">
            <a:extLst>
              <a:ext uri="{FF2B5EF4-FFF2-40B4-BE49-F238E27FC236}">
                <a16:creationId xmlns:a16="http://schemas.microsoft.com/office/drawing/2014/main" id="{E37D204C-9F8A-7A8C-396E-403225A6B982}"/>
              </a:ext>
            </a:extLst>
          </p:cNvPr>
          <p:cNvSpPr txBox="1"/>
          <p:nvPr/>
        </p:nvSpPr>
        <p:spPr>
          <a:xfrm>
            <a:off x="728426" y="5413797"/>
            <a:ext cx="1059906" cy="523220"/>
          </a:xfrm>
          <a:prstGeom prst="rect">
            <a:avLst/>
          </a:prstGeom>
          <a:noFill/>
        </p:spPr>
        <p:txBody>
          <a:bodyPr wrap="none" rtlCol="0">
            <a:spAutoFit/>
          </a:bodyPr>
          <a:lstStyle/>
          <a:p>
            <a:r>
              <a:rPr lang="nb-NO" sz="1400" b="1" dirty="0"/>
              <a:t>IPCC AR6</a:t>
            </a:r>
            <a:br>
              <a:rPr lang="nb-NO" sz="1400" b="1" dirty="0"/>
            </a:br>
            <a:r>
              <a:rPr lang="nb-NO" sz="1400" b="1" dirty="0"/>
              <a:t>WG1 SPM</a:t>
            </a:r>
          </a:p>
        </p:txBody>
      </p:sp>
      <p:sp>
        <p:nvSpPr>
          <p:cNvPr id="15" name="TextBox 14">
            <a:extLst>
              <a:ext uri="{FF2B5EF4-FFF2-40B4-BE49-F238E27FC236}">
                <a16:creationId xmlns:a16="http://schemas.microsoft.com/office/drawing/2014/main" id="{6EAAB895-1465-69A8-ED7C-2711EAFD8B84}"/>
              </a:ext>
            </a:extLst>
          </p:cNvPr>
          <p:cNvSpPr txBox="1"/>
          <p:nvPr/>
        </p:nvSpPr>
        <p:spPr>
          <a:xfrm>
            <a:off x="5212860" y="5413797"/>
            <a:ext cx="2793842" cy="954107"/>
          </a:xfrm>
          <a:prstGeom prst="rect">
            <a:avLst/>
          </a:prstGeom>
          <a:noFill/>
        </p:spPr>
        <p:txBody>
          <a:bodyPr wrap="none" rtlCol="0">
            <a:spAutoFit/>
          </a:bodyPr>
          <a:lstStyle/>
          <a:p>
            <a:r>
              <a:rPr lang="nb-NO" sz="1400" b="1" dirty="0"/>
              <a:t>AR6 Scenario Explorer, IIASA</a:t>
            </a:r>
          </a:p>
          <a:p>
            <a:r>
              <a:rPr lang="nb-NO" sz="1400" dirty="0"/>
              <a:t>All scenarios </a:t>
            </a:r>
            <a:r>
              <a:rPr lang="nb-NO" sz="1400" dirty="0" err="1"/>
              <a:t>compatible</a:t>
            </a:r>
            <a:r>
              <a:rPr lang="nb-NO" sz="1400" dirty="0"/>
              <a:t> </a:t>
            </a:r>
            <a:r>
              <a:rPr lang="nb-NO" sz="1400" dirty="0" err="1"/>
              <a:t>with</a:t>
            </a:r>
            <a:r>
              <a:rPr lang="nb-NO" sz="1400" dirty="0"/>
              <a:t> </a:t>
            </a:r>
            <a:br>
              <a:rPr lang="nb-NO" sz="1400" dirty="0"/>
            </a:br>
            <a:r>
              <a:rPr lang="nb-NO" sz="1400" dirty="0"/>
              <a:t>1.5° or 2° </a:t>
            </a:r>
            <a:r>
              <a:rPr lang="nb-NO" sz="1400" dirty="0" err="1"/>
              <a:t>warming</a:t>
            </a:r>
            <a:r>
              <a:rPr lang="nb-NO" sz="1400" dirty="0"/>
              <a:t>, </a:t>
            </a:r>
            <a:r>
              <a:rPr lang="nb-NO" sz="1400" dirty="0" err="1"/>
              <a:t>with</a:t>
            </a:r>
            <a:r>
              <a:rPr lang="nb-NO" sz="1400" dirty="0"/>
              <a:t> </a:t>
            </a:r>
            <a:r>
              <a:rPr lang="nb-NO" sz="1400" dirty="0" err="1"/>
              <a:t>limited</a:t>
            </a:r>
            <a:br>
              <a:rPr lang="nb-NO" sz="1400" dirty="0"/>
            </a:br>
            <a:r>
              <a:rPr lang="nb-NO" sz="1400" dirty="0"/>
              <a:t>or </a:t>
            </a:r>
            <a:r>
              <a:rPr lang="nb-NO" sz="1400" dirty="0" err="1"/>
              <a:t>no</a:t>
            </a:r>
            <a:r>
              <a:rPr lang="nb-NO" sz="1400" dirty="0"/>
              <a:t> </a:t>
            </a:r>
            <a:r>
              <a:rPr lang="nb-NO" sz="1400" dirty="0" err="1"/>
              <a:t>overshoot</a:t>
            </a:r>
            <a:r>
              <a:rPr lang="nb-NO" sz="1400" dirty="0"/>
              <a:t> (700 </a:t>
            </a:r>
            <a:r>
              <a:rPr lang="nb-NO" sz="1400" dirty="0" err="1"/>
              <a:t>scen</a:t>
            </a:r>
            <a:r>
              <a:rPr lang="nb-NO" sz="1400" dirty="0"/>
              <a:t>.)</a:t>
            </a:r>
          </a:p>
        </p:txBody>
      </p:sp>
    </p:spTree>
    <p:extLst>
      <p:ext uri="{BB962C8B-B14F-4D97-AF65-F5344CB8AC3E}">
        <p14:creationId xmlns:p14="http://schemas.microsoft.com/office/powerpoint/2010/main" val="42172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E00DA6-2428-42AD-B442-D62F7D4ECA49}"/>
              </a:ext>
            </a:extLst>
          </p:cNvPr>
          <p:cNvSpPr>
            <a:spLocks noGrp="1"/>
          </p:cNvSpPr>
          <p:nvPr>
            <p:ph type="sldNum" sz="quarter" idx="12"/>
          </p:nvPr>
        </p:nvSpPr>
        <p:spPr/>
        <p:txBody>
          <a:bodyPr/>
          <a:lstStyle/>
          <a:p>
            <a:fld id="{E78D6F22-C38B-4922-9056-25853B06C35F}" type="slidenum">
              <a:rPr lang="en-GB" smtClean="0"/>
              <a:t>3</a:t>
            </a:fld>
            <a:endParaRPr lang="en-GB"/>
          </a:p>
        </p:txBody>
      </p:sp>
      <p:pic>
        <p:nvPicPr>
          <p:cNvPr id="6" name="Content Placeholder 5" descr="Diagram, engineering drawing&#10;&#10;Description automatically generated">
            <a:extLst>
              <a:ext uri="{FF2B5EF4-FFF2-40B4-BE49-F238E27FC236}">
                <a16:creationId xmlns:a16="http://schemas.microsoft.com/office/drawing/2014/main" id="{D3251F37-546E-A565-7C23-DF48CF665CB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87655" y="108309"/>
            <a:ext cx="6855696" cy="6641382"/>
          </a:xfrm>
        </p:spPr>
      </p:pic>
      <p:sp>
        <p:nvSpPr>
          <p:cNvPr id="4" name="Title 3">
            <a:extLst>
              <a:ext uri="{FF2B5EF4-FFF2-40B4-BE49-F238E27FC236}">
                <a16:creationId xmlns:a16="http://schemas.microsoft.com/office/drawing/2014/main" id="{F4785656-FFE9-454A-A8C0-6584889F2394}"/>
              </a:ext>
            </a:extLst>
          </p:cNvPr>
          <p:cNvSpPr>
            <a:spLocks noGrp="1"/>
          </p:cNvSpPr>
          <p:nvPr>
            <p:ph type="title"/>
          </p:nvPr>
        </p:nvSpPr>
        <p:spPr>
          <a:xfrm>
            <a:off x="7578848" y="192760"/>
            <a:ext cx="4170265" cy="881695"/>
          </a:xfrm>
        </p:spPr>
        <p:txBody>
          <a:bodyPr/>
          <a:lstStyle/>
          <a:p>
            <a:r>
              <a:rPr lang="en-GB" dirty="0"/>
              <a:t>Aerosol emissions…</a:t>
            </a:r>
            <a:br>
              <a:rPr lang="en-GB" dirty="0"/>
            </a:br>
            <a:r>
              <a:rPr lang="en-GB" sz="2000" dirty="0"/>
              <a:t>…are located near populated regions</a:t>
            </a:r>
            <a:br>
              <a:rPr lang="en-GB" sz="2000" dirty="0"/>
            </a:br>
            <a:r>
              <a:rPr lang="en-GB" sz="1600" b="0" dirty="0"/>
              <a:t>with a geographical pattern that can, and does, shift on decadal timescales and in response to the choices made in order to get to net zero</a:t>
            </a:r>
            <a:br>
              <a:rPr lang="en-GB" sz="1600" b="0" dirty="0"/>
            </a:br>
            <a:r>
              <a:rPr lang="en-GB" sz="1400" b="0" dirty="0"/>
              <a:t>E.g. Samset et al., Nature Geoscience, 2019</a:t>
            </a:r>
            <a:br>
              <a:rPr lang="en-GB" sz="1800" b="0" dirty="0"/>
            </a:br>
            <a:br>
              <a:rPr lang="en-GB" sz="2000" dirty="0"/>
            </a:br>
            <a:r>
              <a:rPr lang="en-GB" sz="2000" dirty="0"/>
              <a:t>…have strong local effects on weather and extreme events</a:t>
            </a:r>
            <a:br>
              <a:rPr lang="en-GB" sz="2000" dirty="0"/>
            </a:br>
            <a:r>
              <a:rPr lang="en-GB" sz="1600" b="0" dirty="0"/>
              <a:t>with trends that can be markedly stronger than those from GHGs, in particular in low-warming scenarios</a:t>
            </a:r>
            <a:br>
              <a:rPr lang="en-GB" sz="1600" b="0" dirty="0"/>
            </a:br>
            <a:r>
              <a:rPr lang="en-GB" sz="1400" b="0" dirty="0"/>
              <a:t>E.g. Zhao et al., GRL / </a:t>
            </a:r>
            <a:r>
              <a:rPr lang="en-GB" sz="1400" b="0" dirty="0" err="1"/>
              <a:t>Clim</a:t>
            </a:r>
            <a:r>
              <a:rPr lang="en-GB" sz="1400" b="0" dirty="0"/>
              <a:t>. </a:t>
            </a:r>
            <a:r>
              <a:rPr lang="en-GB" sz="1400" b="0" dirty="0" err="1"/>
              <a:t>Dyn</a:t>
            </a:r>
            <a:r>
              <a:rPr lang="en-GB" sz="1400" b="0" dirty="0"/>
              <a:t>.,  2019</a:t>
            </a:r>
            <a:br>
              <a:rPr lang="en-GB" sz="2000" dirty="0"/>
            </a:br>
            <a:br>
              <a:rPr lang="en-GB" sz="2000" dirty="0"/>
            </a:br>
            <a:r>
              <a:rPr lang="en-GB" sz="2000" dirty="0"/>
              <a:t>…have teleconnection patterns that differ from greenhouse gases</a:t>
            </a:r>
            <a:br>
              <a:rPr lang="en-GB" sz="2000" dirty="0"/>
            </a:br>
            <a:r>
              <a:rPr lang="en-GB" sz="1600" b="0" dirty="0"/>
              <a:t>with consequences for weather, variability and a range of hazards far from emission hotspots</a:t>
            </a:r>
            <a:br>
              <a:rPr lang="en-GB" sz="1600" b="0" dirty="0"/>
            </a:br>
            <a:r>
              <a:rPr lang="en-GB" sz="1400" b="0" dirty="0"/>
              <a:t>E.g. Wilcox et al., ACP, 2019</a:t>
            </a:r>
            <a:endParaRPr lang="en-GB" b="0" dirty="0"/>
          </a:p>
        </p:txBody>
      </p:sp>
      <p:sp>
        <p:nvSpPr>
          <p:cNvPr id="7" name="TextBox 6">
            <a:extLst>
              <a:ext uri="{FF2B5EF4-FFF2-40B4-BE49-F238E27FC236}">
                <a16:creationId xmlns:a16="http://schemas.microsoft.com/office/drawing/2014/main" id="{723B367C-4FBB-D255-3823-B33E59384A15}"/>
              </a:ext>
            </a:extLst>
          </p:cNvPr>
          <p:cNvSpPr txBox="1"/>
          <p:nvPr/>
        </p:nvSpPr>
        <p:spPr>
          <a:xfrm>
            <a:off x="3615503" y="6257327"/>
            <a:ext cx="3019994" cy="369332"/>
          </a:xfrm>
          <a:prstGeom prst="rect">
            <a:avLst/>
          </a:prstGeom>
          <a:noFill/>
        </p:spPr>
        <p:txBody>
          <a:bodyPr wrap="none" rtlCol="0">
            <a:spAutoFit/>
          </a:bodyPr>
          <a:lstStyle/>
          <a:p>
            <a:r>
              <a:rPr lang="nb-NO" dirty="0"/>
              <a:t>Persad et al., 2022, in prep.</a:t>
            </a:r>
          </a:p>
        </p:txBody>
      </p:sp>
    </p:spTree>
    <p:extLst>
      <p:ext uri="{BB962C8B-B14F-4D97-AF65-F5344CB8AC3E}">
        <p14:creationId xmlns:p14="http://schemas.microsoft.com/office/powerpoint/2010/main" val="845511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FE59EB-43FF-40C2-BD66-409A07CE6588}"/>
              </a:ext>
            </a:extLst>
          </p:cNvPr>
          <p:cNvSpPr>
            <a:spLocks noGrp="1"/>
          </p:cNvSpPr>
          <p:nvPr>
            <p:ph type="sldNum" sz="quarter" idx="12"/>
          </p:nvPr>
        </p:nvSpPr>
        <p:spPr/>
        <p:txBody>
          <a:bodyPr/>
          <a:lstStyle/>
          <a:p>
            <a:fld id="{E78D6F22-C38B-4922-9056-25853B06C35F}" type="slidenum">
              <a:rPr lang="en-GB" smtClean="0"/>
              <a:t>4</a:t>
            </a:fld>
            <a:endParaRPr lang="en-GB"/>
          </a:p>
        </p:txBody>
      </p:sp>
      <p:sp>
        <p:nvSpPr>
          <p:cNvPr id="3" name="Content Placeholder 2">
            <a:extLst>
              <a:ext uri="{FF2B5EF4-FFF2-40B4-BE49-F238E27FC236}">
                <a16:creationId xmlns:a16="http://schemas.microsoft.com/office/drawing/2014/main" id="{0CC70BFB-C19A-4AA0-8130-ECCB85A79704}"/>
              </a:ext>
            </a:extLst>
          </p:cNvPr>
          <p:cNvSpPr>
            <a:spLocks noGrp="1"/>
          </p:cNvSpPr>
          <p:nvPr>
            <p:ph sz="half" idx="2"/>
          </p:nvPr>
        </p:nvSpPr>
        <p:spPr>
          <a:xfrm>
            <a:off x="7582393" y="2186572"/>
            <a:ext cx="4304807" cy="4030078"/>
          </a:xfrm>
        </p:spPr>
        <p:txBody>
          <a:bodyPr/>
          <a:lstStyle/>
          <a:p>
            <a:r>
              <a:rPr lang="en-GB" dirty="0"/>
              <a:t>Increased scenario diversity, notably in regional patterns and composition of aerosol emissions</a:t>
            </a:r>
          </a:p>
          <a:p>
            <a:r>
              <a:rPr lang="en-GB" dirty="0"/>
              <a:t>Dedicated modelling setups: </a:t>
            </a:r>
            <a:br>
              <a:rPr lang="en-GB" dirty="0"/>
            </a:br>
            <a:r>
              <a:rPr lang="en-GB" dirty="0"/>
              <a:t>Regional Aerosol MIP (</a:t>
            </a:r>
            <a:r>
              <a:rPr lang="en-GB" b="1" dirty="0"/>
              <a:t>RAMIP</a:t>
            </a:r>
            <a:r>
              <a:rPr lang="en-GB" dirty="0"/>
              <a:t>)</a:t>
            </a:r>
            <a:br>
              <a:rPr lang="en-GB" dirty="0"/>
            </a:br>
            <a:r>
              <a:rPr lang="en-GB" sz="1600" dirty="0"/>
              <a:t>Wilcox et al., EGU22-5540, </a:t>
            </a:r>
            <a:br>
              <a:rPr lang="en-GB" sz="1600" dirty="0"/>
            </a:br>
            <a:r>
              <a:rPr lang="en-GB" sz="1600" dirty="0"/>
              <a:t>Thursday May 26</a:t>
            </a:r>
            <a:r>
              <a:rPr lang="en-GB" sz="1600" baseline="30000" dirty="0"/>
              <a:t>th</a:t>
            </a:r>
            <a:r>
              <a:rPr lang="en-GB" sz="1600" dirty="0"/>
              <a:t>, 08:30, F1</a:t>
            </a:r>
          </a:p>
          <a:p>
            <a:r>
              <a:rPr lang="en-GB" dirty="0"/>
              <a:t>Pattern and variability aware emulators for translating ESM results into a larger scenario space</a:t>
            </a:r>
          </a:p>
          <a:p>
            <a:r>
              <a:rPr lang="en-GB" dirty="0"/>
              <a:t>Aerosol aware impact modelling and risk assessment</a:t>
            </a:r>
          </a:p>
        </p:txBody>
      </p:sp>
      <p:sp>
        <p:nvSpPr>
          <p:cNvPr id="4" name="Content Placeholder 3">
            <a:extLst>
              <a:ext uri="{FF2B5EF4-FFF2-40B4-BE49-F238E27FC236}">
                <a16:creationId xmlns:a16="http://schemas.microsoft.com/office/drawing/2014/main" id="{4328BE6B-D5AE-4777-9C1B-85C3F295E4E3}"/>
              </a:ext>
            </a:extLst>
          </p:cNvPr>
          <p:cNvSpPr>
            <a:spLocks noGrp="1"/>
          </p:cNvSpPr>
          <p:nvPr>
            <p:ph sz="quarter" idx="14"/>
          </p:nvPr>
        </p:nvSpPr>
        <p:spPr>
          <a:xfrm>
            <a:off x="442887" y="2090894"/>
            <a:ext cx="6205996" cy="4125755"/>
          </a:xfrm>
        </p:spPr>
        <p:txBody>
          <a:bodyPr/>
          <a:lstStyle/>
          <a:p>
            <a:pPr marL="342900" indent="-342900">
              <a:buFont typeface="Arial" panose="020B0604020202020204" pitchFamily="34" charset="0"/>
              <a:buChar char="•"/>
            </a:pPr>
            <a:r>
              <a:rPr lang="en-GB" sz="1600" dirty="0"/>
              <a:t>Near-term aerosol emission trends are expected to drive strong trends in temperature, hydroclimate and extreme events, with a pattern that differs to the response to GHG, and potentially stronger rates of change</a:t>
            </a:r>
          </a:p>
          <a:p>
            <a:pPr marL="342900" indent="-342900">
              <a:buFont typeface="Arial" panose="020B0604020202020204" pitchFamily="34" charset="0"/>
              <a:buChar char="•"/>
            </a:pPr>
            <a:r>
              <a:rPr lang="en-GB" sz="1600" dirty="0"/>
              <a:t>In risk assessments, aerosol impacts are still mainly treated as a perturbation to global surface temperature, or as a GHG-like pattern effect</a:t>
            </a:r>
          </a:p>
          <a:p>
            <a:pPr marL="342900" indent="-342900">
              <a:buFont typeface="Arial" panose="020B0604020202020204" pitchFamily="34" charset="0"/>
              <a:buChar char="•"/>
            </a:pPr>
            <a:r>
              <a:rPr lang="en-GB" sz="1600" dirty="0"/>
              <a:t>Future changes in (notably) Asia and Africa, in emission patterns and composition of aerosol types, are underexplored in the current scenario literature</a:t>
            </a:r>
          </a:p>
          <a:p>
            <a:pPr marL="342900" indent="-342900">
              <a:buFont typeface="Arial" panose="020B0604020202020204" pitchFamily="34" charset="0"/>
              <a:buChar char="•"/>
            </a:pPr>
            <a:r>
              <a:rPr lang="en-US" sz="1600" dirty="0"/>
              <a:t>Under-resourced, highly-populated regions often bear the brunt of the aerosols’ climate effects amplifying risk through heightened exposure and vulnerability.</a:t>
            </a:r>
            <a:endParaRPr lang="en-GB" sz="1600" dirty="0"/>
          </a:p>
        </p:txBody>
      </p:sp>
      <p:sp>
        <p:nvSpPr>
          <p:cNvPr id="5" name="Title 4">
            <a:extLst>
              <a:ext uri="{FF2B5EF4-FFF2-40B4-BE49-F238E27FC236}">
                <a16:creationId xmlns:a16="http://schemas.microsoft.com/office/drawing/2014/main" id="{E8921517-E825-4C34-BE20-B79422E9F764}"/>
              </a:ext>
            </a:extLst>
          </p:cNvPr>
          <p:cNvSpPr>
            <a:spLocks noGrp="1"/>
          </p:cNvSpPr>
          <p:nvPr>
            <p:ph type="title"/>
          </p:nvPr>
        </p:nvSpPr>
        <p:spPr/>
        <p:txBody>
          <a:bodyPr/>
          <a:lstStyle/>
          <a:p>
            <a:r>
              <a:rPr lang="en-GB" dirty="0"/>
              <a:t>Regional climate risk due to aerosol emission changes on the way to net zero is still a </a:t>
            </a:r>
            <a:r>
              <a:rPr lang="en-GB" dirty="0" err="1"/>
              <a:t>blindspot</a:t>
            </a:r>
            <a:endParaRPr lang="en-GB" dirty="0"/>
          </a:p>
        </p:txBody>
      </p:sp>
      <p:sp>
        <p:nvSpPr>
          <p:cNvPr id="6" name="Text Placeholder 5">
            <a:extLst>
              <a:ext uri="{FF2B5EF4-FFF2-40B4-BE49-F238E27FC236}">
                <a16:creationId xmlns:a16="http://schemas.microsoft.com/office/drawing/2014/main" id="{F1FBE844-D483-4977-9676-AD52A5CE96AC}"/>
              </a:ext>
            </a:extLst>
          </p:cNvPr>
          <p:cNvSpPr>
            <a:spLocks noGrp="1"/>
          </p:cNvSpPr>
          <p:nvPr>
            <p:ph type="body" sz="quarter" idx="15"/>
          </p:nvPr>
        </p:nvSpPr>
        <p:spPr/>
        <p:txBody>
          <a:bodyPr/>
          <a:lstStyle/>
          <a:p>
            <a:r>
              <a:rPr lang="en-GB" dirty="0"/>
              <a:t>Ways forward:</a:t>
            </a:r>
          </a:p>
        </p:txBody>
      </p:sp>
      <p:pic>
        <p:nvPicPr>
          <p:cNvPr id="8" name="Picture 7">
            <a:extLst>
              <a:ext uri="{FF2B5EF4-FFF2-40B4-BE49-F238E27FC236}">
                <a16:creationId xmlns:a16="http://schemas.microsoft.com/office/drawing/2014/main" id="{7A00D20D-A2A0-3AF3-E897-C75075897222}"/>
              </a:ext>
            </a:extLst>
          </p:cNvPr>
          <p:cNvPicPr>
            <a:picLocks noChangeAspect="1"/>
          </p:cNvPicPr>
          <p:nvPr/>
        </p:nvPicPr>
        <p:blipFill>
          <a:blip r:embed="rId3"/>
          <a:stretch>
            <a:fillRect/>
          </a:stretch>
        </p:blipFill>
        <p:spPr>
          <a:xfrm>
            <a:off x="7580482" y="185496"/>
            <a:ext cx="2879484" cy="1534978"/>
          </a:xfrm>
          <a:prstGeom prst="rect">
            <a:avLst/>
          </a:prstGeom>
        </p:spPr>
      </p:pic>
      <p:sp>
        <p:nvSpPr>
          <p:cNvPr id="9" name="TextBox 8">
            <a:extLst>
              <a:ext uri="{FF2B5EF4-FFF2-40B4-BE49-F238E27FC236}">
                <a16:creationId xmlns:a16="http://schemas.microsoft.com/office/drawing/2014/main" id="{6A816AA4-481F-12B6-F85C-F306CA20B410}"/>
              </a:ext>
            </a:extLst>
          </p:cNvPr>
          <p:cNvSpPr txBox="1"/>
          <p:nvPr/>
        </p:nvSpPr>
        <p:spPr>
          <a:xfrm>
            <a:off x="10459966" y="202908"/>
            <a:ext cx="1340427" cy="1500411"/>
          </a:xfrm>
          <a:prstGeom prst="rect">
            <a:avLst/>
          </a:prstGeom>
          <a:noFill/>
        </p:spPr>
        <p:txBody>
          <a:bodyPr wrap="square" rtlCol="0">
            <a:spAutoFit/>
          </a:bodyPr>
          <a:lstStyle/>
          <a:p>
            <a:r>
              <a:rPr lang="nb-NO" sz="1200" dirty="0"/>
              <a:t>The «</a:t>
            </a:r>
            <a:r>
              <a:rPr lang="nb-NO" sz="1200" dirty="0" err="1"/>
              <a:t>Asian</a:t>
            </a:r>
            <a:r>
              <a:rPr lang="nb-NO" sz="1200" dirty="0"/>
              <a:t> Aerosol </a:t>
            </a:r>
            <a:r>
              <a:rPr lang="nb-NO" sz="1200" dirty="0" err="1"/>
              <a:t>Dipole</a:t>
            </a:r>
            <a:r>
              <a:rPr lang="nb-NO" sz="1200" dirty="0"/>
              <a:t>» </a:t>
            </a:r>
            <a:r>
              <a:rPr lang="nb-NO" sz="1200" dirty="0" err="1"/>
              <a:t>currently</a:t>
            </a:r>
            <a:r>
              <a:rPr lang="nb-NO" sz="1200" dirty="0"/>
              <a:t> in </a:t>
            </a:r>
            <a:r>
              <a:rPr lang="nb-NO" sz="1200" dirty="0" err="1"/>
              <a:t>development</a:t>
            </a:r>
            <a:endParaRPr lang="nb-NO" sz="1200" dirty="0"/>
          </a:p>
          <a:p>
            <a:br>
              <a:rPr lang="nb-NO" sz="1200" dirty="0"/>
            </a:br>
            <a:r>
              <a:rPr lang="nb-NO" sz="1050" dirty="0"/>
              <a:t>AOD from MODIS.</a:t>
            </a:r>
            <a:br>
              <a:rPr lang="nb-NO" sz="1050" dirty="0"/>
            </a:br>
            <a:endParaRPr lang="nb-NO" sz="1050" dirty="0"/>
          </a:p>
          <a:p>
            <a:r>
              <a:rPr lang="nb-NO" sz="1050" dirty="0"/>
              <a:t>Samset et al. 2019</a:t>
            </a:r>
            <a:endParaRPr lang="nb-NO" sz="1200" dirty="0"/>
          </a:p>
        </p:txBody>
      </p:sp>
      <p:sp>
        <p:nvSpPr>
          <p:cNvPr id="10" name="TextBox 9">
            <a:extLst>
              <a:ext uri="{FF2B5EF4-FFF2-40B4-BE49-F238E27FC236}">
                <a16:creationId xmlns:a16="http://schemas.microsoft.com/office/drawing/2014/main" id="{A4A17D97-8E46-68B4-08CD-E0BD4EF084D4}"/>
              </a:ext>
            </a:extLst>
          </p:cNvPr>
          <p:cNvSpPr txBox="1"/>
          <p:nvPr/>
        </p:nvSpPr>
        <p:spPr>
          <a:xfrm>
            <a:off x="2553203" y="6309411"/>
            <a:ext cx="4571188" cy="584775"/>
          </a:xfrm>
          <a:prstGeom prst="rect">
            <a:avLst/>
          </a:prstGeom>
          <a:solidFill>
            <a:srgbClr val="DEEBE4"/>
          </a:solidFill>
        </p:spPr>
        <p:txBody>
          <a:bodyPr wrap="none" rtlCol="0">
            <a:spAutoFit/>
          </a:bodyPr>
          <a:lstStyle/>
          <a:p>
            <a:r>
              <a:rPr lang="nb-NO" b="1" dirty="0" err="1"/>
              <a:t>Thank</a:t>
            </a:r>
            <a:r>
              <a:rPr lang="nb-NO" b="1" dirty="0"/>
              <a:t> </a:t>
            </a:r>
            <a:r>
              <a:rPr lang="nb-NO" b="1" dirty="0" err="1"/>
              <a:t>you</a:t>
            </a:r>
            <a:r>
              <a:rPr lang="nb-NO" b="1" dirty="0"/>
              <a:t>. </a:t>
            </a:r>
            <a:r>
              <a:rPr lang="nb-NO" sz="1400" dirty="0"/>
              <a:t>For </a:t>
            </a:r>
            <a:r>
              <a:rPr lang="nb-NO" sz="1400" dirty="0" err="1"/>
              <a:t>details</a:t>
            </a:r>
            <a:r>
              <a:rPr lang="nb-NO" sz="1400" dirty="0"/>
              <a:t>, see </a:t>
            </a:r>
            <a:r>
              <a:rPr lang="nb-NO" sz="1400" dirty="0" err="1"/>
              <a:t>upcoming</a:t>
            </a:r>
            <a:r>
              <a:rPr lang="nb-NO" sz="1400" dirty="0"/>
              <a:t> </a:t>
            </a:r>
            <a:r>
              <a:rPr lang="nb-NO" sz="1400" dirty="0" err="1"/>
              <a:t>community</a:t>
            </a:r>
            <a:r>
              <a:rPr lang="nb-NO" sz="1400" dirty="0"/>
              <a:t> </a:t>
            </a:r>
            <a:br>
              <a:rPr lang="nb-NO" sz="1400" dirty="0"/>
            </a:br>
            <a:r>
              <a:rPr lang="nb-NO" sz="1400" dirty="0" err="1"/>
              <a:t>perspective</a:t>
            </a:r>
            <a:r>
              <a:rPr lang="nb-NO" sz="1400" dirty="0"/>
              <a:t> </a:t>
            </a:r>
            <a:r>
              <a:rPr lang="nb-NO" sz="1400" dirty="0" err="1"/>
              <a:t>article</a:t>
            </a:r>
            <a:r>
              <a:rPr lang="nb-NO" sz="1400" dirty="0"/>
              <a:t> (Persad et al., 2022; in prep.)</a:t>
            </a:r>
            <a:endParaRPr lang="nb-NO" dirty="0"/>
          </a:p>
        </p:txBody>
      </p:sp>
    </p:spTree>
    <p:extLst>
      <p:ext uri="{BB962C8B-B14F-4D97-AF65-F5344CB8AC3E}">
        <p14:creationId xmlns:p14="http://schemas.microsoft.com/office/powerpoint/2010/main" val="2685726919"/>
      </p:ext>
    </p:extLst>
  </p:cSld>
  <p:clrMapOvr>
    <a:masterClrMapping/>
  </p:clrMapOvr>
</p:sld>
</file>

<file path=ppt/theme/theme1.xml><?xml version="1.0" encoding="utf-8"?>
<a:theme xmlns:a="http://schemas.openxmlformats.org/drawingml/2006/main" name="Office Theme">
  <a:themeElements>
    <a:clrScheme name="cicero">
      <a:dk1>
        <a:sysClr val="windowText" lastClr="000000"/>
      </a:dk1>
      <a:lt1>
        <a:sysClr val="window" lastClr="FFFFFF"/>
      </a:lt1>
      <a:dk2>
        <a:srgbClr val="3250C8"/>
      </a:dk2>
      <a:lt2>
        <a:srgbClr val="E2E7F5"/>
      </a:lt2>
      <a:accent1>
        <a:srgbClr val="5573E6"/>
      </a:accent1>
      <a:accent2>
        <a:srgbClr val="7896FF"/>
      </a:accent2>
      <a:accent3>
        <a:srgbClr val="FA6E3C"/>
      </a:accent3>
      <a:accent4>
        <a:srgbClr val="FAA046"/>
      </a:accent4>
      <a:accent5>
        <a:srgbClr val="FAD250"/>
      </a:accent5>
      <a:accent6>
        <a:srgbClr val="00785F"/>
      </a:accent6>
      <a:hlink>
        <a:srgbClr val="0563C1"/>
      </a:hlink>
      <a:folHlink>
        <a:srgbClr val="954F72"/>
      </a:folHlink>
    </a:clrScheme>
    <a:fontScheme name="Custom 65">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441165-AAAC-4CDA-9590-47027669732F}" vid="{FDA12BF7-0CEC-4781-AD09-416013A463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4051F7D-6865-4833-BF67-1C6D8F075A69}">
  <we:reference id="wa104380594" version="2.0.0.0" store="en-US" storeType="OMEX"/>
  <we:alternateReferences>
    <we:reference id="WA104380594"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982FC97A4EB864EBF6B6ADD443A67CC" ma:contentTypeVersion="11" ma:contentTypeDescription="Opprett et nytt dokument." ma:contentTypeScope="" ma:versionID="1243dad0bdc800c2168160044757ccfa">
  <xsd:schema xmlns:xsd="http://www.w3.org/2001/XMLSchema" xmlns:xs="http://www.w3.org/2001/XMLSchema" xmlns:p="http://schemas.microsoft.com/office/2006/metadata/properties" xmlns:ns2="3b00a67f-9791-437e-b702-303a706ea042" targetNamespace="http://schemas.microsoft.com/office/2006/metadata/properties" ma:root="true" ma:fieldsID="9f2b7ce840c78a2065a44a5a957cc1d0" ns2:_="">
    <xsd:import namespace="3b00a67f-9791-437e-b702-303a706ea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48976B-A06D-4847-8D47-8113BF86F418}">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3b00a67f-9791-437e-b702-303a706ea042"/>
    <ds:schemaRef ds:uri="http://www.w3.org/XML/1998/namespace"/>
    <ds:schemaRef ds:uri="http://purl.org/dc/terms/"/>
  </ds:schemaRefs>
</ds:datastoreItem>
</file>

<file path=customXml/itemProps2.xml><?xml version="1.0" encoding="utf-8"?>
<ds:datastoreItem xmlns:ds="http://schemas.openxmlformats.org/officeDocument/2006/customXml" ds:itemID="{AB8B4B35-1C5B-4D05-BD20-23C078C3BA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4DB52-BE31-4A1D-B821-4E0A080CB5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CICERO English</Template>
  <TotalTime>1455</TotalTime>
  <Words>558</Words>
  <Application>Microsoft Office PowerPoint</Application>
  <PresentationFormat>Widescreen</PresentationFormat>
  <Paragraphs>32</Paragraphs>
  <Slides>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-apple-system</vt:lpstr>
      <vt:lpstr>Calibri</vt:lpstr>
      <vt:lpstr>Avenir Next LT Pro Demi</vt:lpstr>
      <vt:lpstr>Avenir Next LT Pro</vt:lpstr>
      <vt:lpstr>Arial</vt:lpstr>
      <vt:lpstr>Office Theme</vt:lpstr>
      <vt:lpstr>Rapidly evolving anthropogenic aerosol emissions induce strong and regionally heterogeneous climate impacts on the way to a net-zero world</vt:lpstr>
      <vt:lpstr>Aerosol emissions have a marked climate impact</vt:lpstr>
      <vt:lpstr>Aerosol emissions… …are located near populated regions with a geographical pattern that can, and does, shift on decadal timescales and in response to the choices made in order to get to net zero E.g. Samset et al., Nature Geoscience, 2019  …have strong local effects on weather and extreme events with trends that can be markedly stronger than those from GHGs, in particular in low-warming scenarios E.g. Zhao et al., GRL / Clim. Dyn.,  2019  …have teleconnection patterns that differ from greenhouse gases with consequences for weather, variability and a range of hazards far from emission hotspots E.g. Wilcox et al., ACP, 2019</vt:lpstr>
      <vt:lpstr>Regional climate risk due to aerosol emission changes on the way to net zero is still a blindspot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Rapidly evolving anthropogenic aerosol emissions induce strong and regionally heterogeneous climate impacts on the way to a net-zero world</dc:title>
  <dc:creator>Bjørn Hallvard Samset</dc:creator>
  <cp:lastModifiedBy>Bjørn Hallvard Samset</cp:lastModifiedBy>
  <cp:revision>1</cp:revision>
  <dcterms:created xsi:type="dcterms:W3CDTF">2022-05-19T06:23:23Z</dcterms:created>
  <dcterms:modified xsi:type="dcterms:W3CDTF">2022-05-20T06:39:17Z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ies>
</file>